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87" r:id="rId3"/>
    <p:sldMasterId id="2147483716" r:id="rId4"/>
    <p:sldMasterId id="2147483719" r:id="rId5"/>
    <p:sldMasterId id="2147483755" r:id="rId6"/>
    <p:sldMasterId id="2147483757" r:id="rId7"/>
  </p:sldMasterIdLst>
  <p:sldIdLst>
    <p:sldId id="256" r:id="rId8"/>
    <p:sldId id="257" r:id="rId9"/>
    <p:sldId id="259" r:id="rId10"/>
    <p:sldId id="260" r:id="rId11"/>
    <p:sldId id="261" r:id="rId12"/>
    <p:sldId id="258" r:id="rId13"/>
    <p:sldId id="262" r:id="rId14"/>
    <p:sldId id="263" r:id="rId15"/>
    <p:sldId id="264" r:id="rId16"/>
    <p:sldId id="265" r:id="rId17"/>
    <p:sldId id="266" r:id="rId18"/>
    <p:sldId id="268" r:id="rId19"/>
    <p:sldId id="270" r:id="rId2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flaticon.com/"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s://freepik.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flipH="1">
            <a:off x="3910100" y="1552392"/>
            <a:ext cx="4650000" cy="3118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atin typeface="Oswald"/>
                <a:ea typeface="Oswald"/>
                <a:cs typeface="Oswald"/>
                <a:sym typeface="Oswa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ru-RU" smtClean="0"/>
              <a:t>Образец заголовка</a:t>
            </a:r>
            <a:endParaRPr/>
          </a:p>
        </p:txBody>
      </p:sp>
      <p:sp>
        <p:nvSpPr>
          <p:cNvPr id="10" name="Google Shape;10;p2"/>
          <p:cNvSpPr txBox="1">
            <a:spLocks noGrp="1"/>
          </p:cNvSpPr>
          <p:nvPr>
            <p:ph type="subTitle" idx="1"/>
          </p:nvPr>
        </p:nvSpPr>
        <p:spPr>
          <a:xfrm flipH="1">
            <a:off x="3910110" y="4767041"/>
            <a:ext cx="4650000" cy="63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ru-RU" smtClean="0"/>
              <a:t>Образец подзаголовка</a:t>
            </a:r>
            <a:endParaRPr/>
          </a:p>
        </p:txBody>
      </p:sp>
      <p:grpSp>
        <p:nvGrpSpPr>
          <p:cNvPr id="2" name="Google Shape;11;p2"/>
          <p:cNvGrpSpPr/>
          <p:nvPr/>
        </p:nvGrpSpPr>
        <p:grpSpPr>
          <a:xfrm rot="737522" flipH="1">
            <a:off x="-460919" y="-739985"/>
            <a:ext cx="3810397" cy="1956049"/>
            <a:chOff x="5546250" y="-194100"/>
            <a:chExt cx="3810300" cy="1467000"/>
          </a:xfrm>
        </p:grpSpPr>
        <p:sp>
          <p:nvSpPr>
            <p:cNvPr id="12" name="Google Shape;12;p2"/>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5;p2"/>
          <p:cNvGrpSpPr/>
          <p:nvPr/>
        </p:nvGrpSpPr>
        <p:grpSpPr>
          <a:xfrm flipH="1">
            <a:off x="8761497" y="3564316"/>
            <a:ext cx="686204" cy="771051"/>
            <a:chOff x="484625" y="768825"/>
            <a:chExt cx="564591" cy="475801"/>
          </a:xfrm>
        </p:grpSpPr>
        <p:sp>
          <p:nvSpPr>
            <p:cNvPr id="16" name="Google Shape;16;p2"/>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7;p2"/>
          <p:cNvGrpSpPr/>
          <p:nvPr/>
        </p:nvGrpSpPr>
        <p:grpSpPr>
          <a:xfrm flipH="1">
            <a:off x="4680160" y="-410682"/>
            <a:ext cx="1034114" cy="1297439"/>
            <a:chOff x="970225" y="608125"/>
            <a:chExt cx="160375" cy="150900"/>
          </a:xfrm>
        </p:grpSpPr>
        <p:sp>
          <p:nvSpPr>
            <p:cNvPr id="28" name="Google Shape;28;p2"/>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32;p2"/>
          <p:cNvGrpSpPr/>
          <p:nvPr/>
        </p:nvGrpSpPr>
        <p:grpSpPr>
          <a:xfrm rot="-1356795" flipH="1">
            <a:off x="4703411" y="6063627"/>
            <a:ext cx="621032" cy="1076845"/>
            <a:chOff x="3858200" y="2567325"/>
            <a:chExt cx="1036875" cy="1348425"/>
          </a:xfrm>
        </p:grpSpPr>
        <p:sp>
          <p:nvSpPr>
            <p:cNvPr id="33" name="Google Shape;33;p2"/>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44;p2"/>
          <p:cNvGrpSpPr/>
          <p:nvPr/>
        </p:nvGrpSpPr>
        <p:grpSpPr>
          <a:xfrm flipH="1">
            <a:off x="7450751" y="5719146"/>
            <a:ext cx="1265890" cy="1539125"/>
            <a:chOff x="-45950" y="1585175"/>
            <a:chExt cx="816177" cy="744306"/>
          </a:xfrm>
        </p:grpSpPr>
        <p:sp>
          <p:nvSpPr>
            <p:cNvPr id="45" name="Google Shape;45;p2"/>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66;p2"/>
          <p:cNvGrpSpPr/>
          <p:nvPr/>
        </p:nvGrpSpPr>
        <p:grpSpPr>
          <a:xfrm flipH="1">
            <a:off x="7450757" y="-2769400"/>
            <a:ext cx="2973000" cy="3964000"/>
            <a:chOff x="-4916625" y="1638600"/>
            <a:chExt cx="2973000" cy="2973000"/>
          </a:xfrm>
        </p:grpSpPr>
        <p:sp>
          <p:nvSpPr>
            <p:cNvPr id="67" name="Google Shape;67;p2"/>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69;p2"/>
          <p:cNvGrpSpPr/>
          <p:nvPr/>
        </p:nvGrpSpPr>
        <p:grpSpPr>
          <a:xfrm rot="1219181" flipH="1">
            <a:off x="8076114" y="-2029461"/>
            <a:ext cx="1432632" cy="2484127"/>
            <a:chOff x="3858200" y="2567325"/>
            <a:chExt cx="1036875" cy="1348425"/>
          </a:xfrm>
        </p:grpSpPr>
        <p:sp>
          <p:nvSpPr>
            <p:cNvPr id="70" name="Google Shape;70;p2"/>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30"/>
        <p:cNvGrpSpPr/>
        <p:nvPr/>
      </p:nvGrpSpPr>
      <p:grpSpPr>
        <a:xfrm>
          <a:off x="0" y="0"/>
          <a:ext cx="0" cy="0"/>
          <a:chOff x="0" y="0"/>
          <a:chExt cx="0" cy="0"/>
        </a:xfrm>
      </p:grpSpPr>
      <p:grpSp>
        <p:nvGrpSpPr>
          <p:cNvPr id="2" name="Google Shape;731;p13"/>
          <p:cNvGrpSpPr/>
          <p:nvPr/>
        </p:nvGrpSpPr>
        <p:grpSpPr>
          <a:xfrm rot="-737522">
            <a:off x="-2213520" y="-612551"/>
            <a:ext cx="3810397" cy="1956049"/>
            <a:chOff x="5546250" y="-194100"/>
            <a:chExt cx="3810300" cy="1467000"/>
          </a:xfrm>
        </p:grpSpPr>
        <p:sp>
          <p:nvSpPr>
            <p:cNvPr id="732" name="Google Shape;732;p13"/>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735;p13"/>
          <p:cNvGrpSpPr/>
          <p:nvPr/>
        </p:nvGrpSpPr>
        <p:grpSpPr>
          <a:xfrm flipH="1">
            <a:off x="8267507" y="-1486371"/>
            <a:ext cx="2358481" cy="3144641"/>
            <a:chOff x="-4916625" y="1638600"/>
            <a:chExt cx="2973000" cy="2973000"/>
          </a:xfrm>
        </p:grpSpPr>
        <p:sp>
          <p:nvSpPr>
            <p:cNvPr id="736" name="Google Shape;736;p1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738;p13"/>
          <p:cNvGrpSpPr/>
          <p:nvPr/>
        </p:nvGrpSpPr>
        <p:grpSpPr>
          <a:xfrm flipH="1">
            <a:off x="-1265344" y="4304939"/>
            <a:ext cx="2230389" cy="2606563"/>
            <a:chOff x="4660609" y="2703650"/>
            <a:chExt cx="2968312" cy="2602053"/>
          </a:xfrm>
        </p:grpSpPr>
        <p:sp>
          <p:nvSpPr>
            <p:cNvPr id="739" name="Google Shape;739;p13"/>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flipH="1">
              <a:off x="4660609"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flipH="1">
              <a:off x="4883059"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743;p13"/>
          <p:cNvGrpSpPr/>
          <p:nvPr/>
        </p:nvGrpSpPr>
        <p:grpSpPr>
          <a:xfrm rot="-1219529">
            <a:off x="8650080" y="-320641"/>
            <a:ext cx="877613" cy="1521745"/>
            <a:chOff x="3858200" y="2567325"/>
            <a:chExt cx="1036875" cy="1348425"/>
          </a:xfrm>
        </p:grpSpPr>
        <p:sp>
          <p:nvSpPr>
            <p:cNvPr id="744" name="Google Shape;744;p13"/>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755;p13"/>
          <p:cNvGrpSpPr/>
          <p:nvPr/>
        </p:nvGrpSpPr>
        <p:grpSpPr>
          <a:xfrm>
            <a:off x="-356218" y="3205549"/>
            <a:ext cx="686204" cy="771051"/>
            <a:chOff x="484625" y="768825"/>
            <a:chExt cx="564591" cy="475801"/>
          </a:xfrm>
        </p:grpSpPr>
        <p:sp>
          <p:nvSpPr>
            <p:cNvPr id="756" name="Google Shape;756;p13"/>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767;p13"/>
          <p:cNvGrpSpPr/>
          <p:nvPr/>
        </p:nvGrpSpPr>
        <p:grpSpPr>
          <a:xfrm>
            <a:off x="8571833" y="4863685"/>
            <a:ext cx="1034114" cy="1297439"/>
            <a:chOff x="970225" y="608125"/>
            <a:chExt cx="160375" cy="150900"/>
          </a:xfrm>
        </p:grpSpPr>
        <p:sp>
          <p:nvSpPr>
            <p:cNvPr id="768" name="Google Shape;768;p13"/>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772;p13"/>
          <p:cNvGrpSpPr/>
          <p:nvPr/>
        </p:nvGrpSpPr>
        <p:grpSpPr>
          <a:xfrm>
            <a:off x="-356218" y="790986"/>
            <a:ext cx="880737" cy="1070908"/>
            <a:chOff x="-45950" y="1585175"/>
            <a:chExt cx="816177" cy="744306"/>
          </a:xfrm>
        </p:grpSpPr>
        <p:sp>
          <p:nvSpPr>
            <p:cNvPr id="773" name="Google Shape;773;p13"/>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13"/>
          <p:cNvSpPr txBox="1">
            <a:spLocks noGrp="1"/>
          </p:cNvSpPr>
          <p:nvPr>
            <p:ph type="title"/>
          </p:nvPr>
        </p:nvSpPr>
        <p:spPr>
          <a:xfrm>
            <a:off x="1822546" y="2104400"/>
            <a:ext cx="26427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ru-RU" smtClean="0"/>
              <a:t>Образец заголовка</a:t>
            </a:r>
            <a:endParaRPr/>
          </a:p>
        </p:txBody>
      </p:sp>
      <p:sp>
        <p:nvSpPr>
          <p:cNvPr id="795" name="Google Shape;795;p13"/>
          <p:cNvSpPr txBox="1">
            <a:spLocks noGrp="1"/>
          </p:cNvSpPr>
          <p:nvPr>
            <p:ph type="title" idx="2" hasCustomPrompt="1"/>
          </p:nvPr>
        </p:nvSpPr>
        <p:spPr>
          <a:xfrm>
            <a:off x="838237" y="2488600"/>
            <a:ext cx="6423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6" name="Google Shape;796;p13"/>
          <p:cNvSpPr txBox="1">
            <a:spLocks noGrp="1"/>
          </p:cNvSpPr>
          <p:nvPr>
            <p:ph type="subTitle" idx="1"/>
          </p:nvPr>
        </p:nvSpPr>
        <p:spPr>
          <a:xfrm>
            <a:off x="1822546" y="2808000"/>
            <a:ext cx="26427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r>
              <a:rPr lang="ru-RU" smtClean="0"/>
              <a:t>Образец подзаголовка</a:t>
            </a:r>
            <a:endParaRPr/>
          </a:p>
        </p:txBody>
      </p:sp>
      <p:sp>
        <p:nvSpPr>
          <p:cNvPr id="797" name="Google Shape;797;p13"/>
          <p:cNvSpPr txBox="1">
            <a:spLocks noGrp="1"/>
          </p:cNvSpPr>
          <p:nvPr>
            <p:ph type="title" idx="3"/>
          </p:nvPr>
        </p:nvSpPr>
        <p:spPr>
          <a:xfrm>
            <a:off x="5714070" y="2104400"/>
            <a:ext cx="26427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ru-RU" smtClean="0"/>
              <a:t>Образец заголовка</a:t>
            </a:r>
            <a:endParaRPr/>
          </a:p>
        </p:txBody>
      </p:sp>
      <p:sp>
        <p:nvSpPr>
          <p:cNvPr id="798" name="Google Shape;798;p13"/>
          <p:cNvSpPr txBox="1">
            <a:spLocks noGrp="1"/>
          </p:cNvSpPr>
          <p:nvPr>
            <p:ph type="title" idx="4" hasCustomPrompt="1"/>
          </p:nvPr>
        </p:nvSpPr>
        <p:spPr>
          <a:xfrm>
            <a:off x="4729725" y="2488600"/>
            <a:ext cx="6423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9" name="Google Shape;799;p13"/>
          <p:cNvSpPr txBox="1">
            <a:spLocks noGrp="1"/>
          </p:cNvSpPr>
          <p:nvPr>
            <p:ph type="subTitle" idx="5"/>
          </p:nvPr>
        </p:nvSpPr>
        <p:spPr>
          <a:xfrm>
            <a:off x="5714070" y="2808000"/>
            <a:ext cx="26427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r>
              <a:rPr lang="ru-RU" smtClean="0"/>
              <a:t>Образец подзаголовка</a:t>
            </a:r>
            <a:endParaRPr/>
          </a:p>
        </p:txBody>
      </p:sp>
      <p:sp>
        <p:nvSpPr>
          <p:cNvPr id="800" name="Google Shape;800;p13"/>
          <p:cNvSpPr txBox="1">
            <a:spLocks noGrp="1"/>
          </p:cNvSpPr>
          <p:nvPr>
            <p:ph type="title" idx="6"/>
          </p:nvPr>
        </p:nvSpPr>
        <p:spPr>
          <a:xfrm>
            <a:off x="1822546" y="4490267"/>
            <a:ext cx="26427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ru-RU" smtClean="0"/>
              <a:t>Образец заголовка</a:t>
            </a:r>
            <a:endParaRPr/>
          </a:p>
        </p:txBody>
      </p:sp>
      <p:sp>
        <p:nvSpPr>
          <p:cNvPr id="801" name="Google Shape;801;p13"/>
          <p:cNvSpPr txBox="1">
            <a:spLocks noGrp="1"/>
          </p:cNvSpPr>
          <p:nvPr>
            <p:ph type="title" idx="7" hasCustomPrompt="1"/>
          </p:nvPr>
        </p:nvSpPr>
        <p:spPr>
          <a:xfrm>
            <a:off x="838237" y="4886600"/>
            <a:ext cx="6423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solidFill>
                  <a:schemeClr val="accent6"/>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802" name="Google Shape;802;p13"/>
          <p:cNvSpPr txBox="1">
            <a:spLocks noGrp="1"/>
          </p:cNvSpPr>
          <p:nvPr>
            <p:ph type="subTitle" idx="8"/>
          </p:nvPr>
        </p:nvSpPr>
        <p:spPr>
          <a:xfrm>
            <a:off x="1822546" y="5193900"/>
            <a:ext cx="26427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r>
              <a:rPr lang="ru-RU" smtClean="0"/>
              <a:t>Образец подзаголовка</a:t>
            </a:r>
            <a:endParaRPr/>
          </a:p>
        </p:txBody>
      </p:sp>
      <p:sp>
        <p:nvSpPr>
          <p:cNvPr id="803" name="Google Shape;803;p13"/>
          <p:cNvSpPr txBox="1">
            <a:spLocks noGrp="1"/>
          </p:cNvSpPr>
          <p:nvPr>
            <p:ph type="title" idx="9"/>
          </p:nvPr>
        </p:nvSpPr>
        <p:spPr>
          <a:xfrm>
            <a:off x="5714070" y="4490267"/>
            <a:ext cx="26427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ru-RU" smtClean="0"/>
              <a:t>Образец заголовка</a:t>
            </a:r>
            <a:endParaRPr/>
          </a:p>
        </p:txBody>
      </p:sp>
      <p:sp>
        <p:nvSpPr>
          <p:cNvPr id="804" name="Google Shape;804;p13"/>
          <p:cNvSpPr txBox="1">
            <a:spLocks noGrp="1"/>
          </p:cNvSpPr>
          <p:nvPr>
            <p:ph type="title" idx="13" hasCustomPrompt="1"/>
          </p:nvPr>
        </p:nvSpPr>
        <p:spPr>
          <a:xfrm>
            <a:off x="4729725" y="4886600"/>
            <a:ext cx="6423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solidFill>
                  <a:schemeClr val="accent6"/>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805" name="Google Shape;805;p13"/>
          <p:cNvSpPr txBox="1">
            <a:spLocks noGrp="1"/>
          </p:cNvSpPr>
          <p:nvPr>
            <p:ph type="subTitle" idx="14"/>
          </p:nvPr>
        </p:nvSpPr>
        <p:spPr>
          <a:xfrm>
            <a:off x="5714070" y="5193900"/>
            <a:ext cx="26427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r>
              <a:rPr lang="ru-RU" smtClean="0"/>
              <a:t>Образец подзаголовка</a:t>
            </a:r>
            <a:endParaRPr/>
          </a:p>
        </p:txBody>
      </p:sp>
      <p:sp>
        <p:nvSpPr>
          <p:cNvPr id="806" name="Google Shape;806;p13"/>
          <p:cNvSpPr txBox="1">
            <a:spLocks noGrp="1"/>
          </p:cNvSpPr>
          <p:nvPr>
            <p:ph type="title" idx="15"/>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ru-RU" smtClean="0"/>
              <a:t>Образец заголовка</a:t>
            </a:r>
            <a:endParaRPr/>
          </a:p>
        </p:txBody>
      </p:sp>
      <p:grpSp>
        <p:nvGrpSpPr>
          <p:cNvPr id="9" name="Google Shape;807;p13"/>
          <p:cNvGrpSpPr/>
          <p:nvPr/>
        </p:nvGrpSpPr>
        <p:grpSpPr>
          <a:xfrm rot="-1356795" flipH="1">
            <a:off x="3977286" y="6382594"/>
            <a:ext cx="621032" cy="1076845"/>
            <a:chOff x="3858200" y="2567325"/>
            <a:chExt cx="1036875" cy="1348425"/>
          </a:xfrm>
        </p:grpSpPr>
        <p:sp>
          <p:nvSpPr>
            <p:cNvPr id="808" name="Google Shape;808;p13"/>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00B83C8-3FE6-4C5A-951C-DB864078C900}"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08333-3354-4778-9DAD-F6DBBD2A916F}" type="slidenum">
              <a:rPr lang="en-US" smtClean="0"/>
              <a:pPr/>
              <a:t>‹#›</a:t>
            </a:fld>
            <a:endParaRPr lang="en-US"/>
          </a:p>
        </p:txBody>
      </p:sp>
    </p:spTree>
    <p:extLst>
      <p:ext uri="{BB962C8B-B14F-4D97-AF65-F5344CB8AC3E}">
        <p14:creationId xmlns:p14="http://schemas.microsoft.com/office/powerpoint/2010/main" xmlns="" val="385505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19"/>
        <p:cNvGrpSpPr/>
        <p:nvPr/>
      </p:nvGrpSpPr>
      <p:grpSpPr>
        <a:xfrm>
          <a:off x="0" y="0"/>
          <a:ext cx="0" cy="0"/>
          <a:chOff x="0" y="0"/>
          <a:chExt cx="0" cy="0"/>
        </a:xfrm>
      </p:grpSpPr>
      <p:grpSp>
        <p:nvGrpSpPr>
          <p:cNvPr id="2" name="Google Shape;820;p14"/>
          <p:cNvGrpSpPr/>
          <p:nvPr/>
        </p:nvGrpSpPr>
        <p:grpSpPr>
          <a:xfrm rot="737522" flipH="1">
            <a:off x="5794682" y="4864882"/>
            <a:ext cx="3810397" cy="1956049"/>
            <a:chOff x="5546250" y="-194100"/>
            <a:chExt cx="3810300" cy="1467000"/>
          </a:xfrm>
        </p:grpSpPr>
        <p:sp>
          <p:nvSpPr>
            <p:cNvPr id="821" name="Google Shape;821;p14"/>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824;p14"/>
          <p:cNvGrpSpPr/>
          <p:nvPr/>
        </p:nvGrpSpPr>
        <p:grpSpPr>
          <a:xfrm>
            <a:off x="6775594" y="-480206"/>
            <a:ext cx="2693216" cy="2686463"/>
            <a:chOff x="4226998" y="3261450"/>
            <a:chExt cx="3064652" cy="2292725"/>
          </a:xfrm>
        </p:grpSpPr>
        <p:sp>
          <p:nvSpPr>
            <p:cNvPr id="825" name="Google Shape;825;p14"/>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flipH="1">
              <a:off x="4226998" y="4285079"/>
              <a:ext cx="2292906" cy="11039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flipH="1">
              <a:off x="4462506" y="4566531"/>
              <a:ext cx="1798149" cy="826051"/>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829;p14"/>
          <p:cNvGrpSpPr/>
          <p:nvPr/>
        </p:nvGrpSpPr>
        <p:grpSpPr>
          <a:xfrm flipH="1">
            <a:off x="-547212" y="3980947"/>
            <a:ext cx="2312102" cy="3082803"/>
            <a:chOff x="6550407" y="-1703450"/>
            <a:chExt cx="2973000" cy="2973000"/>
          </a:xfrm>
        </p:grpSpPr>
        <p:grpSp>
          <p:nvGrpSpPr>
            <p:cNvPr id="5" name="Google Shape;830;p14"/>
            <p:cNvGrpSpPr/>
            <p:nvPr/>
          </p:nvGrpSpPr>
          <p:grpSpPr>
            <a:xfrm flipH="1">
              <a:off x="6550407" y="-1703450"/>
              <a:ext cx="2973000" cy="2973000"/>
              <a:chOff x="-4916625" y="1638600"/>
              <a:chExt cx="2973000" cy="2973000"/>
            </a:xfrm>
          </p:grpSpPr>
          <p:sp>
            <p:nvSpPr>
              <p:cNvPr id="831" name="Google Shape;831;p14"/>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833;p14"/>
            <p:cNvGrpSpPr/>
            <p:nvPr/>
          </p:nvGrpSpPr>
          <p:grpSpPr>
            <a:xfrm rot="1219181" flipH="1">
              <a:off x="7320589" y="-1209321"/>
              <a:ext cx="1432632" cy="1863095"/>
              <a:chOff x="3858200" y="2567325"/>
              <a:chExt cx="1036875" cy="1348425"/>
            </a:xfrm>
          </p:grpSpPr>
          <p:sp>
            <p:nvSpPr>
              <p:cNvPr id="834" name="Google Shape;834;p14"/>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oogle Shape;845;p14"/>
          <p:cNvGrpSpPr/>
          <p:nvPr/>
        </p:nvGrpSpPr>
        <p:grpSpPr>
          <a:xfrm rot="10800000" flipH="1">
            <a:off x="80151" y="-399088"/>
            <a:ext cx="1265890" cy="1539125"/>
            <a:chOff x="-45950" y="1585175"/>
            <a:chExt cx="816177" cy="744306"/>
          </a:xfrm>
        </p:grpSpPr>
        <p:sp>
          <p:nvSpPr>
            <p:cNvPr id="846" name="Google Shape;846;p14"/>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4"/>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4"/>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4"/>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4"/>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4"/>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867;p14"/>
          <p:cNvGrpSpPr/>
          <p:nvPr/>
        </p:nvGrpSpPr>
        <p:grpSpPr>
          <a:xfrm flipH="1">
            <a:off x="8782597" y="2950349"/>
            <a:ext cx="686204" cy="771051"/>
            <a:chOff x="484625" y="768825"/>
            <a:chExt cx="564591" cy="475801"/>
          </a:xfrm>
        </p:grpSpPr>
        <p:sp>
          <p:nvSpPr>
            <p:cNvPr id="868" name="Google Shape;868;p14"/>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4"/>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4"/>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4"/>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4"/>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879;p14"/>
          <p:cNvGrpSpPr/>
          <p:nvPr/>
        </p:nvGrpSpPr>
        <p:grpSpPr>
          <a:xfrm flipH="1">
            <a:off x="3472460" y="-480216"/>
            <a:ext cx="1034114" cy="1297439"/>
            <a:chOff x="970225" y="608125"/>
            <a:chExt cx="160375" cy="150900"/>
          </a:xfrm>
        </p:grpSpPr>
        <p:sp>
          <p:nvSpPr>
            <p:cNvPr id="880" name="Google Shape;880;p14"/>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4"/>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884;p14"/>
          <p:cNvGrpSpPr/>
          <p:nvPr/>
        </p:nvGrpSpPr>
        <p:grpSpPr>
          <a:xfrm rot="-1356795" flipH="1">
            <a:off x="3182961" y="5970927"/>
            <a:ext cx="621032" cy="1076845"/>
            <a:chOff x="3858200" y="2567325"/>
            <a:chExt cx="1036875" cy="1348425"/>
          </a:xfrm>
        </p:grpSpPr>
        <p:sp>
          <p:nvSpPr>
            <p:cNvPr id="885" name="Google Shape;885;p14"/>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4"/>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4"/>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4"/>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4"/>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4"/>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4"/>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4"/>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4"/>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4"/>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4"/>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6" name="Google Shape;896;p14"/>
          <p:cNvSpPr txBox="1">
            <a:spLocks noGrp="1"/>
          </p:cNvSpPr>
          <p:nvPr>
            <p:ph type="title"/>
          </p:nvPr>
        </p:nvSpPr>
        <p:spPr>
          <a:xfrm>
            <a:off x="1833900" y="3980683"/>
            <a:ext cx="5476200" cy="72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ru-RU" smtClean="0"/>
              <a:t>Образец заголовка</a:t>
            </a:r>
            <a:endParaRPr/>
          </a:p>
        </p:txBody>
      </p:sp>
      <p:sp>
        <p:nvSpPr>
          <p:cNvPr id="897" name="Google Shape;897;p14"/>
          <p:cNvSpPr txBox="1">
            <a:spLocks noGrp="1"/>
          </p:cNvSpPr>
          <p:nvPr>
            <p:ph type="subTitle" idx="1"/>
          </p:nvPr>
        </p:nvSpPr>
        <p:spPr>
          <a:xfrm>
            <a:off x="1833900" y="2149717"/>
            <a:ext cx="5476200" cy="183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r>
              <a:rPr lang="ru-RU" smtClean="0"/>
              <a:t>Образец подзаголовка</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98"/>
        <p:cNvGrpSpPr/>
        <p:nvPr/>
      </p:nvGrpSpPr>
      <p:grpSpPr>
        <a:xfrm>
          <a:off x="0" y="0"/>
          <a:ext cx="0" cy="0"/>
          <a:chOff x="0" y="0"/>
          <a:chExt cx="0" cy="0"/>
        </a:xfrm>
      </p:grpSpPr>
      <p:grpSp>
        <p:nvGrpSpPr>
          <p:cNvPr id="2" name="Google Shape;899;p15"/>
          <p:cNvGrpSpPr/>
          <p:nvPr/>
        </p:nvGrpSpPr>
        <p:grpSpPr>
          <a:xfrm flipH="1">
            <a:off x="-453977" y="5287010"/>
            <a:ext cx="1537041" cy="2049388"/>
            <a:chOff x="6550407" y="-1703450"/>
            <a:chExt cx="2973000" cy="2973000"/>
          </a:xfrm>
        </p:grpSpPr>
        <p:grpSp>
          <p:nvGrpSpPr>
            <p:cNvPr id="3" name="Google Shape;900;p15"/>
            <p:cNvGrpSpPr/>
            <p:nvPr/>
          </p:nvGrpSpPr>
          <p:grpSpPr>
            <a:xfrm flipH="1">
              <a:off x="6550407" y="-1703450"/>
              <a:ext cx="2973000" cy="2973000"/>
              <a:chOff x="-4916625" y="1638600"/>
              <a:chExt cx="2973000" cy="2973000"/>
            </a:xfrm>
          </p:grpSpPr>
          <p:sp>
            <p:nvSpPr>
              <p:cNvPr id="901" name="Google Shape;901;p1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903;p15"/>
            <p:cNvGrpSpPr/>
            <p:nvPr/>
          </p:nvGrpSpPr>
          <p:grpSpPr>
            <a:xfrm rot="1219181" flipH="1">
              <a:off x="7320589" y="-1209321"/>
              <a:ext cx="1432632" cy="1863095"/>
              <a:chOff x="3858200" y="2567325"/>
              <a:chExt cx="1036875" cy="1348425"/>
            </a:xfrm>
          </p:grpSpPr>
          <p:sp>
            <p:nvSpPr>
              <p:cNvPr id="904" name="Google Shape;904;p15"/>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915;p15"/>
          <p:cNvGrpSpPr/>
          <p:nvPr/>
        </p:nvGrpSpPr>
        <p:grpSpPr>
          <a:xfrm>
            <a:off x="7891457" y="-769711"/>
            <a:ext cx="2336989" cy="2296699"/>
            <a:chOff x="4518740" y="2703650"/>
            <a:chExt cx="3110180" cy="2292725"/>
          </a:xfrm>
        </p:grpSpPr>
        <p:sp>
          <p:nvSpPr>
            <p:cNvPr id="916" name="Google Shape;916;p15"/>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rot="10800000" flipH="1">
              <a:off x="4518740" y="3108787"/>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rot="10800000" flipH="1">
              <a:off x="4763615" y="3105437"/>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920;p15"/>
          <p:cNvGrpSpPr/>
          <p:nvPr/>
        </p:nvGrpSpPr>
        <p:grpSpPr>
          <a:xfrm rot="10800000" flipH="1">
            <a:off x="1878501" y="-769688"/>
            <a:ext cx="1265890" cy="1539125"/>
            <a:chOff x="-45950" y="1585175"/>
            <a:chExt cx="816177" cy="744306"/>
          </a:xfrm>
        </p:grpSpPr>
        <p:sp>
          <p:nvSpPr>
            <p:cNvPr id="921" name="Google Shape;921;p15"/>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942;p15"/>
          <p:cNvGrpSpPr/>
          <p:nvPr/>
        </p:nvGrpSpPr>
        <p:grpSpPr>
          <a:xfrm flipH="1">
            <a:off x="-107128" y="2066349"/>
            <a:ext cx="686204" cy="771051"/>
            <a:chOff x="484625" y="768825"/>
            <a:chExt cx="564591" cy="475801"/>
          </a:xfrm>
        </p:grpSpPr>
        <p:sp>
          <p:nvSpPr>
            <p:cNvPr id="943" name="Google Shape;943;p15"/>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954;p15"/>
          <p:cNvGrpSpPr/>
          <p:nvPr/>
        </p:nvGrpSpPr>
        <p:grpSpPr>
          <a:xfrm flipH="1">
            <a:off x="3814198" y="6291918"/>
            <a:ext cx="1034114" cy="1297439"/>
            <a:chOff x="970225" y="608125"/>
            <a:chExt cx="160375" cy="150900"/>
          </a:xfrm>
        </p:grpSpPr>
        <p:sp>
          <p:nvSpPr>
            <p:cNvPr id="955" name="Google Shape;955;p15"/>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959;p15"/>
          <p:cNvGrpSpPr/>
          <p:nvPr/>
        </p:nvGrpSpPr>
        <p:grpSpPr>
          <a:xfrm rot="-1356795" flipH="1">
            <a:off x="4782161" y="-475440"/>
            <a:ext cx="621032" cy="1076845"/>
            <a:chOff x="3858200" y="2567325"/>
            <a:chExt cx="1036875" cy="1348425"/>
          </a:xfrm>
        </p:grpSpPr>
        <p:sp>
          <p:nvSpPr>
            <p:cNvPr id="960" name="Google Shape;960;p15"/>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5"/>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5"/>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5"/>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5"/>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5"/>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5"/>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5"/>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1" name="Google Shape;971;p15"/>
          <p:cNvSpPr txBox="1">
            <a:spLocks noGrp="1"/>
          </p:cNvSpPr>
          <p:nvPr>
            <p:ph type="title"/>
          </p:nvPr>
        </p:nvSpPr>
        <p:spPr>
          <a:xfrm>
            <a:off x="720000" y="2276600"/>
            <a:ext cx="30942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ru-RU" smtClean="0"/>
              <a:t>Образец заголовка</a:t>
            </a:r>
            <a:endParaRPr/>
          </a:p>
        </p:txBody>
      </p:sp>
      <p:sp>
        <p:nvSpPr>
          <p:cNvPr id="972" name="Google Shape;972;p15"/>
          <p:cNvSpPr txBox="1">
            <a:spLocks noGrp="1"/>
          </p:cNvSpPr>
          <p:nvPr>
            <p:ph type="subTitle" idx="1"/>
          </p:nvPr>
        </p:nvSpPr>
        <p:spPr>
          <a:xfrm>
            <a:off x="720000" y="3040200"/>
            <a:ext cx="3094200" cy="154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73"/>
        <p:cNvGrpSpPr/>
        <p:nvPr/>
      </p:nvGrpSpPr>
      <p:grpSpPr>
        <a:xfrm>
          <a:off x="0" y="0"/>
          <a:ext cx="0" cy="0"/>
          <a:chOff x="0" y="0"/>
          <a:chExt cx="0" cy="0"/>
        </a:xfrm>
      </p:grpSpPr>
      <p:grpSp>
        <p:nvGrpSpPr>
          <p:cNvPr id="2" name="Google Shape;974;p16"/>
          <p:cNvGrpSpPr/>
          <p:nvPr/>
        </p:nvGrpSpPr>
        <p:grpSpPr>
          <a:xfrm flipH="1">
            <a:off x="8014249" y="454877"/>
            <a:ext cx="1537041" cy="2049388"/>
            <a:chOff x="6550407" y="-1703450"/>
            <a:chExt cx="2973000" cy="2973000"/>
          </a:xfrm>
        </p:grpSpPr>
        <p:grpSp>
          <p:nvGrpSpPr>
            <p:cNvPr id="3" name="Google Shape;975;p16"/>
            <p:cNvGrpSpPr/>
            <p:nvPr/>
          </p:nvGrpSpPr>
          <p:grpSpPr>
            <a:xfrm flipH="1">
              <a:off x="6550407" y="-1703450"/>
              <a:ext cx="2973000" cy="2973000"/>
              <a:chOff x="-4916625" y="1638600"/>
              <a:chExt cx="2973000" cy="2973000"/>
            </a:xfrm>
          </p:grpSpPr>
          <p:sp>
            <p:nvSpPr>
              <p:cNvPr id="976" name="Google Shape;976;p16"/>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978;p16"/>
            <p:cNvGrpSpPr/>
            <p:nvPr/>
          </p:nvGrpSpPr>
          <p:grpSpPr>
            <a:xfrm rot="1219181" flipH="1">
              <a:off x="7320589" y="-1209321"/>
              <a:ext cx="1432632" cy="1863095"/>
              <a:chOff x="3858200" y="2567325"/>
              <a:chExt cx="1036875" cy="1348425"/>
            </a:xfrm>
          </p:grpSpPr>
          <p:sp>
            <p:nvSpPr>
              <p:cNvPr id="979" name="Google Shape;979;p16"/>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990;p16"/>
          <p:cNvGrpSpPr/>
          <p:nvPr/>
        </p:nvGrpSpPr>
        <p:grpSpPr>
          <a:xfrm flipH="1">
            <a:off x="-742444" y="-769711"/>
            <a:ext cx="2336989" cy="2296699"/>
            <a:chOff x="4518740" y="2703650"/>
            <a:chExt cx="3110180" cy="2292725"/>
          </a:xfrm>
        </p:grpSpPr>
        <p:sp>
          <p:nvSpPr>
            <p:cNvPr id="991" name="Google Shape;991;p16"/>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rot="10800000" flipH="1">
              <a:off x="4518740" y="3108787"/>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rot="10800000" flipH="1">
              <a:off x="4763615" y="3105437"/>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995;p16"/>
          <p:cNvGrpSpPr/>
          <p:nvPr/>
        </p:nvGrpSpPr>
        <p:grpSpPr>
          <a:xfrm flipH="1">
            <a:off x="-240478" y="1349949"/>
            <a:ext cx="686204" cy="771051"/>
            <a:chOff x="484625" y="768825"/>
            <a:chExt cx="564591" cy="475801"/>
          </a:xfrm>
        </p:grpSpPr>
        <p:sp>
          <p:nvSpPr>
            <p:cNvPr id="996" name="Google Shape;996;p16"/>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6"/>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6"/>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6"/>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6"/>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007;p16"/>
          <p:cNvGrpSpPr/>
          <p:nvPr/>
        </p:nvGrpSpPr>
        <p:grpSpPr>
          <a:xfrm flipH="1">
            <a:off x="8430898" y="3229384"/>
            <a:ext cx="1034114" cy="1297439"/>
            <a:chOff x="970225" y="608125"/>
            <a:chExt cx="160375" cy="150900"/>
          </a:xfrm>
        </p:grpSpPr>
        <p:sp>
          <p:nvSpPr>
            <p:cNvPr id="1008" name="Google Shape;1008;p16"/>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6"/>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012;p16"/>
          <p:cNvGrpSpPr/>
          <p:nvPr/>
        </p:nvGrpSpPr>
        <p:grpSpPr>
          <a:xfrm rot="-1356795" flipH="1">
            <a:off x="3682461" y="6256594"/>
            <a:ext cx="621032" cy="1076845"/>
            <a:chOff x="3858200" y="2567325"/>
            <a:chExt cx="1036875" cy="1348425"/>
          </a:xfrm>
        </p:grpSpPr>
        <p:sp>
          <p:nvSpPr>
            <p:cNvPr id="1013" name="Google Shape;1013;p16"/>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16"/>
          <p:cNvSpPr txBox="1">
            <a:spLocks noGrp="1"/>
          </p:cNvSpPr>
          <p:nvPr>
            <p:ph type="body" idx="1"/>
          </p:nvPr>
        </p:nvSpPr>
        <p:spPr>
          <a:xfrm>
            <a:off x="713100" y="3229400"/>
            <a:ext cx="3721800" cy="2909600"/>
          </a:xfrm>
          <a:prstGeom prst="rect">
            <a:avLst/>
          </a:prstGeom>
        </p:spPr>
        <p:txBody>
          <a:bodyPr spcFirstLastPara="1" wrap="square" lIns="91425" tIns="91425" rIns="91425" bIns="91425" anchor="b" anchorCtr="0">
            <a:noAutofit/>
          </a:bodyPr>
          <a:lstStyle>
            <a:lvl1pPr marL="457200" lvl="0" indent="-304800" rtl="0">
              <a:lnSpc>
                <a:spcPct val="100000"/>
              </a:lnSpc>
              <a:spcBef>
                <a:spcPts val="0"/>
              </a:spcBef>
              <a:spcAft>
                <a:spcPts val="0"/>
              </a:spcAft>
              <a:buSzPts val="1200"/>
              <a:buChar char="●"/>
              <a:defRPr sz="1250"/>
            </a:lvl1pPr>
            <a:lvl2pPr marL="914400" lvl="1" indent="-304800" rtl="0">
              <a:lnSpc>
                <a:spcPct val="115000"/>
              </a:lnSpc>
              <a:spcBef>
                <a:spcPts val="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pPr lvl="0"/>
            <a:r>
              <a:rPr lang="ru-RU" smtClean="0"/>
              <a:t>Образец текста</a:t>
            </a:r>
          </a:p>
        </p:txBody>
      </p:sp>
      <p:sp>
        <p:nvSpPr>
          <p:cNvPr id="1025" name="Google Shape;1025;p16"/>
          <p:cNvSpPr txBox="1">
            <a:spLocks noGrp="1"/>
          </p:cNvSpPr>
          <p:nvPr>
            <p:ph type="body" idx="2"/>
          </p:nvPr>
        </p:nvSpPr>
        <p:spPr>
          <a:xfrm>
            <a:off x="4709075" y="3357000"/>
            <a:ext cx="3721800" cy="2782000"/>
          </a:xfrm>
          <a:prstGeom prst="rect">
            <a:avLst/>
          </a:prstGeom>
        </p:spPr>
        <p:txBody>
          <a:bodyPr spcFirstLastPara="1" wrap="square" lIns="91425" tIns="91425" rIns="91425" bIns="91425" anchor="b" anchorCtr="0">
            <a:noAutofit/>
          </a:bodyPr>
          <a:lstStyle>
            <a:lvl1pPr marL="457200" lvl="0" indent="-273050" rtl="0">
              <a:lnSpc>
                <a:spcPct val="100000"/>
              </a:lnSpc>
              <a:spcBef>
                <a:spcPts val="0"/>
              </a:spcBef>
              <a:spcAft>
                <a:spcPts val="0"/>
              </a:spcAft>
              <a:buClr>
                <a:schemeClr val="lt2"/>
              </a:buClr>
              <a:buSzPts val="700"/>
              <a:buFont typeface="Oswald"/>
              <a:buChar char="●"/>
              <a:defRPr sz="2000" b="1">
                <a:solidFill>
                  <a:schemeClr val="lt2"/>
                </a:solidFill>
                <a:latin typeface="Oswald"/>
                <a:ea typeface="Oswald"/>
                <a:cs typeface="Oswald"/>
                <a:sym typeface="Oswald"/>
              </a:defRPr>
            </a:lvl1pPr>
            <a:lvl2pPr marL="914400" lvl="1" indent="-304800" rtl="0">
              <a:lnSpc>
                <a:spcPct val="115000"/>
              </a:lnSpc>
              <a:spcBef>
                <a:spcPts val="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pPr lvl="0"/>
            <a:r>
              <a:rPr lang="ru-RU" smtClean="0"/>
              <a:t>Образец текста</a:t>
            </a:r>
          </a:p>
        </p:txBody>
      </p:sp>
      <p:sp>
        <p:nvSpPr>
          <p:cNvPr id="1026" name="Google Shape;1026;p16"/>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ru-RU" smtClean="0"/>
              <a:t>Образец заголовка</a:t>
            </a:r>
            <a:endParaRPr/>
          </a:p>
        </p:txBody>
      </p:sp>
      <p:grpSp>
        <p:nvGrpSpPr>
          <p:cNvPr id="9" name="Google Shape;1027;p16"/>
          <p:cNvGrpSpPr/>
          <p:nvPr/>
        </p:nvGrpSpPr>
        <p:grpSpPr>
          <a:xfrm rot="10800000" flipH="1">
            <a:off x="8318999" y="6072727"/>
            <a:ext cx="1034096" cy="1297475"/>
            <a:chOff x="-45950" y="1585175"/>
            <a:chExt cx="816177" cy="744306"/>
          </a:xfrm>
        </p:grpSpPr>
        <p:sp>
          <p:nvSpPr>
            <p:cNvPr id="1028" name="Google Shape;1028;p16"/>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49"/>
        <p:cNvGrpSpPr/>
        <p:nvPr/>
      </p:nvGrpSpPr>
      <p:grpSpPr>
        <a:xfrm>
          <a:off x="0" y="0"/>
          <a:ext cx="0" cy="0"/>
          <a:chOff x="0" y="0"/>
          <a:chExt cx="0" cy="0"/>
        </a:xfrm>
      </p:grpSpPr>
      <p:grpSp>
        <p:nvGrpSpPr>
          <p:cNvPr id="2" name="Google Shape;1050;p17"/>
          <p:cNvGrpSpPr/>
          <p:nvPr/>
        </p:nvGrpSpPr>
        <p:grpSpPr>
          <a:xfrm>
            <a:off x="-539987" y="-903671"/>
            <a:ext cx="1634258" cy="2179011"/>
            <a:chOff x="-4916625" y="1638600"/>
            <a:chExt cx="2973000" cy="2973000"/>
          </a:xfrm>
        </p:grpSpPr>
        <p:sp>
          <p:nvSpPr>
            <p:cNvPr id="1051" name="Google Shape;1051;p17"/>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7"/>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053;p17"/>
          <p:cNvGrpSpPr/>
          <p:nvPr/>
        </p:nvGrpSpPr>
        <p:grpSpPr>
          <a:xfrm>
            <a:off x="8120509" y="-166495"/>
            <a:ext cx="1252913" cy="1523445"/>
            <a:chOff x="-45950" y="1585175"/>
            <a:chExt cx="816177" cy="744306"/>
          </a:xfrm>
        </p:grpSpPr>
        <p:sp>
          <p:nvSpPr>
            <p:cNvPr id="1054" name="Google Shape;1054;p17"/>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7"/>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7"/>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7"/>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7"/>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7"/>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7"/>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7"/>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7"/>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7"/>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7"/>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7"/>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7"/>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7"/>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7"/>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7"/>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7"/>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7"/>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7"/>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7"/>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7"/>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075;p17"/>
          <p:cNvGrpSpPr/>
          <p:nvPr/>
        </p:nvGrpSpPr>
        <p:grpSpPr>
          <a:xfrm>
            <a:off x="7811657" y="4304939"/>
            <a:ext cx="2336989" cy="2606563"/>
            <a:chOff x="4518740" y="2703650"/>
            <a:chExt cx="3110180" cy="2602053"/>
          </a:xfrm>
        </p:grpSpPr>
        <p:sp>
          <p:nvSpPr>
            <p:cNvPr id="1076" name="Google Shape;1076;p17"/>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7"/>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7"/>
            <p:cNvSpPr/>
            <p:nvPr/>
          </p:nvSpPr>
          <p:spPr>
            <a:xfrm flipH="1">
              <a:off x="4518740"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7"/>
            <p:cNvSpPr/>
            <p:nvPr/>
          </p:nvSpPr>
          <p:spPr>
            <a:xfrm flipH="1">
              <a:off x="4741190"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080;p17"/>
          <p:cNvGrpSpPr/>
          <p:nvPr/>
        </p:nvGrpSpPr>
        <p:grpSpPr>
          <a:xfrm rot="-1219369">
            <a:off x="-175691" y="4420340"/>
            <a:ext cx="649933" cy="1126957"/>
            <a:chOff x="3858200" y="2567325"/>
            <a:chExt cx="1036875" cy="1348425"/>
          </a:xfrm>
        </p:grpSpPr>
        <p:sp>
          <p:nvSpPr>
            <p:cNvPr id="1081" name="Google Shape;1081;p17"/>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7"/>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7"/>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7"/>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7"/>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7"/>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7"/>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7"/>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7"/>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7"/>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7"/>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092;p17"/>
          <p:cNvGrpSpPr/>
          <p:nvPr/>
        </p:nvGrpSpPr>
        <p:grpSpPr>
          <a:xfrm rot="10800000">
            <a:off x="4199847" y="6022967"/>
            <a:ext cx="1071979" cy="1344941"/>
            <a:chOff x="970225" y="608125"/>
            <a:chExt cx="160375" cy="150900"/>
          </a:xfrm>
        </p:grpSpPr>
        <p:sp>
          <p:nvSpPr>
            <p:cNvPr id="1093" name="Google Shape;1093;p17"/>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7"/>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7"/>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7"/>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097;p17"/>
          <p:cNvGrpSpPr/>
          <p:nvPr/>
        </p:nvGrpSpPr>
        <p:grpSpPr>
          <a:xfrm>
            <a:off x="-302253" y="946510"/>
            <a:ext cx="903063" cy="1014724"/>
            <a:chOff x="484625" y="768825"/>
            <a:chExt cx="564591" cy="475801"/>
          </a:xfrm>
        </p:grpSpPr>
        <p:sp>
          <p:nvSpPr>
            <p:cNvPr id="1098" name="Google Shape;1098;p17"/>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7"/>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7"/>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7"/>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7"/>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7"/>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7"/>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7"/>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7"/>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17"/>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ru-RU" smtClean="0"/>
              <a:t>Образец заголовка</a:t>
            </a:r>
            <a:endParaRPr/>
          </a:p>
        </p:txBody>
      </p:sp>
      <p:sp>
        <p:nvSpPr>
          <p:cNvPr id="1110" name="Google Shape;1110;p17"/>
          <p:cNvSpPr txBox="1">
            <a:spLocks noGrp="1"/>
          </p:cNvSpPr>
          <p:nvPr>
            <p:ph type="title" idx="2"/>
          </p:nvPr>
        </p:nvSpPr>
        <p:spPr>
          <a:xfrm>
            <a:off x="878175" y="3690067"/>
            <a:ext cx="21975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ru-RU" smtClean="0"/>
              <a:t>Образец заголовка</a:t>
            </a:r>
            <a:endParaRPr/>
          </a:p>
        </p:txBody>
      </p:sp>
      <p:sp>
        <p:nvSpPr>
          <p:cNvPr id="1111" name="Google Shape;1111;p17"/>
          <p:cNvSpPr txBox="1">
            <a:spLocks noGrp="1"/>
          </p:cNvSpPr>
          <p:nvPr>
            <p:ph type="subTitle" idx="1"/>
          </p:nvPr>
        </p:nvSpPr>
        <p:spPr>
          <a:xfrm>
            <a:off x="878175" y="4393667"/>
            <a:ext cx="2197500" cy="9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112" name="Google Shape;1112;p17"/>
          <p:cNvSpPr txBox="1">
            <a:spLocks noGrp="1"/>
          </p:cNvSpPr>
          <p:nvPr>
            <p:ph type="title" idx="3"/>
          </p:nvPr>
        </p:nvSpPr>
        <p:spPr>
          <a:xfrm>
            <a:off x="3473249" y="3690067"/>
            <a:ext cx="21975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ru-RU" smtClean="0"/>
              <a:t>Образец заголовка</a:t>
            </a:r>
            <a:endParaRPr/>
          </a:p>
        </p:txBody>
      </p:sp>
      <p:sp>
        <p:nvSpPr>
          <p:cNvPr id="1113" name="Google Shape;1113;p17"/>
          <p:cNvSpPr txBox="1">
            <a:spLocks noGrp="1"/>
          </p:cNvSpPr>
          <p:nvPr>
            <p:ph type="subTitle" idx="4"/>
          </p:nvPr>
        </p:nvSpPr>
        <p:spPr>
          <a:xfrm>
            <a:off x="3473251" y="4393667"/>
            <a:ext cx="2197500" cy="9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114" name="Google Shape;1114;p17"/>
          <p:cNvSpPr txBox="1">
            <a:spLocks noGrp="1"/>
          </p:cNvSpPr>
          <p:nvPr>
            <p:ph type="title" idx="5"/>
          </p:nvPr>
        </p:nvSpPr>
        <p:spPr>
          <a:xfrm>
            <a:off x="6068330" y="3690067"/>
            <a:ext cx="21975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ru-RU" smtClean="0"/>
              <a:t>Образец заголовка</a:t>
            </a:r>
            <a:endParaRPr/>
          </a:p>
        </p:txBody>
      </p:sp>
      <p:sp>
        <p:nvSpPr>
          <p:cNvPr id="1115" name="Google Shape;1115;p17"/>
          <p:cNvSpPr txBox="1">
            <a:spLocks noGrp="1"/>
          </p:cNvSpPr>
          <p:nvPr>
            <p:ph type="subTitle" idx="6"/>
          </p:nvPr>
        </p:nvSpPr>
        <p:spPr>
          <a:xfrm>
            <a:off x="6068336" y="4393667"/>
            <a:ext cx="2197500" cy="9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grpSp>
        <p:nvGrpSpPr>
          <p:cNvPr id="8" name="Google Shape;1116;p17"/>
          <p:cNvGrpSpPr/>
          <p:nvPr/>
        </p:nvGrpSpPr>
        <p:grpSpPr>
          <a:xfrm rot="-598034">
            <a:off x="-37713" y="-385588"/>
            <a:ext cx="692508" cy="1200783"/>
            <a:chOff x="3858200" y="2567325"/>
            <a:chExt cx="1036875" cy="1348425"/>
          </a:xfrm>
        </p:grpSpPr>
        <p:sp>
          <p:nvSpPr>
            <p:cNvPr id="1117" name="Google Shape;1117;p17"/>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7"/>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7"/>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7"/>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7"/>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7"/>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7"/>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7"/>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7"/>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7"/>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7"/>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28"/>
        <p:cNvGrpSpPr/>
        <p:nvPr/>
      </p:nvGrpSpPr>
      <p:grpSpPr>
        <a:xfrm>
          <a:off x="0" y="0"/>
          <a:ext cx="0" cy="0"/>
          <a:chOff x="0" y="0"/>
          <a:chExt cx="0" cy="0"/>
        </a:xfrm>
      </p:grpSpPr>
      <p:sp>
        <p:nvSpPr>
          <p:cNvPr id="1129" name="Google Shape;1129;p18"/>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ru-RU" smtClean="0"/>
              <a:t>Образец заголовка</a:t>
            </a:r>
            <a:endParaRPr/>
          </a:p>
        </p:txBody>
      </p:sp>
      <p:sp>
        <p:nvSpPr>
          <p:cNvPr id="1130" name="Google Shape;1130;p18"/>
          <p:cNvSpPr txBox="1">
            <a:spLocks noGrp="1"/>
          </p:cNvSpPr>
          <p:nvPr>
            <p:ph type="title" idx="2"/>
          </p:nvPr>
        </p:nvSpPr>
        <p:spPr>
          <a:xfrm>
            <a:off x="1474921" y="2236100"/>
            <a:ext cx="1978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ru-RU" smtClean="0"/>
              <a:t>Образец заголовка</a:t>
            </a:r>
            <a:endParaRPr/>
          </a:p>
        </p:txBody>
      </p:sp>
      <p:sp>
        <p:nvSpPr>
          <p:cNvPr id="1131" name="Google Shape;1131;p18"/>
          <p:cNvSpPr txBox="1">
            <a:spLocks noGrp="1"/>
          </p:cNvSpPr>
          <p:nvPr>
            <p:ph type="subTitle" idx="1"/>
          </p:nvPr>
        </p:nvSpPr>
        <p:spPr>
          <a:xfrm>
            <a:off x="1474921" y="2939700"/>
            <a:ext cx="1978200" cy="72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132" name="Google Shape;1132;p18"/>
          <p:cNvSpPr txBox="1">
            <a:spLocks noGrp="1"/>
          </p:cNvSpPr>
          <p:nvPr>
            <p:ph type="title" idx="3"/>
          </p:nvPr>
        </p:nvSpPr>
        <p:spPr>
          <a:xfrm>
            <a:off x="5690879" y="2236100"/>
            <a:ext cx="1978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ru-RU" smtClean="0"/>
              <a:t>Образец заголовка</a:t>
            </a:r>
            <a:endParaRPr/>
          </a:p>
        </p:txBody>
      </p:sp>
      <p:sp>
        <p:nvSpPr>
          <p:cNvPr id="1133" name="Google Shape;1133;p18"/>
          <p:cNvSpPr txBox="1">
            <a:spLocks noGrp="1"/>
          </p:cNvSpPr>
          <p:nvPr>
            <p:ph type="subTitle" idx="4"/>
          </p:nvPr>
        </p:nvSpPr>
        <p:spPr>
          <a:xfrm>
            <a:off x="5690871" y="2939700"/>
            <a:ext cx="1978200" cy="72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134" name="Google Shape;1134;p18"/>
          <p:cNvSpPr txBox="1">
            <a:spLocks noGrp="1"/>
          </p:cNvSpPr>
          <p:nvPr>
            <p:ph type="title" idx="5"/>
          </p:nvPr>
        </p:nvSpPr>
        <p:spPr>
          <a:xfrm>
            <a:off x="1474921" y="4147300"/>
            <a:ext cx="1978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ru-RU" smtClean="0"/>
              <a:t>Образец заголовка</a:t>
            </a:r>
            <a:endParaRPr/>
          </a:p>
        </p:txBody>
      </p:sp>
      <p:sp>
        <p:nvSpPr>
          <p:cNvPr id="1135" name="Google Shape;1135;p18"/>
          <p:cNvSpPr txBox="1">
            <a:spLocks noGrp="1"/>
          </p:cNvSpPr>
          <p:nvPr>
            <p:ph type="subTitle" idx="6"/>
          </p:nvPr>
        </p:nvSpPr>
        <p:spPr>
          <a:xfrm>
            <a:off x="1474921" y="4850900"/>
            <a:ext cx="1978200" cy="72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136" name="Google Shape;1136;p18"/>
          <p:cNvSpPr txBox="1">
            <a:spLocks noGrp="1"/>
          </p:cNvSpPr>
          <p:nvPr>
            <p:ph type="title" idx="7"/>
          </p:nvPr>
        </p:nvSpPr>
        <p:spPr>
          <a:xfrm>
            <a:off x="5690879" y="4147300"/>
            <a:ext cx="1978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ru-RU" smtClean="0"/>
              <a:t>Образец заголовка</a:t>
            </a:r>
            <a:endParaRPr/>
          </a:p>
        </p:txBody>
      </p:sp>
      <p:sp>
        <p:nvSpPr>
          <p:cNvPr id="1137" name="Google Shape;1137;p18"/>
          <p:cNvSpPr txBox="1">
            <a:spLocks noGrp="1"/>
          </p:cNvSpPr>
          <p:nvPr>
            <p:ph type="subTitle" idx="8"/>
          </p:nvPr>
        </p:nvSpPr>
        <p:spPr>
          <a:xfrm>
            <a:off x="5690872" y="4850900"/>
            <a:ext cx="1978200" cy="72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grpSp>
        <p:nvGrpSpPr>
          <p:cNvPr id="2" name="Google Shape;1138;p18"/>
          <p:cNvGrpSpPr/>
          <p:nvPr/>
        </p:nvGrpSpPr>
        <p:grpSpPr>
          <a:xfrm flipH="1">
            <a:off x="8291424" y="-646057"/>
            <a:ext cx="1537041" cy="2049388"/>
            <a:chOff x="6550407" y="-1703450"/>
            <a:chExt cx="2973000" cy="2973000"/>
          </a:xfrm>
        </p:grpSpPr>
        <p:grpSp>
          <p:nvGrpSpPr>
            <p:cNvPr id="3" name="Google Shape;1139;p18"/>
            <p:cNvGrpSpPr/>
            <p:nvPr/>
          </p:nvGrpSpPr>
          <p:grpSpPr>
            <a:xfrm flipH="1">
              <a:off x="6550407" y="-1703450"/>
              <a:ext cx="2973000" cy="2973000"/>
              <a:chOff x="-4916625" y="1638600"/>
              <a:chExt cx="2973000" cy="2973000"/>
            </a:xfrm>
          </p:grpSpPr>
          <p:sp>
            <p:nvSpPr>
              <p:cNvPr id="1140" name="Google Shape;1140;p18"/>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8"/>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142;p18"/>
            <p:cNvGrpSpPr/>
            <p:nvPr/>
          </p:nvGrpSpPr>
          <p:grpSpPr>
            <a:xfrm rot="1219181" flipH="1">
              <a:off x="7320589" y="-1209321"/>
              <a:ext cx="1432632" cy="1863095"/>
              <a:chOff x="3858200" y="2567325"/>
              <a:chExt cx="1036875" cy="1348425"/>
            </a:xfrm>
          </p:grpSpPr>
          <p:sp>
            <p:nvSpPr>
              <p:cNvPr id="1143" name="Google Shape;1143;p1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1154;p18"/>
          <p:cNvGrpSpPr/>
          <p:nvPr/>
        </p:nvGrpSpPr>
        <p:grpSpPr>
          <a:xfrm flipH="1">
            <a:off x="-998319" y="4304939"/>
            <a:ext cx="2336989" cy="2606563"/>
            <a:chOff x="4518740" y="2703650"/>
            <a:chExt cx="3110180" cy="2602053"/>
          </a:xfrm>
        </p:grpSpPr>
        <p:sp>
          <p:nvSpPr>
            <p:cNvPr id="1155" name="Google Shape;1155;p18"/>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8"/>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8"/>
            <p:cNvSpPr/>
            <p:nvPr/>
          </p:nvSpPr>
          <p:spPr>
            <a:xfrm flipH="1">
              <a:off x="4518740"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8"/>
            <p:cNvSpPr/>
            <p:nvPr/>
          </p:nvSpPr>
          <p:spPr>
            <a:xfrm flipH="1">
              <a:off x="4741190"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159;p18"/>
          <p:cNvGrpSpPr/>
          <p:nvPr/>
        </p:nvGrpSpPr>
        <p:grpSpPr>
          <a:xfrm rot="-5400000" flipH="1">
            <a:off x="7932720" y="5561636"/>
            <a:ext cx="1687853" cy="1154344"/>
            <a:chOff x="-45950" y="1585175"/>
            <a:chExt cx="816177" cy="744306"/>
          </a:xfrm>
        </p:grpSpPr>
        <p:sp>
          <p:nvSpPr>
            <p:cNvPr id="1160" name="Google Shape;1160;p18"/>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8"/>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8"/>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8"/>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8"/>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8"/>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8"/>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8"/>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8"/>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8"/>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8"/>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8"/>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8"/>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8"/>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8"/>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8"/>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8"/>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8"/>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8"/>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8"/>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8"/>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181;p18"/>
          <p:cNvGrpSpPr/>
          <p:nvPr/>
        </p:nvGrpSpPr>
        <p:grpSpPr>
          <a:xfrm flipH="1">
            <a:off x="-139049" y="54269"/>
            <a:ext cx="903402" cy="1015105"/>
            <a:chOff x="484625" y="768825"/>
            <a:chExt cx="564591" cy="475801"/>
          </a:xfrm>
        </p:grpSpPr>
        <p:sp>
          <p:nvSpPr>
            <p:cNvPr id="1182" name="Google Shape;1182;p18"/>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8"/>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8"/>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8"/>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8"/>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8"/>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8"/>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8"/>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8"/>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8"/>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8"/>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193;p18"/>
          <p:cNvGrpSpPr/>
          <p:nvPr/>
        </p:nvGrpSpPr>
        <p:grpSpPr>
          <a:xfrm flipH="1">
            <a:off x="4416660" y="6138785"/>
            <a:ext cx="1034114" cy="1297439"/>
            <a:chOff x="970225" y="608125"/>
            <a:chExt cx="160375" cy="150900"/>
          </a:xfrm>
        </p:grpSpPr>
        <p:sp>
          <p:nvSpPr>
            <p:cNvPr id="1194" name="Google Shape;1194;p18"/>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8"/>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8"/>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8"/>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198;p18"/>
          <p:cNvGrpSpPr/>
          <p:nvPr/>
        </p:nvGrpSpPr>
        <p:grpSpPr>
          <a:xfrm rot="-1356795" flipH="1">
            <a:off x="-188114" y="3546794"/>
            <a:ext cx="621032" cy="1076845"/>
            <a:chOff x="3858200" y="2567325"/>
            <a:chExt cx="1036875" cy="1348425"/>
          </a:xfrm>
        </p:grpSpPr>
        <p:sp>
          <p:nvSpPr>
            <p:cNvPr id="1199" name="Google Shape;1199;p1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10"/>
        <p:cNvGrpSpPr/>
        <p:nvPr/>
      </p:nvGrpSpPr>
      <p:grpSpPr>
        <a:xfrm>
          <a:off x="0" y="0"/>
          <a:ext cx="0" cy="0"/>
          <a:chOff x="0" y="0"/>
          <a:chExt cx="0" cy="0"/>
        </a:xfrm>
      </p:grpSpPr>
      <p:grpSp>
        <p:nvGrpSpPr>
          <p:cNvPr id="2" name="Google Shape;1211;p19"/>
          <p:cNvGrpSpPr/>
          <p:nvPr/>
        </p:nvGrpSpPr>
        <p:grpSpPr>
          <a:xfrm>
            <a:off x="-817044" y="5065077"/>
            <a:ext cx="1537041" cy="2049388"/>
            <a:chOff x="6550407" y="-1703450"/>
            <a:chExt cx="2973000" cy="2973000"/>
          </a:xfrm>
        </p:grpSpPr>
        <p:grpSp>
          <p:nvGrpSpPr>
            <p:cNvPr id="3" name="Google Shape;1212;p19"/>
            <p:cNvGrpSpPr/>
            <p:nvPr/>
          </p:nvGrpSpPr>
          <p:grpSpPr>
            <a:xfrm flipH="1">
              <a:off x="6550407" y="-1703450"/>
              <a:ext cx="2973000" cy="2973000"/>
              <a:chOff x="-4916625" y="1638600"/>
              <a:chExt cx="2973000" cy="2973000"/>
            </a:xfrm>
          </p:grpSpPr>
          <p:sp>
            <p:nvSpPr>
              <p:cNvPr id="1213" name="Google Shape;1213;p1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215;p19"/>
            <p:cNvGrpSpPr/>
            <p:nvPr/>
          </p:nvGrpSpPr>
          <p:grpSpPr>
            <a:xfrm rot="1219181" flipH="1">
              <a:off x="7320589" y="-1209321"/>
              <a:ext cx="1432632" cy="1863095"/>
              <a:chOff x="3858200" y="2567325"/>
              <a:chExt cx="1036875" cy="1348425"/>
            </a:xfrm>
          </p:grpSpPr>
          <p:sp>
            <p:nvSpPr>
              <p:cNvPr id="1216" name="Google Shape;1216;p1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1227;p19"/>
          <p:cNvGrpSpPr/>
          <p:nvPr/>
        </p:nvGrpSpPr>
        <p:grpSpPr>
          <a:xfrm>
            <a:off x="7491475" y="-769711"/>
            <a:ext cx="2336989" cy="2296699"/>
            <a:chOff x="4518740" y="2703650"/>
            <a:chExt cx="3110180" cy="2292725"/>
          </a:xfrm>
        </p:grpSpPr>
        <p:sp>
          <p:nvSpPr>
            <p:cNvPr id="1228" name="Google Shape;1228;p19"/>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9"/>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9"/>
            <p:cNvSpPr/>
            <p:nvPr/>
          </p:nvSpPr>
          <p:spPr>
            <a:xfrm rot="10800000" flipH="1">
              <a:off x="4518740" y="3108787"/>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9"/>
            <p:cNvSpPr/>
            <p:nvPr/>
          </p:nvSpPr>
          <p:spPr>
            <a:xfrm rot="10800000" flipH="1">
              <a:off x="4763615" y="3105437"/>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232;p19"/>
          <p:cNvGrpSpPr/>
          <p:nvPr/>
        </p:nvGrpSpPr>
        <p:grpSpPr>
          <a:xfrm rot="-5400000">
            <a:off x="-639304" y="-64131"/>
            <a:ext cx="1687853" cy="1154344"/>
            <a:chOff x="-45950" y="1585175"/>
            <a:chExt cx="816177" cy="744306"/>
          </a:xfrm>
        </p:grpSpPr>
        <p:sp>
          <p:nvSpPr>
            <p:cNvPr id="1233" name="Google Shape;1233;p19"/>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9"/>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9"/>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9"/>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9"/>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9"/>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9"/>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9"/>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9"/>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9"/>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9"/>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9"/>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9"/>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9"/>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9"/>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9"/>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9"/>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9"/>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9"/>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9"/>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9"/>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254;p19"/>
          <p:cNvGrpSpPr/>
          <p:nvPr/>
        </p:nvGrpSpPr>
        <p:grpSpPr>
          <a:xfrm>
            <a:off x="8662232" y="2663116"/>
            <a:ext cx="686204" cy="771051"/>
            <a:chOff x="484625" y="768825"/>
            <a:chExt cx="564591" cy="475801"/>
          </a:xfrm>
        </p:grpSpPr>
        <p:sp>
          <p:nvSpPr>
            <p:cNvPr id="1255" name="Google Shape;1255;p19"/>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9"/>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9"/>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9"/>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9"/>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9"/>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9"/>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9"/>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9"/>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9"/>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9"/>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266;p19"/>
          <p:cNvGrpSpPr/>
          <p:nvPr/>
        </p:nvGrpSpPr>
        <p:grpSpPr>
          <a:xfrm>
            <a:off x="8575158" y="5138269"/>
            <a:ext cx="1034114" cy="1297439"/>
            <a:chOff x="970225" y="608125"/>
            <a:chExt cx="160375" cy="150900"/>
          </a:xfrm>
        </p:grpSpPr>
        <p:sp>
          <p:nvSpPr>
            <p:cNvPr id="1267" name="Google Shape;1267;p19"/>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9"/>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9"/>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9"/>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71;p19"/>
          <p:cNvGrpSpPr/>
          <p:nvPr/>
        </p:nvGrpSpPr>
        <p:grpSpPr>
          <a:xfrm rot="1356795">
            <a:off x="-241149" y="2672594"/>
            <a:ext cx="621032" cy="1076845"/>
            <a:chOff x="3858200" y="2567325"/>
            <a:chExt cx="1036875" cy="1348425"/>
          </a:xfrm>
        </p:grpSpPr>
        <p:sp>
          <p:nvSpPr>
            <p:cNvPr id="1272" name="Google Shape;1272;p1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19"/>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ru-RU" smtClean="0"/>
              <a:t>Образец заголовка</a:t>
            </a:r>
            <a:endParaRPr/>
          </a:p>
        </p:txBody>
      </p:sp>
      <p:sp>
        <p:nvSpPr>
          <p:cNvPr id="1284" name="Google Shape;1284;p19"/>
          <p:cNvSpPr txBox="1">
            <a:spLocks noGrp="1"/>
          </p:cNvSpPr>
          <p:nvPr>
            <p:ph type="title" idx="2"/>
          </p:nvPr>
        </p:nvSpPr>
        <p:spPr>
          <a:xfrm>
            <a:off x="2158433" y="1602900"/>
            <a:ext cx="19860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ru-RU" smtClean="0"/>
              <a:t>Образец заголовка</a:t>
            </a:r>
            <a:endParaRPr/>
          </a:p>
        </p:txBody>
      </p:sp>
      <p:sp>
        <p:nvSpPr>
          <p:cNvPr id="1285" name="Google Shape;1285;p19"/>
          <p:cNvSpPr txBox="1">
            <a:spLocks noGrp="1"/>
          </p:cNvSpPr>
          <p:nvPr>
            <p:ph type="subTitle" idx="1"/>
          </p:nvPr>
        </p:nvSpPr>
        <p:spPr>
          <a:xfrm>
            <a:off x="2158433" y="2306500"/>
            <a:ext cx="19860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286" name="Google Shape;1286;p19"/>
          <p:cNvSpPr txBox="1">
            <a:spLocks noGrp="1"/>
          </p:cNvSpPr>
          <p:nvPr>
            <p:ph type="title" idx="3"/>
          </p:nvPr>
        </p:nvSpPr>
        <p:spPr>
          <a:xfrm>
            <a:off x="5913406" y="1602900"/>
            <a:ext cx="19860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ru-RU" smtClean="0"/>
              <a:t>Образец заголовка</a:t>
            </a:r>
            <a:endParaRPr/>
          </a:p>
        </p:txBody>
      </p:sp>
      <p:sp>
        <p:nvSpPr>
          <p:cNvPr id="1287" name="Google Shape;1287;p19"/>
          <p:cNvSpPr txBox="1">
            <a:spLocks noGrp="1"/>
          </p:cNvSpPr>
          <p:nvPr>
            <p:ph type="subTitle" idx="4"/>
          </p:nvPr>
        </p:nvSpPr>
        <p:spPr>
          <a:xfrm>
            <a:off x="5913458" y="2306500"/>
            <a:ext cx="19860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288" name="Google Shape;1288;p19"/>
          <p:cNvSpPr txBox="1">
            <a:spLocks noGrp="1"/>
          </p:cNvSpPr>
          <p:nvPr>
            <p:ph type="title" idx="5"/>
          </p:nvPr>
        </p:nvSpPr>
        <p:spPr>
          <a:xfrm>
            <a:off x="2158433" y="4731600"/>
            <a:ext cx="19860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ru-RU" smtClean="0"/>
              <a:t>Образец заголовка</a:t>
            </a:r>
            <a:endParaRPr/>
          </a:p>
        </p:txBody>
      </p:sp>
      <p:sp>
        <p:nvSpPr>
          <p:cNvPr id="1289" name="Google Shape;1289;p19"/>
          <p:cNvSpPr txBox="1">
            <a:spLocks noGrp="1"/>
          </p:cNvSpPr>
          <p:nvPr>
            <p:ph type="subTitle" idx="6"/>
          </p:nvPr>
        </p:nvSpPr>
        <p:spPr>
          <a:xfrm>
            <a:off x="2158433" y="5435200"/>
            <a:ext cx="19860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290" name="Google Shape;1290;p19"/>
          <p:cNvSpPr txBox="1">
            <a:spLocks noGrp="1"/>
          </p:cNvSpPr>
          <p:nvPr>
            <p:ph type="title" idx="7"/>
          </p:nvPr>
        </p:nvSpPr>
        <p:spPr>
          <a:xfrm>
            <a:off x="5913406" y="4731600"/>
            <a:ext cx="19860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ru-RU" smtClean="0"/>
              <a:t>Образец заголовка</a:t>
            </a:r>
            <a:endParaRPr/>
          </a:p>
        </p:txBody>
      </p:sp>
      <p:sp>
        <p:nvSpPr>
          <p:cNvPr id="1291" name="Google Shape;1291;p19"/>
          <p:cNvSpPr txBox="1">
            <a:spLocks noGrp="1"/>
          </p:cNvSpPr>
          <p:nvPr>
            <p:ph type="subTitle" idx="8"/>
          </p:nvPr>
        </p:nvSpPr>
        <p:spPr>
          <a:xfrm>
            <a:off x="5913405" y="5435200"/>
            <a:ext cx="19860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292" name="Google Shape;1292;p19"/>
          <p:cNvSpPr txBox="1">
            <a:spLocks noGrp="1"/>
          </p:cNvSpPr>
          <p:nvPr>
            <p:ph type="title" idx="9"/>
          </p:nvPr>
        </p:nvSpPr>
        <p:spPr>
          <a:xfrm>
            <a:off x="5913410" y="3167233"/>
            <a:ext cx="19860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ru-RU" smtClean="0"/>
              <a:t>Образец заголовка</a:t>
            </a:r>
            <a:endParaRPr/>
          </a:p>
        </p:txBody>
      </p:sp>
      <p:sp>
        <p:nvSpPr>
          <p:cNvPr id="1293" name="Google Shape;1293;p19"/>
          <p:cNvSpPr txBox="1">
            <a:spLocks noGrp="1"/>
          </p:cNvSpPr>
          <p:nvPr>
            <p:ph type="subTitle" idx="13"/>
          </p:nvPr>
        </p:nvSpPr>
        <p:spPr>
          <a:xfrm>
            <a:off x="5913408" y="3870833"/>
            <a:ext cx="19860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294" name="Google Shape;1294;p19"/>
          <p:cNvSpPr txBox="1">
            <a:spLocks noGrp="1"/>
          </p:cNvSpPr>
          <p:nvPr>
            <p:ph type="title" idx="14"/>
          </p:nvPr>
        </p:nvSpPr>
        <p:spPr>
          <a:xfrm>
            <a:off x="2158435" y="3167233"/>
            <a:ext cx="19860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ru-RU" smtClean="0"/>
              <a:t>Образец заголовка</a:t>
            </a:r>
            <a:endParaRPr/>
          </a:p>
        </p:txBody>
      </p:sp>
      <p:sp>
        <p:nvSpPr>
          <p:cNvPr id="1295" name="Google Shape;1295;p19"/>
          <p:cNvSpPr txBox="1">
            <a:spLocks noGrp="1"/>
          </p:cNvSpPr>
          <p:nvPr>
            <p:ph type="subTitle" idx="15"/>
          </p:nvPr>
        </p:nvSpPr>
        <p:spPr>
          <a:xfrm>
            <a:off x="2158433" y="3870833"/>
            <a:ext cx="19860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96"/>
        <p:cNvGrpSpPr/>
        <p:nvPr/>
      </p:nvGrpSpPr>
      <p:grpSpPr>
        <a:xfrm>
          <a:off x="0" y="0"/>
          <a:ext cx="0" cy="0"/>
          <a:chOff x="0" y="0"/>
          <a:chExt cx="0" cy="0"/>
        </a:xfrm>
      </p:grpSpPr>
      <p:sp>
        <p:nvSpPr>
          <p:cNvPr id="1297" name="Google Shape;1297;p20"/>
          <p:cNvSpPr txBox="1">
            <a:spLocks noGrp="1"/>
          </p:cNvSpPr>
          <p:nvPr>
            <p:ph type="title" hasCustomPrompt="1"/>
          </p:nvPr>
        </p:nvSpPr>
        <p:spPr>
          <a:xfrm>
            <a:off x="713100" y="3466617"/>
            <a:ext cx="22581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98" name="Google Shape;1298;p20"/>
          <p:cNvSpPr txBox="1">
            <a:spLocks noGrp="1"/>
          </p:cNvSpPr>
          <p:nvPr>
            <p:ph type="subTitle" idx="1"/>
          </p:nvPr>
        </p:nvSpPr>
        <p:spPr>
          <a:xfrm>
            <a:off x="713100" y="4491829"/>
            <a:ext cx="2258100" cy="9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r>
              <a:rPr lang="ru-RU" smtClean="0"/>
              <a:t>Образец подзаголовка</a:t>
            </a:r>
            <a:endParaRPr/>
          </a:p>
        </p:txBody>
      </p:sp>
      <p:sp>
        <p:nvSpPr>
          <p:cNvPr id="1299" name="Google Shape;1299;p20"/>
          <p:cNvSpPr txBox="1">
            <a:spLocks noGrp="1"/>
          </p:cNvSpPr>
          <p:nvPr>
            <p:ph type="title" idx="2" hasCustomPrompt="1"/>
          </p:nvPr>
        </p:nvSpPr>
        <p:spPr>
          <a:xfrm>
            <a:off x="3442950" y="3466603"/>
            <a:ext cx="22581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0" name="Google Shape;1300;p20"/>
          <p:cNvSpPr txBox="1">
            <a:spLocks noGrp="1"/>
          </p:cNvSpPr>
          <p:nvPr>
            <p:ph type="subTitle" idx="3"/>
          </p:nvPr>
        </p:nvSpPr>
        <p:spPr>
          <a:xfrm>
            <a:off x="3442950" y="4491787"/>
            <a:ext cx="2258100" cy="9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r>
              <a:rPr lang="ru-RU" smtClean="0"/>
              <a:t>Образец подзаголовка</a:t>
            </a:r>
            <a:endParaRPr/>
          </a:p>
        </p:txBody>
      </p:sp>
      <p:sp>
        <p:nvSpPr>
          <p:cNvPr id="1301" name="Google Shape;1301;p20"/>
          <p:cNvSpPr txBox="1">
            <a:spLocks noGrp="1"/>
          </p:cNvSpPr>
          <p:nvPr>
            <p:ph type="title" idx="4" hasCustomPrompt="1"/>
          </p:nvPr>
        </p:nvSpPr>
        <p:spPr>
          <a:xfrm>
            <a:off x="6172800" y="3466611"/>
            <a:ext cx="22581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2" name="Google Shape;1302;p20"/>
          <p:cNvSpPr txBox="1">
            <a:spLocks noGrp="1"/>
          </p:cNvSpPr>
          <p:nvPr>
            <p:ph type="subTitle" idx="5"/>
          </p:nvPr>
        </p:nvSpPr>
        <p:spPr>
          <a:xfrm>
            <a:off x="6172800" y="4491784"/>
            <a:ext cx="2258100" cy="9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r>
              <a:rPr lang="ru-RU" smtClean="0"/>
              <a:t>Образец подзаголовка</a:t>
            </a:r>
            <a:endParaRPr/>
          </a:p>
        </p:txBody>
      </p:sp>
      <p:grpSp>
        <p:nvGrpSpPr>
          <p:cNvPr id="2" name="Google Shape;1303;p20"/>
          <p:cNvGrpSpPr/>
          <p:nvPr/>
        </p:nvGrpSpPr>
        <p:grpSpPr>
          <a:xfrm flipH="1">
            <a:off x="8195749" y="-669957"/>
            <a:ext cx="1537041" cy="2049388"/>
            <a:chOff x="6550407" y="-1703450"/>
            <a:chExt cx="2973000" cy="2973000"/>
          </a:xfrm>
        </p:grpSpPr>
        <p:grpSp>
          <p:nvGrpSpPr>
            <p:cNvPr id="3" name="Google Shape;1304;p20"/>
            <p:cNvGrpSpPr/>
            <p:nvPr/>
          </p:nvGrpSpPr>
          <p:grpSpPr>
            <a:xfrm flipH="1">
              <a:off x="6550407" y="-1703450"/>
              <a:ext cx="2973000" cy="2973000"/>
              <a:chOff x="-4916625" y="1638600"/>
              <a:chExt cx="2973000" cy="2973000"/>
            </a:xfrm>
          </p:grpSpPr>
          <p:sp>
            <p:nvSpPr>
              <p:cNvPr id="1305" name="Google Shape;1305;p20"/>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0"/>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307;p20"/>
            <p:cNvGrpSpPr/>
            <p:nvPr/>
          </p:nvGrpSpPr>
          <p:grpSpPr>
            <a:xfrm rot="1219181" flipH="1">
              <a:off x="7320589" y="-1209321"/>
              <a:ext cx="1432632" cy="1863095"/>
              <a:chOff x="3858200" y="2567325"/>
              <a:chExt cx="1036875" cy="1348425"/>
            </a:xfrm>
          </p:grpSpPr>
          <p:sp>
            <p:nvSpPr>
              <p:cNvPr id="1308" name="Google Shape;1308;p20"/>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0"/>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0"/>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0"/>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0"/>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0"/>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0"/>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0"/>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0"/>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0"/>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0"/>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1319;p20"/>
          <p:cNvGrpSpPr/>
          <p:nvPr/>
        </p:nvGrpSpPr>
        <p:grpSpPr>
          <a:xfrm rot="10800000" flipH="1">
            <a:off x="-1006165" y="4990439"/>
            <a:ext cx="2376784" cy="2296699"/>
            <a:chOff x="5336020" y="2703650"/>
            <a:chExt cx="3163141" cy="2292725"/>
          </a:xfrm>
        </p:grpSpPr>
        <p:sp>
          <p:nvSpPr>
            <p:cNvPr id="1320" name="Google Shape;1320;p20"/>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0"/>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0"/>
            <p:cNvSpPr/>
            <p:nvPr/>
          </p:nvSpPr>
          <p:spPr>
            <a:xfrm rot="10800000" flipH="1">
              <a:off x="6333386" y="3108787"/>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0"/>
            <p:cNvSpPr/>
            <p:nvPr/>
          </p:nvSpPr>
          <p:spPr>
            <a:xfrm rot="10800000" flipH="1">
              <a:off x="6578261" y="3105437"/>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324;p20"/>
          <p:cNvGrpSpPr/>
          <p:nvPr/>
        </p:nvGrpSpPr>
        <p:grpSpPr>
          <a:xfrm rot="10800000" flipH="1">
            <a:off x="7742501" y="5625779"/>
            <a:ext cx="1265890" cy="1539125"/>
            <a:chOff x="-45950" y="1585175"/>
            <a:chExt cx="816177" cy="744306"/>
          </a:xfrm>
        </p:grpSpPr>
        <p:sp>
          <p:nvSpPr>
            <p:cNvPr id="1325" name="Google Shape;1325;p20"/>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0"/>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0"/>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0"/>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0"/>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0"/>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0"/>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0"/>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0"/>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0"/>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0"/>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0"/>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0"/>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0"/>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0"/>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0"/>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0"/>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0"/>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0"/>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0"/>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0"/>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346;p20"/>
          <p:cNvGrpSpPr/>
          <p:nvPr/>
        </p:nvGrpSpPr>
        <p:grpSpPr>
          <a:xfrm flipH="1">
            <a:off x="4109022" y="6188816"/>
            <a:ext cx="686204" cy="771051"/>
            <a:chOff x="484625" y="768825"/>
            <a:chExt cx="564591" cy="475801"/>
          </a:xfrm>
        </p:grpSpPr>
        <p:sp>
          <p:nvSpPr>
            <p:cNvPr id="1347" name="Google Shape;1347;p20"/>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0"/>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0"/>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0"/>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0"/>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0"/>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0"/>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0"/>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0"/>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0"/>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0"/>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358;p20"/>
          <p:cNvGrpSpPr/>
          <p:nvPr/>
        </p:nvGrpSpPr>
        <p:grpSpPr>
          <a:xfrm flipH="1">
            <a:off x="-207252" y="118818"/>
            <a:ext cx="1034114" cy="1297439"/>
            <a:chOff x="970225" y="608125"/>
            <a:chExt cx="160375" cy="150900"/>
          </a:xfrm>
        </p:grpSpPr>
        <p:sp>
          <p:nvSpPr>
            <p:cNvPr id="1359" name="Google Shape;1359;p20"/>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0"/>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0"/>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0"/>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363;p20"/>
          <p:cNvGrpSpPr/>
          <p:nvPr/>
        </p:nvGrpSpPr>
        <p:grpSpPr>
          <a:xfrm rot="-1356795" flipH="1">
            <a:off x="4016661" y="-475440"/>
            <a:ext cx="621032" cy="1076845"/>
            <a:chOff x="3858200" y="2567325"/>
            <a:chExt cx="1036875" cy="1348425"/>
          </a:xfrm>
        </p:grpSpPr>
        <p:sp>
          <p:nvSpPr>
            <p:cNvPr id="1364" name="Google Shape;1364;p20"/>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0"/>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0"/>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0"/>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0"/>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0"/>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0"/>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0"/>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0"/>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0"/>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0"/>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75"/>
        <p:cNvGrpSpPr/>
        <p:nvPr/>
      </p:nvGrpSpPr>
      <p:grpSpPr>
        <a:xfrm>
          <a:off x="0" y="0"/>
          <a:ext cx="0" cy="0"/>
          <a:chOff x="0" y="0"/>
          <a:chExt cx="0" cy="0"/>
        </a:xfrm>
      </p:grpSpPr>
      <p:grpSp>
        <p:nvGrpSpPr>
          <p:cNvPr id="2" name="Google Shape;1376;p21"/>
          <p:cNvGrpSpPr/>
          <p:nvPr/>
        </p:nvGrpSpPr>
        <p:grpSpPr>
          <a:xfrm flipH="1">
            <a:off x="8291424" y="-646057"/>
            <a:ext cx="1537041" cy="2049388"/>
            <a:chOff x="6550407" y="-1703450"/>
            <a:chExt cx="2973000" cy="2973000"/>
          </a:xfrm>
        </p:grpSpPr>
        <p:grpSp>
          <p:nvGrpSpPr>
            <p:cNvPr id="3" name="Google Shape;1377;p21"/>
            <p:cNvGrpSpPr/>
            <p:nvPr/>
          </p:nvGrpSpPr>
          <p:grpSpPr>
            <a:xfrm flipH="1">
              <a:off x="6550407" y="-1703450"/>
              <a:ext cx="2973000" cy="2973000"/>
              <a:chOff x="-4916625" y="1638600"/>
              <a:chExt cx="2973000" cy="2973000"/>
            </a:xfrm>
          </p:grpSpPr>
          <p:sp>
            <p:nvSpPr>
              <p:cNvPr id="1378" name="Google Shape;1378;p21"/>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1"/>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380;p21"/>
            <p:cNvGrpSpPr/>
            <p:nvPr/>
          </p:nvGrpSpPr>
          <p:grpSpPr>
            <a:xfrm rot="1219181" flipH="1">
              <a:off x="7320589" y="-1209321"/>
              <a:ext cx="1432632" cy="1863095"/>
              <a:chOff x="3858200" y="2567325"/>
              <a:chExt cx="1036875" cy="1348425"/>
            </a:xfrm>
          </p:grpSpPr>
          <p:sp>
            <p:nvSpPr>
              <p:cNvPr id="1381" name="Google Shape;1381;p21"/>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1"/>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1"/>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1"/>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1"/>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1"/>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1"/>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1"/>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1"/>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1"/>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1"/>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1392;p21"/>
          <p:cNvGrpSpPr/>
          <p:nvPr/>
        </p:nvGrpSpPr>
        <p:grpSpPr>
          <a:xfrm flipH="1">
            <a:off x="-998319" y="-769711"/>
            <a:ext cx="2336989" cy="2296699"/>
            <a:chOff x="4518740" y="2703650"/>
            <a:chExt cx="3110180" cy="2292725"/>
          </a:xfrm>
        </p:grpSpPr>
        <p:sp>
          <p:nvSpPr>
            <p:cNvPr id="1393" name="Google Shape;1393;p21"/>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1"/>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1"/>
            <p:cNvSpPr/>
            <p:nvPr/>
          </p:nvSpPr>
          <p:spPr>
            <a:xfrm rot="10800000" flipH="1">
              <a:off x="4518740" y="3108787"/>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1"/>
            <p:cNvSpPr/>
            <p:nvPr/>
          </p:nvSpPr>
          <p:spPr>
            <a:xfrm rot="10800000" flipH="1">
              <a:off x="4763615" y="3105437"/>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397;p21"/>
          <p:cNvGrpSpPr/>
          <p:nvPr/>
        </p:nvGrpSpPr>
        <p:grpSpPr>
          <a:xfrm rot="5400000" flipH="1">
            <a:off x="8216020" y="5864269"/>
            <a:ext cx="1687853" cy="1154344"/>
            <a:chOff x="-45950" y="1585175"/>
            <a:chExt cx="816177" cy="744306"/>
          </a:xfrm>
        </p:grpSpPr>
        <p:sp>
          <p:nvSpPr>
            <p:cNvPr id="1398" name="Google Shape;1398;p21"/>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1"/>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1"/>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1"/>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1"/>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1"/>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1"/>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1"/>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1"/>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1"/>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1"/>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1"/>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1"/>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1"/>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1"/>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1"/>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1"/>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1"/>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1"/>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1"/>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1"/>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419;p21"/>
          <p:cNvGrpSpPr/>
          <p:nvPr/>
        </p:nvGrpSpPr>
        <p:grpSpPr>
          <a:xfrm flipH="1">
            <a:off x="-172928" y="4737583"/>
            <a:ext cx="686204" cy="771051"/>
            <a:chOff x="484625" y="768825"/>
            <a:chExt cx="564591" cy="475801"/>
          </a:xfrm>
        </p:grpSpPr>
        <p:sp>
          <p:nvSpPr>
            <p:cNvPr id="1420" name="Google Shape;1420;p21"/>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1"/>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1"/>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1"/>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1"/>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1"/>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1"/>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1"/>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1"/>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1"/>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1"/>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431;p21"/>
          <p:cNvGrpSpPr/>
          <p:nvPr/>
        </p:nvGrpSpPr>
        <p:grpSpPr>
          <a:xfrm flipH="1">
            <a:off x="-709627" y="1252451"/>
            <a:ext cx="1034114" cy="1297439"/>
            <a:chOff x="970225" y="608125"/>
            <a:chExt cx="160375" cy="150900"/>
          </a:xfrm>
        </p:grpSpPr>
        <p:sp>
          <p:nvSpPr>
            <p:cNvPr id="1432" name="Google Shape;1432;p21"/>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1"/>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1"/>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1"/>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436;p21"/>
          <p:cNvGrpSpPr/>
          <p:nvPr/>
        </p:nvGrpSpPr>
        <p:grpSpPr>
          <a:xfrm rot="-1356795" flipH="1">
            <a:off x="8884686" y="2327594"/>
            <a:ext cx="621032" cy="1076845"/>
            <a:chOff x="3858200" y="2567325"/>
            <a:chExt cx="1036875" cy="1348425"/>
          </a:xfrm>
        </p:grpSpPr>
        <p:sp>
          <p:nvSpPr>
            <p:cNvPr id="1437" name="Google Shape;1437;p21"/>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1"/>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1"/>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1"/>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1"/>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1"/>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1"/>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1"/>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1"/>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1"/>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1"/>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 name="Google Shape;1448;p21"/>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ru-RU" smtClean="0"/>
              <a:t>Образец заголовка</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449"/>
        <p:cNvGrpSpPr/>
        <p:nvPr/>
      </p:nvGrpSpPr>
      <p:grpSpPr>
        <a:xfrm>
          <a:off x="0" y="0"/>
          <a:ext cx="0" cy="0"/>
          <a:chOff x="0" y="0"/>
          <a:chExt cx="0" cy="0"/>
        </a:xfrm>
      </p:grpSpPr>
      <p:grpSp>
        <p:nvGrpSpPr>
          <p:cNvPr id="2" name="Google Shape;1450;p22"/>
          <p:cNvGrpSpPr/>
          <p:nvPr/>
        </p:nvGrpSpPr>
        <p:grpSpPr>
          <a:xfrm>
            <a:off x="-823952" y="-1330190"/>
            <a:ext cx="1537041" cy="2049388"/>
            <a:chOff x="6550407" y="-1703450"/>
            <a:chExt cx="2973000" cy="2973000"/>
          </a:xfrm>
        </p:grpSpPr>
        <p:grpSp>
          <p:nvGrpSpPr>
            <p:cNvPr id="3" name="Google Shape;1451;p22"/>
            <p:cNvGrpSpPr/>
            <p:nvPr/>
          </p:nvGrpSpPr>
          <p:grpSpPr>
            <a:xfrm flipH="1">
              <a:off x="6550407" y="-1703450"/>
              <a:ext cx="2973000" cy="2973000"/>
              <a:chOff x="-4916625" y="1638600"/>
              <a:chExt cx="2973000" cy="2973000"/>
            </a:xfrm>
          </p:grpSpPr>
          <p:sp>
            <p:nvSpPr>
              <p:cNvPr id="1452" name="Google Shape;1452;p22"/>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2"/>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454;p22"/>
            <p:cNvGrpSpPr/>
            <p:nvPr/>
          </p:nvGrpSpPr>
          <p:grpSpPr>
            <a:xfrm rot="1219181" flipH="1">
              <a:off x="7320589" y="-1209321"/>
              <a:ext cx="1432632" cy="1863095"/>
              <a:chOff x="3858200" y="2567325"/>
              <a:chExt cx="1036875" cy="1348425"/>
            </a:xfrm>
          </p:grpSpPr>
          <p:sp>
            <p:nvSpPr>
              <p:cNvPr id="1455" name="Google Shape;1455;p22"/>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2"/>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2"/>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2"/>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2"/>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2"/>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2"/>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2"/>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2"/>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2"/>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2"/>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1466;p22"/>
          <p:cNvGrpSpPr/>
          <p:nvPr/>
        </p:nvGrpSpPr>
        <p:grpSpPr>
          <a:xfrm flipH="1">
            <a:off x="4228897" y="6284483"/>
            <a:ext cx="686204" cy="771051"/>
            <a:chOff x="484625" y="768825"/>
            <a:chExt cx="564591" cy="475801"/>
          </a:xfrm>
        </p:grpSpPr>
        <p:sp>
          <p:nvSpPr>
            <p:cNvPr id="1467" name="Google Shape;1467;p22"/>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2"/>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2"/>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2"/>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2"/>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2"/>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2"/>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2"/>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2"/>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2"/>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2"/>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478;p22"/>
          <p:cNvGrpSpPr/>
          <p:nvPr/>
        </p:nvGrpSpPr>
        <p:grpSpPr>
          <a:xfrm flipH="1">
            <a:off x="-461349" y="3702501"/>
            <a:ext cx="811834" cy="1018575"/>
            <a:chOff x="970225" y="608125"/>
            <a:chExt cx="160375" cy="150900"/>
          </a:xfrm>
        </p:grpSpPr>
        <p:sp>
          <p:nvSpPr>
            <p:cNvPr id="1479" name="Google Shape;1479;p22"/>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2"/>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2"/>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2"/>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483;p22"/>
          <p:cNvGrpSpPr/>
          <p:nvPr/>
        </p:nvGrpSpPr>
        <p:grpSpPr>
          <a:xfrm rot="737522" flipH="1">
            <a:off x="6525707" y="-439751"/>
            <a:ext cx="3810397" cy="1956049"/>
            <a:chOff x="5546250" y="-194100"/>
            <a:chExt cx="3810300" cy="1467000"/>
          </a:xfrm>
        </p:grpSpPr>
        <p:sp>
          <p:nvSpPr>
            <p:cNvPr id="1484" name="Google Shape;1484;p22"/>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2"/>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2"/>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487;p22"/>
          <p:cNvGrpSpPr/>
          <p:nvPr/>
        </p:nvGrpSpPr>
        <p:grpSpPr>
          <a:xfrm rot="5400000" flipH="1">
            <a:off x="5436320" y="-280264"/>
            <a:ext cx="1687853" cy="1154344"/>
            <a:chOff x="-45950" y="1585175"/>
            <a:chExt cx="816177" cy="744306"/>
          </a:xfrm>
        </p:grpSpPr>
        <p:sp>
          <p:nvSpPr>
            <p:cNvPr id="1488" name="Google Shape;1488;p22"/>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2"/>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2"/>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2"/>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2"/>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2"/>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2"/>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2"/>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2"/>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2"/>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2"/>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2"/>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2"/>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2"/>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2"/>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2"/>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2"/>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2"/>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2"/>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2"/>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2"/>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22"/>
          <p:cNvSpPr txBox="1">
            <a:spLocks noGrp="1"/>
          </p:cNvSpPr>
          <p:nvPr>
            <p:ph type="title"/>
          </p:nvPr>
        </p:nvSpPr>
        <p:spPr>
          <a:xfrm>
            <a:off x="720000" y="719200"/>
            <a:ext cx="3434700" cy="1164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ru-RU" smtClean="0"/>
              <a:t>Образец заголовка</a:t>
            </a:r>
            <a:endParaRPr/>
          </a:p>
        </p:txBody>
      </p:sp>
      <p:sp>
        <p:nvSpPr>
          <p:cNvPr id="1510" name="Google Shape;1510;p22"/>
          <p:cNvSpPr txBox="1">
            <a:spLocks noGrp="1"/>
          </p:cNvSpPr>
          <p:nvPr>
            <p:ph type="subTitle" idx="1"/>
          </p:nvPr>
        </p:nvSpPr>
        <p:spPr>
          <a:xfrm>
            <a:off x="720000" y="3193067"/>
            <a:ext cx="3434700" cy="116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511" name="Google Shape;1511;p22"/>
          <p:cNvSpPr txBox="1">
            <a:spLocks noGrp="1"/>
          </p:cNvSpPr>
          <p:nvPr>
            <p:ph type="subTitle" idx="2"/>
          </p:nvPr>
        </p:nvSpPr>
        <p:spPr>
          <a:xfrm>
            <a:off x="720000" y="2647833"/>
            <a:ext cx="3434700" cy="5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512" name="Google Shape;1512;p22"/>
          <p:cNvSpPr txBox="1"/>
          <p:nvPr/>
        </p:nvSpPr>
        <p:spPr>
          <a:xfrm>
            <a:off x="720000" y="4605800"/>
            <a:ext cx="3658800" cy="82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dk2"/>
                </a:solidFill>
                <a:latin typeface="Cambay"/>
                <a:ea typeface="Cambay"/>
                <a:cs typeface="Cambay"/>
                <a:sym typeface="Cambay"/>
              </a:rPr>
              <a:t>CREDITS: This presentation template was created by </a:t>
            </a:r>
            <a:r>
              <a:rPr lang="en" sz="1200" b="1">
                <a:solidFill>
                  <a:schemeClr val="lt2"/>
                </a:solidFill>
                <a:uFill>
                  <a:noFill/>
                </a:uFill>
                <a:latin typeface="Cambay"/>
                <a:ea typeface="Cambay"/>
                <a:cs typeface="Cambay"/>
                <a:sym typeface="Cambay"/>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2"/>
                </a:solidFill>
                <a:latin typeface="Cambay"/>
                <a:ea typeface="Cambay"/>
                <a:cs typeface="Cambay"/>
                <a:sym typeface="Cambay"/>
              </a:rPr>
              <a:t>, including icons by </a:t>
            </a:r>
            <a:r>
              <a:rPr lang="en" sz="1200" b="1">
                <a:solidFill>
                  <a:schemeClr val="lt2"/>
                </a:solidFill>
                <a:uFill>
                  <a:noFill/>
                </a:uFill>
                <a:latin typeface="Cambay"/>
                <a:ea typeface="Cambay"/>
                <a:cs typeface="Cambay"/>
                <a:sym typeface="Cambay"/>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2"/>
                </a:solidFill>
                <a:latin typeface="Cambay"/>
                <a:ea typeface="Cambay"/>
                <a:cs typeface="Cambay"/>
                <a:sym typeface="Cambay"/>
              </a:rPr>
              <a:t>, infographics and images by </a:t>
            </a:r>
            <a:r>
              <a:rPr lang="en" sz="1200" b="1">
                <a:solidFill>
                  <a:schemeClr val="lt2"/>
                </a:solidFill>
                <a:uFill>
                  <a:noFill/>
                </a:uFill>
                <a:latin typeface="Cambay"/>
                <a:ea typeface="Cambay"/>
                <a:cs typeface="Cambay"/>
                <a:sym typeface="Cambay"/>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a:solidFill>
                <a:schemeClr val="lt2"/>
              </a:solidFill>
              <a:latin typeface="Cambay"/>
              <a:ea typeface="Cambay"/>
              <a:cs typeface="Cambay"/>
              <a:sym typeface="Cambay"/>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5"/>
        <p:cNvGrpSpPr/>
        <p:nvPr/>
      </p:nvGrpSpPr>
      <p:grpSpPr>
        <a:xfrm>
          <a:off x="0" y="0"/>
          <a:ext cx="0" cy="0"/>
          <a:chOff x="0" y="0"/>
          <a:chExt cx="0" cy="0"/>
        </a:xfrm>
      </p:grpSpPr>
      <p:grpSp>
        <p:nvGrpSpPr>
          <p:cNvPr id="2" name="Google Shape;136;p4"/>
          <p:cNvGrpSpPr/>
          <p:nvPr/>
        </p:nvGrpSpPr>
        <p:grpSpPr>
          <a:xfrm flipH="1">
            <a:off x="-966564" y="-1034483"/>
            <a:ext cx="1722854" cy="2297139"/>
            <a:chOff x="-4916625" y="1638600"/>
            <a:chExt cx="2973000" cy="2973000"/>
          </a:xfrm>
        </p:grpSpPr>
        <p:sp>
          <p:nvSpPr>
            <p:cNvPr id="137" name="Google Shape;137;p4"/>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39;p4"/>
          <p:cNvGrpSpPr/>
          <p:nvPr/>
        </p:nvGrpSpPr>
        <p:grpSpPr>
          <a:xfrm>
            <a:off x="8134102" y="5196421"/>
            <a:ext cx="1603883" cy="1863527"/>
            <a:chOff x="4660609" y="3261450"/>
            <a:chExt cx="2631041" cy="2292725"/>
          </a:xfrm>
        </p:grpSpPr>
        <p:sp>
          <p:nvSpPr>
            <p:cNvPr id="140" name="Google Shape;140;p4"/>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flipH="1">
              <a:off x="4660609"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flipH="1">
              <a:off x="4883059"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44;p4"/>
          <p:cNvGrpSpPr/>
          <p:nvPr/>
        </p:nvGrpSpPr>
        <p:grpSpPr>
          <a:xfrm>
            <a:off x="8693503" y="401001"/>
            <a:ext cx="566341" cy="636368"/>
            <a:chOff x="484625" y="768825"/>
            <a:chExt cx="564591" cy="475801"/>
          </a:xfrm>
        </p:grpSpPr>
        <p:sp>
          <p:nvSpPr>
            <p:cNvPr id="145" name="Google Shape;145;p4"/>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56;p4"/>
          <p:cNvGrpSpPr/>
          <p:nvPr/>
        </p:nvGrpSpPr>
        <p:grpSpPr>
          <a:xfrm>
            <a:off x="-242402" y="4884497"/>
            <a:ext cx="701240" cy="879808"/>
            <a:chOff x="970225" y="608125"/>
            <a:chExt cx="160375" cy="150900"/>
          </a:xfrm>
        </p:grpSpPr>
        <p:sp>
          <p:nvSpPr>
            <p:cNvPr id="157" name="Google Shape;157;p4"/>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61;p4"/>
          <p:cNvGrpSpPr/>
          <p:nvPr/>
        </p:nvGrpSpPr>
        <p:grpSpPr>
          <a:xfrm rot="-1219209">
            <a:off x="-346669" y="-545908"/>
            <a:ext cx="828269" cy="1436248"/>
            <a:chOff x="3858200" y="2567325"/>
            <a:chExt cx="1036875" cy="1348425"/>
          </a:xfrm>
        </p:grpSpPr>
        <p:sp>
          <p:nvSpPr>
            <p:cNvPr id="162" name="Google Shape;162;p4"/>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73;p4"/>
          <p:cNvGrpSpPr/>
          <p:nvPr/>
        </p:nvGrpSpPr>
        <p:grpSpPr>
          <a:xfrm>
            <a:off x="8568588" y="2770267"/>
            <a:ext cx="816177" cy="992408"/>
            <a:chOff x="-45950" y="1585175"/>
            <a:chExt cx="816177" cy="744306"/>
          </a:xfrm>
        </p:grpSpPr>
        <p:sp>
          <p:nvSpPr>
            <p:cNvPr id="174" name="Google Shape;174;p4"/>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4"/>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ru-RU" smtClean="0"/>
              <a:t>Образец заголовка</a:t>
            </a:r>
            <a:endParaRPr/>
          </a:p>
        </p:txBody>
      </p:sp>
      <p:sp>
        <p:nvSpPr>
          <p:cNvPr id="196" name="Google Shape;196;p4"/>
          <p:cNvSpPr txBox="1">
            <a:spLocks noGrp="1"/>
          </p:cNvSpPr>
          <p:nvPr>
            <p:ph type="body" idx="1"/>
          </p:nvPr>
        </p:nvSpPr>
        <p:spPr>
          <a:xfrm>
            <a:off x="720000" y="1621000"/>
            <a:ext cx="7704000" cy="45180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pPr lvl="0"/>
            <a:r>
              <a:rPr lang="ru-RU" smtClean="0"/>
              <a:t>Образец текста</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13"/>
        <p:cNvGrpSpPr/>
        <p:nvPr/>
      </p:nvGrpSpPr>
      <p:grpSpPr>
        <a:xfrm>
          <a:off x="0" y="0"/>
          <a:ext cx="0" cy="0"/>
          <a:chOff x="0" y="0"/>
          <a:chExt cx="0" cy="0"/>
        </a:xfrm>
      </p:grpSpPr>
      <p:grpSp>
        <p:nvGrpSpPr>
          <p:cNvPr id="2" name="Google Shape;1514;p23"/>
          <p:cNvGrpSpPr/>
          <p:nvPr/>
        </p:nvGrpSpPr>
        <p:grpSpPr>
          <a:xfrm>
            <a:off x="7846407" y="4304939"/>
            <a:ext cx="2336989" cy="2606563"/>
            <a:chOff x="4518740" y="2703650"/>
            <a:chExt cx="3110180" cy="2602053"/>
          </a:xfrm>
        </p:grpSpPr>
        <p:sp>
          <p:nvSpPr>
            <p:cNvPr id="1515" name="Google Shape;1515;p23"/>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3"/>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3"/>
            <p:cNvSpPr/>
            <p:nvPr/>
          </p:nvSpPr>
          <p:spPr>
            <a:xfrm flipH="1">
              <a:off x="4518740"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3"/>
            <p:cNvSpPr/>
            <p:nvPr/>
          </p:nvSpPr>
          <p:spPr>
            <a:xfrm flipH="1">
              <a:off x="4741190"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519;p23"/>
          <p:cNvGrpSpPr/>
          <p:nvPr/>
        </p:nvGrpSpPr>
        <p:grpSpPr>
          <a:xfrm flipH="1">
            <a:off x="-817052" y="-252223"/>
            <a:ext cx="1537041" cy="2049388"/>
            <a:chOff x="6550407" y="-1703450"/>
            <a:chExt cx="2973000" cy="2973000"/>
          </a:xfrm>
        </p:grpSpPr>
        <p:grpSp>
          <p:nvGrpSpPr>
            <p:cNvPr id="4" name="Google Shape;1520;p23"/>
            <p:cNvGrpSpPr/>
            <p:nvPr/>
          </p:nvGrpSpPr>
          <p:grpSpPr>
            <a:xfrm flipH="1">
              <a:off x="6550407" y="-1703450"/>
              <a:ext cx="2973000" cy="2973000"/>
              <a:chOff x="-4916625" y="1638600"/>
              <a:chExt cx="2973000" cy="2973000"/>
            </a:xfrm>
          </p:grpSpPr>
          <p:sp>
            <p:nvSpPr>
              <p:cNvPr id="1521" name="Google Shape;1521;p2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523;p23"/>
            <p:cNvGrpSpPr/>
            <p:nvPr/>
          </p:nvGrpSpPr>
          <p:grpSpPr>
            <a:xfrm rot="1219181" flipH="1">
              <a:off x="7320589" y="-1209321"/>
              <a:ext cx="1432632" cy="1863095"/>
              <a:chOff x="3858200" y="2567325"/>
              <a:chExt cx="1036875" cy="1348425"/>
            </a:xfrm>
          </p:grpSpPr>
          <p:sp>
            <p:nvSpPr>
              <p:cNvPr id="1524" name="Google Shape;1524;p23"/>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3"/>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3"/>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3"/>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3"/>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3"/>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3"/>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3"/>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3"/>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3"/>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3"/>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1535;p23"/>
          <p:cNvGrpSpPr/>
          <p:nvPr/>
        </p:nvGrpSpPr>
        <p:grpSpPr>
          <a:xfrm rot="10800000" flipH="1">
            <a:off x="-552799" y="5770479"/>
            <a:ext cx="1265890" cy="1539125"/>
            <a:chOff x="-45950" y="1585175"/>
            <a:chExt cx="816177" cy="744306"/>
          </a:xfrm>
        </p:grpSpPr>
        <p:sp>
          <p:nvSpPr>
            <p:cNvPr id="1536" name="Google Shape;1536;p23"/>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3"/>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3"/>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3"/>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3"/>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3"/>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3"/>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3"/>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3"/>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3"/>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3"/>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3"/>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3"/>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3"/>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3"/>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3"/>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3"/>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3"/>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3"/>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3"/>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3"/>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557;p23"/>
          <p:cNvGrpSpPr/>
          <p:nvPr/>
        </p:nvGrpSpPr>
        <p:grpSpPr>
          <a:xfrm flipH="1">
            <a:off x="8808947" y="4004983"/>
            <a:ext cx="686204" cy="771051"/>
            <a:chOff x="484625" y="768825"/>
            <a:chExt cx="564591" cy="475801"/>
          </a:xfrm>
        </p:grpSpPr>
        <p:sp>
          <p:nvSpPr>
            <p:cNvPr id="1558" name="Google Shape;1558;p23"/>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3"/>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3"/>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3"/>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3"/>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3"/>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3"/>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3"/>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3"/>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3"/>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3"/>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569;p23"/>
          <p:cNvGrpSpPr/>
          <p:nvPr/>
        </p:nvGrpSpPr>
        <p:grpSpPr>
          <a:xfrm flipH="1">
            <a:off x="-436902" y="3007485"/>
            <a:ext cx="1034114" cy="1297439"/>
            <a:chOff x="970225" y="608125"/>
            <a:chExt cx="160375" cy="150900"/>
          </a:xfrm>
        </p:grpSpPr>
        <p:sp>
          <p:nvSpPr>
            <p:cNvPr id="1570" name="Google Shape;1570;p23"/>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3"/>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3"/>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3"/>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74;p23"/>
          <p:cNvGrpSpPr/>
          <p:nvPr/>
        </p:nvGrpSpPr>
        <p:grpSpPr>
          <a:xfrm rot="-1356795" flipH="1">
            <a:off x="8704386" y="436743"/>
            <a:ext cx="621032" cy="1076845"/>
            <a:chOff x="3858200" y="2567325"/>
            <a:chExt cx="1036875" cy="1348425"/>
          </a:xfrm>
        </p:grpSpPr>
        <p:sp>
          <p:nvSpPr>
            <p:cNvPr id="1575" name="Google Shape;1575;p23"/>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3"/>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3"/>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3"/>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3"/>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3"/>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3"/>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3"/>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3"/>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3"/>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3"/>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86"/>
        <p:cNvGrpSpPr/>
        <p:nvPr/>
      </p:nvGrpSpPr>
      <p:grpSpPr>
        <a:xfrm>
          <a:off x="0" y="0"/>
          <a:ext cx="0" cy="0"/>
          <a:chOff x="0" y="0"/>
          <a:chExt cx="0" cy="0"/>
        </a:xfrm>
      </p:grpSpPr>
      <p:grpSp>
        <p:nvGrpSpPr>
          <p:cNvPr id="2" name="Google Shape;1587;p24"/>
          <p:cNvGrpSpPr/>
          <p:nvPr/>
        </p:nvGrpSpPr>
        <p:grpSpPr>
          <a:xfrm flipH="1">
            <a:off x="-959313" y="3922987"/>
            <a:ext cx="3745925" cy="3736531"/>
            <a:chOff x="4226998" y="3261450"/>
            <a:chExt cx="3064652" cy="2292725"/>
          </a:xfrm>
        </p:grpSpPr>
        <p:sp>
          <p:nvSpPr>
            <p:cNvPr id="1588" name="Google Shape;1588;p24"/>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4"/>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4"/>
            <p:cNvSpPr/>
            <p:nvPr/>
          </p:nvSpPr>
          <p:spPr>
            <a:xfrm flipH="1">
              <a:off x="4226998" y="4005308"/>
              <a:ext cx="2292906" cy="11039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4"/>
            <p:cNvSpPr/>
            <p:nvPr/>
          </p:nvSpPr>
          <p:spPr>
            <a:xfrm flipH="1">
              <a:off x="4462506" y="4286760"/>
              <a:ext cx="1798149" cy="826051"/>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592;p24"/>
          <p:cNvGrpSpPr/>
          <p:nvPr/>
        </p:nvGrpSpPr>
        <p:grpSpPr>
          <a:xfrm>
            <a:off x="7104558" y="-896087"/>
            <a:ext cx="2312102" cy="3082803"/>
            <a:chOff x="6550407" y="-1703450"/>
            <a:chExt cx="2973000" cy="2973000"/>
          </a:xfrm>
        </p:grpSpPr>
        <p:grpSp>
          <p:nvGrpSpPr>
            <p:cNvPr id="4" name="Google Shape;1593;p24"/>
            <p:cNvGrpSpPr/>
            <p:nvPr/>
          </p:nvGrpSpPr>
          <p:grpSpPr>
            <a:xfrm flipH="1">
              <a:off x="6550407" y="-1703450"/>
              <a:ext cx="2973000" cy="2973000"/>
              <a:chOff x="-4916625" y="1638600"/>
              <a:chExt cx="2973000" cy="2973000"/>
            </a:xfrm>
          </p:grpSpPr>
          <p:sp>
            <p:nvSpPr>
              <p:cNvPr id="1594" name="Google Shape;1594;p24"/>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4"/>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596;p24"/>
            <p:cNvGrpSpPr/>
            <p:nvPr/>
          </p:nvGrpSpPr>
          <p:grpSpPr>
            <a:xfrm rot="1219181" flipH="1">
              <a:off x="7320589" y="-1209321"/>
              <a:ext cx="1432632" cy="1863095"/>
              <a:chOff x="3858200" y="2567325"/>
              <a:chExt cx="1036875" cy="1348425"/>
            </a:xfrm>
          </p:grpSpPr>
          <p:sp>
            <p:nvSpPr>
              <p:cNvPr id="1597" name="Google Shape;1597;p24"/>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4"/>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4"/>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4"/>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4"/>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1608;p24"/>
          <p:cNvGrpSpPr/>
          <p:nvPr/>
        </p:nvGrpSpPr>
        <p:grpSpPr>
          <a:xfrm rot="-737522">
            <a:off x="-991558" y="-451685"/>
            <a:ext cx="3810397" cy="1956049"/>
            <a:chOff x="5546250" y="-194100"/>
            <a:chExt cx="3810300" cy="1467000"/>
          </a:xfrm>
        </p:grpSpPr>
        <p:sp>
          <p:nvSpPr>
            <p:cNvPr id="1609" name="Google Shape;1609;p24"/>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4"/>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612;p24"/>
          <p:cNvGrpSpPr/>
          <p:nvPr/>
        </p:nvGrpSpPr>
        <p:grpSpPr>
          <a:xfrm>
            <a:off x="8395958" y="4513669"/>
            <a:ext cx="1034114" cy="1297439"/>
            <a:chOff x="970225" y="608125"/>
            <a:chExt cx="160375" cy="150900"/>
          </a:xfrm>
        </p:grpSpPr>
        <p:sp>
          <p:nvSpPr>
            <p:cNvPr id="1613" name="Google Shape;1613;p24"/>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4"/>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4"/>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4"/>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617;p24"/>
          <p:cNvGrpSpPr/>
          <p:nvPr/>
        </p:nvGrpSpPr>
        <p:grpSpPr>
          <a:xfrm flipH="1">
            <a:off x="2652429" y="-508850"/>
            <a:ext cx="1156523" cy="1406243"/>
            <a:chOff x="-45950" y="1585175"/>
            <a:chExt cx="816177" cy="744306"/>
          </a:xfrm>
        </p:grpSpPr>
        <p:sp>
          <p:nvSpPr>
            <p:cNvPr id="1618" name="Google Shape;1618;p24"/>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4"/>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4"/>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4"/>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4"/>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4"/>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4"/>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4"/>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4"/>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4"/>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4"/>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4"/>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4"/>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4"/>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4"/>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4"/>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4"/>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4"/>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4"/>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639;p24"/>
          <p:cNvGrpSpPr/>
          <p:nvPr/>
        </p:nvGrpSpPr>
        <p:grpSpPr>
          <a:xfrm flipH="1">
            <a:off x="4690595" y="6217861"/>
            <a:ext cx="883867" cy="993155"/>
            <a:chOff x="484625" y="768825"/>
            <a:chExt cx="564591" cy="475801"/>
          </a:xfrm>
        </p:grpSpPr>
        <p:sp>
          <p:nvSpPr>
            <p:cNvPr id="1640" name="Google Shape;1640;p24"/>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4"/>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4"/>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4"/>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4"/>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4"/>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4"/>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4"/>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4"/>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4"/>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4"/>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651;p24"/>
          <p:cNvGrpSpPr/>
          <p:nvPr/>
        </p:nvGrpSpPr>
        <p:grpSpPr>
          <a:xfrm rot="-1356795" flipH="1">
            <a:off x="-4389" y="3487893"/>
            <a:ext cx="621032" cy="1076845"/>
            <a:chOff x="3858200" y="2567325"/>
            <a:chExt cx="1036875" cy="1348425"/>
          </a:xfrm>
        </p:grpSpPr>
        <p:sp>
          <p:nvSpPr>
            <p:cNvPr id="1652" name="Google Shape;1652;p24"/>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4"/>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4"/>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4"/>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4"/>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4"/>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4"/>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4"/>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4"/>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4"/>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4"/>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66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1667"/>
        <p:cNvGrpSpPr/>
        <p:nvPr/>
      </p:nvGrpSpPr>
      <p:grpSpPr>
        <a:xfrm>
          <a:off x="0" y="0"/>
          <a:ext cx="0" cy="0"/>
          <a:chOff x="0" y="0"/>
          <a:chExt cx="0" cy="0"/>
        </a:xfrm>
      </p:grpSpPr>
      <p:sp>
        <p:nvSpPr>
          <p:cNvPr id="1668" name="Google Shape;1668;p27"/>
          <p:cNvSpPr txBox="1">
            <a:spLocks noGrp="1"/>
          </p:cNvSpPr>
          <p:nvPr>
            <p:ph type="title"/>
          </p:nvPr>
        </p:nvSpPr>
        <p:spPr>
          <a:xfrm>
            <a:off x="1048350" y="431800"/>
            <a:ext cx="70473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ru-RU" smtClean="0"/>
              <a:t>Образец заголовка</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grpSp>
        <p:nvGrpSpPr>
          <p:cNvPr id="2" name="Google Shape;9;p2"/>
          <p:cNvGrpSpPr/>
          <p:nvPr/>
        </p:nvGrpSpPr>
        <p:grpSpPr>
          <a:xfrm>
            <a:off x="7719976" y="3372015"/>
            <a:ext cx="1609563" cy="1150360"/>
            <a:chOff x="7719975" y="2529011"/>
            <a:chExt cx="1609563" cy="862770"/>
          </a:xfrm>
        </p:grpSpPr>
        <p:sp>
          <p:nvSpPr>
            <p:cNvPr id="10" name="Google Shape;10;p2"/>
            <p:cNvSpPr/>
            <p:nvPr/>
          </p:nvSpPr>
          <p:spPr>
            <a:xfrm>
              <a:off x="7730356" y="2546119"/>
              <a:ext cx="1586110" cy="826311"/>
            </a:xfrm>
            <a:custGeom>
              <a:avLst/>
              <a:gdLst/>
              <a:ahLst/>
              <a:cxnLst/>
              <a:rect l="l" t="t" r="r" b="b"/>
              <a:pathLst>
                <a:path w="24753" h="12896" extrusionOk="0">
                  <a:moveTo>
                    <a:pt x="10271" y="1"/>
                  </a:moveTo>
                  <a:cubicBezTo>
                    <a:pt x="9857" y="1"/>
                    <a:pt x="9436" y="47"/>
                    <a:pt x="9016" y="141"/>
                  </a:cubicBezTo>
                  <a:cubicBezTo>
                    <a:pt x="6791" y="651"/>
                    <a:pt x="3709" y="2922"/>
                    <a:pt x="5354" y="5472"/>
                  </a:cubicBezTo>
                  <a:cubicBezTo>
                    <a:pt x="5586" y="5356"/>
                    <a:pt x="5841" y="5286"/>
                    <a:pt x="6096" y="5263"/>
                  </a:cubicBezTo>
                  <a:cubicBezTo>
                    <a:pt x="6103" y="5262"/>
                    <a:pt x="6110" y="5261"/>
                    <a:pt x="6116" y="5261"/>
                  </a:cubicBezTo>
                  <a:cubicBezTo>
                    <a:pt x="6256" y="5261"/>
                    <a:pt x="6228" y="5496"/>
                    <a:pt x="6073" y="5518"/>
                  </a:cubicBezTo>
                  <a:cubicBezTo>
                    <a:pt x="5470" y="5587"/>
                    <a:pt x="5007" y="5866"/>
                    <a:pt x="4590" y="6329"/>
                  </a:cubicBezTo>
                  <a:cubicBezTo>
                    <a:pt x="4574" y="6339"/>
                    <a:pt x="4557" y="6344"/>
                    <a:pt x="4539" y="6344"/>
                  </a:cubicBezTo>
                  <a:cubicBezTo>
                    <a:pt x="4477" y="6344"/>
                    <a:pt x="4414" y="6286"/>
                    <a:pt x="4451" y="6213"/>
                  </a:cubicBezTo>
                  <a:cubicBezTo>
                    <a:pt x="4590" y="6028"/>
                    <a:pt x="4752" y="5842"/>
                    <a:pt x="4960" y="5703"/>
                  </a:cubicBezTo>
                  <a:lnTo>
                    <a:pt x="4937" y="5703"/>
                  </a:lnTo>
                  <a:cubicBezTo>
                    <a:pt x="4624" y="5177"/>
                    <a:pt x="4018" y="4975"/>
                    <a:pt x="3382" y="4975"/>
                  </a:cubicBezTo>
                  <a:cubicBezTo>
                    <a:pt x="2701" y="4975"/>
                    <a:pt x="1985" y="5206"/>
                    <a:pt x="1554" y="5518"/>
                  </a:cubicBezTo>
                  <a:cubicBezTo>
                    <a:pt x="650" y="6144"/>
                    <a:pt x="1" y="7372"/>
                    <a:pt x="418" y="8461"/>
                  </a:cubicBezTo>
                  <a:cubicBezTo>
                    <a:pt x="861" y="9594"/>
                    <a:pt x="2180" y="10144"/>
                    <a:pt x="3490" y="10144"/>
                  </a:cubicBezTo>
                  <a:cubicBezTo>
                    <a:pt x="4646" y="10144"/>
                    <a:pt x="5795" y="9715"/>
                    <a:pt x="6328" y="8878"/>
                  </a:cubicBezTo>
                  <a:cubicBezTo>
                    <a:pt x="6357" y="8827"/>
                    <a:pt x="6402" y="8806"/>
                    <a:pt x="6448" y="8806"/>
                  </a:cubicBezTo>
                  <a:cubicBezTo>
                    <a:pt x="6547" y="8806"/>
                    <a:pt x="6646" y="8906"/>
                    <a:pt x="6583" y="9017"/>
                  </a:cubicBezTo>
                  <a:cubicBezTo>
                    <a:pt x="6606" y="9041"/>
                    <a:pt x="6629" y="9087"/>
                    <a:pt x="6583" y="9133"/>
                  </a:cubicBezTo>
                  <a:cubicBezTo>
                    <a:pt x="5980" y="9713"/>
                    <a:pt x="6235" y="10663"/>
                    <a:pt x="7046" y="10871"/>
                  </a:cubicBezTo>
                  <a:cubicBezTo>
                    <a:pt x="7148" y="10896"/>
                    <a:pt x="7246" y="10908"/>
                    <a:pt x="7339" y="10908"/>
                  </a:cubicBezTo>
                  <a:cubicBezTo>
                    <a:pt x="7944" y="10908"/>
                    <a:pt x="8367" y="10420"/>
                    <a:pt x="8668" y="9898"/>
                  </a:cubicBezTo>
                  <a:cubicBezTo>
                    <a:pt x="8685" y="9856"/>
                    <a:pt x="8720" y="9838"/>
                    <a:pt x="8756" y="9838"/>
                  </a:cubicBezTo>
                  <a:cubicBezTo>
                    <a:pt x="8819" y="9838"/>
                    <a:pt x="8883" y="9894"/>
                    <a:pt x="8854" y="9968"/>
                  </a:cubicBezTo>
                  <a:cubicBezTo>
                    <a:pt x="8900" y="9968"/>
                    <a:pt x="8970" y="9991"/>
                    <a:pt x="8970" y="10060"/>
                  </a:cubicBezTo>
                  <a:cubicBezTo>
                    <a:pt x="8930" y="11916"/>
                    <a:pt x="11020" y="12895"/>
                    <a:pt x="12741" y="12895"/>
                  </a:cubicBezTo>
                  <a:cubicBezTo>
                    <a:pt x="13019" y="12895"/>
                    <a:pt x="13287" y="12870"/>
                    <a:pt x="13535" y="12818"/>
                  </a:cubicBezTo>
                  <a:cubicBezTo>
                    <a:pt x="15273" y="12447"/>
                    <a:pt x="16479" y="10964"/>
                    <a:pt x="16803" y="9249"/>
                  </a:cubicBezTo>
                  <a:lnTo>
                    <a:pt x="16803" y="9249"/>
                  </a:lnTo>
                  <a:cubicBezTo>
                    <a:pt x="16699" y="9261"/>
                    <a:pt x="16594" y="9266"/>
                    <a:pt x="16490" y="9266"/>
                  </a:cubicBezTo>
                  <a:cubicBezTo>
                    <a:pt x="16386" y="9266"/>
                    <a:pt x="16282" y="9261"/>
                    <a:pt x="16177" y="9249"/>
                  </a:cubicBezTo>
                  <a:cubicBezTo>
                    <a:pt x="16061" y="9226"/>
                    <a:pt x="16061" y="9064"/>
                    <a:pt x="16177" y="9064"/>
                  </a:cubicBezTo>
                  <a:cubicBezTo>
                    <a:pt x="16258" y="9071"/>
                    <a:pt x="16339" y="9075"/>
                    <a:pt x="16419" y="9075"/>
                  </a:cubicBezTo>
                  <a:cubicBezTo>
                    <a:pt x="16817" y="9075"/>
                    <a:pt x="17197" y="8979"/>
                    <a:pt x="17545" y="8786"/>
                  </a:cubicBezTo>
                  <a:cubicBezTo>
                    <a:pt x="17567" y="8776"/>
                    <a:pt x="17589" y="8772"/>
                    <a:pt x="17609" y="8772"/>
                  </a:cubicBezTo>
                  <a:cubicBezTo>
                    <a:pt x="17734" y="8772"/>
                    <a:pt x="17803" y="8934"/>
                    <a:pt x="17684" y="8994"/>
                  </a:cubicBezTo>
                  <a:cubicBezTo>
                    <a:pt x="17568" y="9064"/>
                    <a:pt x="17429" y="9110"/>
                    <a:pt x="17313" y="9156"/>
                  </a:cubicBezTo>
                  <a:cubicBezTo>
                    <a:pt x="17635" y="10124"/>
                    <a:pt x="18597" y="10673"/>
                    <a:pt x="19585" y="10673"/>
                  </a:cubicBezTo>
                  <a:cubicBezTo>
                    <a:pt x="19662" y="10673"/>
                    <a:pt x="19739" y="10669"/>
                    <a:pt x="19816" y="10663"/>
                  </a:cubicBezTo>
                  <a:cubicBezTo>
                    <a:pt x="21114" y="10547"/>
                    <a:pt x="22180" y="9087"/>
                    <a:pt x="21137" y="7974"/>
                  </a:cubicBezTo>
                  <a:cubicBezTo>
                    <a:pt x="21050" y="7870"/>
                    <a:pt x="21132" y="7740"/>
                    <a:pt x="21238" y="7740"/>
                  </a:cubicBezTo>
                  <a:cubicBezTo>
                    <a:pt x="21273" y="7740"/>
                    <a:pt x="21311" y="7754"/>
                    <a:pt x="21345" y="7789"/>
                  </a:cubicBezTo>
                  <a:cubicBezTo>
                    <a:pt x="21415" y="7859"/>
                    <a:pt x="21484" y="7928"/>
                    <a:pt x="21554" y="8021"/>
                  </a:cubicBezTo>
                  <a:cubicBezTo>
                    <a:pt x="23477" y="7905"/>
                    <a:pt x="24752" y="5935"/>
                    <a:pt x="23732" y="4174"/>
                  </a:cubicBezTo>
                  <a:cubicBezTo>
                    <a:pt x="23197" y="3258"/>
                    <a:pt x="22351" y="2855"/>
                    <a:pt x="21472" y="2855"/>
                  </a:cubicBezTo>
                  <a:cubicBezTo>
                    <a:pt x="20638" y="2855"/>
                    <a:pt x="19775" y="3218"/>
                    <a:pt x="19120" y="3849"/>
                  </a:cubicBezTo>
                  <a:cubicBezTo>
                    <a:pt x="19260" y="3919"/>
                    <a:pt x="19399" y="4012"/>
                    <a:pt x="19514" y="4104"/>
                  </a:cubicBezTo>
                  <a:cubicBezTo>
                    <a:pt x="19621" y="4193"/>
                    <a:pt x="19524" y="4336"/>
                    <a:pt x="19420" y="4336"/>
                  </a:cubicBezTo>
                  <a:cubicBezTo>
                    <a:pt x="19389" y="4336"/>
                    <a:pt x="19356" y="4322"/>
                    <a:pt x="19329" y="4290"/>
                  </a:cubicBezTo>
                  <a:cubicBezTo>
                    <a:pt x="19024" y="3964"/>
                    <a:pt x="18595" y="3818"/>
                    <a:pt x="18165" y="3818"/>
                  </a:cubicBezTo>
                  <a:cubicBezTo>
                    <a:pt x="18105" y="3818"/>
                    <a:pt x="18045" y="3820"/>
                    <a:pt x="17985" y="3826"/>
                  </a:cubicBezTo>
                  <a:cubicBezTo>
                    <a:pt x="17978" y="3828"/>
                    <a:pt x="17971" y="3829"/>
                    <a:pt x="17965" y="3829"/>
                  </a:cubicBezTo>
                  <a:cubicBezTo>
                    <a:pt x="17893" y="3829"/>
                    <a:pt x="17898" y="3708"/>
                    <a:pt x="17962" y="3687"/>
                  </a:cubicBezTo>
                  <a:cubicBezTo>
                    <a:pt x="18087" y="3666"/>
                    <a:pt x="18207" y="3655"/>
                    <a:pt x="18325" y="3655"/>
                  </a:cubicBezTo>
                  <a:cubicBezTo>
                    <a:pt x="18469" y="3655"/>
                    <a:pt x="18609" y="3672"/>
                    <a:pt x="18750" y="3710"/>
                  </a:cubicBezTo>
                  <a:cubicBezTo>
                    <a:pt x="18657" y="2783"/>
                    <a:pt x="18101" y="1995"/>
                    <a:pt x="17151" y="1833"/>
                  </a:cubicBezTo>
                  <a:cubicBezTo>
                    <a:pt x="17059" y="1818"/>
                    <a:pt x="16967" y="1811"/>
                    <a:pt x="16877" y="1811"/>
                  </a:cubicBezTo>
                  <a:cubicBezTo>
                    <a:pt x="16124" y="1811"/>
                    <a:pt x="15442" y="2309"/>
                    <a:pt x="15111" y="2992"/>
                  </a:cubicBezTo>
                  <a:cubicBezTo>
                    <a:pt x="15111" y="3015"/>
                    <a:pt x="15134" y="3061"/>
                    <a:pt x="15158" y="3085"/>
                  </a:cubicBezTo>
                  <a:cubicBezTo>
                    <a:pt x="15186" y="3198"/>
                    <a:pt x="15101" y="3268"/>
                    <a:pt x="15015" y="3268"/>
                  </a:cubicBezTo>
                  <a:cubicBezTo>
                    <a:pt x="14961" y="3268"/>
                    <a:pt x="14906" y="3240"/>
                    <a:pt x="14879" y="3177"/>
                  </a:cubicBezTo>
                  <a:cubicBezTo>
                    <a:pt x="14167" y="1117"/>
                    <a:pt x="12303" y="1"/>
                    <a:pt x="10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719975" y="2529011"/>
              <a:ext cx="1609563" cy="862770"/>
            </a:xfrm>
            <a:custGeom>
              <a:avLst/>
              <a:gdLst/>
              <a:ahLst/>
              <a:cxnLst/>
              <a:rect l="l" t="t" r="r" b="b"/>
              <a:pathLst>
                <a:path w="25119" h="13465" extrusionOk="0">
                  <a:moveTo>
                    <a:pt x="10433" y="268"/>
                  </a:moveTo>
                  <a:cubicBezTo>
                    <a:pt x="12465" y="268"/>
                    <a:pt x="14329" y="1384"/>
                    <a:pt x="15041" y="3444"/>
                  </a:cubicBezTo>
                  <a:cubicBezTo>
                    <a:pt x="15068" y="3507"/>
                    <a:pt x="15123" y="3535"/>
                    <a:pt x="15177" y="3535"/>
                  </a:cubicBezTo>
                  <a:cubicBezTo>
                    <a:pt x="15263" y="3535"/>
                    <a:pt x="15348" y="3465"/>
                    <a:pt x="15320" y="3352"/>
                  </a:cubicBezTo>
                  <a:cubicBezTo>
                    <a:pt x="15296" y="3328"/>
                    <a:pt x="15296" y="3282"/>
                    <a:pt x="15273" y="3259"/>
                  </a:cubicBezTo>
                  <a:cubicBezTo>
                    <a:pt x="15626" y="2594"/>
                    <a:pt x="16296" y="2079"/>
                    <a:pt x="17048" y="2079"/>
                  </a:cubicBezTo>
                  <a:cubicBezTo>
                    <a:pt x="17135" y="2079"/>
                    <a:pt x="17223" y="2086"/>
                    <a:pt x="17313" y="2100"/>
                  </a:cubicBezTo>
                  <a:cubicBezTo>
                    <a:pt x="18286" y="2262"/>
                    <a:pt x="18819" y="3050"/>
                    <a:pt x="18912" y="3977"/>
                  </a:cubicBezTo>
                  <a:cubicBezTo>
                    <a:pt x="18771" y="3939"/>
                    <a:pt x="18631" y="3922"/>
                    <a:pt x="18487" y="3922"/>
                  </a:cubicBezTo>
                  <a:cubicBezTo>
                    <a:pt x="18369" y="3922"/>
                    <a:pt x="18249" y="3933"/>
                    <a:pt x="18124" y="3954"/>
                  </a:cubicBezTo>
                  <a:cubicBezTo>
                    <a:pt x="18060" y="3975"/>
                    <a:pt x="18055" y="4096"/>
                    <a:pt x="18127" y="4096"/>
                  </a:cubicBezTo>
                  <a:cubicBezTo>
                    <a:pt x="18133" y="4096"/>
                    <a:pt x="18140" y="4095"/>
                    <a:pt x="18147" y="4093"/>
                  </a:cubicBezTo>
                  <a:cubicBezTo>
                    <a:pt x="18210" y="4087"/>
                    <a:pt x="18272" y="4085"/>
                    <a:pt x="18334" y="4085"/>
                  </a:cubicBezTo>
                  <a:cubicBezTo>
                    <a:pt x="18774" y="4085"/>
                    <a:pt x="19186" y="4231"/>
                    <a:pt x="19491" y="4557"/>
                  </a:cubicBezTo>
                  <a:cubicBezTo>
                    <a:pt x="19518" y="4589"/>
                    <a:pt x="19551" y="4603"/>
                    <a:pt x="19582" y="4603"/>
                  </a:cubicBezTo>
                  <a:cubicBezTo>
                    <a:pt x="19686" y="4603"/>
                    <a:pt x="19783" y="4460"/>
                    <a:pt x="19676" y="4371"/>
                  </a:cubicBezTo>
                  <a:cubicBezTo>
                    <a:pt x="19561" y="4279"/>
                    <a:pt x="19422" y="4186"/>
                    <a:pt x="19282" y="4116"/>
                  </a:cubicBezTo>
                  <a:cubicBezTo>
                    <a:pt x="19937" y="3485"/>
                    <a:pt x="20800" y="3122"/>
                    <a:pt x="21634" y="3122"/>
                  </a:cubicBezTo>
                  <a:cubicBezTo>
                    <a:pt x="22513" y="3122"/>
                    <a:pt x="23359" y="3525"/>
                    <a:pt x="23894" y="4441"/>
                  </a:cubicBezTo>
                  <a:cubicBezTo>
                    <a:pt x="24914" y="6202"/>
                    <a:pt x="23639" y="8172"/>
                    <a:pt x="21716" y="8288"/>
                  </a:cubicBezTo>
                  <a:cubicBezTo>
                    <a:pt x="21646" y="8195"/>
                    <a:pt x="21600" y="8126"/>
                    <a:pt x="21507" y="8056"/>
                  </a:cubicBezTo>
                  <a:cubicBezTo>
                    <a:pt x="21473" y="8021"/>
                    <a:pt x="21435" y="8007"/>
                    <a:pt x="21400" y="8007"/>
                  </a:cubicBezTo>
                  <a:cubicBezTo>
                    <a:pt x="21294" y="8007"/>
                    <a:pt x="21212" y="8137"/>
                    <a:pt x="21299" y="8241"/>
                  </a:cubicBezTo>
                  <a:cubicBezTo>
                    <a:pt x="22342" y="9354"/>
                    <a:pt x="21276" y="10814"/>
                    <a:pt x="19978" y="10930"/>
                  </a:cubicBezTo>
                  <a:cubicBezTo>
                    <a:pt x="19901" y="10936"/>
                    <a:pt x="19824" y="10940"/>
                    <a:pt x="19747" y="10940"/>
                  </a:cubicBezTo>
                  <a:cubicBezTo>
                    <a:pt x="18759" y="10940"/>
                    <a:pt x="17797" y="10391"/>
                    <a:pt x="17475" y="9423"/>
                  </a:cubicBezTo>
                  <a:cubicBezTo>
                    <a:pt x="17591" y="9377"/>
                    <a:pt x="17730" y="9331"/>
                    <a:pt x="17846" y="9261"/>
                  </a:cubicBezTo>
                  <a:cubicBezTo>
                    <a:pt x="17965" y="9201"/>
                    <a:pt x="17896" y="9039"/>
                    <a:pt x="17786" y="9039"/>
                  </a:cubicBezTo>
                  <a:cubicBezTo>
                    <a:pt x="17768" y="9039"/>
                    <a:pt x="17749" y="9043"/>
                    <a:pt x="17730" y="9053"/>
                  </a:cubicBezTo>
                  <a:cubicBezTo>
                    <a:pt x="17363" y="9246"/>
                    <a:pt x="16980" y="9342"/>
                    <a:pt x="16581" y="9342"/>
                  </a:cubicBezTo>
                  <a:cubicBezTo>
                    <a:pt x="16501" y="9342"/>
                    <a:pt x="16420" y="9338"/>
                    <a:pt x="16339" y="9331"/>
                  </a:cubicBezTo>
                  <a:cubicBezTo>
                    <a:pt x="16223" y="9331"/>
                    <a:pt x="16223" y="9516"/>
                    <a:pt x="16339" y="9516"/>
                  </a:cubicBezTo>
                  <a:cubicBezTo>
                    <a:pt x="16444" y="9528"/>
                    <a:pt x="16548" y="9533"/>
                    <a:pt x="16652" y="9533"/>
                  </a:cubicBezTo>
                  <a:cubicBezTo>
                    <a:pt x="16756" y="9533"/>
                    <a:pt x="16861" y="9528"/>
                    <a:pt x="16965" y="9516"/>
                  </a:cubicBezTo>
                  <a:lnTo>
                    <a:pt x="16965" y="9516"/>
                  </a:lnTo>
                  <a:cubicBezTo>
                    <a:pt x="16641" y="11231"/>
                    <a:pt x="15435" y="12714"/>
                    <a:pt x="13697" y="13085"/>
                  </a:cubicBezTo>
                  <a:cubicBezTo>
                    <a:pt x="13449" y="13137"/>
                    <a:pt x="13181" y="13162"/>
                    <a:pt x="12903" y="13162"/>
                  </a:cubicBezTo>
                  <a:cubicBezTo>
                    <a:pt x="11182" y="13162"/>
                    <a:pt x="9092" y="12183"/>
                    <a:pt x="9132" y="10327"/>
                  </a:cubicBezTo>
                  <a:cubicBezTo>
                    <a:pt x="9132" y="10275"/>
                    <a:pt x="9093" y="10249"/>
                    <a:pt x="9063" y="10249"/>
                  </a:cubicBezTo>
                  <a:cubicBezTo>
                    <a:pt x="9054" y="10249"/>
                    <a:pt x="9045" y="10252"/>
                    <a:pt x="9039" y="10258"/>
                  </a:cubicBezTo>
                  <a:cubicBezTo>
                    <a:pt x="9054" y="10167"/>
                    <a:pt x="8981" y="10106"/>
                    <a:pt x="8916" y="10106"/>
                  </a:cubicBezTo>
                  <a:cubicBezTo>
                    <a:pt x="8880" y="10106"/>
                    <a:pt x="8847" y="10124"/>
                    <a:pt x="8830" y="10165"/>
                  </a:cubicBezTo>
                  <a:cubicBezTo>
                    <a:pt x="8529" y="10687"/>
                    <a:pt x="8123" y="11175"/>
                    <a:pt x="7508" y="11175"/>
                  </a:cubicBezTo>
                  <a:cubicBezTo>
                    <a:pt x="7413" y="11175"/>
                    <a:pt x="7313" y="11163"/>
                    <a:pt x="7208" y="11138"/>
                  </a:cubicBezTo>
                  <a:cubicBezTo>
                    <a:pt x="6397" y="10930"/>
                    <a:pt x="6142" y="9980"/>
                    <a:pt x="6745" y="9400"/>
                  </a:cubicBezTo>
                  <a:cubicBezTo>
                    <a:pt x="6791" y="9377"/>
                    <a:pt x="6768" y="9308"/>
                    <a:pt x="6745" y="9284"/>
                  </a:cubicBezTo>
                  <a:cubicBezTo>
                    <a:pt x="6808" y="9173"/>
                    <a:pt x="6709" y="9073"/>
                    <a:pt x="6610" y="9073"/>
                  </a:cubicBezTo>
                  <a:cubicBezTo>
                    <a:pt x="6564" y="9073"/>
                    <a:pt x="6519" y="9094"/>
                    <a:pt x="6490" y="9145"/>
                  </a:cubicBezTo>
                  <a:cubicBezTo>
                    <a:pt x="5968" y="9982"/>
                    <a:pt x="4820" y="10411"/>
                    <a:pt x="3661" y="10411"/>
                  </a:cubicBezTo>
                  <a:cubicBezTo>
                    <a:pt x="2349" y="10411"/>
                    <a:pt x="1023" y="9861"/>
                    <a:pt x="580" y="8728"/>
                  </a:cubicBezTo>
                  <a:cubicBezTo>
                    <a:pt x="163" y="7639"/>
                    <a:pt x="812" y="6411"/>
                    <a:pt x="1716" y="5785"/>
                  </a:cubicBezTo>
                  <a:cubicBezTo>
                    <a:pt x="2162" y="5471"/>
                    <a:pt x="2885" y="5239"/>
                    <a:pt x="3567" y="5239"/>
                  </a:cubicBezTo>
                  <a:cubicBezTo>
                    <a:pt x="4195" y="5239"/>
                    <a:pt x="4788" y="5436"/>
                    <a:pt x="5099" y="5947"/>
                  </a:cubicBezTo>
                  <a:lnTo>
                    <a:pt x="5122" y="5970"/>
                  </a:lnTo>
                  <a:cubicBezTo>
                    <a:pt x="4914" y="6109"/>
                    <a:pt x="4752" y="6272"/>
                    <a:pt x="4613" y="6480"/>
                  </a:cubicBezTo>
                  <a:cubicBezTo>
                    <a:pt x="4579" y="6547"/>
                    <a:pt x="4629" y="6601"/>
                    <a:pt x="4686" y="6601"/>
                  </a:cubicBezTo>
                  <a:cubicBezTo>
                    <a:pt x="4709" y="6601"/>
                    <a:pt x="4732" y="6593"/>
                    <a:pt x="4752" y="6573"/>
                  </a:cubicBezTo>
                  <a:cubicBezTo>
                    <a:pt x="5169" y="6133"/>
                    <a:pt x="5632" y="5854"/>
                    <a:pt x="6258" y="5785"/>
                  </a:cubicBezTo>
                  <a:cubicBezTo>
                    <a:pt x="6391" y="5763"/>
                    <a:pt x="6418" y="5528"/>
                    <a:pt x="6278" y="5528"/>
                  </a:cubicBezTo>
                  <a:cubicBezTo>
                    <a:pt x="6272" y="5528"/>
                    <a:pt x="6265" y="5529"/>
                    <a:pt x="6258" y="5530"/>
                  </a:cubicBezTo>
                  <a:cubicBezTo>
                    <a:pt x="6003" y="5553"/>
                    <a:pt x="5748" y="5623"/>
                    <a:pt x="5516" y="5739"/>
                  </a:cubicBezTo>
                  <a:cubicBezTo>
                    <a:pt x="3871" y="3189"/>
                    <a:pt x="6953" y="895"/>
                    <a:pt x="9178" y="408"/>
                  </a:cubicBezTo>
                  <a:cubicBezTo>
                    <a:pt x="9598" y="314"/>
                    <a:pt x="10019" y="268"/>
                    <a:pt x="10433" y="268"/>
                  </a:cubicBezTo>
                  <a:close/>
                  <a:moveTo>
                    <a:pt x="10415" y="0"/>
                  </a:moveTo>
                  <a:cubicBezTo>
                    <a:pt x="9810" y="0"/>
                    <a:pt x="9202" y="90"/>
                    <a:pt x="8622" y="269"/>
                  </a:cubicBezTo>
                  <a:cubicBezTo>
                    <a:pt x="6536" y="918"/>
                    <a:pt x="3431" y="3467"/>
                    <a:pt x="5401" y="5808"/>
                  </a:cubicBezTo>
                  <a:cubicBezTo>
                    <a:pt x="5354" y="5831"/>
                    <a:pt x="5308" y="5854"/>
                    <a:pt x="5261" y="5878"/>
                  </a:cubicBezTo>
                  <a:cubicBezTo>
                    <a:pt x="4941" y="5223"/>
                    <a:pt x="4185" y="4978"/>
                    <a:pt x="3426" y="4978"/>
                  </a:cubicBezTo>
                  <a:cubicBezTo>
                    <a:pt x="2923" y="4978"/>
                    <a:pt x="2419" y="5086"/>
                    <a:pt x="2040" y="5252"/>
                  </a:cubicBezTo>
                  <a:cubicBezTo>
                    <a:pt x="928" y="5739"/>
                    <a:pt x="1" y="7013"/>
                    <a:pt x="117" y="8265"/>
                  </a:cubicBezTo>
                  <a:cubicBezTo>
                    <a:pt x="293" y="9895"/>
                    <a:pt x="1995" y="10725"/>
                    <a:pt x="3673" y="10725"/>
                  </a:cubicBezTo>
                  <a:cubicBezTo>
                    <a:pt x="4643" y="10725"/>
                    <a:pt x="5604" y="10447"/>
                    <a:pt x="6258" y="9887"/>
                  </a:cubicBezTo>
                  <a:lnTo>
                    <a:pt x="6258" y="9887"/>
                  </a:lnTo>
                  <a:cubicBezTo>
                    <a:pt x="6119" y="10397"/>
                    <a:pt x="6374" y="10999"/>
                    <a:pt x="6884" y="11254"/>
                  </a:cubicBezTo>
                  <a:cubicBezTo>
                    <a:pt x="7085" y="11358"/>
                    <a:pt x="7300" y="11406"/>
                    <a:pt x="7513" y="11406"/>
                  </a:cubicBezTo>
                  <a:cubicBezTo>
                    <a:pt x="8108" y="11406"/>
                    <a:pt x="8690" y="11035"/>
                    <a:pt x="8946" y="10489"/>
                  </a:cubicBezTo>
                  <a:lnTo>
                    <a:pt x="8946" y="10489"/>
                  </a:lnTo>
                  <a:cubicBezTo>
                    <a:pt x="8858" y="12406"/>
                    <a:pt x="11242" y="13464"/>
                    <a:pt x="12931" y="13464"/>
                  </a:cubicBezTo>
                  <a:cubicBezTo>
                    <a:pt x="13018" y="13464"/>
                    <a:pt x="13104" y="13462"/>
                    <a:pt x="13187" y="13456"/>
                  </a:cubicBezTo>
                  <a:cubicBezTo>
                    <a:pt x="15273" y="13317"/>
                    <a:pt x="16965" y="11625"/>
                    <a:pt x="17266" y="9562"/>
                  </a:cubicBezTo>
                  <a:cubicBezTo>
                    <a:pt x="17289" y="9539"/>
                    <a:pt x="17266" y="9493"/>
                    <a:pt x="17266" y="9470"/>
                  </a:cubicBezTo>
                  <a:lnTo>
                    <a:pt x="17313" y="9470"/>
                  </a:lnTo>
                  <a:cubicBezTo>
                    <a:pt x="17548" y="10592"/>
                    <a:pt x="18688" y="11220"/>
                    <a:pt x="19795" y="11220"/>
                  </a:cubicBezTo>
                  <a:cubicBezTo>
                    <a:pt x="20105" y="11220"/>
                    <a:pt x="20412" y="11170"/>
                    <a:pt x="20696" y="11069"/>
                  </a:cubicBezTo>
                  <a:cubicBezTo>
                    <a:pt x="21762" y="10675"/>
                    <a:pt x="22365" y="9400"/>
                    <a:pt x="21809" y="8450"/>
                  </a:cubicBezTo>
                  <a:lnTo>
                    <a:pt x="21809" y="8450"/>
                  </a:lnTo>
                  <a:cubicBezTo>
                    <a:pt x="21819" y="8450"/>
                    <a:pt x="21830" y="8450"/>
                    <a:pt x="21840" y="8450"/>
                  </a:cubicBezTo>
                  <a:cubicBezTo>
                    <a:pt x="23816" y="8450"/>
                    <a:pt x="25118" y="6308"/>
                    <a:pt x="24265" y="4533"/>
                  </a:cubicBezTo>
                  <a:cubicBezTo>
                    <a:pt x="23736" y="3382"/>
                    <a:pt x="22631" y="2797"/>
                    <a:pt x="21509" y="2797"/>
                  </a:cubicBezTo>
                  <a:cubicBezTo>
                    <a:pt x="20667" y="2797"/>
                    <a:pt x="19816" y="3126"/>
                    <a:pt x="19190" y="3792"/>
                  </a:cubicBezTo>
                  <a:cubicBezTo>
                    <a:pt x="19150" y="2553"/>
                    <a:pt x="18107" y="1866"/>
                    <a:pt x="17073" y="1866"/>
                  </a:cubicBezTo>
                  <a:cubicBezTo>
                    <a:pt x="16309" y="1866"/>
                    <a:pt x="15549" y="2242"/>
                    <a:pt x="15204" y="3050"/>
                  </a:cubicBezTo>
                  <a:cubicBezTo>
                    <a:pt x="14470" y="1028"/>
                    <a:pt x="12464" y="0"/>
                    <a:pt x="10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866399" y="2675426"/>
              <a:ext cx="65423" cy="108479"/>
            </a:xfrm>
            <a:custGeom>
              <a:avLst/>
              <a:gdLst/>
              <a:ahLst/>
              <a:cxnLst/>
              <a:rect l="l" t="t" r="r" b="b"/>
              <a:pathLst>
                <a:path w="1021" h="1693" extrusionOk="0">
                  <a:moveTo>
                    <a:pt x="1" y="0"/>
                  </a:moveTo>
                  <a:lnTo>
                    <a:pt x="1" y="0"/>
                  </a:lnTo>
                  <a:cubicBezTo>
                    <a:pt x="186" y="533"/>
                    <a:pt x="279" y="1090"/>
                    <a:pt x="349" y="1669"/>
                  </a:cubicBezTo>
                  <a:cubicBezTo>
                    <a:pt x="442" y="1648"/>
                    <a:pt x="541" y="1637"/>
                    <a:pt x="640" y="1637"/>
                  </a:cubicBezTo>
                  <a:cubicBezTo>
                    <a:pt x="761" y="1637"/>
                    <a:pt x="883" y="1654"/>
                    <a:pt x="998" y="1692"/>
                  </a:cubicBezTo>
                  <a:cubicBezTo>
                    <a:pt x="998" y="1669"/>
                    <a:pt x="998" y="1669"/>
                    <a:pt x="1021" y="1669"/>
                  </a:cubicBezTo>
                  <a:cubicBezTo>
                    <a:pt x="951" y="974"/>
                    <a:pt x="604" y="32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51047" y="2729314"/>
              <a:ext cx="365434" cy="500618"/>
            </a:xfrm>
            <a:custGeom>
              <a:avLst/>
              <a:gdLst/>
              <a:ahLst/>
              <a:cxnLst/>
              <a:rect l="l" t="t" r="r" b="b"/>
              <a:pathLst>
                <a:path w="5703" h="7813" extrusionOk="0">
                  <a:moveTo>
                    <a:pt x="2433" y="0"/>
                  </a:moveTo>
                  <a:cubicBezTo>
                    <a:pt x="1957" y="0"/>
                    <a:pt x="1471" y="120"/>
                    <a:pt x="1021" y="341"/>
                  </a:cubicBezTo>
                  <a:cubicBezTo>
                    <a:pt x="1265" y="292"/>
                    <a:pt x="1510" y="263"/>
                    <a:pt x="1751" y="263"/>
                  </a:cubicBezTo>
                  <a:cubicBezTo>
                    <a:pt x="1967" y="263"/>
                    <a:pt x="2180" y="287"/>
                    <a:pt x="2388" y="341"/>
                  </a:cubicBezTo>
                  <a:cubicBezTo>
                    <a:pt x="3570" y="643"/>
                    <a:pt x="4242" y="1778"/>
                    <a:pt x="4126" y="2960"/>
                  </a:cubicBezTo>
                  <a:cubicBezTo>
                    <a:pt x="3995" y="4340"/>
                    <a:pt x="2870" y="4913"/>
                    <a:pt x="1670" y="4913"/>
                  </a:cubicBezTo>
                  <a:cubicBezTo>
                    <a:pt x="1601" y="4913"/>
                    <a:pt x="1531" y="4911"/>
                    <a:pt x="1461" y="4907"/>
                  </a:cubicBezTo>
                  <a:cubicBezTo>
                    <a:pt x="1345" y="6019"/>
                    <a:pt x="835" y="7155"/>
                    <a:pt x="1" y="7757"/>
                  </a:cubicBezTo>
                  <a:cubicBezTo>
                    <a:pt x="188" y="7791"/>
                    <a:pt x="374" y="7813"/>
                    <a:pt x="561" y="7813"/>
                  </a:cubicBezTo>
                  <a:cubicBezTo>
                    <a:pt x="629" y="7813"/>
                    <a:pt x="697" y="7810"/>
                    <a:pt x="766" y="7804"/>
                  </a:cubicBezTo>
                  <a:cubicBezTo>
                    <a:pt x="2064" y="7688"/>
                    <a:pt x="3130" y="6228"/>
                    <a:pt x="2087" y="5115"/>
                  </a:cubicBezTo>
                  <a:cubicBezTo>
                    <a:pt x="1998" y="5027"/>
                    <a:pt x="2086" y="4884"/>
                    <a:pt x="2194" y="4884"/>
                  </a:cubicBezTo>
                  <a:cubicBezTo>
                    <a:pt x="2227" y="4884"/>
                    <a:pt x="2263" y="4897"/>
                    <a:pt x="2295" y="4930"/>
                  </a:cubicBezTo>
                  <a:cubicBezTo>
                    <a:pt x="2388" y="5000"/>
                    <a:pt x="2434" y="5069"/>
                    <a:pt x="2504" y="5162"/>
                  </a:cubicBezTo>
                  <a:cubicBezTo>
                    <a:pt x="4427" y="5046"/>
                    <a:pt x="5702" y="3076"/>
                    <a:pt x="4682" y="1315"/>
                  </a:cubicBezTo>
                  <a:cubicBezTo>
                    <a:pt x="4143" y="401"/>
                    <a:pt x="3303" y="0"/>
                    <a:pt x="24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57492" y="2654601"/>
              <a:ext cx="471739" cy="592566"/>
            </a:xfrm>
            <a:custGeom>
              <a:avLst/>
              <a:gdLst/>
              <a:ahLst/>
              <a:cxnLst/>
              <a:rect l="l" t="t" r="r" b="b"/>
              <a:pathLst>
                <a:path w="7362" h="9248" extrusionOk="0">
                  <a:moveTo>
                    <a:pt x="1" y="1"/>
                  </a:moveTo>
                  <a:lnTo>
                    <a:pt x="1" y="1"/>
                  </a:lnTo>
                  <a:cubicBezTo>
                    <a:pt x="47" y="117"/>
                    <a:pt x="94" y="233"/>
                    <a:pt x="140" y="325"/>
                  </a:cubicBezTo>
                  <a:cubicBezTo>
                    <a:pt x="743" y="650"/>
                    <a:pt x="1090" y="1299"/>
                    <a:pt x="1160" y="1994"/>
                  </a:cubicBezTo>
                  <a:cubicBezTo>
                    <a:pt x="1554" y="1785"/>
                    <a:pt x="2017" y="1600"/>
                    <a:pt x="2481" y="1507"/>
                  </a:cubicBezTo>
                  <a:cubicBezTo>
                    <a:pt x="2929" y="1287"/>
                    <a:pt x="3413" y="1167"/>
                    <a:pt x="3887" y="1167"/>
                  </a:cubicBezTo>
                  <a:cubicBezTo>
                    <a:pt x="4760" y="1167"/>
                    <a:pt x="5602" y="1573"/>
                    <a:pt x="6142" y="2504"/>
                  </a:cubicBezTo>
                  <a:cubicBezTo>
                    <a:pt x="7162" y="4242"/>
                    <a:pt x="5887" y="6212"/>
                    <a:pt x="3964" y="6328"/>
                  </a:cubicBezTo>
                  <a:cubicBezTo>
                    <a:pt x="3894" y="6235"/>
                    <a:pt x="3825" y="6166"/>
                    <a:pt x="3755" y="6096"/>
                  </a:cubicBezTo>
                  <a:cubicBezTo>
                    <a:pt x="3723" y="6063"/>
                    <a:pt x="3687" y="6050"/>
                    <a:pt x="3654" y="6050"/>
                  </a:cubicBezTo>
                  <a:cubicBezTo>
                    <a:pt x="3546" y="6050"/>
                    <a:pt x="3458" y="6193"/>
                    <a:pt x="3547" y="6281"/>
                  </a:cubicBezTo>
                  <a:cubicBezTo>
                    <a:pt x="4590" y="7394"/>
                    <a:pt x="3524" y="8854"/>
                    <a:pt x="2226" y="8970"/>
                  </a:cubicBezTo>
                  <a:cubicBezTo>
                    <a:pt x="2157" y="8976"/>
                    <a:pt x="2087" y="8979"/>
                    <a:pt x="2017" y="8979"/>
                  </a:cubicBezTo>
                  <a:cubicBezTo>
                    <a:pt x="1825" y="8979"/>
                    <a:pt x="1631" y="8957"/>
                    <a:pt x="1461" y="8923"/>
                  </a:cubicBezTo>
                  <a:cubicBezTo>
                    <a:pt x="1345" y="8993"/>
                    <a:pt x="1252" y="9062"/>
                    <a:pt x="1137" y="9109"/>
                  </a:cubicBezTo>
                  <a:cubicBezTo>
                    <a:pt x="1426" y="9202"/>
                    <a:pt x="1733" y="9248"/>
                    <a:pt x="2040" y="9248"/>
                  </a:cubicBezTo>
                  <a:cubicBezTo>
                    <a:pt x="2347" y="9248"/>
                    <a:pt x="2654" y="9202"/>
                    <a:pt x="2944" y="9109"/>
                  </a:cubicBezTo>
                  <a:cubicBezTo>
                    <a:pt x="4010" y="8715"/>
                    <a:pt x="4613" y="7440"/>
                    <a:pt x="4057" y="6467"/>
                  </a:cubicBezTo>
                  <a:lnTo>
                    <a:pt x="4057" y="6467"/>
                  </a:lnTo>
                  <a:cubicBezTo>
                    <a:pt x="4078" y="6467"/>
                    <a:pt x="4099" y="6468"/>
                    <a:pt x="4120" y="6468"/>
                  </a:cubicBezTo>
                  <a:cubicBezTo>
                    <a:pt x="6077" y="6468"/>
                    <a:pt x="7362" y="4339"/>
                    <a:pt x="6513" y="2573"/>
                  </a:cubicBezTo>
                  <a:cubicBezTo>
                    <a:pt x="5984" y="1422"/>
                    <a:pt x="4879" y="837"/>
                    <a:pt x="3757" y="837"/>
                  </a:cubicBezTo>
                  <a:cubicBezTo>
                    <a:pt x="2915" y="837"/>
                    <a:pt x="2064" y="1166"/>
                    <a:pt x="1438" y="1832"/>
                  </a:cubicBezTo>
                  <a:cubicBezTo>
                    <a:pt x="1415" y="882"/>
                    <a:pt x="766" y="233"/>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29600" y="5434033"/>
            <a:ext cx="9173700" cy="14536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16;p2"/>
          <p:cNvCxnSpPr/>
          <p:nvPr/>
        </p:nvCxnSpPr>
        <p:spPr>
          <a:xfrm>
            <a:off x="-29600" y="5427200"/>
            <a:ext cx="9206400" cy="0"/>
          </a:xfrm>
          <a:prstGeom prst="straightConnector1">
            <a:avLst/>
          </a:prstGeom>
          <a:noFill/>
          <a:ln w="76200" cap="flat" cmpd="sng">
            <a:solidFill>
              <a:schemeClr val="dk2"/>
            </a:solidFill>
            <a:prstDash val="solid"/>
            <a:round/>
            <a:headEnd type="none" w="med" len="med"/>
            <a:tailEnd type="none" w="med" len="med"/>
          </a:ln>
        </p:spPr>
      </p:cxnSp>
      <p:grpSp>
        <p:nvGrpSpPr>
          <p:cNvPr id="3" name="Google Shape;17;p2"/>
          <p:cNvGrpSpPr/>
          <p:nvPr/>
        </p:nvGrpSpPr>
        <p:grpSpPr>
          <a:xfrm>
            <a:off x="7237750" y="368100"/>
            <a:ext cx="1762222" cy="978792"/>
            <a:chOff x="7237750" y="276075"/>
            <a:chExt cx="1762222" cy="734094"/>
          </a:xfrm>
        </p:grpSpPr>
        <p:sp>
          <p:nvSpPr>
            <p:cNvPr id="18" name="Google Shape;18;p2"/>
            <p:cNvSpPr/>
            <p:nvPr/>
          </p:nvSpPr>
          <p:spPr>
            <a:xfrm>
              <a:off x="7241212" y="298719"/>
              <a:ext cx="1750020" cy="694594"/>
            </a:xfrm>
            <a:custGeom>
              <a:avLst/>
              <a:gdLst/>
              <a:ahLst/>
              <a:cxnLst/>
              <a:rect l="l" t="t" r="r" b="b"/>
              <a:pathLst>
                <a:path w="30836" h="12239" extrusionOk="0">
                  <a:moveTo>
                    <a:pt x="12949" y="1"/>
                  </a:moveTo>
                  <a:cubicBezTo>
                    <a:pt x="10711" y="1"/>
                    <a:pt x="8461" y="1288"/>
                    <a:pt x="8760" y="4054"/>
                  </a:cubicBezTo>
                  <a:cubicBezTo>
                    <a:pt x="8779" y="4164"/>
                    <a:pt x="8681" y="4230"/>
                    <a:pt x="8582" y="4230"/>
                  </a:cubicBezTo>
                  <a:cubicBezTo>
                    <a:pt x="8556" y="4230"/>
                    <a:pt x="8530" y="4225"/>
                    <a:pt x="8505" y="4216"/>
                  </a:cubicBezTo>
                  <a:cubicBezTo>
                    <a:pt x="7691" y="3842"/>
                    <a:pt x="6801" y="3469"/>
                    <a:pt x="5901" y="3469"/>
                  </a:cubicBezTo>
                  <a:cubicBezTo>
                    <a:pt x="5572" y="3469"/>
                    <a:pt x="5242" y="3519"/>
                    <a:pt x="4913" y="3636"/>
                  </a:cubicBezTo>
                  <a:cubicBezTo>
                    <a:pt x="3592" y="4123"/>
                    <a:pt x="2990" y="6000"/>
                    <a:pt x="4496" y="6719"/>
                  </a:cubicBezTo>
                  <a:cubicBezTo>
                    <a:pt x="4612" y="6580"/>
                    <a:pt x="4774" y="6487"/>
                    <a:pt x="4936" y="6394"/>
                  </a:cubicBezTo>
                  <a:cubicBezTo>
                    <a:pt x="4953" y="6385"/>
                    <a:pt x="4969" y="6380"/>
                    <a:pt x="4986" y="6380"/>
                  </a:cubicBezTo>
                  <a:cubicBezTo>
                    <a:pt x="5086" y="6380"/>
                    <a:pt x="5172" y="6543"/>
                    <a:pt x="5052" y="6603"/>
                  </a:cubicBezTo>
                  <a:cubicBezTo>
                    <a:pt x="4612" y="6835"/>
                    <a:pt x="4334" y="7159"/>
                    <a:pt x="4125" y="7599"/>
                  </a:cubicBezTo>
                  <a:cubicBezTo>
                    <a:pt x="4110" y="7630"/>
                    <a:pt x="4084" y="7643"/>
                    <a:pt x="4058" y="7643"/>
                  </a:cubicBezTo>
                  <a:cubicBezTo>
                    <a:pt x="4004" y="7643"/>
                    <a:pt x="3948" y="7592"/>
                    <a:pt x="3963" y="7530"/>
                  </a:cubicBezTo>
                  <a:cubicBezTo>
                    <a:pt x="4033" y="7321"/>
                    <a:pt x="4125" y="7113"/>
                    <a:pt x="4264" y="6927"/>
                  </a:cubicBezTo>
                  <a:lnTo>
                    <a:pt x="4264" y="6927"/>
                  </a:lnTo>
                  <a:cubicBezTo>
                    <a:pt x="2897" y="6997"/>
                    <a:pt x="0" y="7901"/>
                    <a:pt x="1113" y="9731"/>
                  </a:cubicBezTo>
                  <a:cubicBezTo>
                    <a:pt x="1532" y="10425"/>
                    <a:pt x="2216" y="10694"/>
                    <a:pt x="2949" y="10694"/>
                  </a:cubicBezTo>
                  <a:cubicBezTo>
                    <a:pt x="3956" y="10694"/>
                    <a:pt x="5058" y="10186"/>
                    <a:pt x="5701" y="9569"/>
                  </a:cubicBezTo>
                  <a:cubicBezTo>
                    <a:pt x="5729" y="9541"/>
                    <a:pt x="5762" y="9529"/>
                    <a:pt x="5793" y="9529"/>
                  </a:cubicBezTo>
                  <a:cubicBezTo>
                    <a:pt x="5889" y="9529"/>
                    <a:pt x="5974" y="9644"/>
                    <a:pt x="5887" y="9731"/>
                  </a:cubicBezTo>
                  <a:cubicBezTo>
                    <a:pt x="5840" y="9778"/>
                    <a:pt x="5817" y="9801"/>
                    <a:pt x="5771" y="9847"/>
                  </a:cubicBezTo>
                  <a:cubicBezTo>
                    <a:pt x="5751" y="10334"/>
                    <a:pt x="6141" y="10674"/>
                    <a:pt x="6609" y="10674"/>
                  </a:cubicBezTo>
                  <a:cubicBezTo>
                    <a:pt x="6698" y="10674"/>
                    <a:pt x="6790" y="10661"/>
                    <a:pt x="6883" y="10635"/>
                  </a:cubicBezTo>
                  <a:cubicBezTo>
                    <a:pt x="7393" y="10519"/>
                    <a:pt x="7694" y="10079"/>
                    <a:pt x="7949" y="9662"/>
                  </a:cubicBezTo>
                  <a:cubicBezTo>
                    <a:pt x="7970" y="9628"/>
                    <a:pt x="8000" y="9614"/>
                    <a:pt x="8031" y="9614"/>
                  </a:cubicBezTo>
                  <a:cubicBezTo>
                    <a:pt x="8105" y="9614"/>
                    <a:pt x="8184" y="9696"/>
                    <a:pt x="8135" y="9778"/>
                  </a:cubicBezTo>
                  <a:cubicBezTo>
                    <a:pt x="8135" y="9778"/>
                    <a:pt x="8135" y="9778"/>
                    <a:pt x="8135" y="9801"/>
                  </a:cubicBezTo>
                  <a:lnTo>
                    <a:pt x="8158" y="9801"/>
                  </a:lnTo>
                  <a:cubicBezTo>
                    <a:pt x="8447" y="11426"/>
                    <a:pt x="9870" y="12238"/>
                    <a:pt x="11419" y="12238"/>
                  </a:cubicBezTo>
                  <a:cubicBezTo>
                    <a:pt x="11483" y="12238"/>
                    <a:pt x="11547" y="12237"/>
                    <a:pt x="11611" y="12234"/>
                  </a:cubicBezTo>
                  <a:cubicBezTo>
                    <a:pt x="12329" y="12211"/>
                    <a:pt x="13210" y="12072"/>
                    <a:pt x="13836" y="11678"/>
                  </a:cubicBezTo>
                  <a:cubicBezTo>
                    <a:pt x="14554" y="11238"/>
                    <a:pt x="14879" y="10427"/>
                    <a:pt x="15180" y="9685"/>
                  </a:cubicBezTo>
                  <a:cubicBezTo>
                    <a:pt x="14832" y="9685"/>
                    <a:pt x="14508" y="9662"/>
                    <a:pt x="14160" y="9592"/>
                  </a:cubicBezTo>
                  <a:cubicBezTo>
                    <a:pt x="14075" y="9571"/>
                    <a:pt x="14088" y="9451"/>
                    <a:pt x="14163" y="9451"/>
                  </a:cubicBezTo>
                  <a:cubicBezTo>
                    <a:pt x="14170" y="9451"/>
                    <a:pt x="14176" y="9452"/>
                    <a:pt x="14183" y="9453"/>
                  </a:cubicBezTo>
                  <a:cubicBezTo>
                    <a:pt x="14360" y="9466"/>
                    <a:pt x="14536" y="9473"/>
                    <a:pt x="14712" y="9473"/>
                  </a:cubicBezTo>
                  <a:cubicBezTo>
                    <a:pt x="15185" y="9473"/>
                    <a:pt x="15658" y="9420"/>
                    <a:pt x="16130" y="9268"/>
                  </a:cubicBezTo>
                  <a:cubicBezTo>
                    <a:pt x="16144" y="9264"/>
                    <a:pt x="16158" y="9263"/>
                    <a:pt x="16170" y="9263"/>
                  </a:cubicBezTo>
                  <a:cubicBezTo>
                    <a:pt x="16325" y="9263"/>
                    <a:pt x="16371" y="9503"/>
                    <a:pt x="16200" y="9546"/>
                  </a:cubicBezTo>
                  <a:cubicBezTo>
                    <a:pt x="15945" y="9592"/>
                    <a:pt x="15713" y="9639"/>
                    <a:pt x="15458" y="9662"/>
                  </a:cubicBezTo>
                  <a:cubicBezTo>
                    <a:pt x="15481" y="9685"/>
                    <a:pt x="15481" y="9708"/>
                    <a:pt x="15458" y="9755"/>
                  </a:cubicBezTo>
                  <a:cubicBezTo>
                    <a:pt x="15458" y="9755"/>
                    <a:pt x="15458" y="9778"/>
                    <a:pt x="15458" y="9778"/>
                  </a:cubicBezTo>
                  <a:cubicBezTo>
                    <a:pt x="15777" y="10347"/>
                    <a:pt x="16412" y="10832"/>
                    <a:pt x="16994" y="10832"/>
                  </a:cubicBezTo>
                  <a:cubicBezTo>
                    <a:pt x="17385" y="10832"/>
                    <a:pt x="17752" y="10614"/>
                    <a:pt x="17984" y="10056"/>
                  </a:cubicBezTo>
                  <a:cubicBezTo>
                    <a:pt x="18004" y="10007"/>
                    <a:pt x="18039" y="9987"/>
                    <a:pt x="18078" y="9987"/>
                  </a:cubicBezTo>
                  <a:cubicBezTo>
                    <a:pt x="18131" y="9987"/>
                    <a:pt x="18189" y="10025"/>
                    <a:pt x="18216" y="10079"/>
                  </a:cubicBezTo>
                  <a:cubicBezTo>
                    <a:pt x="18623" y="11188"/>
                    <a:pt x="20466" y="11656"/>
                    <a:pt x="21567" y="11656"/>
                  </a:cubicBezTo>
                  <a:cubicBezTo>
                    <a:pt x="21594" y="11656"/>
                    <a:pt x="21620" y="11656"/>
                    <a:pt x="21646" y="11655"/>
                  </a:cubicBezTo>
                  <a:cubicBezTo>
                    <a:pt x="22874" y="11609"/>
                    <a:pt x="23963" y="10913"/>
                    <a:pt x="24311" y="9731"/>
                  </a:cubicBezTo>
                  <a:lnTo>
                    <a:pt x="24311" y="9731"/>
                  </a:lnTo>
                  <a:cubicBezTo>
                    <a:pt x="24120" y="9784"/>
                    <a:pt x="23929" y="9810"/>
                    <a:pt x="23737" y="9810"/>
                  </a:cubicBezTo>
                  <a:cubicBezTo>
                    <a:pt x="23674" y="9810"/>
                    <a:pt x="23610" y="9807"/>
                    <a:pt x="23546" y="9801"/>
                  </a:cubicBezTo>
                  <a:cubicBezTo>
                    <a:pt x="23453" y="9778"/>
                    <a:pt x="23453" y="9662"/>
                    <a:pt x="23546" y="9662"/>
                  </a:cubicBezTo>
                  <a:cubicBezTo>
                    <a:pt x="23940" y="9616"/>
                    <a:pt x="24265" y="9546"/>
                    <a:pt x="24589" y="9407"/>
                  </a:cubicBezTo>
                  <a:cubicBezTo>
                    <a:pt x="24589" y="9384"/>
                    <a:pt x="24612" y="9384"/>
                    <a:pt x="24612" y="9384"/>
                  </a:cubicBezTo>
                  <a:cubicBezTo>
                    <a:pt x="24890" y="9245"/>
                    <a:pt x="25145" y="9083"/>
                    <a:pt x="25377" y="8851"/>
                  </a:cubicBezTo>
                  <a:cubicBezTo>
                    <a:pt x="25403" y="8825"/>
                    <a:pt x="25432" y="8814"/>
                    <a:pt x="25461" y="8814"/>
                  </a:cubicBezTo>
                  <a:cubicBezTo>
                    <a:pt x="25561" y="8814"/>
                    <a:pt x="25652" y="8946"/>
                    <a:pt x="25562" y="9036"/>
                  </a:cubicBezTo>
                  <a:cubicBezTo>
                    <a:pt x="25400" y="9222"/>
                    <a:pt x="25168" y="9384"/>
                    <a:pt x="24937" y="9523"/>
                  </a:cubicBezTo>
                  <a:cubicBezTo>
                    <a:pt x="25665" y="9881"/>
                    <a:pt x="26860" y="10245"/>
                    <a:pt x="27937" y="10245"/>
                  </a:cubicBezTo>
                  <a:cubicBezTo>
                    <a:pt x="28951" y="10245"/>
                    <a:pt x="29859" y="9922"/>
                    <a:pt x="30174" y="8967"/>
                  </a:cubicBezTo>
                  <a:cubicBezTo>
                    <a:pt x="30836" y="6896"/>
                    <a:pt x="28431" y="6241"/>
                    <a:pt x="26834" y="6241"/>
                  </a:cubicBezTo>
                  <a:cubicBezTo>
                    <a:pt x="26697" y="6241"/>
                    <a:pt x="26566" y="6246"/>
                    <a:pt x="26443" y="6255"/>
                  </a:cubicBezTo>
                  <a:cubicBezTo>
                    <a:pt x="26420" y="6278"/>
                    <a:pt x="26420" y="6278"/>
                    <a:pt x="26420" y="6278"/>
                  </a:cubicBezTo>
                  <a:cubicBezTo>
                    <a:pt x="26395" y="6309"/>
                    <a:pt x="26364" y="6322"/>
                    <a:pt x="26333" y="6322"/>
                  </a:cubicBezTo>
                  <a:cubicBezTo>
                    <a:pt x="26248" y="6322"/>
                    <a:pt x="26166" y="6224"/>
                    <a:pt x="26234" y="6139"/>
                  </a:cubicBezTo>
                  <a:cubicBezTo>
                    <a:pt x="26652" y="5560"/>
                    <a:pt x="26165" y="4934"/>
                    <a:pt x="25516" y="4865"/>
                  </a:cubicBezTo>
                  <a:cubicBezTo>
                    <a:pt x="25470" y="4860"/>
                    <a:pt x="25424" y="4858"/>
                    <a:pt x="25378" y="4858"/>
                  </a:cubicBezTo>
                  <a:cubicBezTo>
                    <a:pt x="24950" y="4858"/>
                    <a:pt x="24572" y="5047"/>
                    <a:pt x="24195" y="5235"/>
                  </a:cubicBezTo>
                  <a:cubicBezTo>
                    <a:pt x="24195" y="5259"/>
                    <a:pt x="24195" y="5282"/>
                    <a:pt x="24195" y="5328"/>
                  </a:cubicBezTo>
                  <a:cubicBezTo>
                    <a:pt x="24195" y="5421"/>
                    <a:pt x="24120" y="5467"/>
                    <a:pt x="24044" y="5467"/>
                  </a:cubicBezTo>
                  <a:cubicBezTo>
                    <a:pt x="23969" y="5467"/>
                    <a:pt x="23894" y="5421"/>
                    <a:pt x="23894" y="5328"/>
                  </a:cubicBezTo>
                  <a:cubicBezTo>
                    <a:pt x="23894" y="3683"/>
                    <a:pt x="22573" y="2269"/>
                    <a:pt x="20927" y="2107"/>
                  </a:cubicBezTo>
                  <a:cubicBezTo>
                    <a:pt x="20798" y="2093"/>
                    <a:pt x="20670" y="2086"/>
                    <a:pt x="20544" y="2086"/>
                  </a:cubicBezTo>
                  <a:cubicBezTo>
                    <a:pt x="19200" y="2086"/>
                    <a:pt x="18041" y="2849"/>
                    <a:pt x="17173" y="3845"/>
                  </a:cubicBezTo>
                  <a:cubicBezTo>
                    <a:pt x="17173" y="3845"/>
                    <a:pt x="17173" y="3868"/>
                    <a:pt x="17150" y="3868"/>
                  </a:cubicBezTo>
                  <a:cubicBezTo>
                    <a:pt x="17150" y="3914"/>
                    <a:pt x="17127" y="3914"/>
                    <a:pt x="17103" y="3914"/>
                  </a:cubicBezTo>
                  <a:cubicBezTo>
                    <a:pt x="17095" y="3919"/>
                    <a:pt x="17086" y="3921"/>
                    <a:pt x="17077" y="3921"/>
                  </a:cubicBezTo>
                  <a:cubicBezTo>
                    <a:pt x="17035" y="3921"/>
                    <a:pt x="16992" y="3879"/>
                    <a:pt x="17011" y="3822"/>
                  </a:cubicBezTo>
                  <a:cubicBezTo>
                    <a:pt x="17034" y="3799"/>
                    <a:pt x="17057" y="3775"/>
                    <a:pt x="17057" y="3752"/>
                  </a:cubicBezTo>
                  <a:cubicBezTo>
                    <a:pt x="17465" y="1317"/>
                    <a:pt x="15213" y="1"/>
                    <a:pt x="12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237750" y="276075"/>
              <a:ext cx="1762222" cy="734094"/>
            </a:xfrm>
            <a:custGeom>
              <a:avLst/>
              <a:gdLst/>
              <a:ahLst/>
              <a:cxnLst/>
              <a:rect l="l" t="t" r="r" b="b"/>
              <a:pathLst>
                <a:path w="31051" h="12935" extrusionOk="0">
                  <a:moveTo>
                    <a:pt x="13032" y="408"/>
                  </a:moveTo>
                  <a:cubicBezTo>
                    <a:pt x="15296" y="408"/>
                    <a:pt x="17549" y="1719"/>
                    <a:pt x="17141" y="4151"/>
                  </a:cubicBezTo>
                  <a:cubicBezTo>
                    <a:pt x="17118" y="4174"/>
                    <a:pt x="17095" y="4198"/>
                    <a:pt x="17072" y="4221"/>
                  </a:cubicBezTo>
                  <a:cubicBezTo>
                    <a:pt x="17053" y="4278"/>
                    <a:pt x="17096" y="4320"/>
                    <a:pt x="17138" y="4320"/>
                  </a:cubicBezTo>
                  <a:cubicBezTo>
                    <a:pt x="17147" y="4320"/>
                    <a:pt x="17156" y="4318"/>
                    <a:pt x="17164" y="4313"/>
                  </a:cubicBezTo>
                  <a:cubicBezTo>
                    <a:pt x="17188" y="4313"/>
                    <a:pt x="17211" y="4313"/>
                    <a:pt x="17234" y="4267"/>
                  </a:cubicBezTo>
                  <a:cubicBezTo>
                    <a:pt x="17234" y="4267"/>
                    <a:pt x="17234" y="4244"/>
                    <a:pt x="17234" y="4244"/>
                  </a:cubicBezTo>
                  <a:cubicBezTo>
                    <a:pt x="18111" y="3239"/>
                    <a:pt x="19304" y="2490"/>
                    <a:pt x="20649" y="2490"/>
                  </a:cubicBezTo>
                  <a:cubicBezTo>
                    <a:pt x="20761" y="2490"/>
                    <a:pt x="20874" y="2495"/>
                    <a:pt x="20988" y="2506"/>
                  </a:cubicBezTo>
                  <a:cubicBezTo>
                    <a:pt x="22634" y="2668"/>
                    <a:pt x="23955" y="4082"/>
                    <a:pt x="23955" y="5727"/>
                  </a:cubicBezTo>
                  <a:cubicBezTo>
                    <a:pt x="23955" y="5831"/>
                    <a:pt x="24036" y="5884"/>
                    <a:pt x="24114" y="5884"/>
                  </a:cubicBezTo>
                  <a:cubicBezTo>
                    <a:pt x="24192" y="5884"/>
                    <a:pt x="24268" y="5831"/>
                    <a:pt x="24256" y="5727"/>
                  </a:cubicBezTo>
                  <a:cubicBezTo>
                    <a:pt x="24256" y="5704"/>
                    <a:pt x="24256" y="5658"/>
                    <a:pt x="24256" y="5634"/>
                  </a:cubicBezTo>
                  <a:cubicBezTo>
                    <a:pt x="24629" y="5448"/>
                    <a:pt x="25021" y="5280"/>
                    <a:pt x="25432" y="5280"/>
                  </a:cubicBezTo>
                  <a:cubicBezTo>
                    <a:pt x="25480" y="5280"/>
                    <a:pt x="25528" y="5282"/>
                    <a:pt x="25577" y="5287"/>
                  </a:cubicBezTo>
                  <a:cubicBezTo>
                    <a:pt x="26226" y="5333"/>
                    <a:pt x="26736" y="5959"/>
                    <a:pt x="26295" y="6561"/>
                  </a:cubicBezTo>
                  <a:cubicBezTo>
                    <a:pt x="26242" y="6633"/>
                    <a:pt x="26325" y="6731"/>
                    <a:pt x="26409" y="6731"/>
                  </a:cubicBezTo>
                  <a:cubicBezTo>
                    <a:pt x="26434" y="6731"/>
                    <a:pt x="26459" y="6722"/>
                    <a:pt x="26481" y="6701"/>
                  </a:cubicBezTo>
                  <a:cubicBezTo>
                    <a:pt x="26504" y="6677"/>
                    <a:pt x="26504" y="6677"/>
                    <a:pt x="26504" y="6654"/>
                  </a:cubicBezTo>
                  <a:cubicBezTo>
                    <a:pt x="26609" y="6648"/>
                    <a:pt x="26721" y="6645"/>
                    <a:pt x="26837" y="6645"/>
                  </a:cubicBezTo>
                  <a:cubicBezTo>
                    <a:pt x="28433" y="6645"/>
                    <a:pt x="30905" y="7270"/>
                    <a:pt x="30235" y="9366"/>
                  </a:cubicBezTo>
                  <a:cubicBezTo>
                    <a:pt x="29932" y="10321"/>
                    <a:pt x="29023" y="10644"/>
                    <a:pt x="28009" y="10644"/>
                  </a:cubicBezTo>
                  <a:cubicBezTo>
                    <a:pt x="26932" y="10644"/>
                    <a:pt x="25737" y="10280"/>
                    <a:pt x="25021" y="9922"/>
                  </a:cubicBezTo>
                  <a:cubicBezTo>
                    <a:pt x="25253" y="9783"/>
                    <a:pt x="25461" y="9621"/>
                    <a:pt x="25623" y="9435"/>
                  </a:cubicBezTo>
                  <a:cubicBezTo>
                    <a:pt x="25713" y="9345"/>
                    <a:pt x="25636" y="9213"/>
                    <a:pt x="25542" y="9213"/>
                  </a:cubicBezTo>
                  <a:cubicBezTo>
                    <a:pt x="25515" y="9213"/>
                    <a:pt x="25487" y="9224"/>
                    <a:pt x="25461" y="9250"/>
                  </a:cubicBezTo>
                  <a:cubicBezTo>
                    <a:pt x="25206" y="9482"/>
                    <a:pt x="24951" y="9667"/>
                    <a:pt x="24673" y="9783"/>
                  </a:cubicBezTo>
                  <a:cubicBezTo>
                    <a:pt x="24673" y="9783"/>
                    <a:pt x="24650" y="9806"/>
                    <a:pt x="24650" y="9806"/>
                  </a:cubicBezTo>
                  <a:cubicBezTo>
                    <a:pt x="24349" y="9945"/>
                    <a:pt x="24001" y="10038"/>
                    <a:pt x="23630" y="10061"/>
                  </a:cubicBezTo>
                  <a:cubicBezTo>
                    <a:pt x="23538" y="10061"/>
                    <a:pt x="23538" y="10177"/>
                    <a:pt x="23630" y="10200"/>
                  </a:cubicBezTo>
                  <a:cubicBezTo>
                    <a:pt x="23688" y="10206"/>
                    <a:pt x="23749" y="10209"/>
                    <a:pt x="23812" y="10209"/>
                  </a:cubicBezTo>
                  <a:cubicBezTo>
                    <a:pt x="24000" y="10209"/>
                    <a:pt x="24204" y="10183"/>
                    <a:pt x="24395" y="10130"/>
                  </a:cubicBezTo>
                  <a:lnTo>
                    <a:pt x="24395" y="10130"/>
                  </a:lnTo>
                  <a:cubicBezTo>
                    <a:pt x="24047" y="11312"/>
                    <a:pt x="22935" y="12008"/>
                    <a:pt x="21730" y="12054"/>
                  </a:cubicBezTo>
                  <a:cubicBezTo>
                    <a:pt x="21681" y="12056"/>
                    <a:pt x="21630" y="12057"/>
                    <a:pt x="21578" y="12057"/>
                  </a:cubicBezTo>
                  <a:cubicBezTo>
                    <a:pt x="20470" y="12057"/>
                    <a:pt x="18697" y="11585"/>
                    <a:pt x="18277" y="10478"/>
                  </a:cubicBezTo>
                  <a:cubicBezTo>
                    <a:pt x="18263" y="10436"/>
                    <a:pt x="18205" y="10393"/>
                    <a:pt x="18152" y="10393"/>
                  </a:cubicBezTo>
                  <a:cubicBezTo>
                    <a:pt x="18118" y="10393"/>
                    <a:pt x="18086" y="10410"/>
                    <a:pt x="18068" y="10455"/>
                  </a:cubicBezTo>
                  <a:cubicBezTo>
                    <a:pt x="17827" y="11021"/>
                    <a:pt x="17460" y="11241"/>
                    <a:pt x="17071" y="11241"/>
                  </a:cubicBezTo>
                  <a:cubicBezTo>
                    <a:pt x="16490" y="11241"/>
                    <a:pt x="15862" y="10747"/>
                    <a:pt x="15542" y="10177"/>
                  </a:cubicBezTo>
                  <a:cubicBezTo>
                    <a:pt x="15542" y="10177"/>
                    <a:pt x="15542" y="10177"/>
                    <a:pt x="15542" y="10154"/>
                  </a:cubicBezTo>
                  <a:cubicBezTo>
                    <a:pt x="15542" y="10130"/>
                    <a:pt x="15542" y="10084"/>
                    <a:pt x="15542" y="10061"/>
                  </a:cubicBezTo>
                  <a:cubicBezTo>
                    <a:pt x="15774" y="10038"/>
                    <a:pt x="16029" y="9991"/>
                    <a:pt x="16284" y="9945"/>
                  </a:cubicBezTo>
                  <a:cubicBezTo>
                    <a:pt x="16434" y="9924"/>
                    <a:pt x="16385" y="9662"/>
                    <a:pt x="16229" y="9662"/>
                  </a:cubicBezTo>
                  <a:cubicBezTo>
                    <a:pt x="16217" y="9662"/>
                    <a:pt x="16204" y="9664"/>
                    <a:pt x="16191" y="9667"/>
                  </a:cubicBezTo>
                  <a:cubicBezTo>
                    <a:pt x="15735" y="9819"/>
                    <a:pt x="15267" y="9872"/>
                    <a:pt x="14787" y="9872"/>
                  </a:cubicBezTo>
                  <a:cubicBezTo>
                    <a:pt x="14608" y="9872"/>
                    <a:pt x="14427" y="9865"/>
                    <a:pt x="14244" y="9852"/>
                  </a:cubicBezTo>
                  <a:cubicBezTo>
                    <a:pt x="14175" y="9852"/>
                    <a:pt x="14152" y="9968"/>
                    <a:pt x="14221" y="9991"/>
                  </a:cubicBezTo>
                  <a:cubicBezTo>
                    <a:pt x="14569" y="10061"/>
                    <a:pt x="14916" y="10084"/>
                    <a:pt x="15241" y="10084"/>
                  </a:cubicBezTo>
                  <a:cubicBezTo>
                    <a:pt x="14940" y="10849"/>
                    <a:pt x="14638" y="11637"/>
                    <a:pt x="13897" y="12077"/>
                  </a:cubicBezTo>
                  <a:cubicBezTo>
                    <a:pt x="13271" y="12471"/>
                    <a:pt x="12390" y="12610"/>
                    <a:pt x="11695" y="12657"/>
                  </a:cubicBezTo>
                  <a:cubicBezTo>
                    <a:pt x="11632" y="12659"/>
                    <a:pt x="11569" y="12661"/>
                    <a:pt x="11506" y="12661"/>
                  </a:cubicBezTo>
                  <a:cubicBezTo>
                    <a:pt x="9934" y="12661"/>
                    <a:pt x="8508" y="11827"/>
                    <a:pt x="8219" y="10200"/>
                  </a:cubicBezTo>
                  <a:cubicBezTo>
                    <a:pt x="8266" y="10105"/>
                    <a:pt x="8185" y="10021"/>
                    <a:pt x="8106" y="10021"/>
                  </a:cubicBezTo>
                  <a:cubicBezTo>
                    <a:pt x="8069" y="10021"/>
                    <a:pt x="8032" y="10040"/>
                    <a:pt x="8010" y="10084"/>
                  </a:cubicBezTo>
                  <a:cubicBezTo>
                    <a:pt x="7778" y="10501"/>
                    <a:pt x="7454" y="10918"/>
                    <a:pt x="6967" y="11057"/>
                  </a:cubicBezTo>
                  <a:cubicBezTo>
                    <a:pt x="6882" y="11077"/>
                    <a:pt x="6797" y="11087"/>
                    <a:pt x="6714" y="11087"/>
                  </a:cubicBezTo>
                  <a:cubicBezTo>
                    <a:pt x="6218" y="11087"/>
                    <a:pt x="5812" y="10743"/>
                    <a:pt x="5832" y="10246"/>
                  </a:cubicBezTo>
                  <a:cubicBezTo>
                    <a:pt x="5878" y="10223"/>
                    <a:pt x="5924" y="10177"/>
                    <a:pt x="5948" y="10130"/>
                  </a:cubicBezTo>
                  <a:cubicBezTo>
                    <a:pt x="6037" y="10059"/>
                    <a:pt x="5960" y="9931"/>
                    <a:pt x="5867" y="9931"/>
                  </a:cubicBezTo>
                  <a:cubicBezTo>
                    <a:pt x="5840" y="9931"/>
                    <a:pt x="5812" y="9942"/>
                    <a:pt x="5785" y="9968"/>
                  </a:cubicBezTo>
                  <a:cubicBezTo>
                    <a:pt x="5140" y="10586"/>
                    <a:pt x="4028" y="11103"/>
                    <a:pt x="3013" y="11103"/>
                  </a:cubicBezTo>
                  <a:cubicBezTo>
                    <a:pt x="2277" y="11103"/>
                    <a:pt x="1592" y="10832"/>
                    <a:pt x="1174" y="10130"/>
                  </a:cubicBezTo>
                  <a:cubicBezTo>
                    <a:pt x="84" y="8300"/>
                    <a:pt x="2981" y="7396"/>
                    <a:pt x="4349" y="7349"/>
                  </a:cubicBezTo>
                  <a:lnTo>
                    <a:pt x="4349" y="7349"/>
                  </a:lnTo>
                  <a:cubicBezTo>
                    <a:pt x="4209" y="7535"/>
                    <a:pt x="4094" y="7743"/>
                    <a:pt x="4047" y="7952"/>
                  </a:cubicBezTo>
                  <a:cubicBezTo>
                    <a:pt x="4032" y="8014"/>
                    <a:pt x="4088" y="8065"/>
                    <a:pt x="4142" y="8065"/>
                  </a:cubicBezTo>
                  <a:cubicBezTo>
                    <a:pt x="4168" y="8065"/>
                    <a:pt x="4194" y="8052"/>
                    <a:pt x="4209" y="8022"/>
                  </a:cubicBezTo>
                  <a:cubicBezTo>
                    <a:pt x="4418" y="7558"/>
                    <a:pt x="4696" y="7234"/>
                    <a:pt x="5113" y="7002"/>
                  </a:cubicBezTo>
                  <a:cubicBezTo>
                    <a:pt x="5233" y="6942"/>
                    <a:pt x="5164" y="6779"/>
                    <a:pt x="5054" y="6779"/>
                  </a:cubicBezTo>
                  <a:cubicBezTo>
                    <a:pt x="5036" y="6779"/>
                    <a:pt x="5017" y="6784"/>
                    <a:pt x="4997" y="6793"/>
                  </a:cubicBezTo>
                  <a:cubicBezTo>
                    <a:pt x="4835" y="6886"/>
                    <a:pt x="4696" y="7002"/>
                    <a:pt x="4557" y="7118"/>
                  </a:cubicBezTo>
                  <a:cubicBezTo>
                    <a:pt x="3051" y="6422"/>
                    <a:pt x="3653" y="4522"/>
                    <a:pt x="4974" y="4059"/>
                  </a:cubicBezTo>
                  <a:cubicBezTo>
                    <a:pt x="5314" y="3931"/>
                    <a:pt x="5656" y="3877"/>
                    <a:pt x="5998" y="3877"/>
                  </a:cubicBezTo>
                  <a:cubicBezTo>
                    <a:pt x="6894" y="3877"/>
                    <a:pt x="7784" y="4246"/>
                    <a:pt x="8590" y="4615"/>
                  </a:cubicBezTo>
                  <a:cubicBezTo>
                    <a:pt x="8612" y="4626"/>
                    <a:pt x="8639" y="4632"/>
                    <a:pt x="8666" y="4632"/>
                  </a:cubicBezTo>
                  <a:cubicBezTo>
                    <a:pt x="8751" y="4632"/>
                    <a:pt x="8845" y="4575"/>
                    <a:pt x="8845" y="4453"/>
                  </a:cubicBezTo>
                  <a:cubicBezTo>
                    <a:pt x="8533" y="1695"/>
                    <a:pt x="10788" y="408"/>
                    <a:pt x="13032" y="408"/>
                  </a:cubicBezTo>
                  <a:close/>
                  <a:moveTo>
                    <a:pt x="12835" y="1"/>
                  </a:moveTo>
                  <a:cubicBezTo>
                    <a:pt x="10499" y="1"/>
                    <a:pt x="8337" y="1765"/>
                    <a:pt x="8474" y="4198"/>
                  </a:cubicBezTo>
                  <a:cubicBezTo>
                    <a:pt x="7688" y="3866"/>
                    <a:pt x="6765" y="3560"/>
                    <a:pt x="5895" y="3560"/>
                  </a:cubicBezTo>
                  <a:cubicBezTo>
                    <a:pt x="5124" y="3560"/>
                    <a:pt x="4394" y="3801"/>
                    <a:pt x="3839" y="4476"/>
                  </a:cubicBezTo>
                  <a:cubicBezTo>
                    <a:pt x="3143" y="5333"/>
                    <a:pt x="3306" y="6701"/>
                    <a:pt x="4302" y="7164"/>
                  </a:cubicBezTo>
                  <a:cubicBezTo>
                    <a:pt x="4243" y="7161"/>
                    <a:pt x="4183" y="7159"/>
                    <a:pt x="4121" y="7159"/>
                  </a:cubicBezTo>
                  <a:cubicBezTo>
                    <a:pt x="2525" y="7159"/>
                    <a:pt x="0" y="8301"/>
                    <a:pt x="826" y="10130"/>
                  </a:cubicBezTo>
                  <a:cubicBezTo>
                    <a:pt x="1223" y="11013"/>
                    <a:pt x="2030" y="11350"/>
                    <a:pt x="2912" y="11350"/>
                  </a:cubicBezTo>
                  <a:cubicBezTo>
                    <a:pt x="3882" y="11350"/>
                    <a:pt x="4942" y="10943"/>
                    <a:pt x="5646" y="10409"/>
                  </a:cubicBezTo>
                  <a:cubicBezTo>
                    <a:pt x="5646" y="10826"/>
                    <a:pt x="6040" y="11220"/>
                    <a:pt x="6481" y="11289"/>
                  </a:cubicBezTo>
                  <a:cubicBezTo>
                    <a:pt x="6550" y="11301"/>
                    <a:pt x="6619" y="11306"/>
                    <a:pt x="6687" y="11306"/>
                  </a:cubicBezTo>
                  <a:cubicBezTo>
                    <a:pt x="7294" y="11306"/>
                    <a:pt x="7811" y="10860"/>
                    <a:pt x="8103" y="10339"/>
                  </a:cubicBezTo>
                  <a:cubicBezTo>
                    <a:pt x="8242" y="12031"/>
                    <a:pt x="9934" y="12935"/>
                    <a:pt x="11510" y="12935"/>
                  </a:cubicBezTo>
                  <a:cubicBezTo>
                    <a:pt x="12437" y="12935"/>
                    <a:pt x="13549" y="12749"/>
                    <a:pt x="14291" y="12170"/>
                  </a:cubicBezTo>
                  <a:cubicBezTo>
                    <a:pt x="14870" y="11730"/>
                    <a:pt x="15171" y="11057"/>
                    <a:pt x="15426" y="10409"/>
                  </a:cubicBezTo>
                  <a:cubicBezTo>
                    <a:pt x="15771" y="11029"/>
                    <a:pt x="16459" y="11485"/>
                    <a:pt x="17093" y="11485"/>
                  </a:cubicBezTo>
                  <a:cubicBezTo>
                    <a:pt x="17524" y="11485"/>
                    <a:pt x="17930" y="11273"/>
                    <a:pt x="18184" y="10756"/>
                  </a:cubicBezTo>
                  <a:cubicBezTo>
                    <a:pt x="18952" y="11747"/>
                    <a:pt x="20325" y="12326"/>
                    <a:pt x="21624" y="12326"/>
                  </a:cubicBezTo>
                  <a:cubicBezTo>
                    <a:pt x="23029" y="12326"/>
                    <a:pt x="24346" y="11649"/>
                    <a:pt x="24720" y="10084"/>
                  </a:cubicBezTo>
                  <a:cubicBezTo>
                    <a:pt x="25481" y="10517"/>
                    <a:pt x="26816" y="10939"/>
                    <a:pt x="28025" y="10939"/>
                  </a:cubicBezTo>
                  <a:cubicBezTo>
                    <a:pt x="29209" y="10939"/>
                    <a:pt x="30273" y="10535"/>
                    <a:pt x="30560" y="9343"/>
                  </a:cubicBezTo>
                  <a:cubicBezTo>
                    <a:pt x="31051" y="7276"/>
                    <a:pt x="28977" y="6474"/>
                    <a:pt x="27256" y="6474"/>
                  </a:cubicBezTo>
                  <a:cubicBezTo>
                    <a:pt x="27028" y="6474"/>
                    <a:pt x="26806" y="6488"/>
                    <a:pt x="26597" y="6515"/>
                  </a:cubicBezTo>
                  <a:cubicBezTo>
                    <a:pt x="26852" y="6052"/>
                    <a:pt x="26620" y="5472"/>
                    <a:pt x="26180" y="5217"/>
                  </a:cubicBezTo>
                  <a:cubicBezTo>
                    <a:pt x="25961" y="5100"/>
                    <a:pt x="25735" y="5052"/>
                    <a:pt x="25509" y="5052"/>
                  </a:cubicBezTo>
                  <a:cubicBezTo>
                    <a:pt x="25063" y="5052"/>
                    <a:pt x="24617" y="5242"/>
                    <a:pt x="24233" y="5472"/>
                  </a:cubicBezTo>
                  <a:cubicBezTo>
                    <a:pt x="24094" y="3943"/>
                    <a:pt x="22935" y="2645"/>
                    <a:pt x="21405" y="2320"/>
                  </a:cubicBezTo>
                  <a:cubicBezTo>
                    <a:pt x="21158" y="2269"/>
                    <a:pt x="20909" y="2244"/>
                    <a:pt x="20662" y="2244"/>
                  </a:cubicBezTo>
                  <a:cubicBezTo>
                    <a:pt x="19359" y="2244"/>
                    <a:pt x="18099" y="2930"/>
                    <a:pt x="17280" y="3943"/>
                  </a:cubicBezTo>
                  <a:cubicBezTo>
                    <a:pt x="17605" y="1579"/>
                    <a:pt x="15171" y="49"/>
                    <a:pt x="12970" y="3"/>
                  </a:cubicBezTo>
                  <a:cubicBezTo>
                    <a:pt x="12925" y="2"/>
                    <a:pt x="12880" y="1"/>
                    <a:pt x="12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484103" y="432713"/>
              <a:ext cx="113164" cy="192107"/>
            </a:xfrm>
            <a:custGeom>
              <a:avLst/>
              <a:gdLst/>
              <a:ahLst/>
              <a:cxnLst/>
              <a:rect l="l" t="t" r="r" b="b"/>
              <a:pathLst>
                <a:path w="1994" h="3385" extrusionOk="0">
                  <a:moveTo>
                    <a:pt x="1" y="1"/>
                  </a:moveTo>
                  <a:cubicBezTo>
                    <a:pt x="719" y="858"/>
                    <a:pt x="835" y="2156"/>
                    <a:pt x="951" y="3384"/>
                  </a:cubicBezTo>
                  <a:cubicBezTo>
                    <a:pt x="1275" y="3199"/>
                    <a:pt x="1646" y="3083"/>
                    <a:pt x="1994" y="3014"/>
                  </a:cubicBezTo>
                  <a:cubicBezTo>
                    <a:pt x="1994" y="2990"/>
                    <a:pt x="1994" y="2990"/>
                    <a:pt x="1994" y="2967"/>
                  </a:cubicBezTo>
                  <a:cubicBezTo>
                    <a:pt x="1994" y="1669"/>
                    <a:pt x="1159" y="511"/>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614351" y="574425"/>
              <a:ext cx="139441" cy="72757"/>
            </a:xfrm>
            <a:custGeom>
              <a:avLst/>
              <a:gdLst/>
              <a:ahLst/>
              <a:cxnLst/>
              <a:rect l="l" t="t" r="r" b="b"/>
              <a:pathLst>
                <a:path w="2457" h="1282" extrusionOk="0">
                  <a:moveTo>
                    <a:pt x="1183" y="0"/>
                  </a:moveTo>
                  <a:cubicBezTo>
                    <a:pt x="755" y="0"/>
                    <a:pt x="377" y="189"/>
                    <a:pt x="0" y="377"/>
                  </a:cubicBezTo>
                  <a:cubicBezTo>
                    <a:pt x="0" y="401"/>
                    <a:pt x="0" y="424"/>
                    <a:pt x="0" y="447"/>
                  </a:cubicBezTo>
                  <a:cubicBezTo>
                    <a:pt x="93" y="447"/>
                    <a:pt x="162" y="424"/>
                    <a:pt x="255" y="424"/>
                  </a:cubicBezTo>
                  <a:cubicBezTo>
                    <a:pt x="394" y="377"/>
                    <a:pt x="533" y="354"/>
                    <a:pt x="672" y="354"/>
                  </a:cubicBezTo>
                  <a:cubicBezTo>
                    <a:pt x="704" y="350"/>
                    <a:pt x="736" y="348"/>
                    <a:pt x="767" y="348"/>
                  </a:cubicBezTo>
                  <a:cubicBezTo>
                    <a:pt x="920" y="348"/>
                    <a:pt x="1071" y="393"/>
                    <a:pt x="1205" y="470"/>
                  </a:cubicBezTo>
                  <a:cubicBezTo>
                    <a:pt x="1599" y="586"/>
                    <a:pt x="1924" y="887"/>
                    <a:pt x="2039" y="1281"/>
                  </a:cubicBezTo>
                  <a:cubicBezTo>
                    <a:pt x="2457" y="679"/>
                    <a:pt x="1970" y="76"/>
                    <a:pt x="1321" y="7"/>
                  </a:cubicBezTo>
                  <a:cubicBezTo>
                    <a:pt x="1275" y="2"/>
                    <a:pt x="1229" y="0"/>
                    <a:pt x="118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440506">
              <a:off x="8076918" y="311191"/>
              <a:ext cx="156388" cy="207493"/>
            </a:xfrm>
            <a:custGeom>
              <a:avLst/>
              <a:gdLst/>
              <a:ahLst/>
              <a:cxnLst/>
              <a:rect l="l" t="t" r="r" b="b"/>
              <a:pathLst>
                <a:path w="2481" h="3292" extrusionOk="0">
                  <a:moveTo>
                    <a:pt x="1" y="1"/>
                  </a:moveTo>
                  <a:cubicBezTo>
                    <a:pt x="882" y="997"/>
                    <a:pt x="1646" y="2087"/>
                    <a:pt x="2202" y="3292"/>
                  </a:cubicBezTo>
                  <a:cubicBezTo>
                    <a:pt x="2295" y="3199"/>
                    <a:pt x="2365" y="3106"/>
                    <a:pt x="2457" y="2990"/>
                  </a:cubicBezTo>
                  <a:cubicBezTo>
                    <a:pt x="2481" y="1461"/>
                    <a:pt x="1391" y="464"/>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13047" y="853593"/>
              <a:ext cx="107887" cy="100055"/>
            </a:xfrm>
            <a:custGeom>
              <a:avLst/>
              <a:gdLst/>
              <a:ahLst/>
              <a:cxnLst/>
              <a:rect l="l" t="t" r="r" b="b"/>
              <a:pathLst>
                <a:path w="1901" h="1763" extrusionOk="0">
                  <a:moveTo>
                    <a:pt x="1901" y="1"/>
                  </a:moveTo>
                  <a:cubicBezTo>
                    <a:pt x="1739" y="47"/>
                    <a:pt x="1553" y="70"/>
                    <a:pt x="1368" y="94"/>
                  </a:cubicBezTo>
                  <a:lnTo>
                    <a:pt x="1090" y="94"/>
                  </a:lnTo>
                  <a:cubicBezTo>
                    <a:pt x="812" y="696"/>
                    <a:pt x="441" y="1252"/>
                    <a:pt x="1" y="1762"/>
                  </a:cubicBezTo>
                  <a:cubicBezTo>
                    <a:pt x="881" y="1530"/>
                    <a:pt x="1623" y="905"/>
                    <a:pt x="190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89321" y="653142"/>
              <a:ext cx="302377" cy="227351"/>
            </a:xfrm>
            <a:custGeom>
              <a:avLst/>
              <a:gdLst/>
              <a:ahLst/>
              <a:cxnLst/>
              <a:rect l="l" t="t" r="r" b="b"/>
              <a:pathLst>
                <a:path w="5328" h="4006" extrusionOk="0">
                  <a:moveTo>
                    <a:pt x="1260" y="1"/>
                  </a:moveTo>
                  <a:cubicBezTo>
                    <a:pt x="1144" y="1"/>
                    <a:pt x="1032" y="4"/>
                    <a:pt x="927" y="10"/>
                  </a:cubicBezTo>
                  <a:cubicBezTo>
                    <a:pt x="904" y="33"/>
                    <a:pt x="904" y="33"/>
                    <a:pt x="904" y="57"/>
                  </a:cubicBezTo>
                  <a:lnTo>
                    <a:pt x="881" y="57"/>
                  </a:lnTo>
                  <a:cubicBezTo>
                    <a:pt x="1738" y="196"/>
                    <a:pt x="2526" y="520"/>
                    <a:pt x="2804" y="1238"/>
                  </a:cubicBezTo>
                  <a:cubicBezTo>
                    <a:pt x="3268" y="2444"/>
                    <a:pt x="2039" y="3278"/>
                    <a:pt x="1020" y="3486"/>
                  </a:cubicBezTo>
                  <a:cubicBezTo>
                    <a:pt x="795" y="3531"/>
                    <a:pt x="580" y="3557"/>
                    <a:pt x="363" y="3557"/>
                  </a:cubicBezTo>
                  <a:cubicBezTo>
                    <a:pt x="243" y="3557"/>
                    <a:pt x="123" y="3549"/>
                    <a:pt x="0" y="3533"/>
                  </a:cubicBezTo>
                  <a:lnTo>
                    <a:pt x="0" y="3533"/>
                  </a:lnTo>
                  <a:cubicBezTo>
                    <a:pt x="706" y="3792"/>
                    <a:pt x="1597" y="4005"/>
                    <a:pt x="2419" y="4005"/>
                  </a:cubicBezTo>
                  <a:cubicBezTo>
                    <a:pt x="3432" y="4005"/>
                    <a:pt x="4338" y="3681"/>
                    <a:pt x="4658" y="2722"/>
                  </a:cubicBezTo>
                  <a:cubicBezTo>
                    <a:pt x="5328" y="626"/>
                    <a:pt x="2856" y="1"/>
                    <a:pt x="126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5;p2"/>
          <p:cNvGrpSpPr/>
          <p:nvPr/>
        </p:nvGrpSpPr>
        <p:grpSpPr>
          <a:xfrm>
            <a:off x="279638" y="348847"/>
            <a:ext cx="1563020" cy="1017293"/>
            <a:chOff x="279638" y="261635"/>
            <a:chExt cx="1563020" cy="762970"/>
          </a:xfrm>
        </p:grpSpPr>
        <p:sp>
          <p:nvSpPr>
            <p:cNvPr id="26" name="Google Shape;26;p2"/>
            <p:cNvSpPr/>
            <p:nvPr/>
          </p:nvSpPr>
          <p:spPr>
            <a:xfrm>
              <a:off x="294874" y="277817"/>
              <a:ext cx="1541912" cy="732600"/>
            </a:xfrm>
            <a:custGeom>
              <a:avLst/>
              <a:gdLst/>
              <a:ahLst/>
              <a:cxnLst/>
              <a:rect l="l" t="t" r="r" b="b"/>
              <a:pathLst>
                <a:path w="29346" h="13943" extrusionOk="0">
                  <a:moveTo>
                    <a:pt x="22007" y="0"/>
                  </a:moveTo>
                  <a:cubicBezTo>
                    <a:pt x="20617" y="0"/>
                    <a:pt x="19284" y="795"/>
                    <a:pt x="18506" y="2043"/>
                  </a:cubicBezTo>
                  <a:cubicBezTo>
                    <a:pt x="18475" y="2084"/>
                    <a:pt x="18431" y="2102"/>
                    <a:pt x="18388" y="2102"/>
                  </a:cubicBezTo>
                  <a:cubicBezTo>
                    <a:pt x="18332" y="2102"/>
                    <a:pt x="18277" y="2072"/>
                    <a:pt x="18251" y="2020"/>
                  </a:cubicBezTo>
                  <a:cubicBezTo>
                    <a:pt x="18002" y="1202"/>
                    <a:pt x="17374" y="828"/>
                    <a:pt x="16741" y="828"/>
                  </a:cubicBezTo>
                  <a:cubicBezTo>
                    <a:pt x="15957" y="828"/>
                    <a:pt x="15165" y="1401"/>
                    <a:pt x="15076" y="2414"/>
                  </a:cubicBezTo>
                  <a:cubicBezTo>
                    <a:pt x="15446" y="2437"/>
                    <a:pt x="15794" y="2484"/>
                    <a:pt x="16142" y="2599"/>
                  </a:cubicBezTo>
                  <a:cubicBezTo>
                    <a:pt x="16290" y="2642"/>
                    <a:pt x="16244" y="2860"/>
                    <a:pt x="16110" y="2860"/>
                  </a:cubicBezTo>
                  <a:cubicBezTo>
                    <a:pt x="16098" y="2860"/>
                    <a:pt x="16086" y="2858"/>
                    <a:pt x="16072" y="2854"/>
                  </a:cubicBezTo>
                  <a:cubicBezTo>
                    <a:pt x="15646" y="2733"/>
                    <a:pt x="15233" y="2668"/>
                    <a:pt x="14820" y="2668"/>
                  </a:cubicBezTo>
                  <a:cubicBezTo>
                    <a:pt x="14445" y="2668"/>
                    <a:pt x="14070" y="2721"/>
                    <a:pt x="13685" y="2831"/>
                  </a:cubicBezTo>
                  <a:cubicBezTo>
                    <a:pt x="13677" y="2833"/>
                    <a:pt x="13670" y="2833"/>
                    <a:pt x="13663" y="2833"/>
                  </a:cubicBezTo>
                  <a:cubicBezTo>
                    <a:pt x="13564" y="2833"/>
                    <a:pt x="13531" y="2689"/>
                    <a:pt x="13639" y="2646"/>
                  </a:cubicBezTo>
                  <a:cubicBezTo>
                    <a:pt x="13894" y="2553"/>
                    <a:pt x="14149" y="2484"/>
                    <a:pt x="14427" y="2460"/>
                  </a:cubicBezTo>
                  <a:cubicBezTo>
                    <a:pt x="13870" y="1313"/>
                    <a:pt x="12689" y="818"/>
                    <a:pt x="11497" y="818"/>
                  </a:cubicBezTo>
                  <a:cubicBezTo>
                    <a:pt x="11100" y="818"/>
                    <a:pt x="10701" y="873"/>
                    <a:pt x="10325" y="977"/>
                  </a:cubicBezTo>
                  <a:cubicBezTo>
                    <a:pt x="8378" y="1510"/>
                    <a:pt x="7127" y="3179"/>
                    <a:pt x="7266" y="5172"/>
                  </a:cubicBezTo>
                  <a:cubicBezTo>
                    <a:pt x="7266" y="5251"/>
                    <a:pt x="7191" y="5297"/>
                    <a:pt x="7121" y="5297"/>
                  </a:cubicBezTo>
                  <a:cubicBezTo>
                    <a:pt x="7088" y="5297"/>
                    <a:pt x="7056" y="5287"/>
                    <a:pt x="7034" y="5265"/>
                  </a:cubicBezTo>
                  <a:cubicBezTo>
                    <a:pt x="6622" y="4842"/>
                    <a:pt x="5917" y="4562"/>
                    <a:pt x="5289" y="4562"/>
                  </a:cubicBezTo>
                  <a:cubicBezTo>
                    <a:pt x="4504" y="4562"/>
                    <a:pt x="3841" y="5000"/>
                    <a:pt x="4021" y="6145"/>
                  </a:cubicBezTo>
                  <a:cubicBezTo>
                    <a:pt x="4036" y="6190"/>
                    <a:pt x="4003" y="6216"/>
                    <a:pt x="3965" y="6216"/>
                  </a:cubicBezTo>
                  <a:cubicBezTo>
                    <a:pt x="3944" y="6216"/>
                    <a:pt x="3922" y="6208"/>
                    <a:pt x="3905" y="6192"/>
                  </a:cubicBezTo>
                  <a:lnTo>
                    <a:pt x="3882" y="6215"/>
                  </a:lnTo>
                  <a:cubicBezTo>
                    <a:pt x="3901" y="6215"/>
                    <a:pt x="3889" y="6244"/>
                    <a:pt x="3872" y="6244"/>
                  </a:cubicBezTo>
                  <a:cubicBezTo>
                    <a:pt x="3868" y="6244"/>
                    <a:pt x="3863" y="6243"/>
                    <a:pt x="3859" y="6238"/>
                  </a:cubicBezTo>
                  <a:cubicBezTo>
                    <a:pt x="3482" y="6033"/>
                    <a:pt x="3018" y="5930"/>
                    <a:pt x="2545" y="5930"/>
                  </a:cubicBezTo>
                  <a:cubicBezTo>
                    <a:pt x="1362" y="5930"/>
                    <a:pt x="124" y="6575"/>
                    <a:pt x="58" y="7883"/>
                  </a:cubicBezTo>
                  <a:cubicBezTo>
                    <a:pt x="1" y="9260"/>
                    <a:pt x="1080" y="9732"/>
                    <a:pt x="2229" y="9732"/>
                  </a:cubicBezTo>
                  <a:cubicBezTo>
                    <a:pt x="2937" y="9732"/>
                    <a:pt x="3671" y="9553"/>
                    <a:pt x="4183" y="9297"/>
                  </a:cubicBezTo>
                  <a:cubicBezTo>
                    <a:pt x="4199" y="9287"/>
                    <a:pt x="4216" y="9282"/>
                    <a:pt x="4232" y="9282"/>
                  </a:cubicBezTo>
                  <a:cubicBezTo>
                    <a:pt x="4289" y="9282"/>
                    <a:pt x="4340" y="9336"/>
                    <a:pt x="4322" y="9390"/>
                  </a:cubicBezTo>
                  <a:cubicBezTo>
                    <a:pt x="3697" y="11267"/>
                    <a:pt x="5643" y="13237"/>
                    <a:pt x="7312" y="13723"/>
                  </a:cubicBezTo>
                  <a:cubicBezTo>
                    <a:pt x="7620" y="13812"/>
                    <a:pt x="7931" y="13855"/>
                    <a:pt x="8237" y="13855"/>
                  </a:cubicBezTo>
                  <a:cubicBezTo>
                    <a:pt x="9611" y="13855"/>
                    <a:pt x="10877" y="12998"/>
                    <a:pt x="11275" y="11615"/>
                  </a:cubicBezTo>
                  <a:cubicBezTo>
                    <a:pt x="10904" y="11545"/>
                    <a:pt x="10580" y="11383"/>
                    <a:pt x="10278" y="11197"/>
                  </a:cubicBezTo>
                  <a:cubicBezTo>
                    <a:pt x="10220" y="11139"/>
                    <a:pt x="10260" y="11048"/>
                    <a:pt x="10329" y="11048"/>
                  </a:cubicBezTo>
                  <a:cubicBezTo>
                    <a:pt x="10342" y="11048"/>
                    <a:pt x="10356" y="11051"/>
                    <a:pt x="10371" y="11058"/>
                  </a:cubicBezTo>
                  <a:cubicBezTo>
                    <a:pt x="10695" y="11221"/>
                    <a:pt x="11020" y="11336"/>
                    <a:pt x="11344" y="11406"/>
                  </a:cubicBezTo>
                  <a:cubicBezTo>
                    <a:pt x="11365" y="11346"/>
                    <a:pt x="11415" y="11320"/>
                    <a:pt x="11470" y="11320"/>
                  </a:cubicBezTo>
                  <a:cubicBezTo>
                    <a:pt x="11541" y="11320"/>
                    <a:pt x="11619" y="11364"/>
                    <a:pt x="11646" y="11429"/>
                  </a:cubicBezTo>
                  <a:cubicBezTo>
                    <a:pt x="11657" y="11418"/>
                    <a:pt x="11675" y="11412"/>
                    <a:pt x="11689" y="11412"/>
                  </a:cubicBezTo>
                  <a:cubicBezTo>
                    <a:pt x="11704" y="11412"/>
                    <a:pt x="11715" y="11418"/>
                    <a:pt x="11715" y="11429"/>
                  </a:cubicBezTo>
                  <a:cubicBezTo>
                    <a:pt x="11790" y="11435"/>
                    <a:pt x="11864" y="11438"/>
                    <a:pt x="11939" y="11438"/>
                  </a:cubicBezTo>
                  <a:cubicBezTo>
                    <a:pt x="12142" y="11438"/>
                    <a:pt x="12346" y="11417"/>
                    <a:pt x="12550" y="11383"/>
                  </a:cubicBezTo>
                  <a:cubicBezTo>
                    <a:pt x="12557" y="11382"/>
                    <a:pt x="12564" y="11381"/>
                    <a:pt x="12571" y="11381"/>
                  </a:cubicBezTo>
                  <a:cubicBezTo>
                    <a:pt x="12695" y="11381"/>
                    <a:pt x="12751" y="11571"/>
                    <a:pt x="12619" y="11615"/>
                  </a:cubicBezTo>
                  <a:cubicBezTo>
                    <a:pt x="12410" y="11667"/>
                    <a:pt x="12189" y="11693"/>
                    <a:pt x="11964" y="11693"/>
                  </a:cubicBezTo>
                  <a:cubicBezTo>
                    <a:pt x="11889" y="11693"/>
                    <a:pt x="11814" y="11690"/>
                    <a:pt x="11738" y="11684"/>
                  </a:cubicBezTo>
                  <a:lnTo>
                    <a:pt x="11738" y="11684"/>
                  </a:lnTo>
                  <a:cubicBezTo>
                    <a:pt x="11831" y="12796"/>
                    <a:pt x="13175" y="13283"/>
                    <a:pt x="14102" y="13469"/>
                  </a:cubicBezTo>
                  <a:cubicBezTo>
                    <a:pt x="14368" y="13524"/>
                    <a:pt x="14643" y="13554"/>
                    <a:pt x="14915" y="13554"/>
                  </a:cubicBezTo>
                  <a:cubicBezTo>
                    <a:pt x="15897" y="13554"/>
                    <a:pt x="16840" y="13159"/>
                    <a:pt x="17185" y="12124"/>
                  </a:cubicBezTo>
                  <a:cubicBezTo>
                    <a:pt x="17208" y="12066"/>
                    <a:pt x="17260" y="12037"/>
                    <a:pt x="17312" y="12037"/>
                  </a:cubicBezTo>
                  <a:cubicBezTo>
                    <a:pt x="17364" y="12037"/>
                    <a:pt x="17416" y="12066"/>
                    <a:pt x="17439" y="12124"/>
                  </a:cubicBezTo>
                  <a:cubicBezTo>
                    <a:pt x="17956" y="13393"/>
                    <a:pt x="19340" y="13943"/>
                    <a:pt x="20830" y="13943"/>
                  </a:cubicBezTo>
                  <a:cubicBezTo>
                    <a:pt x="23423" y="13943"/>
                    <a:pt x="26339" y="12281"/>
                    <a:pt x="25574" y="9853"/>
                  </a:cubicBezTo>
                  <a:cubicBezTo>
                    <a:pt x="25536" y="9739"/>
                    <a:pt x="25639" y="9656"/>
                    <a:pt x="25741" y="9656"/>
                  </a:cubicBezTo>
                  <a:cubicBezTo>
                    <a:pt x="25763" y="9656"/>
                    <a:pt x="25785" y="9660"/>
                    <a:pt x="25806" y="9668"/>
                  </a:cubicBezTo>
                  <a:cubicBezTo>
                    <a:pt x="25764" y="9647"/>
                    <a:pt x="25797" y="9571"/>
                    <a:pt x="25853" y="9571"/>
                  </a:cubicBezTo>
                  <a:cubicBezTo>
                    <a:pt x="25860" y="9571"/>
                    <a:pt x="25868" y="9573"/>
                    <a:pt x="25875" y="9575"/>
                  </a:cubicBezTo>
                  <a:cubicBezTo>
                    <a:pt x="26082" y="9631"/>
                    <a:pt x="26298" y="9658"/>
                    <a:pt x="26516" y="9658"/>
                  </a:cubicBezTo>
                  <a:cubicBezTo>
                    <a:pt x="27570" y="9658"/>
                    <a:pt x="28666" y="9028"/>
                    <a:pt x="28934" y="7953"/>
                  </a:cubicBezTo>
                  <a:cubicBezTo>
                    <a:pt x="29346" y="6432"/>
                    <a:pt x="27851" y="6072"/>
                    <a:pt x="26583" y="6072"/>
                  </a:cubicBezTo>
                  <a:cubicBezTo>
                    <a:pt x="26209" y="6072"/>
                    <a:pt x="25854" y="6103"/>
                    <a:pt x="25574" y="6145"/>
                  </a:cubicBezTo>
                  <a:cubicBezTo>
                    <a:pt x="25538" y="6202"/>
                    <a:pt x="25487" y="6226"/>
                    <a:pt x="25436" y="6226"/>
                  </a:cubicBezTo>
                  <a:cubicBezTo>
                    <a:pt x="25322" y="6226"/>
                    <a:pt x="25209" y="6104"/>
                    <a:pt x="25273" y="5960"/>
                  </a:cubicBezTo>
                  <a:cubicBezTo>
                    <a:pt x="26362" y="4013"/>
                    <a:pt x="25806" y="1557"/>
                    <a:pt x="23789" y="467"/>
                  </a:cubicBezTo>
                  <a:cubicBezTo>
                    <a:pt x="23211" y="147"/>
                    <a:pt x="22604" y="0"/>
                    <a:pt x="2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79638" y="262160"/>
              <a:ext cx="1562036" cy="762444"/>
            </a:xfrm>
            <a:custGeom>
              <a:avLst/>
              <a:gdLst/>
              <a:ahLst/>
              <a:cxnLst/>
              <a:rect l="l" t="t" r="r" b="b"/>
              <a:pathLst>
                <a:path w="29729" h="14511" extrusionOk="0">
                  <a:moveTo>
                    <a:pt x="22302" y="1"/>
                  </a:moveTo>
                  <a:cubicBezTo>
                    <a:pt x="20881" y="1"/>
                    <a:pt x="19495" y="727"/>
                    <a:pt x="18703" y="1994"/>
                  </a:cubicBezTo>
                  <a:cubicBezTo>
                    <a:pt x="18356" y="1261"/>
                    <a:pt x="17671" y="909"/>
                    <a:pt x="17000" y="909"/>
                  </a:cubicBezTo>
                  <a:cubicBezTo>
                    <a:pt x="16101" y="909"/>
                    <a:pt x="15227" y="1541"/>
                    <a:pt x="15227" y="2735"/>
                  </a:cubicBezTo>
                  <a:lnTo>
                    <a:pt x="15018" y="2735"/>
                  </a:lnTo>
                  <a:cubicBezTo>
                    <a:pt x="15041" y="2689"/>
                    <a:pt x="15041" y="2642"/>
                    <a:pt x="15018" y="2596"/>
                  </a:cubicBezTo>
                  <a:cubicBezTo>
                    <a:pt x="14424" y="1337"/>
                    <a:pt x="13104" y="778"/>
                    <a:pt x="11775" y="778"/>
                  </a:cubicBezTo>
                  <a:cubicBezTo>
                    <a:pt x="11342" y="778"/>
                    <a:pt x="10909" y="837"/>
                    <a:pt x="10499" y="951"/>
                  </a:cubicBezTo>
                  <a:cubicBezTo>
                    <a:pt x="8598" y="1484"/>
                    <a:pt x="7162" y="3175"/>
                    <a:pt x="7254" y="5169"/>
                  </a:cubicBezTo>
                  <a:cubicBezTo>
                    <a:pt x="6809" y="4822"/>
                    <a:pt x="6282" y="4570"/>
                    <a:pt x="5731" y="4570"/>
                  </a:cubicBezTo>
                  <a:cubicBezTo>
                    <a:pt x="5507" y="4570"/>
                    <a:pt x="5280" y="4611"/>
                    <a:pt x="5053" y="4705"/>
                  </a:cubicBezTo>
                  <a:cubicBezTo>
                    <a:pt x="4381" y="5030"/>
                    <a:pt x="4010" y="5748"/>
                    <a:pt x="4195" y="6466"/>
                  </a:cubicBezTo>
                  <a:cubicBezTo>
                    <a:pt x="4195" y="6490"/>
                    <a:pt x="4195" y="6490"/>
                    <a:pt x="4195" y="6490"/>
                  </a:cubicBezTo>
                  <a:cubicBezTo>
                    <a:pt x="4203" y="6514"/>
                    <a:pt x="4223" y="6524"/>
                    <a:pt x="4243" y="6524"/>
                  </a:cubicBezTo>
                  <a:cubicBezTo>
                    <a:pt x="4282" y="6524"/>
                    <a:pt x="4326" y="6488"/>
                    <a:pt x="4311" y="6443"/>
                  </a:cubicBezTo>
                  <a:cubicBezTo>
                    <a:pt x="4130" y="5305"/>
                    <a:pt x="4800" y="4867"/>
                    <a:pt x="5589" y="4867"/>
                  </a:cubicBezTo>
                  <a:cubicBezTo>
                    <a:pt x="6214" y="4867"/>
                    <a:pt x="6914" y="5142"/>
                    <a:pt x="7324" y="5563"/>
                  </a:cubicBezTo>
                  <a:cubicBezTo>
                    <a:pt x="7346" y="5592"/>
                    <a:pt x="7378" y="5605"/>
                    <a:pt x="7412" y="5605"/>
                  </a:cubicBezTo>
                  <a:cubicBezTo>
                    <a:pt x="7481" y="5605"/>
                    <a:pt x="7556" y="5548"/>
                    <a:pt x="7556" y="5470"/>
                  </a:cubicBezTo>
                  <a:cubicBezTo>
                    <a:pt x="7417" y="3477"/>
                    <a:pt x="8668" y="1808"/>
                    <a:pt x="10592" y="1275"/>
                  </a:cubicBezTo>
                  <a:cubicBezTo>
                    <a:pt x="10974" y="1171"/>
                    <a:pt x="11377" y="1116"/>
                    <a:pt x="11777" y="1116"/>
                  </a:cubicBezTo>
                  <a:cubicBezTo>
                    <a:pt x="12979" y="1116"/>
                    <a:pt x="14160" y="1611"/>
                    <a:pt x="14717" y="2758"/>
                  </a:cubicBezTo>
                  <a:cubicBezTo>
                    <a:pt x="14439" y="2805"/>
                    <a:pt x="14184" y="2851"/>
                    <a:pt x="13929" y="2944"/>
                  </a:cubicBezTo>
                  <a:cubicBezTo>
                    <a:pt x="13821" y="2987"/>
                    <a:pt x="13854" y="3131"/>
                    <a:pt x="13953" y="3131"/>
                  </a:cubicBezTo>
                  <a:cubicBezTo>
                    <a:pt x="13960" y="3131"/>
                    <a:pt x="13967" y="3131"/>
                    <a:pt x="13975" y="3129"/>
                  </a:cubicBezTo>
                  <a:cubicBezTo>
                    <a:pt x="14360" y="3019"/>
                    <a:pt x="14735" y="2966"/>
                    <a:pt x="15110" y="2966"/>
                  </a:cubicBezTo>
                  <a:cubicBezTo>
                    <a:pt x="15523" y="2966"/>
                    <a:pt x="15936" y="3031"/>
                    <a:pt x="16362" y="3152"/>
                  </a:cubicBezTo>
                  <a:cubicBezTo>
                    <a:pt x="16376" y="3156"/>
                    <a:pt x="16388" y="3158"/>
                    <a:pt x="16400" y="3158"/>
                  </a:cubicBezTo>
                  <a:cubicBezTo>
                    <a:pt x="16531" y="3158"/>
                    <a:pt x="16559" y="2940"/>
                    <a:pt x="16432" y="2897"/>
                  </a:cubicBezTo>
                  <a:cubicBezTo>
                    <a:pt x="16084" y="2782"/>
                    <a:pt x="15713" y="2735"/>
                    <a:pt x="15366" y="2712"/>
                  </a:cubicBezTo>
                  <a:cubicBezTo>
                    <a:pt x="15443" y="1709"/>
                    <a:pt x="16241" y="1134"/>
                    <a:pt x="17031" y="1134"/>
                  </a:cubicBezTo>
                  <a:cubicBezTo>
                    <a:pt x="17665" y="1134"/>
                    <a:pt x="18293" y="1503"/>
                    <a:pt x="18541" y="2318"/>
                  </a:cubicBezTo>
                  <a:cubicBezTo>
                    <a:pt x="18566" y="2382"/>
                    <a:pt x="18620" y="2417"/>
                    <a:pt x="18674" y="2417"/>
                  </a:cubicBezTo>
                  <a:cubicBezTo>
                    <a:pt x="18719" y="2417"/>
                    <a:pt x="18764" y="2393"/>
                    <a:pt x="18796" y="2341"/>
                  </a:cubicBezTo>
                  <a:cubicBezTo>
                    <a:pt x="19574" y="1092"/>
                    <a:pt x="20909" y="308"/>
                    <a:pt x="22300" y="308"/>
                  </a:cubicBezTo>
                  <a:cubicBezTo>
                    <a:pt x="22896" y="308"/>
                    <a:pt x="23502" y="452"/>
                    <a:pt x="24079" y="765"/>
                  </a:cubicBezTo>
                  <a:cubicBezTo>
                    <a:pt x="26096" y="1878"/>
                    <a:pt x="26652" y="4311"/>
                    <a:pt x="25563" y="6281"/>
                  </a:cubicBezTo>
                  <a:cubicBezTo>
                    <a:pt x="25499" y="6408"/>
                    <a:pt x="25611" y="6525"/>
                    <a:pt x="25724" y="6525"/>
                  </a:cubicBezTo>
                  <a:cubicBezTo>
                    <a:pt x="25776" y="6525"/>
                    <a:pt x="25828" y="6501"/>
                    <a:pt x="25864" y="6443"/>
                  </a:cubicBezTo>
                  <a:cubicBezTo>
                    <a:pt x="26144" y="6401"/>
                    <a:pt x="26499" y="6370"/>
                    <a:pt x="26873" y="6370"/>
                  </a:cubicBezTo>
                  <a:cubicBezTo>
                    <a:pt x="28141" y="6370"/>
                    <a:pt x="29636" y="6730"/>
                    <a:pt x="29224" y="8251"/>
                  </a:cubicBezTo>
                  <a:cubicBezTo>
                    <a:pt x="28956" y="9326"/>
                    <a:pt x="27860" y="9956"/>
                    <a:pt x="26793" y="9956"/>
                  </a:cubicBezTo>
                  <a:cubicBezTo>
                    <a:pt x="26572" y="9956"/>
                    <a:pt x="26353" y="9929"/>
                    <a:pt x="26142" y="9873"/>
                  </a:cubicBezTo>
                  <a:cubicBezTo>
                    <a:pt x="26137" y="9871"/>
                    <a:pt x="26132" y="9869"/>
                    <a:pt x="26127" y="9869"/>
                  </a:cubicBezTo>
                  <a:cubicBezTo>
                    <a:pt x="26087" y="9869"/>
                    <a:pt x="26054" y="9948"/>
                    <a:pt x="26096" y="9989"/>
                  </a:cubicBezTo>
                  <a:cubicBezTo>
                    <a:pt x="26069" y="9973"/>
                    <a:pt x="26040" y="9966"/>
                    <a:pt x="26012" y="9966"/>
                  </a:cubicBezTo>
                  <a:cubicBezTo>
                    <a:pt x="25916" y="9966"/>
                    <a:pt x="25828" y="10049"/>
                    <a:pt x="25864" y="10174"/>
                  </a:cubicBezTo>
                  <a:cubicBezTo>
                    <a:pt x="26629" y="12586"/>
                    <a:pt x="23717" y="14242"/>
                    <a:pt x="21125" y="14242"/>
                  </a:cubicBezTo>
                  <a:cubicBezTo>
                    <a:pt x="19632" y="14242"/>
                    <a:pt x="18246" y="13693"/>
                    <a:pt x="17729" y="12422"/>
                  </a:cubicBezTo>
                  <a:cubicBezTo>
                    <a:pt x="17706" y="12364"/>
                    <a:pt x="17654" y="12335"/>
                    <a:pt x="17602" y="12335"/>
                  </a:cubicBezTo>
                  <a:cubicBezTo>
                    <a:pt x="17550" y="12335"/>
                    <a:pt x="17498" y="12364"/>
                    <a:pt x="17475" y="12422"/>
                  </a:cubicBezTo>
                  <a:cubicBezTo>
                    <a:pt x="17111" y="13457"/>
                    <a:pt x="16180" y="13852"/>
                    <a:pt x="15202" y="13852"/>
                  </a:cubicBezTo>
                  <a:cubicBezTo>
                    <a:pt x="14932" y="13852"/>
                    <a:pt x="14658" y="13822"/>
                    <a:pt x="14392" y="13767"/>
                  </a:cubicBezTo>
                  <a:cubicBezTo>
                    <a:pt x="13465" y="13581"/>
                    <a:pt x="12121" y="13094"/>
                    <a:pt x="12028" y="12005"/>
                  </a:cubicBezTo>
                  <a:lnTo>
                    <a:pt x="12028" y="12005"/>
                  </a:lnTo>
                  <a:cubicBezTo>
                    <a:pt x="12100" y="12011"/>
                    <a:pt x="12171" y="12014"/>
                    <a:pt x="12241" y="12014"/>
                  </a:cubicBezTo>
                  <a:cubicBezTo>
                    <a:pt x="12471" y="12014"/>
                    <a:pt x="12697" y="11983"/>
                    <a:pt x="12909" y="11913"/>
                  </a:cubicBezTo>
                  <a:cubicBezTo>
                    <a:pt x="13041" y="11869"/>
                    <a:pt x="12985" y="11679"/>
                    <a:pt x="12861" y="11679"/>
                  </a:cubicBezTo>
                  <a:cubicBezTo>
                    <a:pt x="12854" y="11679"/>
                    <a:pt x="12847" y="11680"/>
                    <a:pt x="12840" y="11681"/>
                  </a:cubicBezTo>
                  <a:cubicBezTo>
                    <a:pt x="12636" y="11715"/>
                    <a:pt x="12432" y="11736"/>
                    <a:pt x="12229" y="11736"/>
                  </a:cubicBezTo>
                  <a:cubicBezTo>
                    <a:pt x="12154" y="11736"/>
                    <a:pt x="12080" y="11733"/>
                    <a:pt x="12005" y="11727"/>
                  </a:cubicBezTo>
                  <a:lnTo>
                    <a:pt x="11936" y="11727"/>
                  </a:lnTo>
                  <a:cubicBezTo>
                    <a:pt x="11909" y="11662"/>
                    <a:pt x="11831" y="11618"/>
                    <a:pt x="11760" y="11618"/>
                  </a:cubicBezTo>
                  <a:cubicBezTo>
                    <a:pt x="11705" y="11618"/>
                    <a:pt x="11655" y="11644"/>
                    <a:pt x="11634" y="11704"/>
                  </a:cubicBezTo>
                  <a:cubicBezTo>
                    <a:pt x="11310" y="11634"/>
                    <a:pt x="10985" y="11542"/>
                    <a:pt x="10661" y="11356"/>
                  </a:cubicBezTo>
                  <a:cubicBezTo>
                    <a:pt x="10646" y="11349"/>
                    <a:pt x="10632" y="11346"/>
                    <a:pt x="10619" y="11346"/>
                  </a:cubicBezTo>
                  <a:cubicBezTo>
                    <a:pt x="10550" y="11346"/>
                    <a:pt x="10510" y="11437"/>
                    <a:pt x="10568" y="11495"/>
                  </a:cubicBezTo>
                  <a:cubicBezTo>
                    <a:pt x="10870" y="11704"/>
                    <a:pt x="11217" y="11843"/>
                    <a:pt x="11565" y="11936"/>
                  </a:cubicBezTo>
                  <a:cubicBezTo>
                    <a:pt x="11167" y="13300"/>
                    <a:pt x="9902" y="14153"/>
                    <a:pt x="8529" y="14153"/>
                  </a:cubicBezTo>
                  <a:cubicBezTo>
                    <a:pt x="8222" y="14153"/>
                    <a:pt x="7911" y="14110"/>
                    <a:pt x="7602" y="14021"/>
                  </a:cubicBezTo>
                  <a:cubicBezTo>
                    <a:pt x="5933" y="13535"/>
                    <a:pt x="3987" y="11565"/>
                    <a:pt x="4612" y="9711"/>
                  </a:cubicBezTo>
                  <a:cubicBezTo>
                    <a:pt x="4630" y="9639"/>
                    <a:pt x="4578" y="9580"/>
                    <a:pt x="4521" y="9580"/>
                  </a:cubicBezTo>
                  <a:cubicBezTo>
                    <a:pt x="4505" y="9580"/>
                    <a:pt x="4489" y="9585"/>
                    <a:pt x="4473" y="9595"/>
                  </a:cubicBezTo>
                  <a:cubicBezTo>
                    <a:pt x="3957" y="9853"/>
                    <a:pt x="3215" y="10036"/>
                    <a:pt x="2502" y="10036"/>
                  </a:cubicBezTo>
                  <a:cubicBezTo>
                    <a:pt x="1359" y="10036"/>
                    <a:pt x="291" y="9566"/>
                    <a:pt x="348" y="8181"/>
                  </a:cubicBezTo>
                  <a:cubicBezTo>
                    <a:pt x="414" y="6882"/>
                    <a:pt x="1636" y="6236"/>
                    <a:pt x="2804" y="6236"/>
                  </a:cubicBezTo>
                  <a:cubicBezTo>
                    <a:pt x="3281" y="6236"/>
                    <a:pt x="3749" y="6344"/>
                    <a:pt x="4126" y="6559"/>
                  </a:cubicBezTo>
                  <a:cubicBezTo>
                    <a:pt x="4149" y="6559"/>
                    <a:pt x="4195" y="6536"/>
                    <a:pt x="4172" y="6513"/>
                  </a:cubicBezTo>
                  <a:cubicBezTo>
                    <a:pt x="3774" y="6180"/>
                    <a:pt x="3262" y="6027"/>
                    <a:pt x="2738" y="6027"/>
                  </a:cubicBezTo>
                  <a:cubicBezTo>
                    <a:pt x="1585" y="6027"/>
                    <a:pt x="370" y="6763"/>
                    <a:pt x="163" y="7926"/>
                  </a:cubicBezTo>
                  <a:cubicBezTo>
                    <a:pt x="0" y="8807"/>
                    <a:pt x="533" y="9641"/>
                    <a:pt x="1298" y="10035"/>
                  </a:cubicBezTo>
                  <a:cubicBezTo>
                    <a:pt x="1666" y="10248"/>
                    <a:pt x="2099" y="10348"/>
                    <a:pt x="2515" y="10348"/>
                  </a:cubicBezTo>
                  <a:cubicBezTo>
                    <a:pt x="2597" y="10348"/>
                    <a:pt x="2678" y="10344"/>
                    <a:pt x="2758" y="10337"/>
                  </a:cubicBezTo>
                  <a:cubicBezTo>
                    <a:pt x="2967" y="10337"/>
                    <a:pt x="3199" y="10290"/>
                    <a:pt x="3407" y="10244"/>
                  </a:cubicBezTo>
                  <a:cubicBezTo>
                    <a:pt x="3562" y="10200"/>
                    <a:pt x="3930" y="9964"/>
                    <a:pt x="4124" y="9964"/>
                  </a:cubicBezTo>
                  <a:cubicBezTo>
                    <a:pt x="4132" y="9964"/>
                    <a:pt x="4141" y="9965"/>
                    <a:pt x="4149" y="9966"/>
                  </a:cubicBezTo>
                  <a:cubicBezTo>
                    <a:pt x="4172" y="9977"/>
                    <a:pt x="4195" y="9983"/>
                    <a:pt x="4215" y="9983"/>
                  </a:cubicBezTo>
                  <a:cubicBezTo>
                    <a:pt x="4236" y="9983"/>
                    <a:pt x="4253" y="9977"/>
                    <a:pt x="4265" y="9966"/>
                  </a:cubicBezTo>
                  <a:lnTo>
                    <a:pt x="4265" y="9966"/>
                  </a:lnTo>
                  <a:cubicBezTo>
                    <a:pt x="4242" y="10012"/>
                    <a:pt x="4242" y="10105"/>
                    <a:pt x="4265" y="10267"/>
                  </a:cubicBezTo>
                  <a:cubicBezTo>
                    <a:pt x="4311" y="10452"/>
                    <a:pt x="4288" y="10684"/>
                    <a:pt x="4311" y="10893"/>
                  </a:cubicBezTo>
                  <a:cubicBezTo>
                    <a:pt x="4404" y="11495"/>
                    <a:pt x="4705" y="12052"/>
                    <a:pt x="5076" y="12538"/>
                  </a:cubicBezTo>
                  <a:cubicBezTo>
                    <a:pt x="5655" y="13326"/>
                    <a:pt x="6443" y="13975"/>
                    <a:pt x="7370" y="14276"/>
                  </a:cubicBezTo>
                  <a:cubicBezTo>
                    <a:pt x="7749" y="14406"/>
                    <a:pt x="8143" y="14468"/>
                    <a:pt x="8535" y="14468"/>
                  </a:cubicBezTo>
                  <a:cubicBezTo>
                    <a:pt x="10038" y="14468"/>
                    <a:pt x="11503" y="13554"/>
                    <a:pt x="11889" y="12028"/>
                  </a:cubicBezTo>
                  <a:cubicBezTo>
                    <a:pt x="11913" y="13303"/>
                    <a:pt x="13604" y="13882"/>
                    <a:pt x="14670" y="14021"/>
                  </a:cubicBezTo>
                  <a:cubicBezTo>
                    <a:pt x="14863" y="14052"/>
                    <a:pt x="15056" y="14067"/>
                    <a:pt x="15247" y="14067"/>
                  </a:cubicBezTo>
                  <a:cubicBezTo>
                    <a:pt x="16227" y="14067"/>
                    <a:pt x="17148" y="13659"/>
                    <a:pt x="17614" y="12747"/>
                  </a:cubicBezTo>
                  <a:cubicBezTo>
                    <a:pt x="18274" y="14034"/>
                    <a:pt x="19722" y="14511"/>
                    <a:pt x="21145" y="14511"/>
                  </a:cubicBezTo>
                  <a:cubicBezTo>
                    <a:pt x="21720" y="14511"/>
                    <a:pt x="22291" y="14433"/>
                    <a:pt x="22805" y="14300"/>
                  </a:cubicBezTo>
                  <a:cubicBezTo>
                    <a:pt x="24589" y="13836"/>
                    <a:pt x="26884" y="12214"/>
                    <a:pt x="26165" y="10082"/>
                  </a:cubicBezTo>
                  <a:cubicBezTo>
                    <a:pt x="26165" y="10059"/>
                    <a:pt x="26142" y="10035"/>
                    <a:pt x="26119" y="10012"/>
                  </a:cubicBezTo>
                  <a:lnTo>
                    <a:pt x="26119" y="10012"/>
                  </a:lnTo>
                  <a:cubicBezTo>
                    <a:pt x="26373" y="10094"/>
                    <a:pt x="26641" y="10133"/>
                    <a:pt x="26911" y="10133"/>
                  </a:cubicBezTo>
                  <a:cubicBezTo>
                    <a:pt x="28166" y="10133"/>
                    <a:pt x="29462" y="9285"/>
                    <a:pt x="29595" y="7950"/>
                  </a:cubicBezTo>
                  <a:cubicBezTo>
                    <a:pt x="29729" y="6478"/>
                    <a:pt x="28176" y="6015"/>
                    <a:pt x="26847" y="6015"/>
                  </a:cubicBezTo>
                  <a:cubicBezTo>
                    <a:pt x="26565" y="6015"/>
                    <a:pt x="26293" y="6036"/>
                    <a:pt x="26049" y="6072"/>
                  </a:cubicBezTo>
                  <a:cubicBezTo>
                    <a:pt x="27000" y="4056"/>
                    <a:pt x="26281" y="1576"/>
                    <a:pt x="24242" y="487"/>
                  </a:cubicBezTo>
                  <a:cubicBezTo>
                    <a:pt x="23625" y="157"/>
                    <a:pt x="22960" y="1"/>
                    <a:pt x="2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18908" y="277555"/>
              <a:ext cx="918180" cy="732863"/>
            </a:xfrm>
            <a:custGeom>
              <a:avLst/>
              <a:gdLst/>
              <a:ahLst/>
              <a:cxnLst/>
              <a:rect l="l" t="t" r="r" b="b"/>
              <a:pathLst>
                <a:path w="17475" h="13948" extrusionOk="0">
                  <a:moveTo>
                    <a:pt x="10135" y="1"/>
                  </a:moveTo>
                  <a:cubicBezTo>
                    <a:pt x="9449" y="1"/>
                    <a:pt x="8776" y="195"/>
                    <a:pt x="8181" y="542"/>
                  </a:cubicBezTo>
                  <a:cubicBezTo>
                    <a:pt x="8552" y="658"/>
                    <a:pt x="8900" y="797"/>
                    <a:pt x="9224" y="959"/>
                  </a:cubicBezTo>
                  <a:cubicBezTo>
                    <a:pt x="10337" y="1469"/>
                    <a:pt x="11449" y="2349"/>
                    <a:pt x="12121" y="3369"/>
                  </a:cubicBezTo>
                  <a:cubicBezTo>
                    <a:pt x="12747" y="4273"/>
                    <a:pt x="12724" y="5200"/>
                    <a:pt x="12608" y="6173"/>
                  </a:cubicBezTo>
                  <a:cubicBezTo>
                    <a:pt x="13512" y="6220"/>
                    <a:pt x="14439" y="6475"/>
                    <a:pt x="14693" y="7448"/>
                  </a:cubicBezTo>
                  <a:cubicBezTo>
                    <a:pt x="14995" y="8468"/>
                    <a:pt x="14114" y="9232"/>
                    <a:pt x="13210" y="9557"/>
                  </a:cubicBezTo>
                  <a:cubicBezTo>
                    <a:pt x="12809" y="11726"/>
                    <a:pt x="10906" y="12836"/>
                    <a:pt x="8964" y="12836"/>
                  </a:cubicBezTo>
                  <a:cubicBezTo>
                    <a:pt x="7545" y="12836"/>
                    <a:pt x="6105" y="12244"/>
                    <a:pt x="5215" y="11040"/>
                  </a:cubicBezTo>
                  <a:cubicBezTo>
                    <a:pt x="4589" y="11689"/>
                    <a:pt x="3824" y="12176"/>
                    <a:pt x="2874" y="12315"/>
                  </a:cubicBezTo>
                  <a:cubicBezTo>
                    <a:pt x="2729" y="12333"/>
                    <a:pt x="2585" y="12341"/>
                    <a:pt x="2444" y="12341"/>
                  </a:cubicBezTo>
                  <a:cubicBezTo>
                    <a:pt x="1663" y="12341"/>
                    <a:pt x="946" y="12082"/>
                    <a:pt x="279" y="11689"/>
                  </a:cubicBezTo>
                  <a:lnTo>
                    <a:pt x="232" y="11689"/>
                  </a:lnTo>
                  <a:cubicBezTo>
                    <a:pt x="163" y="11851"/>
                    <a:pt x="93" y="12014"/>
                    <a:pt x="0" y="12153"/>
                  </a:cubicBezTo>
                  <a:cubicBezTo>
                    <a:pt x="348" y="12941"/>
                    <a:pt x="1437" y="13311"/>
                    <a:pt x="2248" y="13474"/>
                  </a:cubicBezTo>
                  <a:cubicBezTo>
                    <a:pt x="2502" y="13521"/>
                    <a:pt x="2761" y="13547"/>
                    <a:pt x="3019" y="13547"/>
                  </a:cubicBezTo>
                  <a:cubicBezTo>
                    <a:pt x="4010" y="13547"/>
                    <a:pt x="4963" y="13160"/>
                    <a:pt x="5331" y="12129"/>
                  </a:cubicBezTo>
                  <a:cubicBezTo>
                    <a:pt x="5353" y="12063"/>
                    <a:pt x="5396" y="12034"/>
                    <a:pt x="5440" y="12034"/>
                  </a:cubicBezTo>
                  <a:cubicBezTo>
                    <a:pt x="5489" y="12034"/>
                    <a:pt x="5538" y="12069"/>
                    <a:pt x="5562" y="12129"/>
                  </a:cubicBezTo>
                  <a:cubicBezTo>
                    <a:pt x="6087" y="13398"/>
                    <a:pt x="7476" y="13948"/>
                    <a:pt x="8970" y="13948"/>
                  </a:cubicBezTo>
                  <a:cubicBezTo>
                    <a:pt x="11566" y="13948"/>
                    <a:pt x="14477" y="12286"/>
                    <a:pt x="13697" y="9858"/>
                  </a:cubicBezTo>
                  <a:cubicBezTo>
                    <a:pt x="13659" y="9744"/>
                    <a:pt x="13762" y="9661"/>
                    <a:pt x="13864" y="9661"/>
                  </a:cubicBezTo>
                  <a:cubicBezTo>
                    <a:pt x="13886" y="9661"/>
                    <a:pt x="13908" y="9665"/>
                    <a:pt x="13929" y="9673"/>
                  </a:cubicBezTo>
                  <a:cubicBezTo>
                    <a:pt x="13889" y="9633"/>
                    <a:pt x="13918" y="9576"/>
                    <a:pt x="13971" y="9576"/>
                  </a:cubicBezTo>
                  <a:cubicBezTo>
                    <a:pt x="13980" y="9576"/>
                    <a:pt x="13989" y="9577"/>
                    <a:pt x="13998" y="9580"/>
                  </a:cubicBezTo>
                  <a:cubicBezTo>
                    <a:pt x="14205" y="9636"/>
                    <a:pt x="14421" y="9663"/>
                    <a:pt x="14640" y="9663"/>
                  </a:cubicBezTo>
                  <a:cubicBezTo>
                    <a:pt x="15693" y="9663"/>
                    <a:pt x="16793" y="9033"/>
                    <a:pt x="17081" y="7958"/>
                  </a:cubicBezTo>
                  <a:cubicBezTo>
                    <a:pt x="17474" y="6437"/>
                    <a:pt x="15975" y="6077"/>
                    <a:pt x="14706" y="6077"/>
                  </a:cubicBezTo>
                  <a:cubicBezTo>
                    <a:pt x="14332" y="6077"/>
                    <a:pt x="13977" y="6108"/>
                    <a:pt x="13697" y="6150"/>
                  </a:cubicBezTo>
                  <a:cubicBezTo>
                    <a:pt x="13661" y="6207"/>
                    <a:pt x="13610" y="6231"/>
                    <a:pt x="13560" y="6231"/>
                  </a:cubicBezTo>
                  <a:cubicBezTo>
                    <a:pt x="13447" y="6231"/>
                    <a:pt x="13339" y="6109"/>
                    <a:pt x="13419" y="5965"/>
                  </a:cubicBezTo>
                  <a:cubicBezTo>
                    <a:pt x="14508" y="4018"/>
                    <a:pt x="13929" y="1562"/>
                    <a:pt x="11912" y="472"/>
                  </a:cubicBezTo>
                  <a:cubicBezTo>
                    <a:pt x="11340" y="148"/>
                    <a:pt x="10733" y="1"/>
                    <a:pt x="1013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12813" y="261635"/>
              <a:ext cx="929845" cy="762339"/>
            </a:xfrm>
            <a:custGeom>
              <a:avLst/>
              <a:gdLst/>
              <a:ahLst/>
              <a:cxnLst/>
              <a:rect l="l" t="t" r="r" b="b"/>
              <a:pathLst>
                <a:path w="17697" h="14509" extrusionOk="0">
                  <a:moveTo>
                    <a:pt x="10291" y="0"/>
                  </a:moveTo>
                  <a:cubicBezTo>
                    <a:pt x="9445" y="0"/>
                    <a:pt x="8611" y="257"/>
                    <a:pt x="7903" y="729"/>
                  </a:cubicBezTo>
                  <a:cubicBezTo>
                    <a:pt x="8042" y="752"/>
                    <a:pt x="8158" y="798"/>
                    <a:pt x="8297" y="845"/>
                  </a:cubicBezTo>
                  <a:cubicBezTo>
                    <a:pt x="8892" y="498"/>
                    <a:pt x="9565" y="304"/>
                    <a:pt x="10251" y="304"/>
                  </a:cubicBezTo>
                  <a:cubicBezTo>
                    <a:pt x="10849" y="304"/>
                    <a:pt x="11456" y="451"/>
                    <a:pt x="12028" y="775"/>
                  </a:cubicBezTo>
                  <a:cubicBezTo>
                    <a:pt x="14045" y="1865"/>
                    <a:pt x="14624" y="4321"/>
                    <a:pt x="13512" y="6268"/>
                  </a:cubicBezTo>
                  <a:cubicBezTo>
                    <a:pt x="13448" y="6412"/>
                    <a:pt x="13561" y="6534"/>
                    <a:pt x="13675" y="6534"/>
                  </a:cubicBezTo>
                  <a:cubicBezTo>
                    <a:pt x="13726" y="6534"/>
                    <a:pt x="13777" y="6510"/>
                    <a:pt x="13813" y="6453"/>
                  </a:cubicBezTo>
                  <a:cubicBezTo>
                    <a:pt x="14093" y="6411"/>
                    <a:pt x="14448" y="6380"/>
                    <a:pt x="14822" y="6380"/>
                  </a:cubicBezTo>
                  <a:cubicBezTo>
                    <a:pt x="16090" y="6380"/>
                    <a:pt x="17585" y="6740"/>
                    <a:pt x="17173" y="8261"/>
                  </a:cubicBezTo>
                  <a:cubicBezTo>
                    <a:pt x="16905" y="9336"/>
                    <a:pt x="15809" y="9966"/>
                    <a:pt x="14755" y="9966"/>
                  </a:cubicBezTo>
                  <a:cubicBezTo>
                    <a:pt x="14537" y="9966"/>
                    <a:pt x="14321" y="9939"/>
                    <a:pt x="14114" y="9883"/>
                  </a:cubicBezTo>
                  <a:cubicBezTo>
                    <a:pt x="14105" y="9880"/>
                    <a:pt x="14096" y="9879"/>
                    <a:pt x="14087" y="9879"/>
                  </a:cubicBezTo>
                  <a:cubicBezTo>
                    <a:pt x="14034" y="9879"/>
                    <a:pt x="14005" y="9936"/>
                    <a:pt x="14045" y="9976"/>
                  </a:cubicBezTo>
                  <a:cubicBezTo>
                    <a:pt x="14024" y="9968"/>
                    <a:pt x="14002" y="9964"/>
                    <a:pt x="13980" y="9964"/>
                  </a:cubicBezTo>
                  <a:cubicBezTo>
                    <a:pt x="13878" y="9964"/>
                    <a:pt x="13775" y="10047"/>
                    <a:pt x="13813" y="10161"/>
                  </a:cubicBezTo>
                  <a:cubicBezTo>
                    <a:pt x="14578" y="12589"/>
                    <a:pt x="11662" y="14251"/>
                    <a:pt x="9069" y="14251"/>
                  </a:cubicBezTo>
                  <a:cubicBezTo>
                    <a:pt x="7579" y="14251"/>
                    <a:pt x="6195" y="13701"/>
                    <a:pt x="5678" y="12432"/>
                  </a:cubicBezTo>
                  <a:cubicBezTo>
                    <a:pt x="5655" y="12374"/>
                    <a:pt x="5603" y="12345"/>
                    <a:pt x="5554" y="12345"/>
                  </a:cubicBezTo>
                  <a:cubicBezTo>
                    <a:pt x="5505" y="12345"/>
                    <a:pt x="5458" y="12374"/>
                    <a:pt x="5447" y="12432"/>
                  </a:cubicBezTo>
                  <a:cubicBezTo>
                    <a:pt x="5084" y="13467"/>
                    <a:pt x="4152" y="13862"/>
                    <a:pt x="3163" y="13862"/>
                  </a:cubicBezTo>
                  <a:cubicBezTo>
                    <a:pt x="2890" y="13862"/>
                    <a:pt x="2612" y="13832"/>
                    <a:pt x="2341" y="13777"/>
                  </a:cubicBezTo>
                  <a:cubicBezTo>
                    <a:pt x="1553" y="13614"/>
                    <a:pt x="464" y="13244"/>
                    <a:pt x="116" y="12456"/>
                  </a:cubicBezTo>
                  <a:cubicBezTo>
                    <a:pt x="70" y="12525"/>
                    <a:pt x="47" y="12571"/>
                    <a:pt x="1" y="12618"/>
                  </a:cubicBezTo>
                  <a:cubicBezTo>
                    <a:pt x="441" y="13475"/>
                    <a:pt x="1762" y="13892"/>
                    <a:pt x="2619" y="14031"/>
                  </a:cubicBezTo>
                  <a:cubicBezTo>
                    <a:pt x="2816" y="14062"/>
                    <a:pt x="3012" y="14077"/>
                    <a:pt x="3205" y="14077"/>
                  </a:cubicBezTo>
                  <a:cubicBezTo>
                    <a:pt x="4199" y="14077"/>
                    <a:pt x="5116" y="13669"/>
                    <a:pt x="5563" y="12757"/>
                  </a:cubicBezTo>
                  <a:cubicBezTo>
                    <a:pt x="6221" y="14024"/>
                    <a:pt x="7662" y="14508"/>
                    <a:pt x="9081" y="14508"/>
                  </a:cubicBezTo>
                  <a:cubicBezTo>
                    <a:pt x="9661" y="14508"/>
                    <a:pt x="10237" y="14427"/>
                    <a:pt x="10754" y="14286"/>
                  </a:cubicBezTo>
                  <a:cubicBezTo>
                    <a:pt x="12538" y="13823"/>
                    <a:pt x="14833" y="12224"/>
                    <a:pt x="14137" y="10092"/>
                  </a:cubicBezTo>
                  <a:cubicBezTo>
                    <a:pt x="14114" y="10045"/>
                    <a:pt x="14091" y="10022"/>
                    <a:pt x="14068" y="9999"/>
                  </a:cubicBezTo>
                  <a:lnTo>
                    <a:pt x="14068" y="9999"/>
                  </a:lnTo>
                  <a:cubicBezTo>
                    <a:pt x="14335" y="10088"/>
                    <a:pt x="14617" y="10131"/>
                    <a:pt x="14899" y="10131"/>
                  </a:cubicBezTo>
                  <a:cubicBezTo>
                    <a:pt x="16157" y="10131"/>
                    <a:pt x="17431" y="9285"/>
                    <a:pt x="17544" y="7960"/>
                  </a:cubicBezTo>
                  <a:cubicBezTo>
                    <a:pt x="17696" y="6477"/>
                    <a:pt x="16149" y="6023"/>
                    <a:pt x="14820" y="6023"/>
                  </a:cubicBezTo>
                  <a:cubicBezTo>
                    <a:pt x="14529" y="6023"/>
                    <a:pt x="14248" y="6045"/>
                    <a:pt x="13998" y="6082"/>
                  </a:cubicBezTo>
                  <a:cubicBezTo>
                    <a:pt x="14949" y="4066"/>
                    <a:pt x="14253" y="1563"/>
                    <a:pt x="12214" y="474"/>
                  </a:cubicBezTo>
                  <a:cubicBezTo>
                    <a:pt x="11600" y="152"/>
                    <a:pt x="10942" y="0"/>
                    <a:pt x="1029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30;p2"/>
          <p:cNvGrpSpPr/>
          <p:nvPr/>
        </p:nvGrpSpPr>
        <p:grpSpPr>
          <a:xfrm>
            <a:off x="-361275" y="4007727"/>
            <a:ext cx="976564" cy="822304"/>
            <a:chOff x="-361275" y="3005795"/>
            <a:chExt cx="976564" cy="616728"/>
          </a:xfrm>
        </p:grpSpPr>
        <p:sp>
          <p:nvSpPr>
            <p:cNvPr id="31" name="Google Shape;31;p2"/>
            <p:cNvSpPr/>
            <p:nvPr/>
          </p:nvSpPr>
          <p:spPr>
            <a:xfrm>
              <a:off x="-361275" y="3005795"/>
              <a:ext cx="976446" cy="616728"/>
            </a:xfrm>
            <a:custGeom>
              <a:avLst/>
              <a:gdLst/>
              <a:ahLst/>
              <a:cxnLst/>
              <a:rect l="l" t="t" r="r" b="b"/>
              <a:pathLst>
                <a:path w="20573" h="12994" extrusionOk="0">
                  <a:moveTo>
                    <a:pt x="8353" y="292"/>
                  </a:moveTo>
                  <a:cubicBezTo>
                    <a:pt x="9786" y="292"/>
                    <a:pt x="11144" y="1026"/>
                    <a:pt x="11727" y="2448"/>
                  </a:cubicBezTo>
                  <a:cubicBezTo>
                    <a:pt x="11763" y="2508"/>
                    <a:pt x="11825" y="2543"/>
                    <a:pt x="11882" y="2543"/>
                  </a:cubicBezTo>
                  <a:cubicBezTo>
                    <a:pt x="11935" y="2543"/>
                    <a:pt x="11983" y="2514"/>
                    <a:pt x="12005" y="2448"/>
                  </a:cubicBezTo>
                  <a:cubicBezTo>
                    <a:pt x="12452" y="1091"/>
                    <a:pt x="13891" y="459"/>
                    <a:pt x="15277" y="459"/>
                  </a:cubicBezTo>
                  <a:cubicBezTo>
                    <a:pt x="15760" y="459"/>
                    <a:pt x="16238" y="536"/>
                    <a:pt x="16663" y="686"/>
                  </a:cubicBezTo>
                  <a:cubicBezTo>
                    <a:pt x="18425" y="1335"/>
                    <a:pt x="19444" y="3606"/>
                    <a:pt x="17984" y="5113"/>
                  </a:cubicBezTo>
                  <a:cubicBezTo>
                    <a:pt x="17892" y="5206"/>
                    <a:pt x="17938" y="5321"/>
                    <a:pt x="18031" y="5345"/>
                  </a:cubicBezTo>
                  <a:lnTo>
                    <a:pt x="18031" y="5368"/>
                  </a:lnTo>
                  <a:cubicBezTo>
                    <a:pt x="18042" y="5460"/>
                    <a:pt x="18112" y="5507"/>
                    <a:pt x="18178" y="5507"/>
                  </a:cubicBezTo>
                  <a:cubicBezTo>
                    <a:pt x="18245" y="5507"/>
                    <a:pt x="18309" y="5460"/>
                    <a:pt x="18309" y="5368"/>
                  </a:cubicBezTo>
                  <a:cubicBezTo>
                    <a:pt x="18309" y="5338"/>
                    <a:pt x="18369" y="5326"/>
                    <a:pt x="18460" y="5326"/>
                  </a:cubicBezTo>
                  <a:cubicBezTo>
                    <a:pt x="18722" y="5326"/>
                    <a:pt x="19237" y="5420"/>
                    <a:pt x="19305" y="5437"/>
                  </a:cubicBezTo>
                  <a:cubicBezTo>
                    <a:pt x="19746" y="5576"/>
                    <a:pt x="20117" y="5924"/>
                    <a:pt x="20024" y="6434"/>
                  </a:cubicBezTo>
                  <a:cubicBezTo>
                    <a:pt x="19870" y="7182"/>
                    <a:pt x="19066" y="7629"/>
                    <a:pt x="18333" y="7629"/>
                  </a:cubicBezTo>
                  <a:cubicBezTo>
                    <a:pt x="18180" y="7629"/>
                    <a:pt x="18031" y="7609"/>
                    <a:pt x="17892" y="7569"/>
                  </a:cubicBezTo>
                  <a:cubicBezTo>
                    <a:pt x="17961" y="7384"/>
                    <a:pt x="18008" y="7199"/>
                    <a:pt x="18031" y="7013"/>
                  </a:cubicBezTo>
                  <a:cubicBezTo>
                    <a:pt x="18042" y="6932"/>
                    <a:pt x="17984" y="6892"/>
                    <a:pt x="17921" y="6892"/>
                  </a:cubicBezTo>
                  <a:cubicBezTo>
                    <a:pt x="17857" y="6892"/>
                    <a:pt x="17787" y="6932"/>
                    <a:pt x="17776" y="7013"/>
                  </a:cubicBezTo>
                  <a:cubicBezTo>
                    <a:pt x="17729" y="7593"/>
                    <a:pt x="17475" y="8102"/>
                    <a:pt x="17011" y="8473"/>
                  </a:cubicBezTo>
                  <a:cubicBezTo>
                    <a:pt x="16973" y="8530"/>
                    <a:pt x="17012" y="8602"/>
                    <a:pt x="17065" y="8602"/>
                  </a:cubicBezTo>
                  <a:cubicBezTo>
                    <a:pt x="17078" y="8602"/>
                    <a:pt x="17091" y="8598"/>
                    <a:pt x="17104" y="8589"/>
                  </a:cubicBezTo>
                  <a:cubicBezTo>
                    <a:pt x="17382" y="8404"/>
                    <a:pt x="17590" y="8172"/>
                    <a:pt x="17753" y="7894"/>
                  </a:cubicBezTo>
                  <a:lnTo>
                    <a:pt x="17753" y="7894"/>
                  </a:lnTo>
                  <a:cubicBezTo>
                    <a:pt x="19050" y="8798"/>
                    <a:pt x="18170" y="10466"/>
                    <a:pt x="16872" y="10791"/>
                  </a:cubicBezTo>
                  <a:cubicBezTo>
                    <a:pt x="16691" y="10832"/>
                    <a:pt x="16498" y="10852"/>
                    <a:pt x="16299" y="10852"/>
                  </a:cubicBezTo>
                  <a:cubicBezTo>
                    <a:pt x="15376" y="10852"/>
                    <a:pt x="14332" y="10422"/>
                    <a:pt x="13836" y="9678"/>
                  </a:cubicBezTo>
                  <a:cubicBezTo>
                    <a:pt x="13864" y="9552"/>
                    <a:pt x="13756" y="9468"/>
                    <a:pt x="13656" y="9468"/>
                  </a:cubicBezTo>
                  <a:cubicBezTo>
                    <a:pt x="13591" y="9468"/>
                    <a:pt x="13530" y="9503"/>
                    <a:pt x="13512" y="9586"/>
                  </a:cubicBezTo>
                  <a:cubicBezTo>
                    <a:pt x="13084" y="11522"/>
                    <a:pt x="11322" y="12671"/>
                    <a:pt x="9394" y="12671"/>
                  </a:cubicBezTo>
                  <a:cubicBezTo>
                    <a:pt x="9337" y="12671"/>
                    <a:pt x="9281" y="12670"/>
                    <a:pt x="9224" y="12668"/>
                  </a:cubicBezTo>
                  <a:cubicBezTo>
                    <a:pt x="7417" y="12598"/>
                    <a:pt x="5099" y="11486"/>
                    <a:pt x="5192" y="9400"/>
                  </a:cubicBezTo>
                  <a:cubicBezTo>
                    <a:pt x="5192" y="9316"/>
                    <a:pt x="5131" y="9257"/>
                    <a:pt x="5062" y="9257"/>
                  </a:cubicBezTo>
                  <a:cubicBezTo>
                    <a:pt x="5036" y="9257"/>
                    <a:pt x="5009" y="9265"/>
                    <a:pt x="4983" y="9284"/>
                  </a:cubicBezTo>
                  <a:cubicBezTo>
                    <a:pt x="4542" y="9588"/>
                    <a:pt x="4068" y="9842"/>
                    <a:pt x="3610" y="9842"/>
                  </a:cubicBezTo>
                  <a:cubicBezTo>
                    <a:pt x="3298" y="9842"/>
                    <a:pt x="2994" y="9724"/>
                    <a:pt x="2712" y="9423"/>
                  </a:cubicBezTo>
                  <a:cubicBezTo>
                    <a:pt x="2248" y="8937"/>
                    <a:pt x="2202" y="8473"/>
                    <a:pt x="2550" y="7871"/>
                  </a:cubicBezTo>
                  <a:cubicBezTo>
                    <a:pt x="2712" y="7569"/>
                    <a:pt x="2967" y="7291"/>
                    <a:pt x="3222" y="7060"/>
                  </a:cubicBezTo>
                  <a:cubicBezTo>
                    <a:pt x="3361" y="7060"/>
                    <a:pt x="3477" y="7060"/>
                    <a:pt x="3593" y="7036"/>
                  </a:cubicBezTo>
                  <a:cubicBezTo>
                    <a:pt x="3616" y="7036"/>
                    <a:pt x="3639" y="7013"/>
                    <a:pt x="3662" y="6990"/>
                  </a:cubicBezTo>
                  <a:cubicBezTo>
                    <a:pt x="3708" y="7199"/>
                    <a:pt x="3801" y="7407"/>
                    <a:pt x="3917" y="7593"/>
                  </a:cubicBezTo>
                  <a:cubicBezTo>
                    <a:pt x="3940" y="7630"/>
                    <a:pt x="3970" y="7646"/>
                    <a:pt x="3998" y="7646"/>
                  </a:cubicBezTo>
                  <a:cubicBezTo>
                    <a:pt x="4057" y="7646"/>
                    <a:pt x="4111" y="7578"/>
                    <a:pt x="4079" y="7500"/>
                  </a:cubicBezTo>
                  <a:cubicBezTo>
                    <a:pt x="3894" y="7152"/>
                    <a:pt x="3848" y="6781"/>
                    <a:pt x="3871" y="6387"/>
                  </a:cubicBezTo>
                  <a:cubicBezTo>
                    <a:pt x="3882" y="6295"/>
                    <a:pt x="3819" y="6248"/>
                    <a:pt x="3749" y="6248"/>
                  </a:cubicBezTo>
                  <a:cubicBezTo>
                    <a:pt x="3680" y="6248"/>
                    <a:pt x="3604" y="6295"/>
                    <a:pt x="3593" y="6387"/>
                  </a:cubicBezTo>
                  <a:cubicBezTo>
                    <a:pt x="3593" y="6527"/>
                    <a:pt x="3593" y="6666"/>
                    <a:pt x="3616" y="6805"/>
                  </a:cubicBezTo>
                  <a:cubicBezTo>
                    <a:pt x="3593" y="6781"/>
                    <a:pt x="3593" y="6781"/>
                    <a:pt x="3546" y="6781"/>
                  </a:cubicBezTo>
                  <a:cubicBezTo>
                    <a:pt x="3430" y="6786"/>
                    <a:pt x="3314" y="6789"/>
                    <a:pt x="3199" y="6789"/>
                  </a:cubicBezTo>
                  <a:cubicBezTo>
                    <a:pt x="2736" y="6789"/>
                    <a:pt x="2276" y="6744"/>
                    <a:pt x="1831" y="6596"/>
                  </a:cubicBezTo>
                  <a:cubicBezTo>
                    <a:pt x="1159" y="6364"/>
                    <a:pt x="441" y="5785"/>
                    <a:pt x="858" y="5020"/>
                  </a:cubicBezTo>
                  <a:cubicBezTo>
                    <a:pt x="1204" y="4395"/>
                    <a:pt x="1832" y="4159"/>
                    <a:pt x="2488" y="4159"/>
                  </a:cubicBezTo>
                  <a:cubicBezTo>
                    <a:pt x="2976" y="4159"/>
                    <a:pt x="3479" y="4290"/>
                    <a:pt x="3894" y="4487"/>
                  </a:cubicBezTo>
                  <a:cubicBezTo>
                    <a:pt x="3894" y="4510"/>
                    <a:pt x="3917" y="4533"/>
                    <a:pt x="3917" y="4557"/>
                  </a:cubicBezTo>
                  <a:cubicBezTo>
                    <a:pt x="3942" y="4606"/>
                    <a:pt x="3987" y="4629"/>
                    <a:pt x="4030" y="4629"/>
                  </a:cubicBezTo>
                  <a:cubicBezTo>
                    <a:pt x="4068" y="4629"/>
                    <a:pt x="4104" y="4612"/>
                    <a:pt x="4126" y="4580"/>
                  </a:cubicBezTo>
                  <a:cubicBezTo>
                    <a:pt x="4132" y="4583"/>
                    <a:pt x="4139" y="4584"/>
                    <a:pt x="4146" y="4584"/>
                  </a:cubicBezTo>
                  <a:cubicBezTo>
                    <a:pt x="4188" y="4584"/>
                    <a:pt x="4232" y="4527"/>
                    <a:pt x="4172" y="4487"/>
                  </a:cubicBezTo>
                  <a:cubicBezTo>
                    <a:pt x="4172" y="4464"/>
                    <a:pt x="4149" y="4441"/>
                    <a:pt x="4126" y="4441"/>
                  </a:cubicBezTo>
                  <a:cubicBezTo>
                    <a:pt x="3523" y="2517"/>
                    <a:pt x="5516" y="895"/>
                    <a:pt x="7185" y="455"/>
                  </a:cubicBezTo>
                  <a:cubicBezTo>
                    <a:pt x="7570" y="346"/>
                    <a:pt x="7964" y="292"/>
                    <a:pt x="8353" y="292"/>
                  </a:cubicBezTo>
                  <a:close/>
                  <a:moveTo>
                    <a:pt x="8332" y="1"/>
                  </a:moveTo>
                  <a:cubicBezTo>
                    <a:pt x="7921" y="1"/>
                    <a:pt x="7503" y="58"/>
                    <a:pt x="7092" y="177"/>
                  </a:cubicBezTo>
                  <a:cubicBezTo>
                    <a:pt x="5400" y="663"/>
                    <a:pt x="3338" y="2309"/>
                    <a:pt x="3824" y="4255"/>
                  </a:cubicBezTo>
                  <a:cubicBezTo>
                    <a:pt x="3438" y="4046"/>
                    <a:pt x="2965" y="3933"/>
                    <a:pt x="2494" y="3933"/>
                  </a:cubicBezTo>
                  <a:cubicBezTo>
                    <a:pt x="1664" y="3933"/>
                    <a:pt x="844" y="4283"/>
                    <a:pt x="533" y="5066"/>
                  </a:cubicBezTo>
                  <a:cubicBezTo>
                    <a:pt x="0" y="6434"/>
                    <a:pt x="1762" y="6990"/>
                    <a:pt x="2967" y="7060"/>
                  </a:cubicBezTo>
                  <a:cubicBezTo>
                    <a:pt x="2272" y="7685"/>
                    <a:pt x="1646" y="8728"/>
                    <a:pt x="2341" y="9609"/>
                  </a:cubicBezTo>
                  <a:cubicBezTo>
                    <a:pt x="2640" y="9980"/>
                    <a:pt x="3027" y="10122"/>
                    <a:pt x="3433" y="10122"/>
                  </a:cubicBezTo>
                  <a:cubicBezTo>
                    <a:pt x="3939" y="10122"/>
                    <a:pt x="4476" y="9902"/>
                    <a:pt x="4914" y="9632"/>
                  </a:cubicBezTo>
                  <a:cubicBezTo>
                    <a:pt x="4983" y="11625"/>
                    <a:pt x="7115" y="12784"/>
                    <a:pt x="8923" y="12969"/>
                  </a:cubicBezTo>
                  <a:cubicBezTo>
                    <a:pt x="9089" y="12985"/>
                    <a:pt x="9255" y="12993"/>
                    <a:pt x="9420" y="12993"/>
                  </a:cubicBezTo>
                  <a:cubicBezTo>
                    <a:pt x="11395" y="12993"/>
                    <a:pt x="13234" y="11855"/>
                    <a:pt x="13790" y="9887"/>
                  </a:cubicBezTo>
                  <a:cubicBezTo>
                    <a:pt x="14247" y="10676"/>
                    <a:pt x="15318" y="11089"/>
                    <a:pt x="16306" y="11089"/>
                  </a:cubicBezTo>
                  <a:cubicBezTo>
                    <a:pt x="16768" y="11089"/>
                    <a:pt x="17213" y="10999"/>
                    <a:pt x="17567" y="10814"/>
                  </a:cubicBezTo>
                  <a:cubicBezTo>
                    <a:pt x="18726" y="10188"/>
                    <a:pt x="19074" y="8659"/>
                    <a:pt x="18100" y="7778"/>
                  </a:cubicBezTo>
                  <a:lnTo>
                    <a:pt x="18100" y="7778"/>
                  </a:lnTo>
                  <a:cubicBezTo>
                    <a:pt x="18194" y="7793"/>
                    <a:pt x="18291" y="7800"/>
                    <a:pt x="18389" y="7800"/>
                  </a:cubicBezTo>
                  <a:cubicBezTo>
                    <a:pt x="19390" y="7800"/>
                    <a:pt x="20572" y="7067"/>
                    <a:pt x="20256" y="5970"/>
                  </a:cubicBezTo>
                  <a:cubicBezTo>
                    <a:pt x="20117" y="5460"/>
                    <a:pt x="19630" y="5206"/>
                    <a:pt x="19143" y="5113"/>
                  </a:cubicBezTo>
                  <a:cubicBezTo>
                    <a:pt x="19030" y="5075"/>
                    <a:pt x="18792" y="5037"/>
                    <a:pt x="18571" y="5037"/>
                  </a:cubicBezTo>
                  <a:cubicBezTo>
                    <a:pt x="18521" y="5037"/>
                    <a:pt x="18471" y="5039"/>
                    <a:pt x="18425" y="5043"/>
                  </a:cubicBezTo>
                  <a:cubicBezTo>
                    <a:pt x="19607" y="3514"/>
                    <a:pt x="18772" y="1289"/>
                    <a:pt x="17034" y="524"/>
                  </a:cubicBezTo>
                  <a:cubicBezTo>
                    <a:pt x="16503" y="287"/>
                    <a:pt x="15880" y="166"/>
                    <a:pt x="15249" y="166"/>
                  </a:cubicBezTo>
                  <a:cubicBezTo>
                    <a:pt x="13845" y="166"/>
                    <a:pt x="12403" y="767"/>
                    <a:pt x="11843" y="2031"/>
                  </a:cubicBezTo>
                  <a:cubicBezTo>
                    <a:pt x="11139" y="714"/>
                    <a:pt x="9776" y="1"/>
                    <a:pt x="8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0390" y="3019085"/>
              <a:ext cx="933920" cy="588108"/>
            </a:xfrm>
            <a:custGeom>
              <a:avLst/>
              <a:gdLst/>
              <a:ahLst/>
              <a:cxnLst/>
              <a:rect l="l" t="t" r="r" b="b"/>
              <a:pathLst>
                <a:path w="19677" h="12391" extrusionOk="0">
                  <a:moveTo>
                    <a:pt x="7879" y="1"/>
                  </a:moveTo>
                  <a:cubicBezTo>
                    <a:pt x="7502" y="1"/>
                    <a:pt x="7119" y="51"/>
                    <a:pt x="6745" y="151"/>
                  </a:cubicBezTo>
                  <a:cubicBezTo>
                    <a:pt x="5076" y="615"/>
                    <a:pt x="3083" y="2237"/>
                    <a:pt x="3686" y="4161"/>
                  </a:cubicBezTo>
                  <a:cubicBezTo>
                    <a:pt x="3709" y="4161"/>
                    <a:pt x="3732" y="4184"/>
                    <a:pt x="3732" y="4207"/>
                  </a:cubicBezTo>
                  <a:cubicBezTo>
                    <a:pt x="3794" y="4228"/>
                    <a:pt x="3746" y="4303"/>
                    <a:pt x="3701" y="4303"/>
                  </a:cubicBezTo>
                  <a:cubicBezTo>
                    <a:pt x="3696" y="4303"/>
                    <a:pt x="3691" y="4302"/>
                    <a:pt x="3686" y="4300"/>
                  </a:cubicBezTo>
                  <a:cubicBezTo>
                    <a:pt x="3664" y="4332"/>
                    <a:pt x="3628" y="4349"/>
                    <a:pt x="3590" y="4349"/>
                  </a:cubicBezTo>
                  <a:cubicBezTo>
                    <a:pt x="3547" y="4349"/>
                    <a:pt x="3502" y="4326"/>
                    <a:pt x="3477" y="4277"/>
                  </a:cubicBezTo>
                  <a:cubicBezTo>
                    <a:pt x="3477" y="4253"/>
                    <a:pt x="3477" y="4207"/>
                    <a:pt x="3454" y="4184"/>
                  </a:cubicBezTo>
                  <a:cubicBezTo>
                    <a:pt x="3041" y="3997"/>
                    <a:pt x="2541" y="3873"/>
                    <a:pt x="2056" y="3873"/>
                  </a:cubicBezTo>
                  <a:cubicBezTo>
                    <a:pt x="1397" y="3873"/>
                    <a:pt x="765" y="4103"/>
                    <a:pt x="418" y="4717"/>
                  </a:cubicBezTo>
                  <a:cubicBezTo>
                    <a:pt x="1" y="5505"/>
                    <a:pt x="742" y="6084"/>
                    <a:pt x="1391" y="6316"/>
                  </a:cubicBezTo>
                  <a:cubicBezTo>
                    <a:pt x="1947" y="6501"/>
                    <a:pt x="2527" y="6501"/>
                    <a:pt x="3129" y="6501"/>
                  </a:cubicBezTo>
                  <a:cubicBezTo>
                    <a:pt x="3153" y="6501"/>
                    <a:pt x="3153" y="6501"/>
                    <a:pt x="3176" y="6525"/>
                  </a:cubicBezTo>
                  <a:cubicBezTo>
                    <a:pt x="3153" y="6386"/>
                    <a:pt x="3153" y="6247"/>
                    <a:pt x="3176" y="6107"/>
                  </a:cubicBezTo>
                  <a:cubicBezTo>
                    <a:pt x="3176" y="6012"/>
                    <a:pt x="3250" y="5965"/>
                    <a:pt x="3319" y="5965"/>
                  </a:cubicBezTo>
                  <a:cubicBezTo>
                    <a:pt x="3383" y="5965"/>
                    <a:pt x="3442" y="6006"/>
                    <a:pt x="3431" y="6084"/>
                  </a:cubicBezTo>
                  <a:cubicBezTo>
                    <a:pt x="3408" y="6501"/>
                    <a:pt x="3477" y="6872"/>
                    <a:pt x="3639" y="7220"/>
                  </a:cubicBezTo>
                  <a:cubicBezTo>
                    <a:pt x="3671" y="7298"/>
                    <a:pt x="3617" y="7356"/>
                    <a:pt x="3558" y="7356"/>
                  </a:cubicBezTo>
                  <a:cubicBezTo>
                    <a:pt x="3529" y="7356"/>
                    <a:pt x="3500" y="7343"/>
                    <a:pt x="3477" y="7313"/>
                  </a:cubicBezTo>
                  <a:cubicBezTo>
                    <a:pt x="3361" y="7127"/>
                    <a:pt x="3268" y="6919"/>
                    <a:pt x="3222" y="6710"/>
                  </a:cubicBezTo>
                  <a:cubicBezTo>
                    <a:pt x="3199" y="6733"/>
                    <a:pt x="3176" y="6733"/>
                    <a:pt x="3153" y="6756"/>
                  </a:cubicBezTo>
                  <a:cubicBezTo>
                    <a:pt x="3037" y="6756"/>
                    <a:pt x="2921" y="6780"/>
                    <a:pt x="2782" y="6780"/>
                  </a:cubicBezTo>
                  <a:cubicBezTo>
                    <a:pt x="2527" y="7011"/>
                    <a:pt x="2272" y="7266"/>
                    <a:pt x="2110" y="7567"/>
                  </a:cubicBezTo>
                  <a:cubicBezTo>
                    <a:pt x="1785" y="8193"/>
                    <a:pt x="1808" y="8657"/>
                    <a:pt x="2272" y="9143"/>
                  </a:cubicBezTo>
                  <a:cubicBezTo>
                    <a:pt x="2561" y="9442"/>
                    <a:pt x="2865" y="9560"/>
                    <a:pt x="3174" y="9560"/>
                  </a:cubicBezTo>
                  <a:cubicBezTo>
                    <a:pt x="3632" y="9560"/>
                    <a:pt x="4100" y="9300"/>
                    <a:pt x="4543" y="8981"/>
                  </a:cubicBezTo>
                  <a:cubicBezTo>
                    <a:pt x="4563" y="8971"/>
                    <a:pt x="4585" y="8966"/>
                    <a:pt x="4606" y="8966"/>
                  </a:cubicBezTo>
                  <a:cubicBezTo>
                    <a:pt x="4681" y="8966"/>
                    <a:pt x="4752" y="9025"/>
                    <a:pt x="4752" y="9097"/>
                  </a:cubicBezTo>
                  <a:cubicBezTo>
                    <a:pt x="4659" y="11206"/>
                    <a:pt x="7000" y="12318"/>
                    <a:pt x="8807" y="12388"/>
                  </a:cubicBezTo>
                  <a:cubicBezTo>
                    <a:pt x="8863" y="12390"/>
                    <a:pt x="8919" y="12391"/>
                    <a:pt x="8975" y="12391"/>
                  </a:cubicBezTo>
                  <a:cubicBezTo>
                    <a:pt x="10883" y="12391"/>
                    <a:pt x="12666" y="11242"/>
                    <a:pt x="13072" y="9306"/>
                  </a:cubicBezTo>
                  <a:cubicBezTo>
                    <a:pt x="13091" y="9220"/>
                    <a:pt x="13156" y="9181"/>
                    <a:pt x="13224" y="9181"/>
                  </a:cubicBezTo>
                  <a:cubicBezTo>
                    <a:pt x="13322" y="9181"/>
                    <a:pt x="13423" y="9262"/>
                    <a:pt x="13396" y="9398"/>
                  </a:cubicBezTo>
                  <a:cubicBezTo>
                    <a:pt x="13885" y="10131"/>
                    <a:pt x="14906" y="10559"/>
                    <a:pt x="15819" y="10559"/>
                  </a:cubicBezTo>
                  <a:cubicBezTo>
                    <a:pt x="16032" y="10559"/>
                    <a:pt x="16239" y="10536"/>
                    <a:pt x="16432" y="10488"/>
                  </a:cubicBezTo>
                  <a:cubicBezTo>
                    <a:pt x="17730" y="10186"/>
                    <a:pt x="18610" y="8518"/>
                    <a:pt x="17313" y="7614"/>
                  </a:cubicBezTo>
                  <a:lnTo>
                    <a:pt x="17313" y="7614"/>
                  </a:lnTo>
                  <a:cubicBezTo>
                    <a:pt x="17150" y="7869"/>
                    <a:pt x="16942" y="8124"/>
                    <a:pt x="16664" y="8309"/>
                  </a:cubicBezTo>
                  <a:cubicBezTo>
                    <a:pt x="16653" y="8317"/>
                    <a:pt x="16641" y="8320"/>
                    <a:pt x="16631" y="8320"/>
                  </a:cubicBezTo>
                  <a:cubicBezTo>
                    <a:pt x="16575" y="8320"/>
                    <a:pt x="16536" y="8232"/>
                    <a:pt x="16594" y="8193"/>
                  </a:cubicBezTo>
                  <a:cubicBezTo>
                    <a:pt x="17035" y="7822"/>
                    <a:pt x="17313" y="7313"/>
                    <a:pt x="17336" y="6733"/>
                  </a:cubicBezTo>
                  <a:cubicBezTo>
                    <a:pt x="17347" y="6652"/>
                    <a:pt x="17417" y="6612"/>
                    <a:pt x="17481" y="6612"/>
                  </a:cubicBezTo>
                  <a:cubicBezTo>
                    <a:pt x="17544" y="6612"/>
                    <a:pt x="17602" y="6652"/>
                    <a:pt x="17591" y="6733"/>
                  </a:cubicBezTo>
                  <a:cubicBezTo>
                    <a:pt x="17568" y="6919"/>
                    <a:pt x="17521" y="7104"/>
                    <a:pt x="17452" y="7289"/>
                  </a:cubicBezTo>
                  <a:cubicBezTo>
                    <a:pt x="17585" y="7324"/>
                    <a:pt x="17728" y="7340"/>
                    <a:pt x="17874" y="7340"/>
                  </a:cubicBezTo>
                  <a:cubicBezTo>
                    <a:pt x="18617" y="7340"/>
                    <a:pt x="19448" y="6909"/>
                    <a:pt x="19584" y="6154"/>
                  </a:cubicBezTo>
                  <a:cubicBezTo>
                    <a:pt x="19677" y="5621"/>
                    <a:pt x="19329" y="5296"/>
                    <a:pt x="18865" y="5157"/>
                  </a:cubicBezTo>
                  <a:cubicBezTo>
                    <a:pt x="18799" y="5124"/>
                    <a:pt x="18313" y="5043"/>
                    <a:pt x="18045" y="5043"/>
                  </a:cubicBezTo>
                  <a:cubicBezTo>
                    <a:pt x="17940" y="5043"/>
                    <a:pt x="17869" y="5055"/>
                    <a:pt x="17869" y="5088"/>
                  </a:cubicBezTo>
                  <a:cubicBezTo>
                    <a:pt x="17880" y="5180"/>
                    <a:pt x="17817" y="5227"/>
                    <a:pt x="17747" y="5227"/>
                  </a:cubicBezTo>
                  <a:cubicBezTo>
                    <a:pt x="17678" y="5227"/>
                    <a:pt x="17602" y="5180"/>
                    <a:pt x="17591" y="5088"/>
                  </a:cubicBezTo>
                  <a:lnTo>
                    <a:pt x="17591" y="5065"/>
                  </a:lnTo>
                  <a:cubicBezTo>
                    <a:pt x="17521" y="5041"/>
                    <a:pt x="17452" y="4902"/>
                    <a:pt x="17544" y="4810"/>
                  </a:cubicBezTo>
                  <a:cubicBezTo>
                    <a:pt x="19004" y="3326"/>
                    <a:pt x="18008" y="1032"/>
                    <a:pt x="16223" y="406"/>
                  </a:cubicBezTo>
                  <a:cubicBezTo>
                    <a:pt x="15798" y="256"/>
                    <a:pt x="15320" y="179"/>
                    <a:pt x="14837" y="179"/>
                  </a:cubicBezTo>
                  <a:cubicBezTo>
                    <a:pt x="13451" y="179"/>
                    <a:pt x="12012" y="811"/>
                    <a:pt x="11565" y="2168"/>
                  </a:cubicBezTo>
                  <a:cubicBezTo>
                    <a:pt x="11543" y="2234"/>
                    <a:pt x="11495" y="2263"/>
                    <a:pt x="11442" y="2263"/>
                  </a:cubicBezTo>
                  <a:cubicBezTo>
                    <a:pt x="11385" y="2263"/>
                    <a:pt x="11323" y="2228"/>
                    <a:pt x="11287" y="2168"/>
                  </a:cubicBezTo>
                  <a:cubicBezTo>
                    <a:pt x="10699" y="734"/>
                    <a:pt x="9324" y="1"/>
                    <a:pt x="7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20851" y="3036172"/>
              <a:ext cx="137499" cy="223406"/>
            </a:xfrm>
            <a:custGeom>
              <a:avLst/>
              <a:gdLst/>
              <a:ahLst/>
              <a:cxnLst/>
              <a:rect l="l" t="t" r="r" b="b"/>
              <a:pathLst>
                <a:path w="2897" h="4707" extrusionOk="0">
                  <a:moveTo>
                    <a:pt x="0" y="0"/>
                  </a:moveTo>
                  <a:lnTo>
                    <a:pt x="0" y="0"/>
                  </a:lnTo>
                  <a:cubicBezTo>
                    <a:pt x="742" y="1182"/>
                    <a:pt x="834" y="3291"/>
                    <a:pt x="417" y="4705"/>
                  </a:cubicBezTo>
                  <a:cubicBezTo>
                    <a:pt x="440" y="4706"/>
                    <a:pt x="462" y="4707"/>
                    <a:pt x="485" y="4707"/>
                  </a:cubicBezTo>
                  <a:cubicBezTo>
                    <a:pt x="725" y="4707"/>
                    <a:pt x="995" y="4637"/>
                    <a:pt x="1233" y="4637"/>
                  </a:cubicBezTo>
                  <a:cubicBezTo>
                    <a:pt x="1350" y="4637"/>
                    <a:pt x="1459" y="4654"/>
                    <a:pt x="1553" y="4705"/>
                  </a:cubicBezTo>
                  <a:cubicBezTo>
                    <a:pt x="2897" y="3221"/>
                    <a:pt x="1924" y="672"/>
                    <a:pt x="162" y="46"/>
                  </a:cubicBezTo>
                  <a:cubicBezTo>
                    <a:pt x="116" y="23"/>
                    <a:pt x="70" y="23"/>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99816" y="3380427"/>
              <a:ext cx="243150" cy="140252"/>
            </a:xfrm>
            <a:custGeom>
              <a:avLst/>
              <a:gdLst/>
              <a:ahLst/>
              <a:cxnLst/>
              <a:rect l="l" t="t" r="r" b="b"/>
              <a:pathLst>
                <a:path w="5123" h="2955" extrusionOk="0">
                  <a:moveTo>
                    <a:pt x="3825" y="1"/>
                  </a:moveTo>
                  <a:cubicBezTo>
                    <a:pt x="3709" y="186"/>
                    <a:pt x="3570" y="348"/>
                    <a:pt x="3407" y="511"/>
                  </a:cubicBezTo>
                  <a:cubicBezTo>
                    <a:pt x="3245" y="858"/>
                    <a:pt x="2990" y="1206"/>
                    <a:pt x="2620" y="1507"/>
                  </a:cubicBezTo>
                  <a:cubicBezTo>
                    <a:pt x="2097" y="1899"/>
                    <a:pt x="1538" y="2064"/>
                    <a:pt x="983" y="2064"/>
                  </a:cubicBezTo>
                  <a:cubicBezTo>
                    <a:pt x="651" y="2064"/>
                    <a:pt x="321" y="2005"/>
                    <a:pt x="1" y="1901"/>
                  </a:cubicBezTo>
                  <a:lnTo>
                    <a:pt x="1" y="1901"/>
                  </a:lnTo>
                  <a:cubicBezTo>
                    <a:pt x="531" y="2583"/>
                    <a:pt x="1509" y="2955"/>
                    <a:pt x="2380" y="2955"/>
                  </a:cubicBezTo>
                  <a:cubicBezTo>
                    <a:pt x="2575" y="2955"/>
                    <a:pt x="2766" y="2936"/>
                    <a:pt x="2944" y="2898"/>
                  </a:cubicBezTo>
                  <a:cubicBezTo>
                    <a:pt x="4242" y="2573"/>
                    <a:pt x="5122" y="905"/>
                    <a:pt x="382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19449" y="3455229"/>
              <a:ext cx="159521" cy="149649"/>
            </a:xfrm>
            <a:custGeom>
              <a:avLst/>
              <a:gdLst/>
              <a:ahLst/>
              <a:cxnLst/>
              <a:rect l="l" t="t" r="r" b="b"/>
              <a:pathLst>
                <a:path w="3361" h="3153" extrusionOk="0">
                  <a:moveTo>
                    <a:pt x="2990" y="1"/>
                  </a:moveTo>
                  <a:cubicBezTo>
                    <a:pt x="2410" y="1275"/>
                    <a:pt x="1205" y="2365"/>
                    <a:pt x="0" y="3153"/>
                  </a:cubicBezTo>
                  <a:cubicBezTo>
                    <a:pt x="1622" y="2898"/>
                    <a:pt x="2990" y="1832"/>
                    <a:pt x="3360" y="186"/>
                  </a:cubicBezTo>
                  <a:cubicBezTo>
                    <a:pt x="3245" y="117"/>
                    <a:pt x="3105" y="47"/>
                    <a:pt x="299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91920" y="3018563"/>
              <a:ext cx="523369" cy="603913"/>
            </a:xfrm>
            <a:custGeom>
              <a:avLst/>
              <a:gdLst/>
              <a:ahLst/>
              <a:cxnLst/>
              <a:rect l="l" t="t" r="r" b="b"/>
              <a:pathLst>
                <a:path w="11027" h="12724" extrusionOk="0">
                  <a:moveTo>
                    <a:pt x="6675" y="0"/>
                  </a:moveTo>
                  <a:lnTo>
                    <a:pt x="6675" y="0"/>
                  </a:lnTo>
                  <a:cubicBezTo>
                    <a:pt x="6768" y="116"/>
                    <a:pt x="6860" y="255"/>
                    <a:pt x="6930" y="371"/>
                  </a:cubicBezTo>
                  <a:cubicBezTo>
                    <a:pt x="7000" y="394"/>
                    <a:pt x="7046" y="417"/>
                    <a:pt x="7092" y="417"/>
                  </a:cubicBezTo>
                  <a:cubicBezTo>
                    <a:pt x="8854" y="1043"/>
                    <a:pt x="9850" y="3245"/>
                    <a:pt x="8506" y="4751"/>
                  </a:cubicBezTo>
                  <a:cubicBezTo>
                    <a:pt x="8668" y="4821"/>
                    <a:pt x="8830" y="4937"/>
                    <a:pt x="8969" y="5076"/>
                  </a:cubicBezTo>
                  <a:cubicBezTo>
                    <a:pt x="9224" y="5076"/>
                    <a:pt x="9688" y="5145"/>
                    <a:pt x="9757" y="5168"/>
                  </a:cubicBezTo>
                  <a:cubicBezTo>
                    <a:pt x="10198" y="5307"/>
                    <a:pt x="10569" y="5655"/>
                    <a:pt x="10476" y="6165"/>
                  </a:cubicBezTo>
                  <a:cubicBezTo>
                    <a:pt x="10316" y="6925"/>
                    <a:pt x="9517" y="7357"/>
                    <a:pt x="8780" y="7357"/>
                  </a:cubicBezTo>
                  <a:cubicBezTo>
                    <a:pt x="8663" y="7357"/>
                    <a:pt x="8548" y="7346"/>
                    <a:pt x="8436" y="7324"/>
                  </a:cubicBezTo>
                  <a:cubicBezTo>
                    <a:pt x="8321" y="7347"/>
                    <a:pt x="8181" y="7393"/>
                    <a:pt x="8066" y="7416"/>
                  </a:cubicBezTo>
                  <a:cubicBezTo>
                    <a:pt x="8042" y="7486"/>
                    <a:pt x="7996" y="7578"/>
                    <a:pt x="7950" y="7648"/>
                  </a:cubicBezTo>
                  <a:cubicBezTo>
                    <a:pt x="7927" y="7810"/>
                    <a:pt x="7857" y="7972"/>
                    <a:pt x="7787" y="8135"/>
                  </a:cubicBezTo>
                  <a:cubicBezTo>
                    <a:pt x="7950" y="7972"/>
                    <a:pt x="8089" y="7810"/>
                    <a:pt x="8205" y="7625"/>
                  </a:cubicBezTo>
                  <a:lnTo>
                    <a:pt x="8205" y="7625"/>
                  </a:lnTo>
                  <a:cubicBezTo>
                    <a:pt x="9502" y="8529"/>
                    <a:pt x="8622" y="10220"/>
                    <a:pt x="7324" y="10522"/>
                  </a:cubicBezTo>
                  <a:cubicBezTo>
                    <a:pt x="7138" y="10566"/>
                    <a:pt x="6939" y="10588"/>
                    <a:pt x="6734" y="10588"/>
                  </a:cubicBezTo>
                  <a:cubicBezTo>
                    <a:pt x="5870" y="10588"/>
                    <a:pt x="4906" y="10204"/>
                    <a:pt x="4381" y="9548"/>
                  </a:cubicBezTo>
                  <a:cubicBezTo>
                    <a:pt x="4242" y="9502"/>
                    <a:pt x="4103" y="9433"/>
                    <a:pt x="3940" y="9386"/>
                  </a:cubicBezTo>
                  <a:cubicBezTo>
                    <a:pt x="3570" y="11032"/>
                    <a:pt x="2202" y="12098"/>
                    <a:pt x="580" y="12353"/>
                  </a:cubicBezTo>
                  <a:cubicBezTo>
                    <a:pt x="395" y="12492"/>
                    <a:pt x="186" y="12607"/>
                    <a:pt x="1" y="12723"/>
                  </a:cubicBezTo>
                  <a:cubicBezTo>
                    <a:pt x="1924" y="12677"/>
                    <a:pt x="3709" y="11541"/>
                    <a:pt x="4242" y="9618"/>
                  </a:cubicBezTo>
                  <a:cubicBezTo>
                    <a:pt x="4699" y="10407"/>
                    <a:pt x="5769" y="10830"/>
                    <a:pt x="6756" y="10830"/>
                  </a:cubicBezTo>
                  <a:cubicBezTo>
                    <a:pt x="7219" y="10830"/>
                    <a:pt x="7664" y="10737"/>
                    <a:pt x="8019" y="10545"/>
                  </a:cubicBezTo>
                  <a:cubicBezTo>
                    <a:pt x="9178" y="9919"/>
                    <a:pt x="9526" y="8390"/>
                    <a:pt x="8552" y="7509"/>
                  </a:cubicBezTo>
                  <a:lnTo>
                    <a:pt x="8552" y="7509"/>
                  </a:lnTo>
                  <a:cubicBezTo>
                    <a:pt x="8646" y="7524"/>
                    <a:pt x="8743" y="7531"/>
                    <a:pt x="8841" y="7531"/>
                  </a:cubicBezTo>
                  <a:cubicBezTo>
                    <a:pt x="9842" y="7531"/>
                    <a:pt x="11026" y="6798"/>
                    <a:pt x="10731" y="5701"/>
                  </a:cubicBezTo>
                  <a:cubicBezTo>
                    <a:pt x="10569" y="5191"/>
                    <a:pt x="10082" y="4937"/>
                    <a:pt x="9595" y="4844"/>
                  </a:cubicBezTo>
                  <a:cubicBezTo>
                    <a:pt x="9476" y="4824"/>
                    <a:pt x="9219" y="4770"/>
                    <a:pt x="8987" y="4770"/>
                  </a:cubicBezTo>
                  <a:cubicBezTo>
                    <a:pt x="8949" y="4770"/>
                    <a:pt x="8912" y="4771"/>
                    <a:pt x="8877" y="4774"/>
                  </a:cubicBezTo>
                  <a:cubicBezTo>
                    <a:pt x="10059" y="3245"/>
                    <a:pt x="9224" y="1020"/>
                    <a:pt x="7486" y="255"/>
                  </a:cubicBezTo>
                  <a:cubicBezTo>
                    <a:pt x="7231" y="139"/>
                    <a:pt x="6953" y="70"/>
                    <a:pt x="6675"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92333" y="3258350"/>
              <a:ext cx="101238" cy="109401"/>
            </a:xfrm>
            <a:custGeom>
              <a:avLst/>
              <a:gdLst/>
              <a:ahLst/>
              <a:cxnLst/>
              <a:rect l="l" t="t" r="r" b="b"/>
              <a:pathLst>
                <a:path w="2133" h="2305" extrusionOk="0">
                  <a:moveTo>
                    <a:pt x="533" y="0"/>
                  </a:moveTo>
                  <a:lnTo>
                    <a:pt x="533" y="0"/>
                  </a:lnTo>
                  <a:cubicBezTo>
                    <a:pt x="696" y="186"/>
                    <a:pt x="858" y="418"/>
                    <a:pt x="997" y="719"/>
                  </a:cubicBezTo>
                  <a:cubicBezTo>
                    <a:pt x="1252" y="1368"/>
                    <a:pt x="696" y="2017"/>
                    <a:pt x="139" y="2225"/>
                  </a:cubicBezTo>
                  <a:cubicBezTo>
                    <a:pt x="93" y="2248"/>
                    <a:pt x="47" y="2248"/>
                    <a:pt x="0" y="2272"/>
                  </a:cubicBezTo>
                  <a:cubicBezTo>
                    <a:pt x="112" y="2294"/>
                    <a:pt x="228" y="2305"/>
                    <a:pt x="346" y="2305"/>
                  </a:cubicBezTo>
                  <a:cubicBezTo>
                    <a:pt x="1087" y="2305"/>
                    <a:pt x="1900" y="1873"/>
                    <a:pt x="2040" y="1113"/>
                  </a:cubicBezTo>
                  <a:cubicBezTo>
                    <a:pt x="2133" y="603"/>
                    <a:pt x="1762" y="255"/>
                    <a:pt x="1321" y="116"/>
                  </a:cubicBezTo>
                  <a:cubicBezTo>
                    <a:pt x="1252" y="93"/>
                    <a:pt x="788" y="24"/>
                    <a:pt x="5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a:off x="2039250" y="2115633"/>
            <a:ext cx="5065500" cy="3216800"/>
          </a:xfrm>
          <a:prstGeom prst="rect">
            <a:avLst/>
          </a:prstGeom>
        </p:spPr>
        <p:txBody>
          <a:bodyPr spcFirstLastPara="1" wrap="square" lIns="91425" tIns="91425" rIns="91425" bIns="91425" anchor="b" anchorCtr="0">
            <a:noAutofit/>
          </a:bodyPr>
          <a:lstStyle>
            <a:lvl1pPr lvl="0" algn="ctr">
              <a:lnSpc>
                <a:spcPct val="85000"/>
              </a:lnSpc>
              <a:spcBef>
                <a:spcPts val="0"/>
              </a:spcBef>
              <a:spcAft>
                <a:spcPts val="0"/>
              </a:spcAft>
              <a:buSzPts val="5300"/>
              <a:buNone/>
              <a:defRPr sz="5300"/>
            </a:lvl1pPr>
            <a:lvl2pPr lvl="1" algn="ctr">
              <a:lnSpc>
                <a:spcPct val="85000"/>
              </a:lnSpc>
              <a:spcBef>
                <a:spcPts val="0"/>
              </a:spcBef>
              <a:spcAft>
                <a:spcPts val="0"/>
              </a:spcAft>
              <a:buSzPts val="5300"/>
              <a:buNone/>
              <a:defRPr sz="5300"/>
            </a:lvl2pPr>
            <a:lvl3pPr lvl="2" algn="ctr">
              <a:lnSpc>
                <a:spcPct val="85000"/>
              </a:lnSpc>
              <a:spcBef>
                <a:spcPts val="0"/>
              </a:spcBef>
              <a:spcAft>
                <a:spcPts val="0"/>
              </a:spcAft>
              <a:buSzPts val="5300"/>
              <a:buNone/>
              <a:defRPr sz="5300"/>
            </a:lvl3pPr>
            <a:lvl4pPr lvl="3" algn="ctr">
              <a:lnSpc>
                <a:spcPct val="85000"/>
              </a:lnSpc>
              <a:spcBef>
                <a:spcPts val="0"/>
              </a:spcBef>
              <a:spcAft>
                <a:spcPts val="0"/>
              </a:spcAft>
              <a:buSzPts val="5300"/>
              <a:buNone/>
              <a:defRPr sz="5300"/>
            </a:lvl4pPr>
            <a:lvl5pPr lvl="4" algn="ctr">
              <a:lnSpc>
                <a:spcPct val="85000"/>
              </a:lnSpc>
              <a:spcBef>
                <a:spcPts val="0"/>
              </a:spcBef>
              <a:spcAft>
                <a:spcPts val="0"/>
              </a:spcAft>
              <a:buSzPts val="5300"/>
              <a:buNone/>
              <a:defRPr sz="5300"/>
            </a:lvl5pPr>
            <a:lvl6pPr lvl="5" algn="ctr">
              <a:lnSpc>
                <a:spcPct val="85000"/>
              </a:lnSpc>
              <a:spcBef>
                <a:spcPts val="0"/>
              </a:spcBef>
              <a:spcAft>
                <a:spcPts val="0"/>
              </a:spcAft>
              <a:buSzPts val="5300"/>
              <a:buNone/>
              <a:defRPr sz="5300"/>
            </a:lvl6pPr>
            <a:lvl7pPr lvl="6" algn="ctr">
              <a:lnSpc>
                <a:spcPct val="85000"/>
              </a:lnSpc>
              <a:spcBef>
                <a:spcPts val="0"/>
              </a:spcBef>
              <a:spcAft>
                <a:spcPts val="0"/>
              </a:spcAft>
              <a:buSzPts val="5300"/>
              <a:buNone/>
              <a:defRPr sz="5300"/>
            </a:lvl7pPr>
            <a:lvl8pPr lvl="7" algn="ctr">
              <a:lnSpc>
                <a:spcPct val="85000"/>
              </a:lnSpc>
              <a:spcBef>
                <a:spcPts val="0"/>
              </a:spcBef>
              <a:spcAft>
                <a:spcPts val="0"/>
              </a:spcAft>
              <a:buSzPts val="5300"/>
              <a:buNone/>
              <a:defRPr sz="5300"/>
            </a:lvl8pPr>
            <a:lvl9pPr lvl="8" algn="ctr">
              <a:lnSpc>
                <a:spcPct val="85000"/>
              </a:lnSpc>
              <a:spcBef>
                <a:spcPts val="0"/>
              </a:spcBef>
              <a:spcAft>
                <a:spcPts val="0"/>
              </a:spcAft>
              <a:buSzPts val="5300"/>
              <a:buNone/>
              <a:defRPr sz="5300"/>
            </a:lvl9pPr>
          </a:lstStyle>
          <a:p>
            <a:r>
              <a:rPr lang="ru-RU" smtClean="0"/>
              <a:t>Образец заголовка</a:t>
            </a:r>
            <a:endParaRPr/>
          </a:p>
        </p:txBody>
      </p:sp>
      <p:sp>
        <p:nvSpPr>
          <p:cNvPr id="39" name="Google Shape;39;p2"/>
          <p:cNvSpPr txBox="1">
            <a:spLocks noGrp="1"/>
          </p:cNvSpPr>
          <p:nvPr>
            <p:ph type="subTitle" idx="1"/>
          </p:nvPr>
        </p:nvSpPr>
        <p:spPr>
          <a:xfrm>
            <a:off x="2214450" y="5637229"/>
            <a:ext cx="4715100" cy="49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700"/>
              <a:buNone/>
              <a:defRPr sz="1700"/>
            </a:lvl1pPr>
            <a:lvl2pPr lvl="1" algn="ctr">
              <a:lnSpc>
                <a:spcPct val="100000"/>
              </a:lnSpc>
              <a:spcBef>
                <a:spcPts val="0"/>
              </a:spcBef>
              <a:spcAft>
                <a:spcPts val="0"/>
              </a:spcAft>
              <a:buSzPts val="1700"/>
              <a:buNone/>
              <a:defRPr sz="1700"/>
            </a:lvl2pPr>
            <a:lvl3pPr lvl="2" algn="ctr">
              <a:lnSpc>
                <a:spcPct val="100000"/>
              </a:lnSpc>
              <a:spcBef>
                <a:spcPts val="0"/>
              </a:spcBef>
              <a:spcAft>
                <a:spcPts val="0"/>
              </a:spcAft>
              <a:buSzPts val="1700"/>
              <a:buNone/>
              <a:defRPr sz="1700"/>
            </a:lvl3pPr>
            <a:lvl4pPr lvl="3" algn="ctr">
              <a:lnSpc>
                <a:spcPct val="100000"/>
              </a:lnSpc>
              <a:spcBef>
                <a:spcPts val="0"/>
              </a:spcBef>
              <a:spcAft>
                <a:spcPts val="0"/>
              </a:spcAft>
              <a:buSzPts val="1700"/>
              <a:buNone/>
              <a:defRPr sz="1700"/>
            </a:lvl4pPr>
            <a:lvl5pPr lvl="4" algn="ctr">
              <a:lnSpc>
                <a:spcPct val="100000"/>
              </a:lnSpc>
              <a:spcBef>
                <a:spcPts val="0"/>
              </a:spcBef>
              <a:spcAft>
                <a:spcPts val="0"/>
              </a:spcAft>
              <a:buSzPts val="1700"/>
              <a:buNone/>
              <a:defRPr sz="1700"/>
            </a:lvl5pPr>
            <a:lvl6pPr lvl="5" algn="ctr">
              <a:lnSpc>
                <a:spcPct val="100000"/>
              </a:lnSpc>
              <a:spcBef>
                <a:spcPts val="0"/>
              </a:spcBef>
              <a:spcAft>
                <a:spcPts val="0"/>
              </a:spcAft>
              <a:buSzPts val="1700"/>
              <a:buNone/>
              <a:defRPr sz="1700"/>
            </a:lvl6pPr>
            <a:lvl7pPr lvl="6" algn="ctr">
              <a:lnSpc>
                <a:spcPct val="100000"/>
              </a:lnSpc>
              <a:spcBef>
                <a:spcPts val="0"/>
              </a:spcBef>
              <a:spcAft>
                <a:spcPts val="0"/>
              </a:spcAft>
              <a:buSzPts val="1700"/>
              <a:buNone/>
              <a:defRPr sz="1700"/>
            </a:lvl7pPr>
            <a:lvl8pPr lvl="7" algn="ctr">
              <a:lnSpc>
                <a:spcPct val="100000"/>
              </a:lnSpc>
              <a:spcBef>
                <a:spcPts val="0"/>
              </a:spcBef>
              <a:spcAft>
                <a:spcPts val="0"/>
              </a:spcAft>
              <a:buSzPts val="1700"/>
              <a:buNone/>
              <a:defRPr sz="1700"/>
            </a:lvl8pPr>
            <a:lvl9pPr lvl="8" algn="ctr">
              <a:lnSpc>
                <a:spcPct val="100000"/>
              </a:lnSpc>
              <a:spcBef>
                <a:spcPts val="0"/>
              </a:spcBef>
              <a:spcAft>
                <a:spcPts val="0"/>
              </a:spcAft>
              <a:buSzPts val="1700"/>
              <a:buNone/>
              <a:defRPr sz="1700"/>
            </a:lvl9pPr>
          </a:lstStyle>
          <a:p>
            <a:r>
              <a:rPr lang="ru-RU" smtClean="0"/>
              <a:t>Образец подзаголовка</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40"/>
        <p:cNvGrpSpPr/>
        <p:nvPr/>
      </p:nvGrpSpPr>
      <p:grpSpPr>
        <a:xfrm>
          <a:off x="0" y="0"/>
          <a:ext cx="0" cy="0"/>
          <a:chOff x="0" y="0"/>
          <a:chExt cx="0" cy="0"/>
        </a:xfrm>
      </p:grpSpPr>
      <p:sp>
        <p:nvSpPr>
          <p:cNvPr id="41" name="Google Shape;41;p3"/>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3"/>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sp>
        <p:nvSpPr>
          <p:cNvPr id="43" name="Google Shape;43;p3"/>
          <p:cNvSpPr txBox="1">
            <a:spLocks noGrp="1"/>
          </p:cNvSpPr>
          <p:nvPr>
            <p:ph type="title"/>
          </p:nvPr>
        </p:nvSpPr>
        <p:spPr>
          <a:xfrm>
            <a:off x="1467650" y="3430867"/>
            <a:ext cx="6208800" cy="97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6000"/>
              <a:buNone/>
              <a:defRPr sz="6000">
                <a:solidFill>
                  <a:schemeClr val="accent2"/>
                </a:solidFill>
              </a:defRPr>
            </a:lvl1pPr>
            <a:lvl2pPr lvl="1" algn="ctr">
              <a:spcBef>
                <a:spcPts val="0"/>
              </a:spcBef>
              <a:spcAft>
                <a:spcPts val="0"/>
              </a:spcAft>
              <a:buClr>
                <a:schemeClr val="accent2"/>
              </a:buClr>
              <a:buSzPts val="6000"/>
              <a:buNone/>
              <a:defRPr sz="6000">
                <a:solidFill>
                  <a:schemeClr val="accent2"/>
                </a:solidFill>
              </a:defRPr>
            </a:lvl2pPr>
            <a:lvl3pPr lvl="2" algn="ctr">
              <a:spcBef>
                <a:spcPts val="0"/>
              </a:spcBef>
              <a:spcAft>
                <a:spcPts val="0"/>
              </a:spcAft>
              <a:buClr>
                <a:schemeClr val="accent2"/>
              </a:buClr>
              <a:buSzPts val="6000"/>
              <a:buNone/>
              <a:defRPr sz="6000">
                <a:solidFill>
                  <a:schemeClr val="accent2"/>
                </a:solidFill>
              </a:defRPr>
            </a:lvl3pPr>
            <a:lvl4pPr lvl="3" algn="ctr">
              <a:spcBef>
                <a:spcPts val="0"/>
              </a:spcBef>
              <a:spcAft>
                <a:spcPts val="0"/>
              </a:spcAft>
              <a:buClr>
                <a:schemeClr val="accent2"/>
              </a:buClr>
              <a:buSzPts val="6000"/>
              <a:buNone/>
              <a:defRPr sz="6000">
                <a:solidFill>
                  <a:schemeClr val="accent2"/>
                </a:solidFill>
              </a:defRPr>
            </a:lvl4pPr>
            <a:lvl5pPr lvl="4" algn="ctr">
              <a:spcBef>
                <a:spcPts val="0"/>
              </a:spcBef>
              <a:spcAft>
                <a:spcPts val="0"/>
              </a:spcAft>
              <a:buClr>
                <a:schemeClr val="accent2"/>
              </a:buClr>
              <a:buSzPts val="6000"/>
              <a:buNone/>
              <a:defRPr sz="6000">
                <a:solidFill>
                  <a:schemeClr val="accent2"/>
                </a:solidFill>
              </a:defRPr>
            </a:lvl5pPr>
            <a:lvl6pPr lvl="5" algn="ctr">
              <a:spcBef>
                <a:spcPts val="0"/>
              </a:spcBef>
              <a:spcAft>
                <a:spcPts val="0"/>
              </a:spcAft>
              <a:buClr>
                <a:schemeClr val="accent2"/>
              </a:buClr>
              <a:buSzPts val="6000"/>
              <a:buNone/>
              <a:defRPr sz="6000">
                <a:solidFill>
                  <a:schemeClr val="accent2"/>
                </a:solidFill>
              </a:defRPr>
            </a:lvl6pPr>
            <a:lvl7pPr lvl="6" algn="ctr">
              <a:spcBef>
                <a:spcPts val="0"/>
              </a:spcBef>
              <a:spcAft>
                <a:spcPts val="0"/>
              </a:spcAft>
              <a:buClr>
                <a:schemeClr val="accent2"/>
              </a:buClr>
              <a:buSzPts val="6000"/>
              <a:buNone/>
              <a:defRPr sz="6000">
                <a:solidFill>
                  <a:schemeClr val="accent2"/>
                </a:solidFill>
              </a:defRPr>
            </a:lvl7pPr>
            <a:lvl8pPr lvl="7" algn="ctr">
              <a:spcBef>
                <a:spcPts val="0"/>
              </a:spcBef>
              <a:spcAft>
                <a:spcPts val="0"/>
              </a:spcAft>
              <a:buClr>
                <a:schemeClr val="accent2"/>
              </a:buClr>
              <a:buSzPts val="6000"/>
              <a:buNone/>
              <a:defRPr sz="6000">
                <a:solidFill>
                  <a:schemeClr val="accent2"/>
                </a:solidFill>
              </a:defRPr>
            </a:lvl8pPr>
            <a:lvl9pPr lvl="8" algn="ctr">
              <a:spcBef>
                <a:spcPts val="0"/>
              </a:spcBef>
              <a:spcAft>
                <a:spcPts val="0"/>
              </a:spcAft>
              <a:buClr>
                <a:schemeClr val="accent2"/>
              </a:buClr>
              <a:buSzPts val="6000"/>
              <a:buNone/>
              <a:defRPr sz="6000">
                <a:solidFill>
                  <a:schemeClr val="accent2"/>
                </a:solidFill>
              </a:defRPr>
            </a:lvl9pPr>
          </a:lstStyle>
          <a:p>
            <a:r>
              <a:rPr lang="ru-RU" smtClean="0"/>
              <a:t>Образец заголовка</a:t>
            </a:r>
            <a:endParaRPr/>
          </a:p>
        </p:txBody>
      </p:sp>
      <p:sp>
        <p:nvSpPr>
          <p:cNvPr id="44" name="Google Shape;44;p3"/>
          <p:cNvSpPr txBox="1">
            <a:spLocks noGrp="1"/>
          </p:cNvSpPr>
          <p:nvPr>
            <p:ph type="title" idx="2" hasCustomPrompt="1"/>
          </p:nvPr>
        </p:nvSpPr>
        <p:spPr>
          <a:xfrm>
            <a:off x="3790500" y="1522017"/>
            <a:ext cx="1563000" cy="97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45" name="Google Shape;45;p3"/>
          <p:cNvSpPr txBox="1">
            <a:spLocks noGrp="1"/>
          </p:cNvSpPr>
          <p:nvPr>
            <p:ph type="subTitle" idx="1"/>
          </p:nvPr>
        </p:nvSpPr>
        <p:spPr>
          <a:xfrm>
            <a:off x="2818975" y="4575200"/>
            <a:ext cx="3506100" cy="83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r>
              <a:rPr lang="ru-RU" smtClean="0"/>
              <a:t>Образец подзаголовка</a:t>
            </a:r>
            <a:endParaRPr/>
          </a:p>
        </p:txBody>
      </p:sp>
      <p:grpSp>
        <p:nvGrpSpPr>
          <p:cNvPr id="2" name="Google Shape;46;p3"/>
          <p:cNvGrpSpPr/>
          <p:nvPr/>
        </p:nvGrpSpPr>
        <p:grpSpPr>
          <a:xfrm>
            <a:off x="7161185" y="3930054"/>
            <a:ext cx="3597394" cy="6480095"/>
            <a:chOff x="7161185" y="2947540"/>
            <a:chExt cx="3597394" cy="4860071"/>
          </a:xfrm>
        </p:grpSpPr>
        <p:sp>
          <p:nvSpPr>
            <p:cNvPr id="47" name="Google Shape;47;p3"/>
            <p:cNvSpPr/>
            <p:nvPr/>
          </p:nvSpPr>
          <p:spPr>
            <a:xfrm flipH="1">
              <a:off x="7161185" y="3469415"/>
              <a:ext cx="827192" cy="3739431"/>
            </a:xfrm>
            <a:custGeom>
              <a:avLst/>
              <a:gdLst/>
              <a:ahLst/>
              <a:cxnLst/>
              <a:rect l="l" t="t" r="r" b="b"/>
              <a:pathLst>
                <a:path w="10276" h="46454" extrusionOk="0">
                  <a:moveTo>
                    <a:pt x="0" y="1"/>
                  </a:moveTo>
                  <a:lnTo>
                    <a:pt x="0" y="40839"/>
                  </a:lnTo>
                  <a:lnTo>
                    <a:pt x="10275" y="46454"/>
                  </a:lnTo>
                  <a:lnTo>
                    <a:pt x="10275" y="564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flipH="1">
              <a:off x="7988309" y="3469415"/>
              <a:ext cx="827192" cy="1556419"/>
            </a:xfrm>
            <a:custGeom>
              <a:avLst/>
              <a:gdLst/>
              <a:ahLst/>
              <a:cxnLst/>
              <a:rect l="l" t="t" r="r" b="b"/>
              <a:pathLst>
                <a:path w="10276" h="19335" extrusionOk="0">
                  <a:moveTo>
                    <a:pt x="10275" y="1"/>
                  </a:moveTo>
                  <a:lnTo>
                    <a:pt x="1" y="5616"/>
                  </a:lnTo>
                  <a:lnTo>
                    <a:pt x="1" y="19335"/>
                  </a:lnTo>
                  <a:lnTo>
                    <a:pt x="10275" y="13720"/>
                  </a:lnTo>
                  <a:lnTo>
                    <a:pt x="102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flipH="1">
              <a:off x="7988309" y="3469415"/>
              <a:ext cx="827192" cy="1556419"/>
            </a:xfrm>
            <a:custGeom>
              <a:avLst/>
              <a:gdLst/>
              <a:ahLst/>
              <a:cxnLst/>
              <a:rect l="l" t="t" r="r" b="b"/>
              <a:pathLst>
                <a:path w="10276" h="19335" extrusionOk="0">
                  <a:moveTo>
                    <a:pt x="10275" y="1"/>
                  </a:moveTo>
                  <a:lnTo>
                    <a:pt x="1" y="5616"/>
                  </a:lnTo>
                  <a:lnTo>
                    <a:pt x="1" y="19335"/>
                  </a:lnTo>
                  <a:lnTo>
                    <a:pt x="10275" y="13720"/>
                  </a:lnTo>
                  <a:lnTo>
                    <a:pt x="10275"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flipH="1">
              <a:off x="9931386" y="2947540"/>
              <a:ext cx="827192" cy="2868126"/>
            </a:xfrm>
            <a:custGeom>
              <a:avLst/>
              <a:gdLst/>
              <a:ahLst/>
              <a:cxnLst/>
              <a:rect l="l" t="t" r="r" b="b"/>
              <a:pathLst>
                <a:path w="10276" h="35630" extrusionOk="0">
                  <a:moveTo>
                    <a:pt x="10275" y="1"/>
                  </a:moveTo>
                  <a:lnTo>
                    <a:pt x="1" y="5645"/>
                  </a:lnTo>
                  <a:lnTo>
                    <a:pt x="1" y="35629"/>
                  </a:lnTo>
                  <a:lnTo>
                    <a:pt x="10275" y="29985"/>
                  </a:lnTo>
                  <a:lnTo>
                    <a:pt x="102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flipH="1">
              <a:off x="9106597" y="2947540"/>
              <a:ext cx="824858" cy="1556419"/>
            </a:xfrm>
            <a:custGeom>
              <a:avLst/>
              <a:gdLst/>
              <a:ahLst/>
              <a:cxnLst/>
              <a:rect l="l" t="t" r="r" b="b"/>
              <a:pathLst>
                <a:path w="10247" h="19335" extrusionOk="0">
                  <a:moveTo>
                    <a:pt x="0" y="1"/>
                  </a:moveTo>
                  <a:lnTo>
                    <a:pt x="0" y="13720"/>
                  </a:lnTo>
                  <a:lnTo>
                    <a:pt x="10246" y="19334"/>
                  </a:lnTo>
                  <a:lnTo>
                    <a:pt x="10246" y="558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flipH="1">
              <a:off x="9106597" y="2947540"/>
              <a:ext cx="824858" cy="1556419"/>
            </a:xfrm>
            <a:custGeom>
              <a:avLst/>
              <a:gdLst/>
              <a:ahLst/>
              <a:cxnLst/>
              <a:rect l="l" t="t" r="r" b="b"/>
              <a:pathLst>
                <a:path w="10247" h="19335" extrusionOk="0">
                  <a:moveTo>
                    <a:pt x="0" y="1"/>
                  </a:moveTo>
                  <a:lnTo>
                    <a:pt x="0" y="13720"/>
                  </a:lnTo>
                  <a:lnTo>
                    <a:pt x="10246" y="19334"/>
                  </a:lnTo>
                  <a:lnTo>
                    <a:pt x="10246" y="5587"/>
                  </a:lnTo>
                  <a:lnTo>
                    <a:pt x="0"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flipH="1">
              <a:off x="9507400" y="3404211"/>
              <a:ext cx="827112" cy="2166832"/>
            </a:xfrm>
            <a:custGeom>
              <a:avLst/>
              <a:gdLst/>
              <a:ahLst/>
              <a:cxnLst/>
              <a:rect l="l" t="t" r="r" b="b"/>
              <a:pathLst>
                <a:path w="10275" h="26918" extrusionOk="0">
                  <a:moveTo>
                    <a:pt x="10275" y="1"/>
                  </a:moveTo>
                  <a:lnTo>
                    <a:pt x="0" y="5615"/>
                  </a:lnTo>
                  <a:lnTo>
                    <a:pt x="0" y="26917"/>
                  </a:lnTo>
                  <a:lnTo>
                    <a:pt x="10275" y="21302"/>
                  </a:lnTo>
                  <a:lnTo>
                    <a:pt x="102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flipH="1">
              <a:off x="8680276" y="3404211"/>
              <a:ext cx="827192" cy="1554085"/>
            </a:xfrm>
            <a:custGeom>
              <a:avLst/>
              <a:gdLst/>
              <a:ahLst/>
              <a:cxnLst/>
              <a:rect l="l" t="t" r="r" b="b"/>
              <a:pathLst>
                <a:path w="10276" h="19306" extrusionOk="0">
                  <a:moveTo>
                    <a:pt x="1" y="1"/>
                  </a:moveTo>
                  <a:lnTo>
                    <a:pt x="1" y="13719"/>
                  </a:lnTo>
                  <a:lnTo>
                    <a:pt x="10276" y="19305"/>
                  </a:lnTo>
                  <a:lnTo>
                    <a:pt x="10276" y="55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flipH="1">
              <a:off x="8680276" y="3404211"/>
              <a:ext cx="827192" cy="1554085"/>
            </a:xfrm>
            <a:custGeom>
              <a:avLst/>
              <a:gdLst/>
              <a:ahLst/>
              <a:cxnLst/>
              <a:rect l="l" t="t" r="r" b="b"/>
              <a:pathLst>
                <a:path w="10276" h="19306" extrusionOk="0">
                  <a:moveTo>
                    <a:pt x="1" y="1"/>
                  </a:moveTo>
                  <a:lnTo>
                    <a:pt x="1" y="13719"/>
                  </a:lnTo>
                  <a:lnTo>
                    <a:pt x="10276" y="19305"/>
                  </a:lnTo>
                  <a:lnTo>
                    <a:pt x="10276" y="5586"/>
                  </a:lnTo>
                  <a:lnTo>
                    <a:pt x="1"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flipH="1">
              <a:off x="9097339" y="3872553"/>
              <a:ext cx="827112" cy="1495805"/>
            </a:xfrm>
            <a:custGeom>
              <a:avLst/>
              <a:gdLst/>
              <a:ahLst/>
              <a:cxnLst/>
              <a:rect l="l" t="t" r="r" b="b"/>
              <a:pathLst>
                <a:path w="10275" h="18582" extrusionOk="0">
                  <a:moveTo>
                    <a:pt x="10275" y="0"/>
                  </a:moveTo>
                  <a:lnTo>
                    <a:pt x="0" y="5615"/>
                  </a:lnTo>
                  <a:lnTo>
                    <a:pt x="0" y="18581"/>
                  </a:lnTo>
                  <a:lnTo>
                    <a:pt x="10275" y="12937"/>
                  </a:lnTo>
                  <a:lnTo>
                    <a:pt x="102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flipH="1">
              <a:off x="8270215" y="3872553"/>
              <a:ext cx="827192" cy="1493470"/>
            </a:xfrm>
            <a:custGeom>
              <a:avLst/>
              <a:gdLst/>
              <a:ahLst/>
              <a:cxnLst/>
              <a:rect l="l" t="t" r="r" b="b"/>
              <a:pathLst>
                <a:path w="10276" h="18553" extrusionOk="0">
                  <a:moveTo>
                    <a:pt x="1" y="0"/>
                  </a:moveTo>
                  <a:lnTo>
                    <a:pt x="1" y="12937"/>
                  </a:lnTo>
                  <a:lnTo>
                    <a:pt x="10275" y="18552"/>
                  </a:lnTo>
                  <a:lnTo>
                    <a:pt x="10275" y="55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flipH="1">
              <a:off x="8270215" y="3872553"/>
              <a:ext cx="827192" cy="1493470"/>
            </a:xfrm>
            <a:custGeom>
              <a:avLst/>
              <a:gdLst/>
              <a:ahLst/>
              <a:cxnLst/>
              <a:rect l="l" t="t" r="r" b="b"/>
              <a:pathLst>
                <a:path w="10276" h="18553" extrusionOk="0">
                  <a:moveTo>
                    <a:pt x="1" y="0"/>
                  </a:moveTo>
                  <a:lnTo>
                    <a:pt x="1" y="12937"/>
                  </a:lnTo>
                  <a:lnTo>
                    <a:pt x="10275" y="18552"/>
                  </a:lnTo>
                  <a:lnTo>
                    <a:pt x="10275" y="5586"/>
                  </a:lnTo>
                  <a:lnTo>
                    <a:pt x="1" y="0"/>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flipH="1">
              <a:off x="7587586" y="3926085"/>
              <a:ext cx="827192" cy="2816849"/>
            </a:xfrm>
            <a:custGeom>
              <a:avLst/>
              <a:gdLst/>
              <a:ahLst/>
              <a:cxnLst/>
              <a:rect l="l" t="t" r="r" b="b"/>
              <a:pathLst>
                <a:path w="10276" h="34993" extrusionOk="0">
                  <a:moveTo>
                    <a:pt x="1" y="1"/>
                  </a:moveTo>
                  <a:lnTo>
                    <a:pt x="1" y="29377"/>
                  </a:lnTo>
                  <a:lnTo>
                    <a:pt x="10276" y="34992"/>
                  </a:lnTo>
                  <a:lnTo>
                    <a:pt x="10276" y="564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flipH="1">
              <a:off x="8414710" y="3926085"/>
              <a:ext cx="824777" cy="1554085"/>
            </a:xfrm>
            <a:custGeom>
              <a:avLst/>
              <a:gdLst/>
              <a:ahLst/>
              <a:cxnLst/>
              <a:rect l="l" t="t" r="r" b="b"/>
              <a:pathLst>
                <a:path w="10246" h="19306" extrusionOk="0">
                  <a:moveTo>
                    <a:pt x="10246" y="1"/>
                  </a:moveTo>
                  <a:lnTo>
                    <a:pt x="0" y="5587"/>
                  </a:lnTo>
                  <a:lnTo>
                    <a:pt x="0" y="19305"/>
                  </a:lnTo>
                  <a:lnTo>
                    <a:pt x="10246" y="13719"/>
                  </a:lnTo>
                  <a:lnTo>
                    <a:pt x="10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flipH="1">
              <a:off x="8414710" y="3926085"/>
              <a:ext cx="824777" cy="1554085"/>
            </a:xfrm>
            <a:custGeom>
              <a:avLst/>
              <a:gdLst/>
              <a:ahLst/>
              <a:cxnLst/>
              <a:rect l="l" t="t" r="r" b="b"/>
              <a:pathLst>
                <a:path w="10246" h="19306" extrusionOk="0">
                  <a:moveTo>
                    <a:pt x="10246" y="1"/>
                  </a:moveTo>
                  <a:lnTo>
                    <a:pt x="0" y="5587"/>
                  </a:lnTo>
                  <a:lnTo>
                    <a:pt x="0" y="19305"/>
                  </a:lnTo>
                  <a:lnTo>
                    <a:pt x="10246" y="13719"/>
                  </a:lnTo>
                  <a:lnTo>
                    <a:pt x="10246"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flipH="1">
              <a:off x="7950818" y="4394468"/>
              <a:ext cx="873940" cy="2485924"/>
            </a:xfrm>
            <a:custGeom>
              <a:avLst/>
              <a:gdLst/>
              <a:ahLst/>
              <a:cxnLst/>
              <a:rect l="l" t="t" r="r" b="b"/>
              <a:pathLst>
                <a:path w="10275" h="30882" extrusionOk="0">
                  <a:moveTo>
                    <a:pt x="0" y="0"/>
                  </a:moveTo>
                  <a:lnTo>
                    <a:pt x="0" y="25238"/>
                  </a:lnTo>
                  <a:lnTo>
                    <a:pt x="10275" y="30882"/>
                  </a:lnTo>
                  <a:lnTo>
                    <a:pt x="10275" y="561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flipH="1">
              <a:off x="8824690" y="4394427"/>
              <a:ext cx="824858" cy="2054940"/>
            </a:xfrm>
            <a:custGeom>
              <a:avLst/>
              <a:gdLst/>
              <a:ahLst/>
              <a:cxnLst/>
              <a:rect l="l" t="t" r="r" b="b"/>
              <a:pathLst>
                <a:path w="10247" h="25528" extrusionOk="0">
                  <a:moveTo>
                    <a:pt x="10246" y="0"/>
                  </a:moveTo>
                  <a:lnTo>
                    <a:pt x="0" y="5586"/>
                  </a:lnTo>
                  <a:lnTo>
                    <a:pt x="0" y="25527"/>
                  </a:lnTo>
                  <a:lnTo>
                    <a:pt x="10246" y="19913"/>
                  </a:lnTo>
                  <a:lnTo>
                    <a:pt x="102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flipH="1">
              <a:off x="8824690" y="4394427"/>
              <a:ext cx="824858" cy="2054940"/>
            </a:xfrm>
            <a:custGeom>
              <a:avLst/>
              <a:gdLst/>
              <a:ahLst/>
              <a:cxnLst/>
              <a:rect l="l" t="t" r="r" b="b"/>
              <a:pathLst>
                <a:path w="10247" h="25528" extrusionOk="0">
                  <a:moveTo>
                    <a:pt x="10246" y="0"/>
                  </a:moveTo>
                  <a:lnTo>
                    <a:pt x="0" y="5586"/>
                  </a:lnTo>
                  <a:lnTo>
                    <a:pt x="0" y="25527"/>
                  </a:lnTo>
                  <a:lnTo>
                    <a:pt x="10246" y="19913"/>
                  </a:lnTo>
                  <a:lnTo>
                    <a:pt x="10246" y="0"/>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flipH="1">
              <a:off x="9849841" y="4939566"/>
              <a:ext cx="827192" cy="2868045"/>
            </a:xfrm>
            <a:custGeom>
              <a:avLst/>
              <a:gdLst/>
              <a:ahLst/>
              <a:cxnLst/>
              <a:rect l="l" t="t" r="r" b="b"/>
              <a:pathLst>
                <a:path w="10276" h="35629" extrusionOk="0">
                  <a:moveTo>
                    <a:pt x="10275" y="1"/>
                  </a:moveTo>
                  <a:lnTo>
                    <a:pt x="1" y="5616"/>
                  </a:lnTo>
                  <a:lnTo>
                    <a:pt x="1" y="35629"/>
                  </a:lnTo>
                  <a:lnTo>
                    <a:pt x="10275" y="29985"/>
                  </a:lnTo>
                  <a:lnTo>
                    <a:pt x="102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flipH="1">
              <a:off x="9022798" y="4939566"/>
              <a:ext cx="827112" cy="1554085"/>
            </a:xfrm>
            <a:custGeom>
              <a:avLst/>
              <a:gdLst/>
              <a:ahLst/>
              <a:cxnLst/>
              <a:rect l="l" t="t" r="r" b="b"/>
              <a:pathLst>
                <a:path w="10275" h="19306" extrusionOk="0">
                  <a:moveTo>
                    <a:pt x="0" y="1"/>
                  </a:moveTo>
                  <a:lnTo>
                    <a:pt x="0" y="13691"/>
                  </a:lnTo>
                  <a:lnTo>
                    <a:pt x="10275" y="19305"/>
                  </a:lnTo>
                  <a:lnTo>
                    <a:pt x="10275" y="5587"/>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flipH="1">
              <a:off x="9022798" y="4939566"/>
              <a:ext cx="827112" cy="1554085"/>
            </a:xfrm>
            <a:custGeom>
              <a:avLst/>
              <a:gdLst/>
              <a:ahLst/>
              <a:cxnLst/>
              <a:rect l="l" t="t" r="r" b="b"/>
              <a:pathLst>
                <a:path w="10275" h="19306" extrusionOk="0">
                  <a:moveTo>
                    <a:pt x="0" y="1"/>
                  </a:moveTo>
                  <a:lnTo>
                    <a:pt x="0" y="13691"/>
                  </a:lnTo>
                  <a:lnTo>
                    <a:pt x="10275" y="19305"/>
                  </a:lnTo>
                  <a:lnTo>
                    <a:pt x="10275" y="5587"/>
                  </a:lnTo>
                  <a:lnTo>
                    <a:pt x="0"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flipH="1">
              <a:off x="8596396" y="5393902"/>
              <a:ext cx="827192" cy="1556419"/>
            </a:xfrm>
            <a:custGeom>
              <a:avLst/>
              <a:gdLst/>
              <a:ahLst/>
              <a:cxnLst/>
              <a:rect l="l" t="t" r="r" b="b"/>
              <a:pathLst>
                <a:path w="10276" h="19335" extrusionOk="0">
                  <a:moveTo>
                    <a:pt x="1" y="0"/>
                  </a:moveTo>
                  <a:lnTo>
                    <a:pt x="1" y="13719"/>
                  </a:lnTo>
                  <a:lnTo>
                    <a:pt x="10275" y="19334"/>
                  </a:lnTo>
                  <a:lnTo>
                    <a:pt x="10275" y="561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flipH="1">
              <a:off x="9423520" y="5393902"/>
              <a:ext cx="827112" cy="2169086"/>
            </a:xfrm>
            <a:custGeom>
              <a:avLst/>
              <a:gdLst/>
              <a:ahLst/>
              <a:cxnLst/>
              <a:rect l="l" t="t" r="r" b="b"/>
              <a:pathLst>
                <a:path w="10275" h="26946" extrusionOk="0">
                  <a:moveTo>
                    <a:pt x="10275" y="0"/>
                  </a:moveTo>
                  <a:lnTo>
                    <a:pt x="0" y="5644"/>
                  </a:lnTo>
                  <a:lnTo>
                    <a:pt x="0" y="26946"/>
                  </a:lnTo>
                  <a:lnTo>
                    <a:pt x="10275" y="21302"/>
                  </a:lnTo>
                  <a:lnTo>
                    <a:pt x="10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flipH="1">
              <a:off x="8596396" y="5393902"/>
              <a:ext cx="827192" cy="1556419"/>
            </a:xfrm>
            <a:custGeom>
              <a:avLst/>
              <a:gdLst/>
              <a:ahLst/>
              <a:cxnLst/>
              <a:rect l="l" t="t" r="r" b="b"/>
              <a:pathLst>
                <a:path w="10276" h="19335" extrusionOk="0">
                  <a:moveTo>
                    <a:pt x="1" y="0"/>
                  </a:moveTo>
                  <a:lnTo>
                    <a:pt x="1" y="13719"/>
                  </a:lnTo>
                  <a:lnTo>
                    <a:pt x="10275" y="19334"/>
                  </a:lnTo>
                  <a:lnTo>
                    <a:pt x="10275" y="5615"/>
                  </a:lnTo>
                  <a:lnTo>
                    <a:pt x="1" y="0"/>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flipH="1">
              <a:off x="9013460" y="5862164"/>
              <a:ext cx="827112" cy="1495885"/>
            </a:xfrm>
            <a:custGeom>
              <a:avLst/>
              <a:gdLst/>
              <a:ahLst/>
              <a:cxnLst/>
              <a:rect l="l" t="t" r="r" b="b"/>
              <a:pathLst>
                <a:path w="10275" h="18583" extrusionOk="0">
                  <a:moveTo>
                    <a:pt x="10275" y="1"/>
                  </a:moveTo>
                  <a:lnTo>
                    <a:pt x="0" y="5645"/>
                  </a:lnTo>
                  <a:lnTo>
                    <a:pt x="0" y="18582"/>
                  </a:lnTo>
                  <a:lnTo>
                    <a:pt x="10275" y="12967"/>
                  </a:lnTo>
                  <a:lnTo>
                    <a:pt x="102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flipH="1">
              <a:off x="8188670" y="5862164"/>
              <a:ext cx="824858" cy="1493551"/>
            </a:xfrm>
            <a:custGeom>
              <a:avLst/>
              <a:gdLst/>
              <a:ahLst/>
              <a:cxnLst/>
              <a:rect l="l" t="t" r="r" b="b"/>
              <a:pathLst>
                <a:path w="10247" h="18554" extrusionOk="0">
                  <a:moveTo>
                    <a:pt x="1" y="1"/>
                  </a:moveTo>
                  <a:lnTo>
                    <a:pt x="1" y="12967"/>
                  </a:lnTo>
                  <a:lnTo>
                    <a:pt x="10246" y="18553"/>
                  </a:lnTo>
                  <a:lnTo>
                    <a:pt x="10246" y="561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flipH="1">
              <a:off x="8188670" y="5862164"/>
              <a:ext cx="824858" cy="1493551"/>
            </a:xfrm>
            <a:custGeom>
              <a:avLst/>
              <a:gdLst/>
              <a:ahLst/>
              <a:cxnLst/>
              <a:rect l="l" t="t" r="r" b="b"/>
              <a:pathLst>
                <a:path w="10247" h="18554" extrusionOk="0">
                  <a:moveTo>
                    <a:pt x="1" y="1"/>
                  </a:moveTo>
                  <a:lnTo>
                    <a:pt x="1" y="12967"/>
                  </a:lnTo>
                  <a:lnTo>
                    <a:pt x="10246" y="18553"/>
                  </a:lnTo>
                  <a:lnTo>
                    <a:pt x="10246" y="5616"/>
                  </a:lnTo>
                  <a:lnTo>
                    <a:pt x="1"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74;p3"/>
          <p:cNvGrpSpPr/>
          <p:nvPr/>
        </p:nvGrpSpPr>
        <p:grpSpPr>
          <a:xfrm>
            <a:off x="-1614579" y="-4902546"/>
            <a:ext cx="3846621" cy="7318995"/>
            <a:chOff x="-1614579" y="-3676909"/>
            <a:chExt cx="3846621" cy="5489246"/>
          </a:xfrm>
        </p:grpSpPr>
        <p:sp>
          <p:nvSpPr>
            <p:cNvPr id="75" name="Google Shape;75;p3"/>
            <p:cNvSpPr/>
            <p:nvPr/>
          </p:nvSpPr>
          <p:spPr>
            <a:xfrm rot="10800000">
              <a:off x="-1614579" y="-1035279"/>
              <a:ext cx="3135802" cy="995823"/>
            </a:xfrm>
            <a:custGeom>
              <a:avLst/>
              <a:gdLst/>
              <a:ahLst/>
              <a:cxnLst/>
              <a:rect l="l" t="t" r="r" b="b"/>
              <a:pathLst>
                <a:path w="18815" h="5975" extrusionOk="0">
                  <a:moveTo>
                    <a:pt x="7963" y="1"/>
                  </a:moveTo>
                  <a:lnTo>
                    <a:pt x="0" y="4442"/>
                  </a:lnTo>
                  <a:lnTo>
                    <a:pt x="10852" y="5975"/>
                  </a:lnTo>
                  <a:lnTo>
                    <a:pt x="18814" y="1534"/>
                  </a:lnTo>
                  <a:lnTo>
                    <a:pt x="79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0800000">
              <a:off x="928063" y="-957967"/>
              <a:ext cx="552994" cy="2663473"/>
            </a:xfrm>
            <a:custGeom>
              <a:avLst/>
              <a:gdLst/>
              <a:ahLst/>
              <a:cxnLst/>
              <a:rect l="l" t="t" r="r" b="b"/>
              <a:pathLst>
                <a:path w="3318" h="15981" extrusionOk="0">
                  <a:moveTo>
                    <a:pt x="3299" y="0"/>
                  </a:moveTo>
                  <a:lnTo>
                    <a:pt x="1" y="1840"/>
                  </a:lnTo>
                  <a:lnTo>
                    <a:pt x="10" y="15980"/>
                  </a:lnTo>
                  <a:lnTo>
                    <a:pt x="3318" y="14141"/>
                  </a:lnTo>
                  <a:lnTo>
                    <a:pt x="3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10800000">
              <a:off x="931056" y="1398842"/>
              <a:ext cx="1300987" cy="413496"/>
            </a:xfrm>
            <a:custGeom>
              <a:avLst/>
              <a:gdLst/>
              <a:ahLst/>
              <a:cxnLst/>
              <a:rect l="l" t="t" r="r" b="b"/>
              <a:pathLst>
                <a:path w="7806" h="2481" extrusionOk="0">
                  <a:moveTo>
                    <a:pt x="3308" y="0"/>
                  </a:moveTo>
                  <a:lnTo>
                    <a:pt x="1" y="1849"/>
                  </a:lnTo>
                  <a:lnTo>
                    <a:pt x="4507" y="2481"/>
                  </a:lnTo>
                  <a:lnTo>
                    <a:pt x="7805" y="641"/>
                  </a:lnTo>
                  <a:lnTo>
                    <a:pt x="33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10800000">
              <a:off x="1479217" y="-1832789"/>
              <a:ext cx="752826" cy="3337133"/>
            </a:xfrm>
            <a:custGeom>
              <a:avLst/>
              <a:gdLst/>
              <a:ahLst/>
              <a:cxnLst/>
              <a:rect l="l" t="t" r="r" b="b"/>
              <a:pathLst>
                <a:path w="4517" h="20023" extrusionOk="0">
                  <a:moveTo>
                    <a:pt x="1" y="1"/>
                  </a:moveTo>
                  <a:lnTo>
                    <a:pt x="19" y="19391"/>
                  </a:lnTo>
                  <a:lnTo>
                    <a:pt x="4516" y="20022"/>
                  </a:lnTo>
                  <a:lnTo>
                    <a:pt x="4507" y="63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10800000">
              <a:off x="928063" y="-957967"/>
              <a:ext cx="552994" cy="2663473"/>
            </a:xfrm>
            <a:custGeom>
              <a:avLst/>
              <a:gdLst/>
              <a:ahLst/>
              <a:cxnLst/>
              <a:rect l="l" t="t" r="r" b="b"/>
              <a:pathLst>
                <a:path w="3318" h="15981" extrusionOk="0">
                  <a:moveTo>
                    <a:pt x="3299" y="0"/>
                  </a:moveTo>
                  <a:lnTo>
                    <a:pt x="1" y="1840"/>
                  </a:lnTo>
                  <a:lnTo>
                    <a:pt x="10" y="15980"/>
                  </a:lnTo>
                  <a:lnTo>
                    <a:pt x="3318" y="14141"/>
                  </a:lnTo>
                  <a:lnTo>
                    <a:pt x="3299" y="0"/>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10800000">
              <a:off x="178578" y="-1536955"/>
              <a:ext cx="552994" cy="2663473"/>
            </a:xfrm>
            <a:custGeom>
              <a:avLst/>
              <a:gdLst/>
              <a:ahLst/>
              <a:cxnLst/>
              <a:rect l="l" t="t" r="r" b="b"/>
              <a:pathLst>
                <a:path w="3318" h="15981" extrusionOk="0">
                  <a:moveTo>
                    <a:pt x="3308" y="1"/>
                  </a:moveTo>
                  <a:lnTo>
                    <a:pt x="1" y="1840"/>
                  </a:lnTo>
                  <a:lnTo>
                    <a:pt x="10" y="15981"/>
                  </a:lnTo>
                  <a:lnTo>
                    <a:pt x="3318" y="14141"/>
                  </a:lnTo>
                  <a:lnTo>
                    <a:pt x="33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10800000">
              <a:off x="180071" y="819687"/>
              <a:ext cx="1300987" cy="413663"/>
            </a:xfrm>
            <a:custGeom>
              <a:avLst/>
              <a:gdLst/>
              <a:ahLst/>
              <a:cxnLst/>
              <a:rect l="l" t="t" r="r" b="b"/>
              <a:pathLst>
                <a:path w="7806" h="2482" extrusionOk="0">
                  <a:moveTo>
                    <a:pt x="3299" y="1"/>
                  </a:moveTo>
                  <a:lnTo>
                    <a:pt x="1" y="1850"/>
                  </a:lnTo>
                  <a:lnTo>
                    <a:pt x="4498" y="2481"/>
                  </a:lnTo>
                  <a:lnTo>
                    <a:pt x="7805" y="642"/>
                  </a:lnTo>
                  <a:lnTo>
                    <a:pt x="3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10800000">
              <a:off x="178578" y="-1536955"/>
              <a:ext cx="552994" cy="2663473"/>
            </a:xfrm>
            <a:custGeom>
              <a:avLst/>
              <a:gdLst/>
              <a:ahLst/>
              <a:cxnLst/>
              <a:rect l="l" t="t" r="r" b="b"/>
              <a:pathLst>
                <a:path w="3318" h="15981" extrusionOk="0">
                  <a:moveTo>
                    <a:pt x="3308" y="1"/>
                  </a:moveTo>
                  <a:lnTo>
                    <a:pt x="1" y="1840"/>
                  </a:lnTo>
                  <a:lnTo>
                    <a:pt x="10" y="15981"/>
                  </a:lnTo>
                  <a:lnTo>
                    <a:pt x="3318" y="14141"/>
                  </a:lnTo>
                  <a:lnTo>
                    <a:pt x="3308"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0800000">
              <a:off x="729898" y="-1536952"/>
              <a:ext cx="751159" cy="2462142"/>
            </a:xfrm>
            <a:custGeom>
              <a:avLst/>
              <a:gdLst/>
              <a:ahLst/>
              <a:cxnLst/>
              <a:rect l="l" t="t" r="r" b="b"/>
              <a:pathLst>
                <a:path w="4507" h="14773" extrusionOk="0">
                  <a:moveTo>
                    <a:pt x="1" y="1"/>
                  </a:moveTo>
                  <a:lnTo>
                    <a:pt x="10" y="14141"/>
                  </a:lnTo>
                  <a:lnTo>
                    <a:pt x="4507" y="14773"/>
                  </a:lnTo>
                  <a:lnTo>
                    <a:pt x="4498" y="63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10800000">
              <a:off x="1479217" y="-1832789"/>
              <a:ext cx="752826" cy="3337133"/>
            </a:xfrm>
            <a:custGeom>
              <a:avLst/>
              <a:gdLst/>
              <a:ahLst/>
              <a:cxnLst/>
              <a:rect l="l" t="t" r="r" b="b"/>
              <a:pathLst>
                <a:path w="4517" h="20023" extrusionOk="0">
                  <a:moveTo>
                    <a:pt x="1" y="1"/>
                  </a:moveTo>
                  <a:lnTo>
                    <a:pt x="19" y="19391"/>
                  </a:lnTo>
                  <a:lnTo>
                    <a:pt x="4516" y="20022"/>
                  </a:lnTo>
                  <a:lnTo>
                    <a:pt x="4507" y="633"/>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10800000">
              <a:off x="729898" y="-1536952"/>
              <a:ext cx="751159" cy="2462142"/>
            </a:xfrm>
            <a:custGeom>
              <a:avLst/>
              <a:gdLst/>
              <a:ahLst/>
              <a:cxnLst/>
              <a:rect l="l" t="t" r="r" b="b"/>
              <a:pathLst>
                <a:path w="4507" h="14773" extrusionOk="0">
                  <a:moveTo>
                    <a:pt x="1" y="1"/>
                  </a:moveTo>
                  <a:lnTo>
                    <a:pt x="10" y="14141"/>
                  </a:lnTo>
                  <a:lnTo>
                    <a:pt x="4507" y="14773"/>
                  </a:lnTo>
                  <a:lnTo>
                    <a:pt x="4498" y="63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10800000">
              <a:off x="-572407" y="-2120775"/>
              <a:ext cx="552994" cy="2664973"/>
            </a:xfrm>
            <a:custGeom>
              <a:avLst/>
              <a:gdLst/>
              <a:ahLst/>
              <a:cxnLst/>
              <a:rect l="l" t="t" r="r" b="b"/>
              <a:pathLst>
                <a:path w="3318" h="15990" extrusionOk="0">
                  <a:moveTo>
                    <a:pt x="3308" y="0"/>
                  </a:moveTo>
                  <a:lnTo>
                    <a:pt x="1" y="1849"/>
                  </a:lnTo>
                  <a:lnTo>
                    <a:pt x="19" y="15990"/>
                  </a:lnTo>
                  <a:lnTo>
                    <a:pt x="3318" y="14150"/>
                  </a:lnTo>
                  <a:lnTo>
                    <a:pt x="3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rot="10800000">
              <a:off x="-570914" y="235867"/>
              <a:ext cx="1300987" cy="413663"/>
            </a:xfrm>
            <a:custGeom>
              <a:avLst/>
              <a:gdLst/>
              <a:ahLst/>
              <a:cxnLst/>
              <a:rect l="l" t="t" r="r" b="b"/>
              <a:pathLst>
                <a:path w="7806" h="2482" extrusionOk="0">
                  <a:moveTo>
                    <a:pt x="3299" y="0"/>
                  </a:moveTo>
                  <a:lnTo>
                    <a:pt x="1" y="1840"/>
                  </a:lnTo>
                  <a:lnTo>
                    <a:pt x="4498" y="2481"/>
                  </a:lnTo>
                  <a:lnTo>
                    <a:pt x="7805" y="632"/>
                  </a:lnTo>
                  <a:lnTo>
                    <a:pt x="3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rot="10800000">
              <a:off x="-22753" y="-2120773"/>
              <a:ext cx="752826" cy="2463809"/>
            </a:xfrm>
            <a:custGeom>
              <a:avLst/>
              <a:gdLst/>
              <a:ahLst/>
              <a:cxnLst/>
              <a:rect l="l" t="t" r="r" b="b"/>
              <a:pathLst>
                <a:path w="4517" h="14783" extrusionOk="0">
                  <a:moveTo>
                    <a:pt x="1" y="1"/>
                  </a:moveTo>
                  <a:lnTo>
                    <a:pt x="10" y="14141"/>
                  </a:lnTo>
                  <a:lnTo>
                    <a:pt x="4516" y="14783"/>
                  </a:lnTo>
                  <a:lnTo>
                    <a:pt x="4498" y="64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rot="10800000">
              <a:off x="-572407" y="-2120775"/>
              <a:ext cx="552994" cy="2664973"/>
            </a:xfrm>
            <a:custGeom>
              <a:avLst/>
              <a:gdLst/>
              <a:ahLst/>
              <a:cxnLst/>
              <a:rect l="l" t="t" r="r" b="b"/>
              <a:pathLst>
                <a:path w="3318" h="15990" extrusionOk="0">
                  <a:moveTo>
                    <a:pt x="3308" y="0"/>
                  </a:moveTo>
                  <a:lnTo>
                    <a:pt x="1" y="1849"/>
                  </a:lnTo>
                  <a:lnTo>
                    <a:pt x="19" y="15990"/>
                  </a:lnTo>
                  <a:lnTo>
                    <a:pt x="3318" y="14150"/>
                  </a:lnTo>
                  <a:lnTo>
                    <a:pt x="3308" y="0"/>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rot="10800000">
              <a:off x="-22753" y="-2120773"/>
              <a:ext cx="752826" cy="2463809"/>
            </a:xfrm>
            <a:custGeom>
              <a:avLst/>
              <a:gdLst/>
              <a:ahLst/>
              <a:cxnLst/>
              <a:rect l="l" t="t" r="r" b="b"/>
              <a:pathLst>
                <a:path w="4517" h="14783" extrusionOk="0">
                  <a:moveTo>
                    <a:pt x="1" y="1"/>
                  </a:moveTo>
                  <a:lnTo>
                    <a:pt x="10" y="14141"/>
                  </a:lnTo>
                  <a:lnTo>
                    <a:pt x="4516" y="14783"/>
                  </a:lnTo>
                  <a:lnTo>
                    <a:pt x="4498" y="64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rot="10800000">
              <a:off x="-22751" y="-2901259"/>
              <a:ext cx="552994" cy="2665140"/>
            </a:xfrm>
            <a:custGeom>
              <a:avLst/>
              <a:gdLst/>
              <a:ahLst/>
              <a:cxnLst/>
              <a:rect l="l" t="t" r="r" b="b"/>
              <a:pathLst>
                <a:path w="3318" h="15991" extrusionOk="0">
                  <a:moveTo>
                    <a:pt x="3308" y="1"/>
                  </a:moveTo>
                  <a:lnTo>
                    <a:pt x="1" y="1850"/>
                  </a:lnTo>
                  <a:lnTo>
                    <a:pt x="10" y="15990"/>
                  </a:lnTo>
                  <a:lnTo>
                    <a:pt x="3317" y="14141"/>
                  </a:lnTo>
                  <a:lnTo>
                    <a:pt x="33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10800000">
              <a:off x="-21259" y="-544450"/>
              <a:ext cx="1300987" cy="413663"/>
            </a:xfrm>
            <a:custGeom>
              <a:avLst/>
              <a:gdLst/>
              <a:ahLst/>
              <a:cxnLst/>
              <a:rect l="l" t="t" r="r" b="b"/>
              <a:pathLst>
                <a:path w="7806" h="2482" extrusionOk="0">
                  <a:moveTo>
                    <a:pt x="3299" y="1"/>
                  </a:moveTo>
                  <a:lnTo>
                    <a:pt x="1" y="1841"/>
                  </a:lnTo>
                  <a:lnTo>
                    <a:pt x="4498" y="2482"/>
                  </a:lnTo>
                  <a:lnTo>
                    <a:pt x="7805" y="633"/>
                  </a:lnTo>
                  <a:lnTo>
                    <a:pt x="3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rot="10800000">
              <a:off x="528569" y="-2901256"/>
              <a:ext cx="751159" cy="2463809"/>
            </a:xfrm>
            <a:custGeom>
              <a:avLst/>
              <a:gdLst/>
              <a:ahLst/>
              <a:cxnLst/>
              <a:rect l="l" t="t" r="r" b="b"/>
              <a:pathLst>
                <a:path w="4507" h="14783" extrusionOk="0">
                  <a:moveTo>
                    <a:pt x="1" y="1"/>
                  </a:moveTo>
                  <a:lnTo>
                    <a:pt x="10" y="14141"/>
                  </a:lnTo>
                  <a:lnTo>
                    <a:pt x="4507" y="14782"/>
                  </a:lnTo>
                  <a:lnTo>
                    <a:pt x="4498" y="64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10800000">
              <a:off x="-22751" y="-2901259"/>
              <a:ext cx="552994" cy="2665140"/>
            </a:xfrm>
            <a:custGeom>
              <a:avLst/>
              <a:gdLst/>
              <a:ahLst/>
              <a:cxnLst/>
              <a:rect l="l" t="t" r="r" b="b"/>
              <a:pathLst>
                <a:path w="3318" h="15991" extrusionOk="0">
                  <a:moveTo>
                    <a:pt x="3308" y="1"/>
                  </a:moveTo>
                  <a:lnTo>
                    <a:pt x="1" y="1850"/>
                  </a:lnTo>
                  <a:lnTo>
                    <a:pt x="10" y="15990"/>
                  </a:lnTo>
                  <a:lnTo>
                    <a:pt x="3317" y="14141"/>
                  </a:lnTo>
                  <a:lnTo>
                    <a:pt x="3308"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rot="10800000">
              <a:off x="528569" y="-2901256"/>
              <a:ext cx="751159" cy="2463809"/>
            </a:xfrm>
            <a:custGeom>
              <a:avLst/>
              <a:gdLst/>
              <a:ahLst/>
              <a:cxnLst/>
              <a:rect l="l" t="t" r="r" b="b"/>
              <a:pathLst>
                <a:path w="4507" h="14783" extrusionOk="0">
                  <a:moveTo>
                    <a:pt x="1" y="1"/>
                  </a:moveTo>
                  <a:lnTo>
                    <a:pt x="10" y="14141"/>
                  </a:lnTo>
                  <a:lnTo>
                    <a:pt x="4507" y="14782"/>
                  </a:lnTo>
                  <a:lnTo>
                    <a:pt x="4498" y="64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rot="10800000">
              <a:off x="530064" y="-1320267"/>
              <a:ext cx="1299320" cy="413663"/>
            </a:xfrm>
            <a:custGeom>
              <a:avLst/>
              <a:gdLst/>
              <a:ahLst/>
              <a:cxnLst/>
              <a:rect l="l" t="t" r="r" b="b"/>
              <a:pathLst>
                <a:path w="7796" h="2482" extrusionOk="0">
                  <a:moveTo>
                    <a:pt x="3299" y="1"/>
                  </a:moveTo>
                  <a:lnTo>
                    <a:pt x="0" y="1849"/>
                  </a:lnTo>
                  <a:lnTo>
                    <a:pt x="4497" y="2481"/>
                  </a:lnTo>
                  <a:lnTo>
                    <a:pt x="7796" y="642"/>
                  </a:lnTo>
                  <a:lnTo>
                    <a:pt x="3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10800000">
              <a:off x="526904" y="-3676909"/>
              <a:ext cx="552994" cy="2663473"/>
            </a:xfrm>
            <a:custGeom>
              <a:avLst/>
              <a:gdLst/>
              <a:ahLst/>
              <a:cxnLst/>
              <a:rect l="l" t="t" r="r" b="b"/>
              <a:pathLst>
                <a:path w="3318" h="15981" extrusionOk="0">
                  <a:moveTo>
                    <a:pt x="3299" y="1"/>
                  </a:moveTo>
                  <a:lnTo>
                    <a:pt x="0" y="1840"/>
                  </a:lnTo>
                  <a:lnTo>
                    <a:pt x="10" y="15981"/>
                  </a:lnTo>
                  <a:lnTo>
                    <a:pt x="3317" y="14141"/>
                  </a:lnTo>
                  <a:lnTo>
                    <a:pt x="3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10800000">
              <a:off x="1078225" y="-3676906"/>
              <a:ext cx="751159" cy="2462142"/>
            </a:xfrm>
            <a:custGeom>
              <a:avLst/>
              <a:gdLst/>
              <a:ahLst/>
              <a:cxnLst/>
              <a:rect l="l" t="t" r="r" b="b"/>
              <a:pathLst>
                <a:path w="4507" h="14773" extrusionOk="0">
                  <a:moveTo>
                    <a:pt x="0" y="0"/>
                  </a:moveTo>
                  <a:lnTo>
                    <a:pt x="10" y="14141"/>
                  </a:lnTo>
                  <a:lnTo>
                    <a:pt x="4507" y="14773"/>
                  </a:lnTo>
                  <a:lnTo>
                    <a:pt x="4497" y="63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10800000">
              <a:off x="526904" y="-3676909"/>
              <a:ext cx="552994" cy="2663473"/>
            </a:xfrm>
            <a:custGeom>
              <a:avLst/>
              <a:gdLst/>
              <a:ahLst/>
              <a:cxnLst/>
              <a:rect l="l" t="t" r="r" b="b"/>
              <a:pathLst>
                <a:path w="3318" h="15981" extrusionOk="0">
                  <a:moveTo>
                    <a:pt x="3299" y="1"/>
                  </a:moveTo>
                  <a:lnTo>
                    <a:pt x="0" y="1840"/>
                  </a:lnTo>
                  <a:lnTo>
                    <a:pt x="10" y="15981"/>
                  </a:lnTo>
                  <a:lnTo>
                    <a:pt x="3317" y="14141"/>
                  </a:lnTo>
                  <a:lnTo>
                    <a:pt x="3299"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10800000">
              <a:off x="1078225" y="-3676906"/>
              <a:ext cx="751159" cy="2462142"/>
            </a:xfrm>
            <a:custGeom>
              <a:avLst/>
              <a:gdLst/>
              <a:ahLst/>
              <a:cxnLst/>
              <a:rect l="l" t="t" r="r" b="b"/>
              <a:pathLst>
                <a:path w="4507" h="14773" extrusionOk="0">
                  <a:moveTo>
                    <a:pt x="0" y="0"/>
                  </a:moveTo>
                  <a:lnTo>
                    <a:pt x="10" y="14141"/>
                  </a:lnTo>
                  <a:lnTo>
                    <a:pt x="4507" y="14773"/>
                  </a:lnTo>
                  <a:lnTo>
                    <a:pt x="4497" y="632"/>
                  </a:lnTo>
                  <a:lnTo>
                    <a:pt x="0" y="0"/>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01;p3"/>
          <p:cNvGrpSpPr/>
          <p:nvPr/>
        </p:nvGrpSpPr>
        <p:grpSpPr>
          <a:xfrm>
            <a:off x="6788272" y="1580391"/>
            <a:ext cx="1503024" cy="834781"/>
            <a:chOff x="6788272" y="1185293"/>
            <a:chExt cx="1503024" cy="626086"/>
          </a:xfrm>
        </p:grpSpPr>
        <p:sp>
          <p:nvSpPr>
            <p:cNvPr id="102" name="Google Shape;102;p3"/>
            <p:cNvSpPr/>
            <p:nvPr/>
          </p:nvSpPr>
          <p:spPr>
            <a:xfrm>
              <a:off x="6791224" y="1204605"/>
              <a:ext cx="1492617" cy="592398"/>
            </a:xfrm>
            <a:custGeom>
              <a:avLst/>
              <a:gdLst/>
              <a:ahLst/>
              <a:cxnLst/>
              <a:rect l="l" t="t" r="r" b="b"/>
              <a:pathLst>
                <a:path w="30836" h="12239" extrusionOk="0">
                  <a:moveTo>
                    <a:pt x="12949" y="1"/>
                  </a:moveTo>
                  <a:cubicBezTo>
                    <a:pt x="10711" y="1"/>
                    <a:pt x="8461" y="1288"/>
                    <a:pt x="8760" y="4054"/>
                  </a:cubicBezTo>
                  <a:cubicBezTo>
                    <a:pt x="8779" y="4164"/>
                    <a:pt x="8681" y="4230"/>
                    <a:pt x="8582" y="4230"/>
                  </a:cubicBezTo>
                  <a:cubicBezTo>
                    <a:pt x="8556" y="4230"/>
                    <a:pt x="8530" y="4225"/>
                    <a:pt x="8505" y="4216"/>
                  </a:cubicBezTo>
                  <a:cubicBezTo>
                    <a:pt x="7691" y="3842"/>
                    <a:pt x="6801" y="3469"/>
                    <a:pt x="5901" y="3469"/>
                  </a:cubicBezTo>
                  <a:cubicBezTo>
                    <a:pt x="5572" y="3469"/>
                    <a:pt x="5242" y="3519"/>
                    <a:pt x="4913" y="3636"/>
                  </a:cubicBezTo>
                  <a:cubicBezTo>
                    <a:pt x="3592" y="4123"/>
                    <a:pt x="2990" y="6000"/>
                    <a:pt x="4496" y="6719"/>
                  </a:cubicBezTo>
                  <a:cubicBezTo>
                    <a:pt x="4612" y="6580"/>
                    <a:pt x="4774" y="6487"/>
                    <a:pt x="4936" y="6394"/>
                  </a:cubicBezTo>
                  <a:cubicBezTo>
                    <a:pt x="4953" y="6385"/>
                    <a:pt x="4969" y="6380"/>
                    <a:pt x="4986" y="6380"/>
                  </a:cubicBezTo>
                  <a:cubicBezTo>
                    <a:pt x="5086" y="6380"/>
                    <a:pt x="5172" y="6543"/>
                    <a:pt x="5052" y="6603"/>
                  </a:cubicBezTo>
                  <a:cubicBezTo>
                    <a:pt x="4612" y="6835"/>
                    <a:pt x="4334" y="7159"/>
                    <a:pt x="4125" y="7599"/>
                  </a:cubicBezTo>
                  <a:cubicBezTo>
                    <a:pt x="4110" y="7630"/>
                    <a:pt x="4084" y="7643"/>
                    <a:pt x="4058" y="7643"/>
                  </a:cubicBezTo>
                  <a:cubicBezTo>
                    <a:pt x="4004" y="7643"/>
                    <a:pt x="3948" y="7592"/>
                    <a:pt x="3963" y="7530"/>
                  </a:cubicBezTo>
                  <a:cubicBezTo>
                    <a:pt x="4033" y="7321"/>
                    <a:pt x="4125" y="7113"/>
                    <a:pt x="4264" y="6927"/>
                  </a:cubicBezTo>
                  <a:lnTo>
                    <a:pt x="4264" y="6927"/>
                  </a:lnTo>
                  <a:cubicBezTo>
                    <a:pt x="2897" y="6997"/>
                    <a:pt x="0" y="7901"/>
                    <a:pt x="1113" y="9731"/>
                  </a:cubicBezTo>
                  <a:cubicBezTo>
                    <a:pt x="1532" y="10425"/>
                    <a:pt x="2216" y="10694"/>
                    <a:pt x="2949" y="10694"/>
                  </a:cubicBezTo>
                  <a:cubicBezTo>
                    <a:pt x="3956" y="10694"/>
                    <a:pt x="5058" y="10186"/>
                    <a:pt x="5701" y="9569"/>
                  </a:cubicBezTo>
                  <a:cubicBezTo>
                    <a:pt x="5729" y="9541"/>
                    <a:pt x="5762" y="9529"/>
                    <a:pt x="5793" y="9529"/>
                  </a:cubicBezTo>
                  <a:cubicBezTo>
                    <a:pt x="5889" y="9529"/>
                    <a:pt x="5974" y="9644"/>
                    <a:pt x="5887" y="9731"/>
                  </a:cubicBezTo>
                  <a:cubicBezTo>
                    <a:pt x="5840" y="9778"/>
                    <a:pt x="5817" y="9801"/>
                    <a:pt x="5771" y="9847"/>
                  </a:cubicBezTo>
                  <a:cubicBezTo>
                    <a:pt x="5751" y="10334"/>
                    <a:pt x="6141" y="10674"/>
                    <a:pt x="6609" y="10674"/>
                  </a:cubicBezTo>
                  <a:cubicBezTo>
                    <a:pt x="6698" y="10674"/>
                    <a:pt x="6790" y="10661"/>
                    <a:pt x="6883" y="10635"/>
                  </a:cubicBezTo>
                  <a:cubicBezTo>
                    <a:pt x="7393" y="10519"/>
                    <a:pt x="7694" y="10079"/>
                    <a:pt x="7949" y="9662"/>
                  </a:cubicBezTo>
                  <a:cubicBezTo>
                    <a:pt x="7970" y="9628"/>
                    <a:pt x="8000" y="9614"/>
                    <a:pt x="8031" y="9614"/>
                  </a:cubicBezTo>
                  <a:cubicBezTo>
                    <a:pt x="8105" y="9614"/>
                    <a:pt x="8184" y="9696"/>
                    <a:pt x="8135" y="9778"/>
                  </a:cubicBezTo>
                  <a:cubicBezTo>
                    <a:pt x="8135" y="9778"/>
                    <a:pt x="8135" y="9778"/>
                    <a:pt x="8135" y="9801"/>
                  </a:cubicBezTo>
                  <a:lnTo>
                    <a:pt x="8158" y="9801"/>
                  </a:lnTo>
                  <a:cubicBezTo>
                    <a:pt x="8447" y="11426"/>
                    <a:pt x="9870" y="12238"/>
                    <a:pt x="11419" y="12238"/>
                  </a:cubicBezTo>
                  <a:cubicBezTo>
                    <a:pt x="11483" y="12238"/>
                    <a:pt x="11547" y="12237"/>
                    <a:pt x="11611" y="12234"/>
                  </a:cubicBezTo>
                  <a:cubicBezTo>
                    <a:pt x="12329" y="12211"/>
                    <a:pt x="13210" y="12072"/>
                    <a:pt x="13836" y="11678"/>
                  </a:cubicBezTo>
                  <a:cubicBezTo>
                    <a:pt x="14554" y="11238"/>
                    <a:pt x="14879" y="10427"/>
                    <a:pt x="15180" y="9685"/>
                  </a:cubicBezTo>
                  <a:cubicBezTo>
                    <a:pt x="14832" y="9685"/>
                    <a:pt x="14508" y="9662"/>
                    <a:pt x="14160" y="9592"/>
                  </a:cubicBezTo>
                  <a:cubicBezTo>
                    <a:pt x="14075" y="9571"/>
                    <a:pt x="14088" y="9451"/>
                    <a:pt x="14163" y="9451"/>
                  </a:cubicBezTo>
                  <a:cubicBezTo>
                    <a:pt x="14170" y="9451"/>
                    <a:pt x="14176" y="9452"/>
                    <a:pt x="14183" y="9453"/>
                  </a:cubicBezTo>
                  <a:cubicBezTo>
                    <a:pt x="14360" y="9466"/>
                    <a:pt x="14536" y="9473"/>
                    <a:pt x="14712" y="9473"/>
                  </a:cubicBezTo>
                  <a:cubicBezTo>
                    <a:pt x="15185" y="9473"/>
                    <a:pt x="15658" y="9420"/>
                    <a:pt x="16130" y="9268"/>
                  </a:cubicBezTo>
                  <a:cubicBezTo>
                    <a:pt x="16144" y="9264"/>
                    <a:pt x="16158" y="9263"/>
                    <a:pt x="16170" y="9263"/>
                  </a:cubicBezTo>
                  <a:cubicBezTo>
                    <a:pt x="16325" y="9263"/>
                    <a:pt x="16371" y="9503"/>
                    <a:pt x="16200" y="9546"/>
                  </a:cubicBezTo>
                  <a:cubicBezTo>
                    <a:pt x="15945" y="9592"/>
                    <a:pt x="15713" y="9639"/>
                    <a:pt x="15458" y="9662"/>
                  </a:cubicBezTo>
                  <a:cubicBezTo>
                    <a:pt x="15481" y="9685"/>
                    <a:pt x="15481" y="9708"/>
                    <a:pt x="15458" y="9755"/>
                  </a:cubicBezTo>
                  <a:cubicBezTo>
                    <a:pt x="15458" y="9755"/>
                    <a:pt x="15458" y="9778"/>
                    <a:pt x="15458" y="9778"/>
                  </a:cubicBezTo>
                  <a:cubicBezTo>
                    <a:pt x="15777" y="10347"/>
                    <a:pt x="16412" y="10832"/>
                    <a:pt x="16994" y="10832"/>
                  </a:cubicBezTo>
                  <a:cubicBezTo>
                    <a:pt x="17385" y="10832"/>
                    <a:pt x="17752" y="10614"/>
                    <a:pt x="17984" y="10056"/>
                  </a:cubicBezTo>
                  <a:cubicBezTo>
                    <a:pt x="18004" y="10007"/>
                    <a:pt x="18039" y="9987"/>
                    <a:pt x="18078" y="9987"/>
                  </a:cubicBezTo>
                  <a:cubicBezTo>
                    <a:pt x="18131" y="9987"/>
                    <a:pt x="18189" y="10025"/>
                    <a:pt x="18216" y="10079"/>
                  </a:cubicBezTo>
                  <a:cubicBezTo>
                    <a:pt x="18623" y="11188"/>
                    <a:pt x="20466" y="11656"/>
                    <a:pt x="21567" y="11656"/>
                  </a:cubicBezTo>
                  <a:cubicBezTo>
                    <a:pt x="21594" y="11656"/>
                    <a:pt x="21620" y="11656"/>
                    <a:pt x="21646" y="11655"/>
                  </a:cubicBezTo>
                  <a:cubicBezTo>
                    <a:pt x="22874" y="11609"/>
                    <a:pt x="23963" y="10913"/>
                    <a:pt x="24311" y="9731"/>
                  </a:cubicBezTo>
                  <a:lnTo>
                    <a:pt x="24311" y="9731"/>
                  </a:lnTo>
                  <a:cubicBezTo>
                    <a:pt x="24120" y="9784"/>
                    <a:pt x="23929" y="9810"/>
                    <a:pt x="23737" y="9810"/>
                  </a:cubicBezTo>
                  <a:cubicBezTo>
                    <a:pt x="23674" y="9810"/>
                    <a:pt x="23610" y="9807"/>
                    <a:pt x="23546" y="9801"/>
                  </a:cubicBezTo>
                  <a:cubicBezTo>
                    <a:pt x="23453" y="9778"/>
                    <a:pt x="23453" y="9662"/>
                    <a:pt x="23546" y="9662"/>
                  </a:cubicBezTo>
                  <a:cubicBezTo>
                    <a:pt x="23940" y="9616"/>
                    <a:pt x="24265" y="9546"/>
                    <a:pt x="24589" y="9407"/>
                  </a:cubicBezTo>
                  <a:cubicBezTo>
                    <a:pt x="24589" y="9384"/>
                    <a:pt x="24612" y="9384"/>
                    <a:pt x="24612" y="9384"/>
                  </a:cubicBezTo>
                  <a:cubicBezTo>
                    <a:pt x="24890" y="9245"/>
                    <a:pt x="25145" y="9083"/>
                    <a:pt x="25377" y="8851"/>
                  </a:cubicBezTo>
                  <a:cubicBezTo>
                    <a:pt x="25403" y="8825"/>
                    <a:pt x="25432" y="8814"/>
                    <a:pt x="25461" y="8814"/>
                  </a:cubicBezTo>
                  <a:cubicBezTo>
                    <a:pt x="25561" y="8814"/>
                    <a:pt x="25652" y="8946"/>
                    <a:pt x="25562" y="9036"/>
                  </a:cubicBezTo>
                  <a:cubicBezTo>
                    <a:pt x="25400" y="9222"/>
                    <a:pt x="25168" y="9384"/>
                    <a:pt x="24937" y="9523"/>
                  </a:cubicBezTo>
                  <a:cubicBezTo>
                    <a:pt x="25665" y="9881"/>
                    <a:pt x="26860" y="10245"/>
                    <a:pt x="27937" y="10245"/>
                  </a:cubicBezTo>
                  <a:cubicBezTo>
                    <a:pt x="28951" y="10245"/>
                    <a:pt x="29859" y="9922"/>
                    <a:pt x="30174" y="8967"/>
                  </a:cubicBezTo>
                  <a:cubicBezTo>
                    <a:pt x="30836" y="6896"/>
                    <a:pt x="28431" y="6241"/>
                    <a:pt x="26834" y="6241"/>
                  </a:cubicBezTo>
                  <a:cubicBezTo>
                    <a:pt x="26697" y="6241"/>
                    <a:pt x="26566" y="6246"/>
                    <a:pt x="26443" y="6255"/>
                  </a:cubicBezTo>
                  <a:cubicBezTo>
                    <a:pt x="26420" y="6278"/>
                    <a:pt x="26420" y="6278"/>
                    <a:pt x="26420" y="6278"/>
                  </a:cubicBezTo>
                  <a:cubicBezTo>
                    <a:pt x="26395" y="6309"/>
                    <a:pt x="26364" y="6322"/>
                    <a:pt x="26333" y="6322"/>
                  </a:cubicBezTo>
                  <a:cubicBezTo>
                    <a:pt x="26248" y="6322"/>
                    <a:pt x="26166" y="6224"/>
                    <a:pt x="26234" y="6139"/>
                  </a:cubicBezTo>
                  <a:cubicBezTo>
                    <a:pt x="26652" y="5560"/>
                    <a:pt x="26165" y="4934"/>
                    <a:pt x="25516" y="4865"/>
                  </a:cubicBezTo>
                  <a:cubicBezTo>
                    <a:pt x="25470" y="4860"/>
                    <a:pt x="25424" y="4858"/>
                    <a:pt x="25378" y="4858"/>
                  </a:cubicBezTo>
                  <a:cubicBezTo>
                    <a:pt x="24950" y="4858"/>
                    <a:pt x="24572" y="5047"/>
                    <a:pt x="24195" y="5235"/>
                  </a:cubicBezTo>
                  <a:cubicBezTo>
                    <a:pt x="24195" y="5259"/>
                    <a:pt x="24195" y="5282"/>
                    <a:pt x="24195" y="5328"/>
                  </a:cubicBezTo>
                  <a:cubicBezTo>
                    <a:pt x="24195" y="5421"/>
                    <a:pt x="24120" y="5467"/>
                    <a:pt x="24044" y="5467"/>
                  </a:cubicBezTo>
                  <a:cubicBezTo>
                    <a:pt x="23969" y="5467"/>
                    <a:pt x="23894" y="5421"/>
                    <a:pt x="23894" y="5328"/>
                  </a:cubicBezTo>
                  <a:cubicBezTo>
                    <a:pt x="23894" y="3683"/>
                    <a:pt x="22573" y="2269"/>
                    <a:pt x="20927" y="2107"/>
                  </a:cubicBezTo>
                  <a:cubicBezTo>
                    <a:pt x="20798" y="2093"/>
                    <a:pt x="20670" y="2086"/>
                    <a:pt x="20544" y="2086"/>
                  </a:cubicBezTo>
                  <a:cubicBezTo>
                    <a:pt x="19200" y="2086"/>
                    <a:pt x="18041" y="2849"/>
                    <a:pt x="17173" y="3845"/>
                  </a:cubicBezTo>
                  <a:cubicBezTo>
                    <a:pt x="17173" y="3845"/>
                    <a:pt x="17173" y="3868"/>
                    <a:pt x="17150" y="3868"/>
                  </a:cubicBezTo>
                  <a:cubicBezTo>
                    <a:pt x="17150" y="3914"/>
                    <a:pt x="17127" y="3914"/>
                    <a:pt x="17103" y="3914"/>
                  </a:cubicBezTo>
                  <a:cubicBezTo>
                    <a:pt x="17095" y="3919"/>
                    <a:pt x="17086" y="3921"/>
                    <a:pt x="17077" y="3921"/>
                  </a:cubicBezTo>
                  <a:cubicBezTo>
                    <a:pt x="17035" y="3921"/>
                    <a:pt x="16992" y="3879"/>
                    <a:pt x="17011" y="3822"/>
                  </a:cubicBezTo>
                  <a:cubicBezTo>
                    <a:pt x="17034" y="3799"/>
                    <a:pt x="17057" y="3775"/>
                    <a:pt x="17057" y="3752"/>
                  </a:cubicBezTo>
                  <a:cubicBezTo>
                    <a:pt x="17465" y="1317"/>
                    <a:pt x="15213" y="1"/>
                    <a:pt x="12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788272" y="1185293"/>
              <a:ext cx="1503024" cy="626086"/>
            </a:xfrm>
            <a:custGeom>
              <a:avLst/>
              <a:gdLst/>
              <a:ahLst/>
              <a:cxnLst/>
              <a:rect l="l" t="t" r="r" b="b"/>
              <a:pathLst>
                <a:path w="31051" h="12935" extrusionOk="0">
                  <a:moveTo>
                    <a:pt x="13032" y="408"/>
                  </a:moveTo>
                  <a:cubicBezTo>
                    <a:pt x="15296" y="408"/>
                    <a:pt x="17549" y="1719"/>
                    <a:pt x="17141" y="4151"/>
                  </a:cubicBezTo>
                  <a:cubicBezTo>
                    <a:pt x="17118" y="4174"/>
                    <a:pt x="17095" y="4198"/>
                    <a:pt x="17072" y="4221"/>
                  </a:cubicBezTo>
                  <a:cubicBezTo>
                    <a:pt x="17053" y="4278"/>
                    <a:pt x="17096" y="4320"/>
                    <a:pt x="17138" y="4320"/>
                  </a:cubicBezTo>
                  <a:cubicBezTo>
                    <a:pt x="17147" y="4320"/>
                    <a:pt x="17156" y="4318"/>
                    <a:pt x="17164" y="4313"/>
                  </a:cubicBezTo>
                  <a:cubicBezTo>
                    <a:pt x="17188" y="4313"/>
                    <a:pt x="17211" y="4313"/>
                    <a:pt x="17234" y="4267"/>
                  </a:cubicBezTo>
                  <a:cubicBezTo>
                    <a:pt x="17234" y="4267"/>
                    <a:pt x="17234" y="4244"/>
                    <a:pt x="17234" y="4244"/>
                  </a:cubicBezTo>
                  <a:cubicBezTo>
                    <a:pt x="18111" y="3239"/>
                    <a:pt x="19304" y="2490"/>
                    <a:pt x="20649" y="2490"/>
                  </a:cubicBezTo>
                  <a:cubicBezTo>
                    <a:pt x="20761" y="2490"/>
                    <a:pt x="20874" y="2495"/>
                    <a:pt x="20988" y="2506"/>
                  </a:cubicBezTo>
                  <a:cubicBezTo>
                    <a:pt x="22634" y="2668"/>
                    <a:pt x="23955" y="4082"/>
                    <a:pt x="23955" y="5727"/>
                  </a:cubicBezTo>
                  <a:cubicBezTo>
                    <a:pt x="23955" y="5831"/>
                    <a:pt x="24036" y="5884"/>
                    <a:pt x="24114" y="5884"/>
                  </a:cubicBezTo>
                  <a:cubicBezTo>
                    <a:pt x="24192" y="5884"/>
                    <a:pt x="24268" y="5831"/>
                    <a:pt x="24256" y="5727"/>
                  </a:cubicBezTo>
                  <a:cubicBezTo>
                    <a:pt x="24256" y="5704"/>
                    <a:pt x="24256" y="5658"/>
                    <a:pt x="24256" y="5634"/>
                  </a:cubicBezTo>
                  <a:cubicBezTo>
                    <a:pt x="24629" y="5448"/>
                    <a:pt x="25021" y="5280"/>
                    <a:pt x="25432" y="5280"/>
                  </a:cubicBezTo>
                  <a:cubicBezTo>
                    <a:pt x="25480" y="5280"/>
                    <a:pt x="25528" y="5282"/>
                    <a:pt x="25577" y="5287"/>
                  </a:cubicBezTo>
                  <a:cubicBezTo>
                    <a:pt x="26226" y="5333"/>
                    <a:pt x="26736" y="5959"/>
                    <a:pt x="26295" y="6561"/>
                  </a:cubicBezTo>
                  <a:cubicBezTo>
                    <a:pt x="26242" y="6633"/>
                    <a:pt x="26325" y="6731"/>
                    <a:pt x="26409" y="6731"/>
                  </a:cubicBezTo>
                  <a:cubicBezTo>
                    <a:pt x="26434" y="6731"/>
                    <a:pt x="26459" y="6722"/>
                    <a:pt x="26481" y="6701"/>
                  </a:cubicBezTo>
                  <a:cubicBezTo>
                    <a:pt x="26504" y="6677"/>
                    <a:pt x="26504" y="6677"/>
                    <a:pt x="26504" y="6654"/>
                  </a:cubicBezTo>
                  <a:cubicBezTo>
                    <a:pt x="26609" y="6648"/>
                    <a:pt x="26721" y="6645"/>
                    <a:pt x="26837" y="6645"/>
                  </a:cubicBezTo>
                  <a:cubicBezTo>
                    <a:pt x="28433" y="6645"/>
                    <a:pt x="30905" y="7270"/>
                    <a:pt x="30235" y="9366"/>
                  </a:cubicBezTo>
                  <a:cubicBezTo>
                    <a:pt x="29932" y="10321"/>
                    <a:pt x="29023" y="10644"/>
                    <a:pt x="28009" y="10644"/>
                  </a:cubicBezTo>
                  <a:cubicBezTo>
                    <a:pt x="26932" y="10644"/>
                    <a:pt x="25737" y="10280"/>
                    <a:pt x="25021" y="9922"/>
                  </a:cubicBezTo>
                  <a:cubicBezTo>
                    <a:pt x="25253" y="9783"/>
                    <a:pt x="25461" y="9621"/>
                    <a:pt x="25623" y="9435"/>
                  </a:cubicBezTo>
                  <a:cubicBezTo>
                    <a:pt x="25713" y="9345"/>
                    <a:pt x="25636" y="9213"/>
                    <a:pt x="25542" y="9213"/>
                  </a:cubicBezTo>
                  <a:cubicBezTo>
                    <a:pt x="25515" y="9213"/>
                    <a:pt x="25487" y="9224"/>
                    <a:pt x="25461" y="9250"/>
                  </a:cubicBezTo>
                  <a:cubicBezTo>
                    <a:pt x="25206" y="9482"/>
                    <a:pt x="24951" y="9667"/>
                    <a:pt x="24673" y="9783"/>
                  </a:cubicBezTo>
                  <a:cubicBezTo>
                    <a:pt x="24673" y="9783"/>
                    <a:pt x="24650" y="9806"/>
                    <a:pt x="24650" y="9806"/>
                  </a:cubicBezTo>
                  <a:cubicBezTo>
                    <a:pt x="24349" y="9945"/>
                    <a:pt x="24001" y="10038"/>
                    <a:pt x="23630" y="10061"/>
                  </a:cubicBezTo>
                  <a:cubicBezTo>
                    <a:pt x="23538" y="10061"/>
                    <a:pt x="23538" y="10177"/>
                    <a:pt x="23630" y="10200"/>
                  </a:cubicBezTo>
                  <a:cubicBezTo>
                    <a:pt x="23688" y="10206"/>
                    <a:pt x="23749" y="10209"/>
                    <a:pt x="23812" y="10209"/>
                  </a:cubicBezTo>
                  <a:cubicBezTo>
                    <a:pt x="24000" y="10209"/>
                    <a:pt x="24204" y="10183"/>
                    <a:pt x="24395" y="10130"/>
                  </a:cubicBezTo>
                  <a:lnTo>
                    <a:pt x="24395" y="10130"/>
                  </a:lnTo>
                  <a:cubicBezTo>
                    <a:pt x="24047" y="11312"/>
                    <a:pt x="22935" y="12008"/>
                    <a:pt x="21730" y="12054"/>
                  </a:cubicBezTo>
                  <a:cubicBezTo>
                    <a:pt x="21681" y="12056"/>
                    <a:pt x="21630" y="12057"/>
                    <a:pt x="21578" y="12057"/>
                  </a:cubicBezTo>
                  <a:cubicBezTo>
                    <a:pt x="20470" y="12057"/>
                    <a:pt x="18697" y="11585"/>
                    <a:pt x="18277" y="10478"/>
                  </a:cubicBezTo>
                  <a:cubicBezTo>
                    <a:pt x="18263" y="10436"/>
                    <a:pt x="18205" y="10393"/>
                    <a:pt x="18152" y="10393"/>
                  </a:cubicBezTo>
                  <a:cubicBezTo>
                    <a:pt x="18118" y="10393"/>
                    <a:pt x="18086" y="10410"/>
                    <a:pt x="18068" y="10455"/>
                  </a:cubicBezTo>
                  <a:cubicBezTo>
                    <a:pt x="17827" y="11021"/>
                    <a:pt x="17460" y="11241"/>
                    <a:pt x="17071" y="11241"/>
                  </a:cubicBezTo>
                  <a:cubicBezTo>
                    <a:pt x="16490" y="11241"/>
                    <a:pt x="15862" y="10747"/>
                    <a:pt x="15542" y="10177"/>
                  </a:cubicBezTo>
                  <a:cubicBezTo>
                    <a:pt x="15542" y="10177"/>
                    <a:pt x="15542" y="10177"/>
                    <a:pt x="15542" y="10154"/>
                  </a:cubicBezTo>
                  <a:cubicBezTo>
                    <a:pt x="15542" y="10130"/>
                    <a:pt x="15542" y="10084"/>
                    <a:pt x="15542" y="10061"/>
                  </a:cubicBezTo>
                  <a:cubicBezTo>
                    <a:pt x="15774" y="10038"/>
                    <a:pt x="16029" y="9991"/>
                    <a:pt x="16284" y="9945"/>
                  </a:cubicBezTo>
                  <a:cubicBezTo>
                    <a:pt x="16434" y="9924"/>
                    <a:pt x="16385" y="9662"/>
                    <a:pt x="16229" y="9662"/>
                  </a:cubicBezTo>
                  <a:cubicBezTo>
                    <a:pt x="16217" y="9662"/>
                    <a:pt x="16204" y="9664"/>
                    <a:pt x="16191" y="9667"/>
                  </a:cubicBezTo>
                  <a:cubicBezTo>
                    <a:pt x="15735" y="9819"/>
                    <a:pt x="15267" y="9872"/>
                    <a:pt x="14787" y="9872"/>
                  </a:cubicBezTo>
                  <a:cubicBezTo>
                    <a:pt x="14608" y="9872"/>
                    <a:pt x="14427" y="9865"/>
                    <a:pt x="14244" y="9852"/>
                  </a:cubicBezTo>
                  <a:cubicBezTo>
                    <a:pt x="14175" y="9852"/>
                    <a:pt x="14152" y="9968"/>
                    <a:pt x="14221" y="9991"/>
                  </a:cubicBezTo>
                  <a:cubicBezTo>
                    <a:pt x="14569" y="10061"/>
                    <a:pt x="14916" y="10084"/>
                    <a:pt x="15241" y="10084"/>
                  </a:cubicBezTo>
                  <a:cubicBezTo>
                    <a:pt x="14940" y="10849"/>
                    <a:pt x="14638" y="11637"/>
                    <a:pt x="13897" y="12077"/>
                  </a:cubicBezTo>
                  <a:cubicBezTo>
                    <a:pt x="13271" y="12471"/>
                    <a:pt x="12390" y="12610"/>
                    <a:pt x="11695" y="12657"/>
                  </a:cubicBezTo>
                  <a:cubicBezTo>
                    <a:pt x="11632" y="12659"/>
                    <a:pt x="11569" y="12661"/>
                    <a:pt x="11506" y="12661"/>
                  </a:cubicBezTo>
                  <a:cubicBezTo>
                    <a:pt x="9934" y="12661"/>
                    <a:pt x="8508" y="11827"/>
                    <a:pt x="8219" y="10200"/>
                  </a:cubicBezTo>
                  <a:cubicBezTo>
                    <a:pt x="8266" y="10105"/>
                    <a:pt x="8185" y="10021"/>
                    <a:pt x="8106" y="10021"/>
                  </a:cubicBezTo>
                  <a:cubicBezTo>
                    <a:pt x="8069" y="10021"/>
                    <a:pt x="8032" y="10040"/>
                    <a:pt x="8010" y="10084"/>
                  </a:cubicBezTo>
                  <a:cubicBezTo>
                    <a:pt x="7778" y="10501"/>
                    <a:pt x="7454" y="10918"/>
                    <a:pt x="6967" y="11057"/>
                  </a:cubicBezTo>
                  <a:cubicBezTo>
                    <a:pt x="6882" y="11077"/>
                    <a:pt x="6797" y="11087"/>
                    <a:pt x="6714" y="11087"/>
                  </a:cubicBezTo>
                  <a:cubicBezTo>
                    <a:pt x="6218" y="11087"/>
                    <a:pt x="5812" y="10743"/>
                    <a:pt x="5832" y="10246"/>
                  </a:cubicBezTo>
                  <a:cubicBezTo>
                    <a:pt x="5878" y="10223"/>
                    <a:pt x="5924" y="10177"/>
                    <a:pt x="5948" y="10130"/>
                  </a:cubicBezTo>
                  <a:cubicBezTo>
                    <a:pt x="6037" y="10059"/>
                    <a:pt x="5960" y="9931"/>
                    <a:pt x="5867" y="9931"/>
                  </a:cubicBezTo>
                  <a:cubicBezTo>
                    <a:pt x="5840" y="9931"/>
                    <a:pt x="5812" y="9942"/>
                    <a:pt x="5785" y="9968"/>
                  </a:cubicBezTo>
                  <a:cubicBezTo>
                    <a:pt x="5140" y="10586"/>
                    <a:pt x="4028" y="11103"/>
                    <a:pt x="3013" y="11103"/>
                  </a:cubicBezTo>
                  <a:cubicBezTo>
                    <a:pt x="2277" y="11103"/>
                    <a:pt x="1592" y="10832"/>
                    <a:pt x="1174" y="10130"/>
                  </a:cubicBezTo>
                  <a:cubicBezTo>
                    <a:pt x="84" y="8300"/>
                    <a:pt x="2981" y="7396"/>
                    <a:pt x="4349" y="7349"/>
                  </a:cubicBezTo>
                  <a:lnTo>
                    <a:pt x="4349" y="7349"/>
                  </a:lnTo>
                  <a:cubicBezTo>
                    <a:pt x="4209" y="7535"/>
                    <a:pt x="4094" y="7743"/>
                    <a:pt x="4047" y="7952"/>
                  </a:cubicBezTo>
                  <a:cubicBezTo>
                    <a:pt x="4032" y="8014"/>
                    <a:pt x="4088" y="8065"/>
                    <a:pt x="4142" y="8065"/>
                  </a:cubicBezTo>
                  <a:cubicBezTo>
                    <a:pt x="4168" y="8065"/>
                    <a:pt x="4194" y="8052"/>
                    <a:pt x="4209" y="8022"/>
                  </a:cubicBezTo>
                  <a:cubicBezTo>
                    <a:pt x="4418" y="7558"/>
                    <a:pt x="4696" y="7234"/>
                    <a:pt x="5113" y="7002"/>
                  </a:cubicBezTo>
                  <a:cubicBezTo>
                    <a:pt x="5233" y="6942"/>
                    <a:pt x="5164" y="6779"/>
                    <a:pt x="5054" y="6779"/>
                  </a:cubicBezTo>
                  <a:cubicBezTo>
                    <a:pt x="5036" y="6779"/>
                    <a:pt x="5017" y="6784"/>
                    <a:pt x="4997" y="6793"/>
                  </a:cubicBezTo>
                  <a:cubicBezTo>
                    <a:pt x="4835" y="6886"/>
                    <a:pt x="4696" y="7002"/>
                    <a:pt x="4557" y="7118"/>
                  </a:cubicBezTo>
                  <a:cubicBezTo>
                    <a:pt x="3051" y="6422"/>
                    <a:pt x="3653" y="4522"/>
                    <a:pt x="4974" y="4059"/>
                  </a:cubicBezTo>
                  <a:cubicBezTo>
                    <a:pt x="5314" y="3931"/>
                    <a:pt x="5656" y="3877"/>
                    <a:pt x="5998" y="3877"/>
                  </a:cubicBezTo>
                  <a:cubicBezTo>
                    <a:pt x="6894" y="3877"/>
                    <a:pt x="7784" y="4246"/>
                    <a:pt x="8590" y="4615"/>
                  </a:cubicBezTo>
                  <a:cubicBezTo>
                    <a:pt x="8612" y="4626"/>
                    <a:pt x="8639" y="4632"/>
                    <a:pt x="8666" y="4632"/>
                  </a:cubicBezTo>
                  <a:cubicBezTo>
                    <a:pt x="8751" y="4632"/>
                    <a:pt x="8845" y="4575"/>
                    <a:pt x="8845" y="4453"/>
                  </a:cubicBezTo>
                  <a:cubicBezTo>
                    <a:pt x="8533" y="1695"/>
                    <a:pt x="10788" y="408"/>
                    <a:pt x="13032" y="408"/>
                  </a:cubicBezTo>
                  <a:close/>
                  <a:moveTo>
                    <a:pt x="12835" y="1"/>
                  </a:moveTo>
                  <a:cubicBezTo>
                    <a:pt x="10499" y="1"/>
                    <a:pt x="8337" y="1765"/>
                    <a:pt x="8474" y="4198"/>
                  </a:cubicBezTo>
                  <a:cubicBezTo>
                    <a:pt x="7688" y="3866"/>
                    <a:pt x="6765" y="3560"/>
                    <a:pt x="5895" y="3560"/>
                  </a:cubicBezTo>
                  <a:cubicBezTo>
                    <a:pt x="5124" y="3560"/>
                    <a:pt x="4394" y="3801"/>
                    <a:pt x="3839" y="4476"/>
                  </a:cubicBezTo>
                  <a:cubicBezTo>
                    <a:pt x="3143" y="5333"/>
                    <a:pt x="3306" y="6701"/>
                    <a:pt x="4302" y="7164"/>
                  </a:cubicBezTo>
                  <a:cubicBezTo>
                    <a:pt x="4243" y="7161"/>
                    <a:pt x="4183" y="7159"/>
                    <a:pt x="4121" y="7159"/>
                  </a:cubicBezTo>
                  <a:cubicBezTo>
                    <a:pt x="2525" y="7159"/>
                    <a:pt x="0" y="8301"/>
                    <a:pt x="826" y="10130"/>
                  </a:cubicBezTo>
                  <a:cubicBezTo>
                    <a:pt x="1223" y="11013"/>
                    <a:pt x="2030" y="11350"/>
                    <a:pt x="2912" y="11350"/>
                  </a:cubicBezTo>
                  <a:cubicBezTo>
                    <a:pt x="3882" y="11350"/>
                    <a:pt x="4942" y="10943"/>
                    <a:pt x="5646" y="10409"/>
                  </a:cubicBezTo>
                  <a:cubicBezTo>
                    <a:pt x="5646" y="10826"/>
                    <a:pt x="6040" y="11220"/>
                    <a:pt x="6481" y="11289"/>
                  </a:cubicBezTo>
                  <a:cubicBezTo>
                    <a:pt x="6550" y="11301"/>
                    <a:pt x="6619" y="11306"/>
                    <a:pt x="6687" y="11306"/>
                  </a:cubicBezTo>
                  <a:cubicBezTo>
                    <a:pt x="7294" y="11306"/>
                    <a:pt x="7811" y="10860"/>
                    <a:pt x="8103" y="10339"/>
                  </a:cubicBezTo>
                  <a:cubicBezTo>
                    <a:pt x="8242" y="12031"/>
                    <a:pt x="9934" y="12935"/>
                    <a:pt x="11510" y="12935"/>
                  </a:cubicBezTo>
                  <a:cubicBezTo>
                    <a:pt x="12437" y="12935"/>
                    <a:pt x="13549" y="12749"/>
                    <a:pt x="14291" y="12170"/>
                  </a:cubicBezTo>
                  <a:cubicBezTo>
                    <a:pt x="14870" y="11730"/>
                    <a:pt x="15171" y="11057"/>
                    <a:pt x="15426" y="10409"/>
                  </a:cubicBezTo>
                  <a:cubicBezTo>
                    <a:pt x="15771" y="11029"/>
                    <a:pt x="16459" y="11485"/>
                    <a:pt x="17093" y="11485"/>
                  </a:cubicBezTo>
                  <a:cubicBezTo>
                    <a:pt x="17524" y="11485"/>
                    <a:pt x="17930" y="11273"/>
                    <a:pt x="18184" y="10756"/>
                  </a:cubicBezTo>
                  <a:cubicBezTo>
                    <a:pt x="18952" y="11747"/>
                    <a:pt x="20325" y="12326"/>
                    <a:pt x="21624" y="12326"/>
                  </a:cubicBezTo>
                  <a:cubicBezTo>
                    <a:pt x="23029" y="12326"/>
                    <a:pt x="24346" y="11649"/>
                    <a:pt x="24720" y="10084"/>
                  </a:cubicBezTo>
                  <a:cubicBezTo>
                    <a:pt x="25481" y="10517"/>
                    <a:pt x="26816" y="10939"/>
                    <a:pt x="28025" y="10939"/>
                  </a:cubicBezTo>
                  <a:cubicBezTo>
                    <a:pt x="29209" y="10939"/>
                    <a:pt x="30273" y="10535"/>
                    <a:pt x="30560" y="9343"/>
                  </a:cubicBezTo>
                  <a:cubicBezTo>
                    <a:pt x="31051" y="7276"/>
                    <a:pt x="28977" y="6474"/>
                    <a:pt x="27256" y="6474"/>
                  </a:cubicBezTo>
                  <a:cubicBezTo>
                    <a:pt x="27028" y="6474"/>
                    <a:pt x="26806" y="6488"/>
                    <a:pt x="26597" y="6515"/>
                  </a:cubicBezTo>
                  <a:cubicBezTo>
                    <a:pt x="26852" y="6052"/>
                    <a:pt x="26620" y="5472"/>
                    <a:pt x="26180" y="5217"/>
                  </a:cubicBezTo>
                  <a:cubicBezTo>
                    <a:pt x="25961" y="5100"/>
                    <a:pt x="25735" y="5052"/>
                    <a:pt x="25509" y="5052"/>
                  </a:cubicBezTo>
                  <a:cubicBezTo>
                    <a:pt x="25063" y="5052"/>
                    <a:pt x="24617" y="5242"/>
                    <a:pt x="24233" y="5472"/>
                  </a:cubicBezTo>
                  <a:cubicBezTo>
                    <a:pt x="24094" y="3943"/>
                    <a:pt x="22935" y="2645"/>
                    <a:pt x="21405" y="2320"/>
                  </a:cubicBezTo>
                  <a:cubicBezTo>
                    <a:pt x="21158" y="2269"/>
                    <a:pt x="20909" y="2244"/>
                    <a:pt x="20662" y="2244"/>
                  </a:cubicBezTo>
                  <a:cubicBezTo>
                    <a:pt x="19359" y="2244"/>
                    <a:pt x="18099" y="2930"/>
                    <a:pt x="17280" y="3943"/>
                  </a:cubicBezTo>
                  <a:cubicBezTo>
                    <a:pt x="17605" y="1579"/>
                    <a:pt x="15171" y="49"/>
                    <a:pt x="12970" y="3"/>
                  </a:cubicBezTo>
                  <a:cubicBezTo>
                    <a:pt x="12925" y="2"/>
                    <a:pt x="12880" y="1"/>
                    <a:pt x="12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851250" y="1318883"/>
              <a:ext cx="96520" cy="163842"/>
            </a:xfrm>
            <a:custGeom>
              <a:avLst/>
              <a:gdLst/>
              <a:ahLst/>
              <a:cxnLst/>
              <a:rect l="l" t="t" r="r" b="b"/>
              <a:pathLst>
                <a:path w="1994" h="3385" extrusionOk="0">
                  <a:moveTo>
                    <a:pt x="1" y="1"/>
                  </a:moveTo>
                  <a:cubicBezTo>
                    <a:pt x="719" y="858"/>
                    <a:pt x="835" y="2156"/>
                    <a:pt x="951" y="3384"/>
                  </a:cubicBezTo>
                  <a:cubicBezTo>
                    <a:pt x="1275" y="3199"/>
                    <a:pt x="1646" y="3083"/>
                    <a:pt x="1994" y="3014"/>
                  </a:cubicBezTo>
                  <a:cubicBezTo>
                    <a:pt x="1994" y="2990"/>
                    <a:pt x="1994" y="2990"/>
                    <a:pt x="1994" y="2967"/>
                  </a:cubicBezTo>
                  <a:cubicBezTo>
                    <a:pt x="1994" y="1669"/>
                    <a:pt x="1159" y="511"/>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962335" y="1439743"/>
              <a:ext cx="118931" cy="62052"/>
            </a:xfrm>
            <a:custGeom>
              <a:avLst/>
              <a:gdLst/>
              <a:ahLst/>
              <a:cxnLst/>
              <a:rect l="l" t="t" r="r" b="b"/>
              <a:pathLst>
                <a:path w="2457" h="1282" extrusionOk="0">
                  <a:moveTo>
                    <a:pt x="1183" y="0"/>
                  </a:moveTo>
                  <a:cubicBezTo>
                    <a:pt x="755" y="0"/>
                    <a:pt x="377" y="189"/>
                    <a:pt x="0" y="377"/>
                  </a:cubicBezTo>
                  <a:cubicBezTo>
                    <a:pt x="0" y="401"/>
                    <a:pt x="0" y="424"/>
                    <a:pt x="0" y="447"/>
                  </a:cubicBezTo>
                  <a:cubicBezTo>
                    <a:pt x="93" y="447"/>
                    <a:pt x="162" y="424"/>
                    <a:pt x="255" y="424"/>
                  </a:cubicBezTo>
                  <a:cubicBezTo>
                    <a:pt x="394" y="377"/>
                    <a:pt x="533" y="354"/>
                    <a:pt x="672" y="354"/>
                  </a:cubicBezTo>
                  <a:cubicBezTo>
                    <a:pt x="704" y="350"/>
                    <a:pt x="736" y="348"/>
                    <a:pt x="767" y="348"/>
                  </a:cubicBezTo>
                  <a:cubicBezTo>
                    <a:pt x="920" y="348"/>
                    <a:pt x="1071" y="393"/>
                    <a:pt x="1205" y="470"/>
                  </a:cubicBezTo>
                  <a:cubicBezTo>
                    <a:pt x="1599" y="586"/>
                    <a:pt x="1924" y="887"/>
                    <a:pt x="2039" y="1281"/>
                  </a:cubicBezTo>
                  <a:cubicBezTo>
                    <a:pt x="2457" y="679"/>
                    <a:pt x="1970" y="76"/>
                    <a:pt x="1321" y="7"/>
                  </a:cubicBezTo>
                  <a:cubicBezTo>
                    <a:pt x="1275" y="2"/>
                    <a:pt x="1229" y="0"/>
                    <a:pt x="118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rot="440509">
              <a:off x="7503974" y="1215242"/>
              <a:ext cx="133380" cy="176964"/>
            </a:xfrm>
            <a:custGeom>
              <a:avLst/>
              <a:gdLst/>
              <a:ahLst/>
              <a:cxnLst/>
              <a:rect l="l" t="t" r="r" b="b"/>
              <a:pathLst>
                <a:path w="2481" h="3292" extrusionOk="0">
                  <a:moveTo>
                    <a:pt x="1" y="1"/>
                  </a:moveTo>
                  <a:cubicBezTo>
                    <a:pt x="882" y="997"/>
                    <a:pt x="1646" y="2087"/>
                    <a:pt x="2202" y="3292"/>
                  </a:cubicBezTo>
                  <a:cubicBezTo>
                    <a:pt x="2295" y="3199"/>
                    <a:pt x="2365" y="3106"/>
                    <a:pt x="2457" y="2990"/>
                  </a:cubicBezTo>
                  <a:cubicBezTo>
                    <a:pt x="2481" y="1461"/>
                    <a:pt x="1391" y="464"/>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7875936" y="1677833"/>
              <a:ext cx="92018" cy="85334"/>
            </a:xfrm>
            <a:custGeom>
              <a:avLst/>
              <a:gdLst/>
              <a:ahLst/>
              <a:cxnLst/>
              <a:rect l="l" t="t" r="r" b="b"/>
              <a:pathLst>
                <a:path w="1901" h="1763" extrusionOk="0">
                  <a:moveTo>
                    <a:pt x="1901" y="1"/>
                  </a:moveTo>
                  <a:cubicBezTo>
                    <a:pt x="1739" y="47"/>
                    <a:pt x="1553" y="70"/>
                    <a:pt x="1368" y="94"/>
                  </a:cubicBezTo>
                  <a:lnTo>
                    <a:pt x="1090" y="94"/>
                  </a:lnTo>
                  <a:cubicBezTo>
                    <a:pt x="812" y="696"/>
                    <a:pt x="441" y="1252"/>
                    <a:pt x="1" y="1762"/>
                  </a:cubicBezTo>
                  <a:cubicBezTo>
                    <a:pt x="881" y="1530"/>
                    <a:pt x="1623" y="905"/>
                    <a:pt x="190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026276" y="1506877"/>
              <a:ext cx="257902" cy="193900"/>
            </a:xfrm>
            <a:custGeom>
              <a:avLst/>
              <a:gdLst/>
              <a:ahLst/>
              <a:cxnLst/>
              <a:rect l="l" t="t" r="r" b="b"/>
              <a:pathLst>
                <a:path w="5328" h="4006" extrusionOk="0">
                  <a:moveTo>
                    <a:pt x="1260" y="1"/>
                  </a:moveTo>
                  <a:cubicBezTo>
                    <a:pt x="1144" y="1"/>
                    <a:pt x="1032" y="4"/>
                    <a:pt x="927" y="10"/>
                  </a:cubicBezTo>
                  <a:cubicBezTo>
                    <a:pt x="904" y="33"/>
                    <a:pt x="904" y="33"/>
                    <a:pt x="904" y="57"/>
                  </a:cubicBezTo>
                  <a:lnTo>
                    <a:pt x="881" y="57"/>
                  </a:lnTo>
                  <a:cubicBezTo>
                    <a:pt x="1738" y="196"/>
                    <a:pt x="2526" y="520"/>
                    <a:pt x="2804" y="1238"/>
                  </a:cubicBezTo>
                  <a:cubicBezTo>
                    <a:pt x="3268" y="2444"/>
                    <a:pt x="2039" y="3278"/>
                    <a:pt x="1020" y="3486"/>
                  </a:cubicBezTo>
                  <a:cubicBezTo>
                    <a:pt x="795" y="3531"/>
                    <a:pt x="580" y="3557"/>
                    <a:pt x="363" y="3557"/>
                  </a:cubicBezTo>
                  <a:cubicBezTo>
                    <a:pt x="243" y="3557"/>
                    <a:pt x="123" y="3549"/>
                    <a:pt x="0" y="3533"/>
                  </a:cubicBezTo>
                  <a:lnTo>
                    <a:pt x="0" y="3533"/>
                  </a:lnTo>
                  <a:cubicBezTo>
                    <a:pt x="706" y="3792"/>
                    <a:pt x="1597" y="4005"/>
                    <a:pt x="2419" y="4005"/>
                  </a:cubicBezTo>
                  <a:cubicBezTo>
                    <a:pt x="3432" y="4005"/>
                    <a:pt x="4338" y="3681"/>
                    <a:pt x="4658" y="2722"/>
                  </a:cubicBezTo>
                  <a:cubicBezTo>
                    <a:pt x="5328" y="626"/>
                    <a:pt x="2856" y="1"/>
                    <a:pt x="126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09;p3"/>
          <p:cNvGrpSpPr/>
          <p:nvPr/>
        </p:nvGrpSpPr>
        <p:grpSpPr>
          <a:xfrm>
            <a:off x="713220" y="4383704"/>
            <a:ext cx="1503046" cy="978232"/>
            <a:chOff x="713220" y="3287778"/>
            <a:chExt cx="1503046" cy="733674"/>
          </a:xfrm>
        </p:grpSpPr>
        <p:sp>
          <p:nvSpPr>
            <p:cNvPr id="110" name="Google Shape;110;p3"/>
            <p:cNvSpPr/>
            <p:nvPr/>
          </p:nvSpPr>
          <p:spPr>
            <a:xfrm>
              <a:off x="727872" y="3303339"/>
              <a:ext cx="1482780" cy="704470"/>
            </a:xfrm>
            <a:custGeom>
              <a:avLst/>
              <a:gdLst/>
              <a:ahLst/>
              <a:cxnLst/>
              <a:rect l="l" t="t" r="r" b="b"/>
              <a:pathLst>
                <a:path w="29346" h="13943" extrusionOk="0">
                  <a:moveTo>
                    <a:pt x="22007" y="0"/>
                  </a:moveTo>
                  <a:cubicBezTo>
                    <a:pt x="20617" y="0"/>
                    <a:pt x="19284" y="795"/>
                    <a:pt x="18506" y="2043"/>
                  </a:cubicBezTo>
                  <a:cubicBezTo>
                    <a:pt x="18475" y="2084"/>
                    <a:pt x="18431" y="2102"/>
                    <a:pt x="18388" y="2102"/>
                  </a:cubicBezTo>
                  <a:cubicBezTo>
                    <a:pt x="18332" y="2102"/>
                    <a:pt x="18277" y="2072"/>
                    <a:pt x="18251" y="2020"/>
                  </a:cubicBezTo>
                  <a:cubicBezTo>
                    <a:pt x="18002" y="1202"/>
                    <a:pt x="17374" y="828"/>
                    <a:pt x="16741" y="828"/>
                  </a:cubicBezTo>
                  <a:cubicBezTo>
                    <a:pt x="15957" y="828"/>
                    <a:pt x="15165" y="1401"/>
                    <a:pt x="15076" y="2414"/>
                  </a:cubicBezTo>
                  <a:cubicBezTo>
                    <a:pt x="15446" y="2437"/>
                    <a:pt x="15794" y="2484"/>
                    <a:pt x="16142" y="2599"/>
                  </a:cubicBezTo>
                  <a:cubicBezTo>
                    <a:pt x="16290" y="2642"/>
                    <a:pt x="16244" y="2860"/>
                    <a:pt x="16110" y="2860"/>
                  </a:cubicBezTo>
                  <a:cubicBezTo>
                    <a:pt x="16098" y="2860"/>
                    <a:pt x="16086" y="2858"/>
                    <a:pt x="16072" y="2854"/>
                  </a:cubicBezTo>
                  <a:cubicBezTo>
                    <a:pt x="15646" y="2733"/>
                    <a:pt x="15233" y="2668"/>
                    <a:pt x="14820" y="2668"/>
                  </a:cubicBezTo>
                  <a:cubicBezTo>
                    <a:pt x="14445" y="2668"/>
                    <a:pt x="14070" y="2721"/>
                    <a:pt x="13685" y="2831"/>
                  </a:cubicBezTo>
                  <a:cubicBezTo>
                    <a:pt x="13677" y="2833"/>
                    <a:pt x="13670" y="2833"/>
                    <a:pt x="13663" y="2833"/>
                  </a:cubicBezTo>
                  <a:cubicBezTo>
                    <a:pt x="13564" y="2833"/>
                    <a:pt x="13531" y="2689"/>
                    <a:pt x="13639" y="2646"/>
                  </a:cubicBezTo>
                  <a:cubicBezTo>
                    <a:pt x="13894" y="2553"/>
                    <a:pt x="14149" y="2484"/>
                    <a:pt x="14427" y="2460"/>
                  </a:cubicBezTo>
                  <a:cubicBezTo>
                    <a:pt x="13870" y="1313"/>
                    <a:pt x="12689" y="818"/>
                    <a:pt x="11497" y="818"/>
                  </a:cubicBezTo>
                  <a:cubicBezTo>
                    <a:pt x="11100" y="818"/>
                    <a:pt x="10701" y="873"/>
                    <a:pt x="10325" y="977"/>
                  </a:cubicBezTo>
                  <a:cubicBezTo>
                    <a:pt x="8378" y="1510"/>
                    <a:pt x="7127" y="3179"/>
                    <a:pt x="7266" y="5172"/>
                  </a:cubicBezTo>
                  <a:cubicBezTo>
                    <a:pt x="7266" y="5251"/>
                    <a:pt x="7191" y="5297"/>
                    <a:pt x="7121" y="5297"/>
                  </a:cubicBezTo>
                  <a:cubicBezTo>
                    <a:pt x="7088" y="5297"/>
                    <a:pt x="7056" y="5287"/>
                    <a:pt x="7034" y="5265"/>
                  </a:cubicBezTo>
                  <a:cubicBezTo>
                    <a:pt x="6622" y="4842"/>
                    <a:pt x="5917" y="4562"/>
                    <a:pt x="5289" y="4562"/>
                  </a:cubicBezTo>
                  <a:cubicBezTo>
                    <a:pt x="4504" y="4562"/>
                    <a:pt x="3841" y="5000"/>
                    <a:pt x="4021" y="6145"/>
                  </a:cubicBezTo>
                  <a:cubicBezTo>
                    <a:pt x="4036" y="6190"/>
                    <a:pt x="4003" y="6216"/>
                    <a:pt x="3965" y="6216"/>
                  </a:cubicBezTo>
                  <a:cubicBezTo>
                    <a:pt x="3944" y="6216"/>
                    <a:pt x="3922" y="6208"/>
                    <a:pt x="3905" y="6192"/>
                  </a:cubicBezTo>
                  <a:lnTo>
                    <a:pt x="3882" y="6215"/>
                  </a:lnTo>
                  <a:cubicBezTo>
                    <a:pt x="3901" y="6215"/>
                    <a:pt x="3889" y="6244"/>
                    <a:pt x="3872" y="6244"/>
                  </a:cubicBezTo>
                  <a:cubicBezTo>
                    <a:pt x="3868" y="6244"/>
                    <a:pt x="3863" y="6243"/>
                    <a:pt x="3859" y="6238"/>
                  </a:cubicBezTo>
                  <a:cubicBezTo>
                    <a:pt x="3482" y="6033"/>
                    <a:pt x="3018" y="5930"/>
                    <a:pt x="2545" y="5930"/>
                  </a:cubicBezTo>
                  <a:cubicBezTo>
                    <a:pt x="1362" y="5930"/>
                    <a:pt x="124" y="6575"/>
                    <a:pt x="58" y="7883"/>
                  </a:cubicBezTo>
                  <a:cubicBezTo>
                    <a:pt x="1" y="9260"/>
                    <a:pt x="1080" y="9732"/>
                    <a:pt x="2229" y="9732"/>
                  </a:cubicBezTo>
                  <a:cubicBezTo>
                    <a:pt x="2937" y="9732"/>
                    <a:pt x="3671" y="9553"/>
                    <a:pt x="4183" y="9297"/>
                  </a:cubicBezTo>
                  <a:cubicBezTo>
                    <a:pt x="4199" y="9287"/>
                    <a:pt x="4216" y="9282"/>
                    <a:pt x="4232" y="9282"/>
                  </a:cubicBezTo>
                  <a:cubicBezTo>
                    <a:pt x="4289" y="9282"/>
                    <a:pt x="4340" y="9336"/>
                    <a:pt x="4322" y="9390"/>
                  </a:cubicBezTo>
                  <a:cubicBezTo>
                    <a:pt x="3697" y="11267"/>
                    <a:pt x="5643" y="13237"/>
                    <a:pt x="7312" y="13723"/>
                  </a:cubicBezTo>
                  <a:cubicBezTo>
                    <a:pt x="7620" y="13812"/>
                    <a:pt x="7931" y="13855"/>
                    <a:pt x="8237" y="13855"/>
                  </a:cubicBezTo>
                  <a:cubicBezTo>
                    <a:pt x="9611" y="13855"/>
                    <a:pt x="10877" y="12998"/>
                    <a:pt x="11275" y="11615"/>
                  </a:cubicBezTo>
                  <a:cubicBezTo>
                    <a:pt x="10904" y="11545"/>
                    <a:pt x="10580" y="11383"/>
                    <a:pt x="10278" y="11197"/>
                  </a:cubicBezTo>
                  <a:cubicBezTo>
                    <a:pt x="10220" y="11139"/>
                    <a:pt x="10260" y="11048"/>
                    <a:pt x="10329" y="11048"/>
                  </a:cubicBezTo>
                  <a:cubicBezTo>
                    <a:pt x="10342" y="11048"/>
                    <a:pt x="10356" y="11051"/>
                    <a:pt x="10371" y="11058"/>
                  </a:cubicBezTo>
                  <a:cubicBezTo>
                    <a:pt x="10695" y="11221"/>
                    <a:pt x="11020" y="11336"/>
                    <a:pt x="11344" y="11406"/>
                  </a:cubicBezTo>
                  <a:cubicBezTo>
                    <a:pt x="11365" y="11346"/>
                    <a:pt x="11415" y="11320"/>
                    <a:pt x="11470" y="11320"/>
                  </a:cubicBezTo>
                  <a:cubicBezTo>
                    <a:pt x="11541" y="11320"/>
                    <a:pt x="11619" y="11364"/>
                    <a:pt x="11646" y="11429"/>
                  </a:cubicBezTo>
                  <a:cubicBezTo>
                    <a:pt x="11657" y="11418"/>
                    <a:pt x="11675" y="11412"/>
                    <a:pt x="11689" y="11412"/>
                  </a:cubicBezTo>
                  <a:cubicBezTo>
                    <a:pt x="11704" y="11412"/>
                    <a:pt x="11715" y="11418"/>
                    <a:pt x="11715" y="11429"/>
                  </a:cubicBezTo>
                  <a:cubicBezTo>
                    <a:pt x="11790" y="11435"/>
                    <a:pt x="11864" y="11438"/>
                    <a:pt x="11939" y="11438"/>
                  </a:cubicBezTo>
                  <a:cubicBezTo>
                    <a:pt x="12142" y="11438"/>
                    <a:pt x="12346" y="11417"/>
                    <a:pt x="12550" y="11383"/>
                  </a:cubicBezTo>
                  <a:cubicBezTo>
                    <a:pt x="12557" y="11382"/>
                    <a:pt x="12564" y="11381"/>
                    <a:pt x="12571" y="11381"/>
                  </a:cubicBezTo>
                  <a:cubicBezTo>
                    <a:pt x="12695" y="11381"/>
                    <a:pt x="12751" y="11571"/>
                    <a:pt x="12619" y="11615"/>
                  </a:cubicBezTo>
                  <a:cubicBezTo>
                    <a:pt x="12410" y="11667"/>
                    <a:pt x="12189" y="11693"/>
                    <a:pt x="11964" y="11693"/>
                  </a:cubicBezTo>
                  <a:cubicBezTo>
                    <a:pt x="11889" y="11693"/>
                    <a:pt x="11814" y="11690"/>
                    <a:pt x="11738" y="11684"/>
                  </a:cubicBezTo>
                  <a:lnTo>
                    <a:pt x="11738" y="11684"/>
                  </a:lnTo>
                  <a:cubicBezTo>
                    <a:pt x="11831" y="12796"/>
                    <a:pt x="13175" y="13283"/>
                    <a:pt x="14102" y="13469"/>
                  </a:cubicBezTo>
                  <a:cubicBezTo>
                    <a:pt x="14368" y="13524"/>
                    <a:pt x="14643" y="13554"/>
                    <a:pt x="14915" y="13554"/>
                  </a:cubicBezTo>
                  <a:cubicBezTo>
                    <a:pt x="15897" y="13554"/>
                    <a:pt x="16840" y="13159"/>
                    <a:pt x="17185" y="12124"/>
                  </a:cubicBezTo>
                  <a:cubicBezTo>
                    <a:pt x="17208" y="12066"/>
                    <a:pt x="17260" y="12037"/>
                    <a:pt x="17312" y="12037"/>
                  </a:cubicBezTo>
                  <a:cubicBezTo>
                    <a:pt x="17364" y="12037"/>
                    <a:pt x="17416" y="12066"/>
                    <a:pt x="17439" y="12124"/>
                  </a:cubicBezTo>
                  <a:cubicBezTo>
                    <a:pt x="17956" y="13393"/>
                    <a:pt x="19340" y="13943"/>
                    <a:pt x="20830" y="13943"/>
                  </a:cubicBezTo>
                  <a:cubicBezTo>
                    <a:pt x="23423" y="13943"/>
                    <a:pt x="26339" y="12281"/>
                    <a:pt x="25574" y="9853"/>
                  </a:cubicBezTo>
                  <a:cubicBezTo>
                    <a:pt x="25536" y="9739"/>
                    <a:pt x="25639" y="9656"/>
                    <a:pt x="25741" y="9656"/>
                  </a:cubicBezTo>
                  <a:cubicBezTo>
                    <a:pt x="25763" y="9656"/>
                    <a:pt x="25785" y="9660"/>
                    <a:pt x="25806" y="9668"/>
                  </a:cubicBezTo>
                  <a:cubicBezTo>
                    <a:pt x="25764" y="9647"/>
                    <a:pt x="25797" y="9571"/>
                    <a:pt x="25853" y="9571"/>
                  </a:cubicBezTo>
                  <a:cubicBezTo>
                    <a:pt x="25860" y="9571"/>
                    <a:pt x="25868" y="9573"/>
                    <a:pt x="25875" y="9575"/>
                  </a:cubicBezTo>
                  <a:cubicBezTo>
                    <a:pt x="26082" y="9631"/>
                    <a:pt x="26298" y="9658"/>
                    <a:pt x="26516" y="9658"/>
                  </a:cubicBezTo>
                  <a:cubicBezTo>
                    <a:pt x="27570" y="9658"/>
                    <a:pt x="28666" y="9028"/>
                    <a:pt x="28934" y="7953"/>
                  </a:cubicBezTo>
                  <a:cubicBezTo>
                    <a:pt x="29346" y="6432"/>
                    <a:pt x="27851" y="6072"/>
                    <a:pt x="26583" y="6072"/>
                  </a:cubicBezTo>
                  <a:cubicBezTo>
                    <a:pt x="26209" y="6072"/>
                    <a:pt x="25854" y="6103"/>
                    <a:pt x="25574" y="6145"/>
                  </a:cubicBezTo>
                  <a:cubicBezTo>
                    <a:pt x="25538" y="6202"/>
                    <a:pt x="25487" y="6226"/>
                    <a:pt x="25436" y="6226"/>
                  </a:cubicBezTo>
                  <a:cubicBezTo>
                    <a:pt x="25322" y="6226"/>
                    <a:pt x="25209" y="6104"/>
                    <a:pt x="25273" y="5960"/>
                  </a:cubicBezTo>
                  <a:cubicBezTo>
                    <a:pt x="26362" y="4013"/>
                    <a:pt x="25806" y="1557"/>
                    <a:pt x="23789" y="467"/>
                  </a:cubicBezTo>
                  <a:cubicBezTo>
                    <a:pt x="23211" y="147"/>
                    <a:pt x="22604" y="0"/>
                    <a:pt x="2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713220" y="3288283"/>
              <a:ext cx="1502132" cy="733168"/>
            </a:xfrm>
            <a:custGeom>
              <a:avLst/>
              <a:gdLst/>
              <a:ahLst/>
              <a:cxnLst/>
              <a:rect l="l" t="t" r="r" b="b"/>
              <a:pathLst>
                <a:path w="29729" h="14511" extrusionOk="0">
                  <a:moveTo>
                    <a:pt x="22302" y="1"/>
                  </a:moveTo>
                  <a:cubicBezTo>
                    <a:pt x="20881" y="1"/>
                    <a:pt x="19495" y="727"/>
                    <a:pt x="18703" y="1994"/>
                  </a:cubicBezTo>
                  <a:cubicBezTo>
                    <a:pt x="18356" y="1261"/>
                    <a:pt x="17671" y="909"/>
                    <a:pt x="17000" y="909"/>
                  </a:cubicBezTo>
                  <a:cubicBezTo>
                    <a:pt x="16101" y="909"/>
                    <a:pt x="15227" y="1541"/>
                    <a:pt x="15227" y="2735"/>
                  </a:cubicBezTo>
                  <a:lnTo>
                    <a:pt x="15018" y="2735"/>
                  </a:lnTo>
                  <a:cubicBezTo>
                    <a:pt x="15041" y="2689"/>
                    <a:pt x="15041" y="2642"/>
                    <a:pt x="15018" y="2596"/>
                  </a:cubicBezTo>
                  <a:cubicBezTo>
                    <a:pt x="14424" y="1337"/>
                    <a:pt x="13104" y="778"/>
                    <a:pt x="11775" y="778"/>
                  </a:cubicBezTo>
                  <a:cubicBezTo>
                    <a:pt x="11342" y="778"/>
                    <a:pt x="10909" y="837"/>
                    <a:pt x="10499" y="951"/>
                  </a:cubicBezTo>
                  <a:cubicBezTo>
                    <a:pt x="8598" y="1484"/>
                    <a:pt x="7162" y="3175"/>
                    <a:pt x="7254" y="5169"/>
                  </a:cubicBezTo>
                  <a:cubicBezTo>
                    <a:pt x="6809" y="4822"/>
                    <a:pt x="6282" y="4570"/>
                    <a:pt x="5731" y="4570"/>
                  </a:cubicBezTo>
                  <a:cubicBezTo>
                    <a:pt x="5507" y="4570"/>
                    <a:pt x="5280" y="4611"/>
                    <a:pt x="5053" y="4705"/>
                  </a:cubicBezTo>
                  <a:cubicBezTo>
                    <a:pt x="4381" y="5030"/>
                    <a:pt x="4010" y="5748"/>
                    <a:pt x="4195" y="6466"/>
                  </a:cubicBezTo>
                  <a:cubicBezTo>
                    <a:pt x="4195" y="6490"/>
                    <a:pt x="4195" y="6490"/>
                    <a:pt x="4195" y="6490"/>
                  </a:cubicBezTo>
                  <a:cubicBezTo>
                    <a:pt x="4203" y="6514"/>
                    <a:pt x="4223" y="6524"/>
                    <a:pt x="4243" y="6524"/>
                  </a:cubicBezTo>
                  <a:cubicBezTo>
                    <a:pt x="4282" y="6524"/>
                    <a:pt x="4326" y="6488"/>
                    <a:pt x="4311" y="6443"/>
                  </a:cubicBezTo>
                  <a:cubicBezTo>
                    <a:pt x="4130" y="5305"/>
                    <a:pt x="4800" y="4867"/>
                    <a:pt x="5589" y="4867"/>
                  </a:cubicBezTo>
                  <a:cubicBezTo>
                    <a:pt x="6214" y="4867"/>
                    <a:pt x="6914" y="5142"/>
                    <a:pt x="7324" y="5563"/>
                  </a:cubicBezTo>
                  <a:cubicBezTo>
                    <a:pt x="7346" y="5592"/>
                    <a:pt x="7378" y="5605"/>
                    <a:pt x="7412" y="5605"/>
                  </a:cubicBezTo>
                  <a:cubicBezTo>
                    <a:pt x="7481" y="5605"/>
                    <a:pt x="7556" y="5548"/>
                    <a:pt x="7556" y="5470"/>
                  </a:cubicBezTo>
                  <a:cubicBezTo>
                    <a:pt x="7417" y="3477"/>
                    <a:pt x="8668" y="1808"/>
                    <a:pt x="10592" y="1275"/>
                  </a:cubicBezTo>
                  <a:cubicBezTo>
                    <a:pt x="10974" y="1171"/>
                    <a:pt x="11377" y="1116"/>
                    <a:pt x="11777" y="1116"/>
                  </a:cubicBezTo>
                  <a:cubicBezTo>
                    <a:pt x="12979" y="1116"/>
                    <a:pt x="14160" y="1611"/>
                    <a:pt x="14717" y="2758"/>
                  </a:cubicBezTo>
                  <a:cubicBezTo>
                    <a:pt x="14439" y="2805"/>
                    <a:pt x="14184" y="2851"/>
                    <a:pt x="13929" y="2944"/>
                  </a:cubicBezTo>
                  <a:cubicBezTo>
                    <a:pt x="13821" y="2987"/>
                    <a:pt x="13854" y="3131"/>
                    <a:pt x="13953" y="3131"/>
                  </a:cubicBezTo>
                  <a:cubicBezTo>
                    <a:pt x="13960" y="3131"/>
                    <a:pt x="13967" y="3131"/>
                    <a:pt x="13975" y="3129"/>
                  </a:cubicBezTo>
                  <a:cubicBezTo>
                    <a:pt x="14360" y="3019"/>
                    <a:pt x="14735" y="2966"/>
                    <a:pt x="15110" y="2966"/>
                  </a:cubicBezTo>
                  <a:cubicBezTo>
                    <a:pt x="15523" y="2966"/>
                    <a:pt x="15936" y="3031"/>
                    <a:pt x="16362" y="3152"/>
                  </a:cubicBezTo>
                  <a:cubicBezTo>
                    <a:pt x="16376" y="3156"/>
                    <a:pt x="16388" y="3158"/>
                    <a:pt x="16400" y="3158"/>
                  </a:cubicBezTo>
                  <a:cubicBezTo>
                    <a:pt x="16531" y="3158"/>
                    <a:pt x="16559" y="2940"/>
                    <a:pt x="16432" y="2897"/>
                  </a:cubicBezTo>
                  <a:cubicBezTo>
                    <a:pt x="16084" y="2782"/>
                    <a:pt x="15713" y="2735"/>
                    <a:pt x="15366" y="2712"/>
                  </a:cubicBezTo>
                  <a:cubicBezTo>
                    <a:pt x="15443" y="1709"/>
                    <a:pt x="16241" y="1134"/>
                    <a:pt x="17031" y="1134"/>
                  </a:cubicBezTo>
                  <a:cubicBezTo>
                    <a:pt x="17665" y="1134"/>
                    <a:pt x="18293" y="1503"/>
                    <a:pt x="18541" y="2318"/>
                  </a:cubicBezTo>
                  <a:cubicBezTo>
                    <a:pt x="18566" y="2382"/>
                    <a:pt x="18620" y="2417"/>
                    <a:pt x="18674" y="2417"/>
                  </a:cubicBezTo>
                  <a:cubicBezTo>
                    <a:pt x="18719" y="2417"/>
                    <a:pt x="18764" y="2393"/>
                    <a:pt x="18796" y="2341"/>
                  </a:cubicBezTo>
                  <a:cubicBezTo>
                    <a:pt x="19574" y="1092"/>
                    <a:pt x="20909" y="308"/>
                    <a:pt x="22300" y="308"/>
                  </a:cubicBezTo>
                  <a:cubicBezTo>
                    <a:pt x="22896" y="308"/>
                    <a:pt x="23502" y="452"/>
                    <a:pt x="24079" y="765"/>
                  </a:cubicBezTo>
                  <a:cubicBezTo>
                    <a:pt x="26096" y="1878"/>
                    <a:pt x="26652" y="4311"/>
                    <a:pt x="25563" y="6281"/>
                  </a:cubicBezTo>
                  <a:cubicBezTo>
                    <a:pt x="25499" y="6408"/>
                    <a:pt x="25611" y="6525"/>
                    <a:pt x="25724" y="6525"/>
                  </a:cubicBezTo>
                  <a:cubicBezTo>
                    <a:pt x="25776" y="6525"/>
                    <a:pt x="25828" y="6501"/>
                    <a:pt x="25864" y="6443"/>
                  </a:cubicBezTo>
                  <a:cubicBezTo>
                    <a:pt x="26144" y="6401"/>
                    <a:pt x="26499" y="6370"/>
                    <a:pt x="26873" y="6370"/>
                  </a:cubicBezTo>
                  <a:cubicBezTo>
                    <a:pt x="28141" y="6370"/>
                    <a:pt x="29636" y="6730"/>
                    <a:pt x="29224" y="8251"/>
                  </a:cubicBezTo>
                  <a:cubicBezTo>
                    <a:pt x="28956" y="9326"/>
                    <a:pt x="27860" y="9956"/>
                    <a:pt x="26793" y="9956"/>
                  </a:cubicBezTo>
                  <a:cubicBezTo>
                    <a:pt x="26572" y="9956"/>
                    <a:pt x="26353" y="9929"/>
                    <a:pt x="26142" y="9873"/>
                  </a:cubicBezTo>
                  <a:cubicBezTo>
                    <a:pt x="26137" y="9871"/>
                    <a:pt x="26132" y="9869"/>
                    <a:pt x="26127" y="9869"/>
                  </a:cubicBezTo>
                  <a:cubicBezTo>
                    <a:pt x="26087" y="9869"/>
                    <a:pt x="26054" y="9948"/>
                    <a:pt x="26096" y="9989"/>
                  </a:cubicBezTo>
                  <a:cubicBezTo>
                    <a:pt x="26069" y="9973"/>
                    <a:pt x="26040" y="9966"/>
                    <a:pt x="26012" y="9966"/>
                  </a:cubicBezTo>
                  <a:cubicBezTo>
                    <a:pt x="25916" y="9966"/>
                    <a:pt x="25828" y="10049"/>
                    <a:pt x="25864" y="10174"/>
                  </a:cubicBezTo>
                  <a:cubicBezTo>
                    <a:pt x="26629" y="12586"/>
                    <a:pt x="23717" y="14242"/>
                    <a:pt x="21125" y="14242"/>
                  </a:cubicBezTo>
                  <a:cubicBezTo>
                    <a:pt x="19632" y="14242"/>
                    <a:pt x="18246" y="13693"/>
                    <a:pt x="17729" y="12422"/>
                  </a:cubicBezTo>
                  <a:cubicBezTo>
                    <a:pt x="17706" y="12364"/>
                    <a:pt x="17654" y="12335"/>
                    <a:pt x="17602" y="12335"/>
                  </a:cubicBezTo>
                  <a:cubicBezTo>
                    <a:pt x="17550" y="12335"/>
                    <a:pt x="17498" y="12364"/>
                    <a:pt x="17475" y="12422"/>
                  </a:cubicBezTo>
                  <a:cubicBezTo>
                    <a:pt x="17111" y="13457"/>
                    <a:pt x="16180" y="13852"/>
                    <a:pt x="15202" y="13852"/>
                  </a:cubicBezTo>
                  <a:cubicBezTo>
                    <a:pt x="14932" y="13852"/>
                    <a:pt x="14658" y="13822"/>
                    <a:pt x="14392" y="13767"/>
                  </a:cubicBezTo>
                  <a:cubicBezTo>
                    <a:pt x="13465" y="13581"/>
                    <a:pt x="12121" y="13094"/>
                    <a:pt x="12028" y="12005"/>
                  </a:cubicBezTo>
                  <a:lnTo>
                    <a:pt x="12028" y="12005"/>
                  </a:lnTo>
                  <a:cubicBezTo>
                    <a:pt x="12100" y="12011"/>
                    <a:pt x="12171" y="12014"/>
                    <a:pt x="12241" y="12014"/>
                  </a:cubicBezTo>
                  <a:cubicBezTo>
                    <a:pt x="12471" y="12014"/>
                    <a:pt x="12697" y="11983"/>
                    <a:pt x="12909" y="11913"/>
                  </a:cubicBezTo>
                  <a:cubicBezTo>
                    <a:pt x="13041" y="11869"/>
                    <a:pt x="12985" y="11679"/>
                    <a:pt x="12861" y="11679"/>
                  </a:cubicBezTo>
                  <a:cubicBezTo>
                    <a:pt x="12854" y="11679"/>
                    <a:pt x="12847" y="11680"/>
                    <a:pt x="12840" y="11681"/>
                  </a:cubicBezTo>
                  <a:cubicBezTo>
                    <a:pt x="12636" y="11715"/>
                    <a:pt x="12432" y="11736"/>
                    <a:pt x="12229" y="11736"/>
                  </a:cubicBezTo>
                  <a:cubicBezTo>
                    <a:pt x="12154" y="11736"/>
                    <a:pt x="12080" y="11733"/>
                    <a:pt x="12005" y="11727"/>
                  </a:cubicBezTo>
                  <a:lnTo>
                    <a:pt x="11936" y="11727"/>
                  </a:lnTo>
                  <a:cubicBezTo>
                    <a:pt x="11909" y="11662"/>
                    <a:pt x="11831" y="11618"/>
                    <a:pt x="11760" y="11618"/>
                  </a:cubicBezTo>
                  <a:cubicBezTo>
                    <a:pt x="11705" y="11618"/>
                    <a:pt x="11655" y="11644"/>
                    <a:pt x="11634" y="11704"/>
                  </a:cubicBezTo>
                  <a:cubicBezTo>
                    <a:pt x="11310" y="11634"/>
                    <a:pt x="10985" y="11542"/>
                    <a:pt x="10661" y="11356"/>
                  </a:cubicBezTo>
                  <a:cubicBezTo>
                    <a:pt x="10646" y="11349"/>
                    <a:pt x="10632" y="11346"/>
                    <a:pt x="10619" y="11346"/>
                  </a:cubicBezTo>
                  <a:cubicBezTo>
                    <a:pt x="10550" y="11346"/>
                    <a:pt x="10510" y="11437"/>
                    <a:pt x="10568" y="11495"/>
                  </a:cubicBezTo>
                  <a:cubicBezTo>
                    <a:pt x="10870" y="11704"/>
                    <a:pt x="11217" y="11843"/>
                    <a:pt x="11565" y="11936"/>
                  </a:cubicBezTo>
                  <a:cubicBezTo>
                    <a:pt x="11167" y="13300"/>
                    <a:pt x="9902" y="14153"/>
                    <a:pt x="8529" y="14153"/>
                  </a:cubicBezTo>
                  <a:cubicBezTo>
                    <a:pt x="8222" y="14153"/>
                    <a:pt x="7911" y="14110"/>
                    <a:pt x="7602" y="14021"/>
                  </a:cubicBezTo>
                  <a:cubicBezTo>
                    <a:pt x="5933" y="13535"/>
                    <a:pt x="3987" y="11565"/>
                    <a:pt x="4612" y="9711"/>
                  </a:cubicBezTo>
                  <a:cubicBezTo>
                    <a:pt x="4630" y="9639"/>
                    <a:pt x="4578" y="9580"/>
                    <a:pt x="4521" y="9580"/>
                  </a:cubicBezTo>
                  <a:cubicBezTo>
                    <a:pt x="4505" y="9580"/>
                    <a:pt x="4489" y="9585"/>
                    <a:pt x="4473" y="9595"/>
                  </a:cubicBezTo>
                  <a:cubicBezTo>
                    <a:pt x="3957" y="9853"/>
                    <a:pt x="3215" y="10036"/>
                    <a:pt x="2502" y="10036"/>
                  </a:cubicBezTo>
                  <a:cubicBezTo>
                    <a:pt x="1359" y="10036"/>
                    <a:pt x="291" y="9566"/>
                    <a:pt x="348" y="8181"/>
                  </a:cubicBezTo>
                  <a:cubicBezTo>
                    <a:pt x="414" y="6882"/>
                    <a:pt x="1636" y="6236"/>
                    <a:pt x="2804" y="6236"/>
                  </a:cubicBezTo>
                  <a:cubicBezTo>
                    <a:pt x="3281" y="6236"/>
                    <a:pt x="3749" y="6344"/>
                    <a:pt x="4126" y="6559"/>
                  </a:cubicBezTo>
                  <a:cubicBezTo>
                    <a:pt x="4149" y="6559"/>
                    <a:pt x="4195" y="6536"/>
                    <a:pt x="4172" y="6513"/>
                  </a:cubicBezTo>
                  <a:cubicBezTo>
                    <a:pt x="3774" y="6180"/>
                    <a:pt x="3262" y="6027"/>
                    <a:pt x="2738" y="6027"/>
                  </a:cubicBezTo>
                  <a:cubicBezTo>
                    <a:pt x="1585" y="6027"/>
                    <a:pt x="370" y="6763"/>
                    <a:pt x="163" y="7926"/>
                  </a:cubicBezTo>
                  <a:cubicBezTo>
                    <a:pt x="0" y="8807"/>
                    <a:pt x="533" y="9641"/>
                    <a:pt x="1298" y="10035"/>
                  </a:cubicBezTo>
                  <a:cubicBezTo>
                    <a:pt x="1666" y="10248"/>
                    <a:pt x="2099" y="10348"/>
                    <a:pt x="2515" y="10348"/>
                  </a:cubicBezTo>
                  <a:cubicBezTo>
                    <a:pt x="2597" y="10348"/>
                    <a:pt x="2678" y="10344"/>
                    <a:pt x="2758" y="10337"/>
                  </a:cubicBezTo>
                  <a:cubicBezTo>
                    <a:pt x="2967" y="10337"/>
                    <a:pt x="3199" y="10290"/>
                    <a:pt x="3407" y="10244"/>
                  </a:cubicBezTo>
                  <a:cubicBezTo>
                    <a:pt x="3562" y="10200"/>
                    <a:pt x="3930" y="9964"/>
                    <a:pt x="4124" y="9964"/>
                  </a:cubicBezTo>
                  <a:cubicBezTo>
                    <a:pt x="4132" y="9964"/>
                    <a:pt x="4141" y="9965"/>
                    <a:pt x="4149" y="9966"/>
                  </a:cubicBezTo>
                  <a:cubicBezTo>
                    <a:pt x="4172" y="9977"/>
                    <a:pt x="4195" y="9983"/>
                    <a:pt x="4215" y="9983"/>
                  </a:cubicBezTo>
                  <a:cubicBezTo>
                    <a:pt x="4236" y="9983"/>
                    <a:pt x="4253" y="9977"/>
                    <a:pt x="4265" y="9966"/>
                  </a:cubicBezTo>
                  <a:lnTo>
                    <a:pt x="4265" y="9966"/>
                  </a:lnTo>
                  <a:cubicBezTo>
                    <a:pt x="4242" y="10012"/>
                    <a:pt x="4242" y="10105"/>
                    <a:pt x="4265" y="10267"/>
                  </a:cubicBezTo>
                  <a:cubicBezTo>
                    <a:pt x="4311" y="10452"/>
                    <a:pt x="4288" y="10684"/>
                    <a:pt x="4311" y="10893"/>
                  </a:cubicBezTo>
                  <a:cubicBezTo>
                    <a:pt x="4404" y="11495"/>
                    <a:pt x="4705" y="12052"/>
                    <a:pt x="5076" y="12538"/>
                  </a:cubicBezTo>
                  <a:cubicBezTo>
                    <a:pt x="5655" y="13326"/>
                    <a:pt x="6443" y="13975"/>
                    <a:pt x="7370" y="14276"/>
                  </a:cubicBezTo>
                  <a:cubicBezTo>
                    <a:pt x="7749" y="14406"/>
                    <a:pt x="8143" y="14468"/>
                    <a:pt x="8535" y="14468"/>
                  </a:cubicBezTo>
                  <a:cubicBezTo>
                    <a:pt x="10038" y="14468"/>
                    <a:pt x="11503" y="13554"/>
                    <a:pt x="11889" y="12028"/>
                  </a:cubicBezTo>
                  <a:cubicBezTo>
                    <a:pt x="11913" y="13303"/>
                    <a:pt x="13604" y="13882"/>
                    <a:pt x="14670" y="14021"/>
                  </a:cubicBezTo>
                  <a:cubicBezTo>
                    <a:pt x="14863" y="14052"/>
                    <a:pt x="15056" y="14067"/>
                    <a:pt x="15247" y="14067"/>
                  </a:cubicBezTo>
                  <a:cubicBezTo>
                    <a:pt x="16227" y="14067"/>
                    <a:pt x="17148" y="13659"/>
                    <a:pt x="17614" y="12747"/>
                  </a:cubicBezTo>
                  <a:cubicBezTo>
                    <a:pt x="18274" y="14034"/>
                    <a:pt x="19722" y="14511"/>
                    <a:pt x="21145" y="14511"/>
                  </a:cubicBezTo>
                  <a:cubicBezTo>
                    <a:pt x="21720" y="14511"/>
                    <a:pt x="22291" y="14433"/>
                    <a:pt x="22805" y="14300"/>
                  </a:cubicBezTo>
                  <a:cubicBezTo>
                    <a:pt x="24589" y="13836"/>
                    <a:pt x="26884" y="12214"/>
                    <a:pt x="26165" y="10082"/>
                  </a:cubicBezTo>
                  <a:cubicBezTo>
                    <a:pt x="26165" y="10059"/>
                    <a:pt x="26142" y="10035"/>
                    <a:pt x="26119" y="10012"/>
                  </a:cubicBezTo>
                  <a:lnTo>
                    <a:pt x="26119" y="10012"/>
                  </a:lnTo>
                  <a:cubicBezTo>
                    <a:pt x="26373" y="10094"/>
                    <a:pt x="26641" y="10133"/>
                    <a:pt x="26911" y="10133"/>
                  </a:cubicBezTo>
                  <a:cubicBezTo>
                    <a:pt x="28166" y="10133"/>
                    <a:pt x="29462" y="9285"/>
                    <a:pt x="29595" y="7950"/>
                  </a:cubicBezTo>
                  <a:cubicBezTo>
                    <a:pt x="29729" y="6478"/>
                    <a:pt x="28176" y="6015"/>
                    <a:pt x="26847" y="6015"/>
                  </a:cubicBezTo>
                  <a:cubicBezTo>
                    <a:pt x="26565" y="6015"/>
                    <a:pt x="26293" y="6036"/>
                    <a:pt x="26049" y="6072"/>
                  </a:cubicBezTo>
                  <a:cubicBezTo>
                    <a:pt x="27000" y="4056"/>
                    <a:pt x="26281" y="1576"/>
                    <a:pt x="24242" y="487"/>
                  </a:cubicBezTo>
                  <a:cubicBezTo>
                    <a:pt x="23625" y="157"/>
                    <a:pt x="22960" y="1"/>
                    <a:pt x="2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327941" y="3303086"/>
              <a:ext cx="882968" cy="704723"/>
            </a:xfrm>
            <a:custGeom>
              <a:avLst/>
              <a:gdLst/>
              <a:ahLst/>
              <a:cxnLst/>
              <a:rect l="l" t="t" r="r" b="b"/>
              <a:pathLst>
                <a:path w="17475" h="13948" extrusionOk="0">
                  <a:moveTo>
                    <a:pt x="10135" y="1"/>
                  </a:moveTo>
                  <a:cubicBezTo>
                    <a:pt x="9449" y="1"/>
                    <a:pt x="8776" y="195"/>
                    <a:pt x="8181" y="542"/>
                  </a:cubicBezTo>
                  <a:cubicBezTo>
                    <a:pt x="8552" y="658"/>
                    <a:pt x="8900" y="797"/>
                    <a:pt x="9224" y="959"/>
                  </a:cubicBezTo>
                  <a:cubicBezTo>
                    <a:pt x="10337" y="1469"/>
                    <a:pt x="11449" y="2349"/>
                    <a:pt x="12121" y="3369"/>
                  </a:cubicBezTo>
                  <a:cubicBezTo>
                    <a:pt x="12747" y="4273"/>
                    <a:pt x="12724" y="5200"/>
                    <a:pt x="12608" y="6173"/>
                  </a:cubicBezTo>
                  <a:cubicBezTo>
                    <a:pt x="13512" y="6220"/>
                    <a:pt x="14439" y="6475"/>
                    <a:pt x="14693" y="7448"/>
                  </a:cubicBezTo>
                  <a:cubicBezTo>
                    <a:pt x="14995" y="8468"/>
                    <a:pt x="14114" y="9232"/>
                    <a:pt x="13210" y="9557"/>
                  </a:cubicBezTo>
                  <a:cubicBezTo>
                    <a:pt x="12809" y="11726"/>
                    <a:pt x="10906" y="12836"/>
                    <a:pt x="8964" y="12836"/>
                  </a:cubicBezTo>
                  <a:cubicBezTo>
                    <a:pt x="7545" y="12836"/>
                    <a:pt x="6105" y="12244"/>
                    <a:pt x="5215" y="11040"/>
                  </a:cubicBezTo>
                  <a:cubicBezTo>
                    <a:pt x="4589" y="11689"/>
                    <a:pt x="3824" y="12176"/>
                    <a:pt x="2874" y="12315"/>
                  </a:cubicBezTo>
                  <a:cubicBezTo>
                    <a:pt x="2729" y="12333"/>
                    <a:pt x="2585" y="12341"/>
                    <a:pt x="2444" y="12341"/>
                  </a:cubicBezTo>
                  <a:cubicBezTo>
                    <a:pt x="1663" y="12341"/>
                    <a:pt x="946" y="12082"/>
                    <a:pt x="279" y="11689"/>
                  </a:cubicBezTo>
                  <a:lnTo>
                    <a:pt x="232" y="11689"/>
                  </a:lnTo>
                  <a:cubicBezTo>
                    <a:pt x="163" y="11851"/>
                    <a:pt x="93" y="12014"/>
                    <a:pt x="0" y="12153"/>
                  </a:cubicBezTo>
                  <a:cubicBezTo>
                    <a:pt x="348" y="12941"/>
                    <a:pt x="1437" y="13311"/>
                    <a:pt x="2248" y="13474"/>
                  </a:cubicBezTo>
                  <a:cubicBezTo>
                    <a:pt x="2502" y="13521"/>
                    <a:pt x="2761" y="13547"/>
                    <a:pt x="3019" y="13547"/>
                  </a:cubicBezTo>
                  <a:cubicBezTo>
                    <a:pt x="4010" y="13547"/>
                    <a:pt x="4963" y="13160"/>
                    <a:pt x="5331" y="12129"/>
                  </a:cubicBezTo>
                  <a:cubicBezTo>
                    <a:pt x="5353" y="12063"/>
                    <a:pt x="5396" y="12034"/>
                    <a:pt x="5440" y="12034"/>
                  </a:cubicBezTo>
                  <a:cubicBezTo>
                    <a:pt x="5489" y="12034"/>
                    <a:pt x="5538" y="12069"/>
                    <a:pt x="5562" y="12129"/>
                  </a:cubicBezTo>
                  <a:cubicBezTo>
                    <a:pt x="6087" y="13398"/>
                    <a:pt x="7476" y="13948"/>
                    <a:pt x="8970" y="13948"/>
                  </a:cubicBezTo>
                  <a:cubicBezTo>
                    <a:pt x="11566" y="13948"/>
                    <a:pt x="14477" y="12286"/>
                    <a:pt x="13697" y="9858"/>
                  </a:cubicBezTo>
                  <a:cubicBezTo>
                    <a:pt x="13659" y="9744"/>
                    <a:pt x="13762" y="9661"/>
                    <a:pt x="13864" y="9661"/>
                  </a:cubicBezTo>
                  <a:cubicBezTo>
                    <a:pt x="13886" y="9661"/>
                    <a:pt x="13908" y="9665"/>
                    <a:pt x="13929" y="9673"/>
                  </a:cubicBezTo>
                  <a:cubicBezTo>
                    <a:pt x="13889" y="9633"/>
                    <a:pt x="13918" y="9576"/>
                    <a:pt x="13971" y="9576"/>
                  </a:cubicBezTo>
                  <a:cubicBezTo>
                    <a:pt x="13980" y="9576"/>
                    <a:pt x="13989" y="9577"/>
                    <a:pt x="13998" y="9580"/>
                  </a:cubicBezTo>
                  <a:cubicBezTo>
                    <a:pt x="14205" y="9636"/>
                    <a:pt x="14421" y="9663"/>
                    <a:pt x="14640" y="9663"/>
                  </a:cubicBezTo>
                  <a:cubicBezTo>
                    <a:pt x="15693" y="9663"/>
                    <a:pt x="16793" y="9033"/>
                    <a:pt x="17081" y="7958"/>
                  </a:cubicBezTo>
                  <a:cubicBezTo>
                    <a:pt x="17474" y="6437"/>
                    <a:pt x="15975" y="6077"/>
                    <a:pt x="14706" y="6077"/>
                  </a:cubicBezTo>
                  <a:cubicBezTo>
                    <a:pt x="14332" y="6077"/>
                    <a:pt x="13977" y="6108"/>
                    <a:pt x="13697" y="6150"/>
                  </a:cubicBezTo>
                  <a:cubicBezTo>
                    <a:pt x="13661" y="6207"/>
                    <a:pt x="13610" y="6231"/>
                    <a:pt x="13560" y="6231"/>
                  </a:cubicBezTo>
                  <a:cubicBezTo>
                    <a:pt x="13447" y="6231"/>
                    <a:pt x="13339" y="6109"/>
                    <a:pt x="13419" y="5965"/>
                  </a:cubicBezTo>
                  <a:cubicBezTo>
                    <a:pt x="14508" y="4018"/>
                    <a:pt x="13929" y="1562"/>
                    <a:pt x="11912" y="472"/>
                  </a:cubicBezTo>
                  <a:cubicBezTo>
                    <a:pt x="11340" y="148"/>
                    <a:pt x="10733" y="1"/>
                    <a:pt x="1013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322081" y="3287778"/>
              <a:ext cx="894185" cy="733067"/>
            </a:xfrm>
            <a:custGeom>
              <a:avLst/>
              <a:gdLst/>
              <a:ahLst/>
              <a:cxnLst/>
              <a:rect l="l" t="t" r="r" b="b"/>
              <a:pathLst>
                <a:path w="17697" h="14509" extrusionOk="0">
                  <a:moveTo>
                    <a:pt x="10291" y="0"/>
                  </a:moveTo>
                  <a:cubicBezTo>
                    <a:pt x="9445" y="0"/>
                    <a:pt x="8611" y="257"/>
                    <a:pt x="7903" y="729"/>
                  </a:cubicBezTo>
                  <a:cubicBezTo>
                    <a:pt x="8042" y="752"/>
                    <a:pt x="8158" y="798"/>
                    <a:pt x="8297" y="845"/>
                  </a:cubicBezTo>
                  <a:cubicBezTo>
                    <a:pt x="8892" y="498"/>
                    <a:pt x="9565" y="304"/>
                    <a:pt x="10251" y="304"/>
                  </a:cubicBezTo>
                  <a:cubicBezTo>
                    <a:pt x="10849" y="304"/>
                    <a:pt x="11456" y="451"/>
                    <a:pt x="12028" y="775"/>
                  </a:cubicBezTo>
                  <a:cubicBezTo>
                    <a:pt x="14045" y="1865"/>
                    <a:pt x="14624" y="4321"/>
                    <a:pt x="13512" y="6268"/>
                  </a:cubicBezTo>
                  <a:cubicBezTo>
                    <a:pt x="13448" y="6412"/>
                    <a:pt x="13561" y="6534"/>
                    <a:pt x="13675" y="6534"/>
                  </a:cubicBezTo>
                  <a:cubicBezTo>
                    <a:pt x="13726" y="6534"/>
                    <a:pt x="13777" y="6510"/>
                    <a:pt x="13813" y="6453"/>
                  </a:cubicBezTo>
                  <a:cubicBezTo>
                    <a:pt x="14093" y="6411"/>
                    <a:pt x="14448" y="6380"/>
                    <a:pt x="14822" y="6380"/>
                  </a:cubicBezTo>
                  <a:cubicBezTo>
                    <a:pt x="16090" y="6380"/>
                    <a:pt x="17585" y="6740"/>
                    <a:pt x="17173" y="8261"/>
                  </a:cubicBezTo>
                  <a:cubicBezTo>
                    <a:pt x="16905" y="9336"/>
                    <a:pt x="15809" y="9966"/>
                    <a:pt x="14755" y="9966"/>
                  </a:cubicBezTo>
                  <a:cubicBezTo>
                    <a:pt x="14537" y="9966"/>
                    <a:pt x="14321" y="9939"/>
                    <a:pt x="14114" y="9883"/>
                  </a:cubicBezTo>
                  <a:cubicBezTo>
                    <a:pt x="14105" y="9880"/>
                    <a:pt x="14096" y="9879"/>
                    <a:pt x="14087" y="9879"/>
                  </a:cubicBezTo>
                  <a:cubicBezTo>
                    <a:pt x="14034" y="9879"/>
                    <a:pt x="14005" y="9936"/>
                    <a:pt x="14045" y="9976"/>
                  </a:cubicBezTo>
                  <a:cubicBezTo>
                    <a:pt x="14024" y="9968"/>
                    <a:pt x="14002" y="9964"/>
                    <a:pt x="13980" y="9964"/>
                  </a:cubicBezTo>
                  <a:cubicBezTo>
                    <a:pt x="13878" y="9964"/>
                    <a:pt x="13775" y="10047"/>
                    <a:pt x="13813" y="10161"/>
                  </a:cubicBezTo>
                  <a:cubicBezTo>
                    <a:pt x="14578" y="12589"/>
                    <a:pt x="11662" y="14251"/>
                    <a:pt x="9069" y="14251"/>
                  </a:cubicBezTo>
                  <a:cubicBezTo>
                    <a:pt x="7579" y="14251"/>
                    <a:pt x="6195" y="13701"/>
                    <a:pt x="5678" y="12432"/>
                  </a:cubicBezTo>
                  <a:cubicBezTo>
                    <a:pt x="5655" y="12374"/>
                    <a:pt x="5603" y="12345"/>
                    <a:pt x="5554" y="12345"/>
                  </a:cubicBezTo>
                  <a:cubicBezTo>
                    <a:pt x="5505" y="12345"/>
                    <a:pt x="5458" y="12374"/>
                    <a:pt x="5447" y="12432"/>
                  </a:cubicBezTo>
                  <a:cubicBezTo>
                    <a:pt x="5084" y="13467"/>
                    <a:pt x="4152" y="13862"/>
                    <a:pt x="3163" y="13862"/>
                  </a:cubicBezTo>
                  <a:cubicBezTo>
                    <a:pt x="2890" y="13862"/>
                    <a:pt x="2612" y="13832"/>
                    <a:pt x="2341" y="13777"/>
                  </a:cubicBezTo>
                  <a:cubicBezTo>
                    <a:pt x="1553" y="13614"/>
                    <a:pt x="464" y="13244"/>
                    <a:pt x="116" y="12456"/>
                  </a:cubicBezTo>
                  <a:cubicBezTo>
                    <a:pt x="70" y="12525"/>
                    <a:pt x="47" y="12571"/>
                    <a:pt x="1" y="12618"/>
                  </a:cubicBezTo>
                  <a:cubicBezTo>
                    <a:pt x="441" y="13475"/>
                    <a:pt x="1762" y="13892"/>
                    <a:pt x="2619" y="14031"/>
                  </a:cubicBezTo>
                  <a:cubicBezTo>
                    <a:pt x="2816" y="14062"/>
                    <a:pt x="3012" y="14077"/>
                    <a:pt x="3205" y="14077"/>
                  </a:cubicBezTo>
                  <a:cubicBezTo>
                    <a:pt x="4199" y="14077"/>
                    <a:pt x="5116" y="13669"/>
                    <a:pt x="5563" y="12757"/>
                  </a:cubicBezTo>
                  <a:cubicBezTo>
                    <a:pt x="6221" y="14024"/>
                    <a:pt x="7662" y="14508"/>
                    <a:pt x="9081" y="14508"/>
                  </a:cubicBezTo>
                  <a:cubicBezTo>
                    <a:pt x="9661" y="14508"/>
                    <a:pt x="10237" y="14427"/>
                    <a:pt x="10754" y="14286"/>
                  </a:cubicBezTo>
                  <a:cubicBezTo>
                    <a:pt x="12538" y="13823"/>
                    <a:pt x="14833" y="12224"/>
                    <a:pt x="14137" y="10092"/>
                  </a:cubicBezTo>
                  <a:cubicBezTo>
                    <a:pt x="14114" y="10045"/>
                    <a:pt x="14091" y="10022"/>
                    <a:pt x="14068" y="9999"/>
                  </a:cubicBezTo>
                  <a:lnTo>
                    <a:pt x="14068" y="9999"/>
                  </a:lnTo>
                  <a:cubicBezTo>
                    <a:pt x="14335" y="10088"/>
                    <a:pt x="14617" y="10131"/>
                    <a:pt x="14899" y="10131"/>
                  </a:cubicBezTo>
                  <a:cubicBezTo>
                    <a:pt x="16157" y="10131"/>
                    <a:pt x="17431" y="9285"/>
                    <a:pt x="17544" y="7960"/>
                  </a:cubicBezTo>
                  <a:cubicBezTo>
                    <a:pt x="17696" y="6477"/>
                    <a:pt x="16149" y="6023"/>
                    <a:pt x="14820" y="6023"/>
                  </a:cubicBezTo>
                  <a:cubicBezTo>
                    <a:pt x="14529" y="6023"/>
                    <a:pt x="14248" y="6045"/>
                    <a:pt x="13998" y="6082"/>
                  </a:cubicBezTo>
                  <a:cubicBezTo>
                    <a:pt x="14949" y="4066"/>
                    <a:pt x="14253" y="1563"/>
                    <a:pt x="12214" y="474"/>
                  </a:cubicBezTo>
                  <a:cubicBezTo>
                    <a:pt x="11600" y="152"/>
                    <a:pt x="10942" y="0"/>
                    <a:pt x="1029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14;p3"/>
          <p:cNvGrpSpPr/>
          <p:nvPr/>
        </p:nvGrpSpPr>
        <p:grpSpPr>
          <a:xfrm>
            <a:off x="4930616" y="-390115"/>
            <a:ext cx="1422301" cy="1016517"/>
            <a:chOff x="4930615" y="-292586"/>
            <a:chExt cx="1422301" cy="762388"/>
          </a:xfrm>
        </p:grpSpPr>
        <p:sp>
          <p:nvSpPr>
            <p:cNvPr id="115" name="Google Shape;115;p3"/>
            <p:cNvSpPr/>
            <p:nvPr/>
          </p:nvSpPr>
          <p:spPr>
            <a:xfrm>
              <a:off x="4939788" y="-277468"/>
              <a:ext cx="1401577" cy="730172"/>
            </a:xfrm>
            <a:custGeom>
              <a:avLst/>
              <a:gdLst/>
              <a:ahLst/>
              <a:cxnLst/>
              <a:rect l="l" t="t" r="r" b="b"/>
              <a:pathLst>
                <a:path w="24753" h="12896" extrusionOk="0">
                  <a:moveTo>
                    <a:pt x="10271" y="1"/>
                  </a:moveTo>
                  <a:cubicBezTo>
                    <a:pt x="9857" y="1"/>
                    <a:pt x="9436" y="47"/>
                    <a:pt x="9016" y="141"/>
                  </a:cubicBezTo>
                  <a:cubicBezTo>
                    <a:pt x="6791" y="651"/>
                    <a:pt x="3709" y="2922"/>
                    <a:pt x="5354" y="5472"/>
                  </a:cubicBezTo>
                  <a:cubicBezTo>
                    <a:pt x="5586" y="5356"/>
                    <a:pt x="5841" y="5286"/>
                    <a:pt x="6096" y="5263"/>
                  </a:cubicBezTo>
                  <a:cubicBezTo>
                    <a:pt x="6103" y="5262"/>
                    <a:pt x="6110" y="5261"/>
                    <a:pt x="6116" y="5261"/>
                  </a:cubicBezTo>
                  <a:cubicBezTo>
                    <a:pt x="6256" y="5261"/>
                    <a:pt x="6228" y="5496"/>
                    <a:pt x="6073" y="5518"/>
                  </a:cubicBezTo>
                  <a:cubicBezTo>
                    <a:pt x="5470" y="5587"/>
                    <a:pt x="5007" y="5866"/>
                    <a:pt x="4590" y="6329"/>
                  </a:cubicBezTo>
                  <a:cubicBezTo>
                    <a:pt x="4574" y="6339"/>
                    <a:pt x="4557" y="6344"/>
                    <a:pt x="4539" y="6344"/>
                  </a:cubicBezTo>
                  <a:cubicBezTo>
                    <a:pt x="4477" y="6344"/>
                    <a:pt x="4414" y="6286"/>
                    <a:pt x="4451" y="6213"/>
                  </a:cubicBezTo>
                  <a:cubicBezTo>
                    <a:pt x="4590" y="6028"/>
                    <a:pt x="4752" y="5842"/>
                    <a:pt x="4960" y="5703"/>
                  </a:cubicBezTo>
                  <a:lnTo>
                    <a:pt x="4937" y="5703"/>
                  </a:lnTo>
                  <a:cubicBezTo>
                    <a:pt x="4624" y="5177"/>
                    <a:pt x="4018" y="4975"/>
                    <a:pt x="3382" y="4975"/>
                  </a:cubicBezTo>
                  <a:cubicBezTo>
                    <a:pt x="2701" y="4975"/>
                    <a:pt x="1985" y="5206"/>
                    <a:pt x="1554" y="5518"/>
                  </a:cubicBezTo>
                  <a:cubicBezTo>
                    <a:pt x="650" y="6144"/>
                    <a:pt x="1" y="7372"/>
                    <a:pt x="418" y="8461"/>
                  </a:cubicBezTo>
                  <a:cubicBezTo>
                    <a:pt x="861" y="9594"/>
                    <a:pt x="2180" y="10144"/>
                    <a:pt x="3490" y="10144"/>
                  </a:cubicBezTo>
                  <a:cubicBezTo>
                    <a:pt x="4646" y="10144"/>
                    <a:pt x="5795" y="9715"/>
                    <a:pt x="6328" y="8878"/>
                  </a:cubicBezTo>
                  <a:cubicBezTo>
                    <a:pt x="6357" y="8827"/>
                    <a:pt x="6402" y="8806"/>
                    <a:pt x="6448" y="8806"/>
                  </a:cubicBezTo>
                  <a:cubicBezTo>
                    <a:pt x="6547" y="8806"/>
                    <a:pt x="6646" y="8906"/>
                    <a:pt x="6583" y="9017"/>
                  </a:cubicBezTo>
                  <a:cubicBezTo>
                    <a:pt x="6606" y="9041"/>
                    <a:pt x="6629" y="9087"/>
                    <a:pt x="6583" y="9133"/>
                  </a:cubicBezTo>
                  <a:cubicBezTo>
                    <a:pt x="5980" y="9713"/>
                    <a:pt x="6235" y="10663"/>
                    <a:pt x="7046" y="10871"/>
                  </a:cubicBezTo>
                  <a:cubicBezTo>
                    <a:pt x="7148" y="10896"/>
                    <a:pt x="7246" y="10908"/>
                    <a:pt x="7339" y="10908"/>
                  </a:cubicBezTo>
                  <a:cubicBezTo>
                    <a:pt x="7944" y="10908"/>
                    <a:pt x="8367" y="10420"/>
                    <a:pt x="8668" y="9898"/>
                  </a:cubicBezTo>
                  <a:cubicBezTo>
                    <a:pt x="8685" y="9856"/>
                    <a:pt x="8720" y="9838"/>
                    <a:pt x="8756" y="9838"/>
                  </a:cubicBezTo>
                  <a:cubicBezTo>
                    <a:pt x="8819" y="9838"/>
                    <a:pt x="8883" y="9894"/>
                    <a:pt x="8854" y="9968"/>
                  </a:cubicBezTo>
                  <a:cubicBezTo>
                    <a:pt x="8900" y="9968"/>
                    <a:pt x="8970" y="9991"/>
                    <a:pt x="8970" y="10060"/>
                  </a:cubicBezTo>
                  <a:cubicBezTo>
                    <a:pt x="8930" y="11916"/>
                    <a:pt x="11020" y="12895"/>
                    <a:pt x="12741" y="12895"/>
                  </a:cubicBezTo>
                  <a:cubicBezTo>
                    <a:pt x="13019" y="12895"/>
                    <a:pt x="13287" y="12870"/>
                    <a:pt x="13535" y="12818"/>
                  </a:cubicBezTo>
                  <a:cubicBezTo>
                    <a:pt x="15273" y="12447"/>
                    <a:pt x="16479" y="10964"/>
                    <a:pt x="16803" y="9249"/>
                  </a:cubicBezTo>
                  <a:lnTo>
                    <a:pt x="16803" y="9249"/>
                  </a:lnTo>
                  <a:cubicBezTo>
                    <a:pt x="16699" y="9261"/>
                    <a:pt x="16594" y="9266"/>
                    <a:pt x="16490" y="9266"/>
                  </a:cubicBezTo>
                  <a:cubicBezTo>
                    <a:pt x="16386" y="9266"/>
                    <a:pt x="16282" y="9261"/>
                    <a:pt x="16177" y="9249"/>
                  </a:cubicBezTo>
                  <a:cubicBezTo>
                    <a:pt x="16061" y="9226"/>
                    <a:pt x="16061" y="9064"/>
                    <a:pt x="16177" y="9064"/>
                  </a:cubicBezTo>
                  <a:cubicBezTo>
                    <a:pt x="16258" y="9071"/>
                    <a:pt x="16339" y="9075"/>
                    <a:pt x="16419" y="9075"/>
                  </a:cubicBezTo>
                  <a:cubicBezTo>
                    <a:pt x="16817" y="9075"/>
                    <a:pt x="17197" y="8979"/>
                    <a:pt x="17545" y="8786"/>
                  </a:cubicBezTo>
                  <a:cubicBezTo>
                    <a:pt x="17567" y="8776"/>
                    <a:pt x="17589" y="8772"/>
                    <a:pt x="17609" y="8772"/>
                  </a:cubicBezTo>
                  <a:cubicBezTo>
                    <a:pt x="17734" y="8772"/>
                    <a:pt x="17803" y="8934"/>
                    <a:pt x="17684" y="8994"/>
                  </a:cubicBezTo>
                  <a:cubicBezTo>
                    <a:pt x="17568" y="9064"/>
                    <a:pt x="17429" y="9110"/>
                    <a:pt x="17313" y="9156"/>
                  </a:cubicBezTo>
                  <a:cubicBezTo>
                    <a:pt x="17635" y="10124"/>
                    <a:pt x="18597" y="10673"/>
                    <a:pt x="19585" y="10673"/>
                  </a:cubicBezTo>
                  <a:cubicBezTo>
                    <a:pt x="19662" y="10673"/>
                    <a:pt x="19739" y="10669"/>
                    <a:pt x="19816" y="10663"/>
                  </a:cubicBezTo>
                  <a:cubicBezTo>
                    <a:pt x="21114" y="10547"/>
                    <a:pt x="22180" y="9087"/>
                    <a:pt x="21137" y="7974"/>
                  </a:cubicBezTo>
                  <a:cubicBezTo>
                    <a:pt x="21050" y="7870"/>
                    <a:pt x="21132" y="7740"/>
                    <a:pt x="21238" y="7740"/>
                  </a:cubicBezTo>
                  <a:cubicBezTo>
                    <a:pt x="21273" y="7740"/>
                    <a:pt x="21311" y="7754"/>
                    <a:pt x="21345" y="7789"/>
                  </a:cubicBezTo>
                  <a:cubicBezTo>
                    <a:pt x="21415" y="7859"/>
                    <a:pt x="21484" y="7928"/>
                    <a:pt x="21554" y="8021"/>
                  </a:cubicBezTo>
                  <a:cubicBezTo>
                    <a:pt x="23477" y="7905"/>
                    <a:pt x="24752" y="5935"/>
                    <a:pt x="23732" y="4174"/>
                  </a:cubicBezTo>
                  <a:cubicBezTo>
                    <a:pt x="23197" y="3258"/>
                    <a:pt x="22351" y="2855"/>
                    <a:pt x="21472" y="2855"/>
                  </a:cubicBezTo>
                  <a:cubicBezTo>
                    <a:pt x="20638" y="2855"/>
                    <a:pt x="19775" y="3218"/>
                    <a:pt x="19120" y="3849"/>
                  </a:cubicBezTo>
                  <a:cubicBezTo>
                    <a:pt x="19260" y="3919"/>
                    <a:pt x="19399" y="4012"/>
                    <a:pt x="19514" y="4104"/>
                  </a:cubicBezTo>
                  <a:cubicBezTo>
                    <a:pt x="19621" y="4193"/>
                    <a:pt x="19524" y="4336"/>
                    <a:pt x="19420" y="4336"/>
                  </a:cubicBezTo>
                  <a:cubicBezTo>
                    <a:pt x="19389" y="4336"/>
                    <a:pt x="19356" y="4322"/>
                    <a:pt x="19329" y="4290"/>
                  </a:cubicBezTo>
                  <a:cubicBezTo>
                    <a:pt x="19024" y="3964"/>
                    <a:pt x="18595" y="3818"/>
                    <a:pt x="18165" y="3818"/>
                  </a:cubicBezTo>
                  <a:cubicBezTo>
                    <a:pt x="18105" y="3818"/>
                    <a:pt x="18045" y="3820"/>
                    <a:pt x="17985" y="3826"/>
                  </a:cubicBezTo>
                  <a:cubicBezTo>
                    <a:pt x="17978" y="3828"/>
                    <a:pt x="17971" y="3829"/>
                    <a:pt x="17965" y="3829"/>
                  </a:cubicBezTo>
                  <a:cubicBezTo>
                    <a:pt x="17893" y="3829"/>
                    <a:pt x="17898" y="3708"/>
                    <a:pt x="17962" y="3687"/>
                  </a:cubicBezTo>
                  <a:cubicBezTo>
                    <a:pt x="18087" y="3666"/>
                    <a:pt x="18207" y="3655"/>
                    <a:pt x="18325" y="3655"/>
                  </a:cubicBezTo>
                  <a:cubicBezTo>
                    <a:pt x="18469" y="3655"/>
                    <a:pt x="18609" y="3672"/>
                    <a:pt x="18750" y="3710"/>
                  </a:cubicBezTo>
                  <a:cubicBezTo>
                    <a:pt x="18657" y="2783"/>
                    <a:pt x="18101" y="1995"/>
                    <a:pt x="17151" y="1833"/>
                  </a:cubicBezTo>
                  <a:cubicBezTo>
                    <a:pt x="17059" y="1818"/>
                    <a:pt x="16967" y="1811"/>
                    <a:pt x="16877" y="1811"/>
                  </a:cubicBezTo>
                  <a:cubicBezTo>
                    <a:pt x="16124" y="1811"/>
                    <a:pt x="15442" y="2309"/>
                    <a:pt x="15111" y="2992"/>
                  </a:cubicBezTo>
                  <a:cubicBezTo>
                    <a:pt x="15111" y="3015"/>
                    <a:pt x="15134" y="3061"/>
                    <a:pt x="15158" y="3085"/>
                  </a:cubicBezTo>
                  <a:cubicBezTo>
                    <a:pt x="15186" y="3198"/>
                    <a:pt x="15101" y="3268"/>
                    <a:pt x="15015" y="3268"/>
                  </a:cubicBezTo>
                  <a:cubicBezTo>
                    <a:pt x="14961" y="3268"/>
                    <a:pt x="14906" y="3240"/>
                    <a:pt x="14879" y="3177"/>
                  </a:cubicBezTo>
                  <a:cubicBezTo>
                    <a:pt x="14167" y="1117"/>
                    <a:pt x="12303" y="1"/>
                    <a:pt x="10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930615" y="-292586"/>
              <a:ext cx="1422301" cy="762388"/>
            </a:xfrm>
            <a:custGeom>
              <a:avLst/>
              <a:gdLst/>
              <a:ahLst/>
              <a:cxnLst/>
              <a:rect l="l" t="t" r="r" b="b"/>
              <a:pathLst>
                <a:path w="25119" h="13465" extrusionOk="0">
                  <a:moveTo>
                    <a:pt x="10433" y="268"/>
                  </a:moveTo>
                  <a:cubicBezTo>
                    <a:pt x="12465" y="268"/>
                    <a:pt x="14329" y="1384"/>
                    <a:pt x="15041" y="3444"/>
                  </a:cubicBezTo>
                  <a:cubicBezTo>
                    <a:pt x="15068" y="3507"/>
                    <a:pt x="15123" y="3535"/>
                    <a:pt x="15177" y="3535"/>
                  </a:cubicBezTo>
                  <a:cubicBezTo>
                    <a:pt x="15263" y="3535"/>
                    <a:pt x="15348" y="3465"/>
                    <a:pt x="15320" y="3352"/>
                  </a:cubicBezTo>
                  <a:cubicBezTo>
                    <a:pt x="15296" y="3328"/>
                    <a:pt x="15296" y="3282"/>
                    <a:pt x="15273" y="3259"/>
                  </a:cubicBezTo>
                  <a:cubicBezTo>
                    <a:pt x="15626" y="2594"/>
                    <a:pt x="16296" y="2079"/>
                    <a:pt x="17048" y="2079"/>
                  </a:cubicBezTo>
                  <a:cubicBezTo>
                    <a:pt x="17135" y="2079"/>
                    <a:pt x="17223" y="2086"/>
                    <a:pt x="17313" y="2100"/>
                  </a:cubicBezTo>
                  <a:cubicBezTo>
                    <a:pt x="18286" y="2262"/>
                    <a:pt x="18819" y="3050"/>
                    <a:pt x="18912" y="3977"/>
                  </a:cubicBezTo>
                  <a:cubicBezTo>
                    <a:pt x="18771" y="3939"/>
                    <a:pt x="18631" y="3922"/>
                    <a:pt x="18487" y="3922"/>
                  </a:cubicBezTo>
                  <a:cubicBezTo>
                    <a:pt x="18369" y="3922"/>
                    <a:pt x="18249" y="3933"/>
                    <a:pt x="18124" y="3954"/>
                  </a:cubicBezTo>
                  <a:cubicBezTo>
                    <a:pt x="18060" y="3975"/>
                    <a:pt x="18055" y="4096"/>
                    <a:pt x="18127" y="4096"/>
                  </a:cubicBezTo>
                  <a:cubicBezTo>
                    <a:pt x="18133" y="4096"/>
                    <a:pt x="18140" y="4095"/>
                    <a:pt x="18147" y="4093"/>
                  </a:cubicBezTo>
                  <a:cubicBezTo>
                    <a:pt x="18210" y="4087"/>
                    <a:pt x="18272" y="4085"/>
                    <a:pt x="18334" y="4085"/>
                  </a:cubicBezTo>
                  <a:cubicBezTo>
                    <a:pt x="18774" y="4085"/>
                    <a:pt x="19186" y="4231"/>
                    <a:pt x="19491" y="4557"/>
                  </a:cubicBezTo>
                  <a:cubicBezTo>
                    <a:pt x="19518" y="4589"/>
                    <a:pt x="19551" y="4603"/>
                    <a:pt x="19582" y="4603"/>
                  </a:cubicBezTo>
                  <a:cubicBezTo>
                    <a:pt x="19686" y="4603"/>
                    <a:pt x="19783" y="4460"/>
                    <a:pt x="19676" y="4371"/>
                  </a:cubicBezTo>
                  <a:cubicBezTo>
                    <a:pt x="19561" y="4279"/>
                    <a:pt x="19422" y="4186"/>
                    <a:pt x="19282" y="4116"/>
                  </a:cubicBezTo>
                  <a:cubicBezTo>
                    <a:pt x="19937" y="3485"/>
                    <a:pt x="20800" y="3122"/>
                    <a:pt x="21634" y="3122"/>
                  </a:cubicBezTo>
                  <a:cubicBezTo>
                    <a:pt x="22513" y="3122"/>
                    <a:pt x="23359" y="3525"/>
                    <a:pt x="23894" y="4441"/>
                  </a:cubicBezTo>
                  <a:cubicBezTo>
                    <a:pt x="24914" y="6202"/>
                    <a:pt x="23639" y="8172"/>
                    <a:pt x="21716" y="8288"/>
                  </a:cubicBezTo>
                  <a:cubicBezTo>
                    <a:pt x="21646" y="8195"/>
                    <a:pt x="21600" y="8126"/>
                    <a:pt x="21507" y="8056"/>
                  </a:cubicBezTo>
                  <a:cubicBezTo>
                    <a:pt x="21473" y="8021"/>
                    <a:pt x="21435" y="8007"/>
                    <a:pt x="21400" y="8007"/>
                  </a:cubicBezTo>
                  <a:cubicBezTo>
                    <a:pt x="21294" y="8007"/>
                    <a:pt x="21212" y="8137"/>
                    <a:pt x="21299" y="8241"/>
                  </a:cubicBezTo>
                  <a:cubicBezTo>
                    <a:pt x="22342" y="9354"/>
                    <a:pt x="21276" y="10814"/>
                    <a:pt x="19978" y="10930"/>
                  </a:cubicBezTo>
                  <a:cubicBezTo>
                    <a:pt x="19901" y="10936"/>
                    <a:pt x="19824" y="10940"/>
                    <a:pt x="19747" y="10940"/>
                  </a:cubicBezTo>
                  <a:cubicBezTo>
                    <a:pt x="18759" y="10940"/>
                    <a:pt x="17797" y="10391"/>
                    <a:pt x="17475" y="9423"/>
                  </a:cubicBezTo>
                  <a:cubicBezTo>
                    <a:pt x="17591" y="9377"/>
                    <a:pt x="17730" y="9331"/>
                    <a:pt x="17846" y="9261"/>
                  </a:cubicBezTo>
                  <a:cubicBezTo>
                    <a:pt x="17965" y="9201"/>
                    <a:pt x="17896" y="9039"/>
                    <a:pt x="17786" y="9039"/>
                  </a:cubicBezTo>
                  <a:cubicBezTo>
                    <a:pt x="17768" y="9039"/>
                    <a:pt x="17749" y="9043"/>
                    <a:pt x="17730" y="9053"/>
                  </a:cubicBezTo>
                  <a:cubicBezTo>
                    <a:pt x="17363" y="9246"/>
                    <a:pt x="16980" y="9342"/>
                    <a:pt x="16581" y="9342"/>
                  </a:cubicBezTo>
                  <a:cubicBezTo>
                    <a:pt x="16501" y="9342"/>
                    <a:pt x="16420" y="9338"/>
                    <a:pt x="16339" y="9331"/>
                  </a:cubicBezTo>
                  <a:cubicBezTo>
                    <a:pt x="16223" y="9331"/>
                    <a:pt x="16223" y="9516"/>
                    <a:pt x="16339" y="9516"/>
                  </a:cubicBezTo>
                  <a:cubicBezTo>
                    <a:pt x="16444" y="9528"/>
                    <a:pt x="16548" y="9533"/>
                    <a:pt x="16652" y="9533"/>
                  </a:cubicBezTo>
                  <a:cubicBezTo>
                    <a:pt x="16756" y="9533"/>
                    <a:pt x="16861" y="9528"/>
                    <a:pt x="16965" y="9516"/>
                  </a:cubicBezTo>
                  <a:lnTo>
                    <a:pt x="16965" y="9516"/>
                  </a:lnTo>
                  <a:cubicBezTo>
                    <a:pt x="16641" y="11231"/>
                    <a:pt x="15435" y="12714"/>
                    <a:pt x="13697" y="13085"/>
                  </a:cubicBezTo>
                  <a:cubicBezTo>
                    <a:pt x="13449" y="13137"/>
                    <a:pt x="13181" y="13162"/>
                    <a:pt x="12903" y="13162"/>
                  </a:cubicBezTo>
                  <a:cubicBezTo>
                    <a:pt x="11182" y="13162"/>
                    <a:pt x="9092" y="12183"/>
                    <a:pt x="9132" y="10327"/>
                  </a:cubicBezTo>
                  <a:cubicBezTo>
                    <a:pt x="9132" y="10275"/>
                    <a:pt x="9093" y="10249"/>
                    <a:pt x="9063" y="10249"/>
                  </a:cubicBezTo>
                  <a:cubicBezTo>
                    <a:pt x="9054" y="10249"/>
                    <a:pt x="9045" y="10252"/>
                    <a:pt x="9039" y="10258"/>
                  </a:cubicBezTo>
                  <a:cubicBezTo>
                    <a:pt x="9054" y="10167"/>
                    <a:pt x="8981" y="10106"/>
                    <a:pt x="8916" y="10106"/>
                  </a:cubicBezTo>
                  <a:cubicBezTo>
                    <a:pt x="8880" y="10106"/>
                    <a:pt x="8847" y="10124"/>
                    <a:pt x="8830" y="10165"/>
                  </a:cubicBezTo>
                  <a:cubicBezTo>
                    <a:pt x="8529" y="10687"/>
                    <a:pt x="8123" y="11175"/>
                    <a:pt x="7508" y="11175"/>
                  </a:cubicBezTo>
                  <a:cubicBezTo>
                    <a:pt x="7413" y="11175"/>
                    <a:pt x="7313" y="11163"/>
                    <a:pt x="7208" y="11138"/>
                  </a:cubicBezTo>
                  <a:cubicBezTo>
                    <a:pt x="6397" y="10930"/>
                    <a:pt x="6142" y="9980"/>
                    <a:pt x="6745" y="9400"/>
                  </a:cubicBezTo>
                  <a:cubicBezTo>
                    <a:pt x="6791" y="9377"/>
                    <a:pt x="6768" y="9308"/>
                    <a:pt x="6745" y="9284"/>
                  </a:cubicBezTo>
                  <a:cubicBezTo>
                    <a:pt x="6808" y="9173"/>
                    <a:pt x="6709" y="9073"/>
                    <a:pt x="6610" y="9073"/>
                  </a:cubicBezTo>
                  <a:cubicBezTo>
                    <a:pt x="6564" y="9073"/>
                    <a:pt x="6519" y="9094"/>
                    <a:pt x="6490" y="9145"/>
                  </a:cubicBezTo>
                  <a:cubicBezTo>
                    <a:pt x="5968" y="9982"/>
                    <a:pt x="4820" y="10411"/>
                    <a:pt x="3661" y="10411"/>
                  </a:cubicBezTo>
                  <a:cubicBezTo>
                    <a:pt x="2349" y="10411"/>
                    <a:pt x="1023" y="9861"/>
                    <a:pt x="580" y="8728"/>
                  </a:cubicBezTo>
                  <a:cubicBezTo>
                    <a:pt x="163" y="7639"/>
                    <a:pt x="812" y="6411"/>
                    <a:pt x="1716" y="5785"/>
                  </a:cubicBezTo>
                  <a:cubicBezTo>
                    <a:pt x="2162" y="5471"/>
                    <a:pt x="2885" y="5239"/>
                    <a:pt x="3567" y="5239"/>
                  </a:cubicBezTo>
                  <a:cubicBezTo>
                    <a:pt x="4195" y="5239"/>
                    <a:pt x="4788" y="5436"/>
                    <a:pt x="5099" y="5947"/>
                  </a:cubicBezTo>
                  <a:lnTo>
                    <a:pt x="5122" y="5970"/>
                  </a:lnTo>
                  <a:cubicBezTo>
                    <a:pt x="4914" y="6109"/>
                    <a:pt x="4752" y="6272"/>
                    <a:pt x="4613" y="6480"/>
                  </a:cubicBezTo>
                  <a:cubicBezTo>
                    <a:pt x="4579" y="6547"/>
                    <a:pt x="4629" y="6601"/>
                    <a:pt x="4686" y="6601"/>
                  </a:cubicBezTo>
                  <a:cubicBezTo>
                    <a:pt x="4709" y="6601"/>
                    <a:pt x="4732" y="6593"/>
                    <a:pt x="4752" y="6573"/>
                  </a:cubicBezTo>
                  <a:cubicBezTo>
                    <a:pt x="5169" y="6133"/>
                    <a:pt x="5632" y="5854"/>
                    <a:pt x="6258" y="5785"/>
                  </a:cubicBezTo>
                  <a:cubicBezTo>
                    <a:pt x="6391" y="5763"/>
                    <a:pt x="6418" y="5528"/>
                    <a:pt x="6278" y="5528"/>
                  </a:cubicBezTo>
                  <a:cubicBezTo>
                    <a:pt x="6272" y="5528"/>
                    <a:pt x="6265" y="5529"/>
                    <a:pt x="6258" y="5530"/>
                  </a:cubicBezTo>
                  <a:cubicBezTo>
                    <a:pt x="6003" y="5553"/>
                    <a:pt x="5748" y="5623"/>
                    <a:pt x="5516" y="5739"/>
                  </a:cubicBezTo>
                  <a:cubicBezTo>
                    <a:pt x="3871" y="3189"/>
                    <a:pt x="6953" y="895"/>
                    <a:pt x="9178" y="408"/>
                  </a:cubicBezTo>
                  <a:cubicBezTo>
                    <a:pt x="9598" y="314"/>
                    <a:pt x="10019" y="268"/>
                    <a:pt x="10433" y="268"/>
                  </a:cubicBezTo>
                  <a:close/>
                  <a:moveTo>
                    <a:pt x="10415" y="0"/>
                  </a:moveTo>
                  <a:cubicBezTo>
                    <a:pt x="9810" y="0"/>
                    <a:pt x="9202" y="90"/>
                    <a:pt x="8622" y="269"/>
                  </a:cubicBezTo>
                  <a:cubicBezTo>
                    <a:pt x="6536" y="918"/>
                    <a:pt x="3431" y="3467"/>
                    <a:pt x="5401" y="5808"/>
                  </a:cubicBezTo>
                  <a:cubicBezTo>
                    <a:pt x="5354" y="5831"/>
                    <a:pt x="5308" y="5854"/>
                    <a:pt x="5261" y="5878"/>
                  </a:cubicBezTo>
                  <a:cubicBezTo>
                    <a:pt x="4941" y="5223"/>
                    <a:pt x="4185" y="4978"/>
                    <a:pt x="3426" y="4978"/>
                  </a:cubicBezTo>
                  <a:cubicBezTo>
                    <a:pt x="2923" y="4978"/>
                    <a:pt x="2419" y="5086"/>
                    <a:pt x="2040" y="5252"/>
                  </a:cubicBezTo>
                  <a:cubicBezTo>
                    <a:pt x="928" y="5739"/>
                    <a:pt x="1" y="7013"/>
                    <a:pt x="117" y="8265"/>
                  </a:cubicBezTo>
                  <a:cubicBezTo>
                    <a:pt x="293" y="9895"/>
                    <a:pt x="1995" y="10725"/>
                    <a:pt x="3673" y="10725"/>
                  </a:cubicBezTo>
                  <a:cubicBezTo>
                    <a:pt x="4643" y="10725"/>
                    <a:pt x="5604" y="10447"/>
                    <a:pt x="6258" y="9887"/>
                  </a:cubicBezTo>
                  <a:lnTo>
                    <a:pt x="6258" y="9887"/>
                  </a:lnTo>
                  <a:cubicBezTo>
                    <a:pt x="6119" y="10397"/>
                    <a:pt x="6374" y="10999"/>
                    <a:pt x="6884" y="11254"/>
                  </a:cubicBezTo>
                  <a:cubicBezTo>
                    <a:pt x="7085" y="11358"/>
                    <a:pt x="7300" y="11406"/>
                    <a:pt x="7513" y="11406"/>
                  </a:cubicBezTo>
                  <a:cubicBezTo>
                    <a:pt x="8108" y="11406"/>
                    <a:pt x="8690" y="11035"/>
                    <a:pt x="8946" y="10489"/>
                  </a:cubicBezTo>
                  <a:lnTo>
                    <a:pt x="8946" y="10489"/>
                  </a:lnTo>
                  <a:cubicBezTo>
                    <a:pt x="8858" y="12406"/>
                    <a:pt x="11242" y="13464"/>
                    <a:pt x="12931" y="13464"/>
                  </a:cubicBezTo>
                  <a:cubicBezTo>
                    <a:pt x="13018" y="13464"/>
                    <a:pt x="13104" y="13462"/>
                    <a:pt x="13187" y="13456"/>
                  </a:cubicBezTo>
                  <a:cubicBezTo>
                    <a:pt x="15273" y="13317"/>
                    <a:pt x="16965" y="11625"/>
                    <a:pt x="17266" y="9562"/>
                  </a:cubicBezTo>
                  <a:cubicBezTo>
                    <a:pt x="17289" y="9539"/>
                    <a:pt x="17266" y="9493"/>
                    <a:pt x="17266" y="9470"/>
                  </a:cubicBezTo>
                  <a:lnTo>
                    <a:pt x="17313" y="9470"/>
                  </a:lnTo>
                  <a:cubicBezTo>
                    <a:pt x="17548" y="10592"/>
                    <a:pt x="18688" y="11220"/>
                    <a:pt x="19795" y="11220"/>
                  </a:cubicBezTo>
                  <a:cubicBezTo>
                    <a:pt x="20105" y="11220"/>
                    <a:pt x="20412" y="11170"/>
                    <a:pt x="20696" y="11069"/>
                  </a:cubicBezTo>
                  <a:cubicBezTo>
                    <a:pt x="21762" y="10675"/>
                    <a:pt x="22365" y="9400"/>
                    <a:pt x="21809" y="8450"/>
                  </a:cubicBezTo>
                  <a:lnTo>
                    <a:pt x="21809" y="8450"/>
                  </a:lnTo>
                  <a:cubicBezTo>
                    <a:pt x="21819" y="8450"/>
                    <a:pt x="21830" y="8450"/>
                    <a:pt x="21840" y="8450"/>
                  </a:cubicBezTo>
                  <a:cubicBezTo>
                    <a:pt x="23816" y="8450"/>
                    <a:pt x="25118" y="6308"/>
                    <a:pt x="24265" y="4533"/>
                  </a:cubicBezTo>
                  <a:cubicBezTo>
                    <a:pt x="23736" y="3382"/>
                    <a:pt x="22631" y="2797"/>
                    <a:pt x="21509" y="2797"/>
                  </a:cubicBezTo>
                  <a:cubicBezTo>
                    <a:pt x="20667" y="2797"/>
                    <a:pt x="19816" y="3126"/>
                    <a:pt x="19190" y="3792"/>
                  </a:cubicBezTo>
                  <a:cubicBezTo>
                    <a:pt x="19150" y="2553"/>
                    <a:pt x="18107" y="1866"/>
                    <a:pt x="17073" y="1866"/>
                  </a:cubicBezTo>
                  <a:cubicBezTo>
                    <a:pt x="16309" y="1866"/>
                    <a:pt x="15549" y="2242"/>
                    <a:pt x="15204" y="3050"/>
                  </a:cubicBezTo>
                  <a:cubicBezTo>
                    <a:pt x="14470" y="1028"/>
                    <a:pt x="12464" y="0"/>
                    <a:pt x="10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943703" y="-163207"/>
              <a:ext cx="57812" cy="95858"/>
            </a:xfrm>
            <a:custGeom>
              <a:avLst/>
              <a:gdLst/>
              <a:ahLst/>
              <a:cxnLst/>
              <a:rect l="l" t="t" r="r" b="b"/>
              <a:pathLst>
                <a:path w="1021" h="1693" extrusionOk="0">
                  <a:moveTo>
                    <a:pt x="1" y="0"/>
                  </a:moveTo>
                  <a:lnTo>
                    <a:pt x="1" y="0"/>
                  </a:lnTo>
                  <a:cubicBezTo>
                    <a:pt x="186" y="533"/>
                    <a:pt x="279" y="1090"/>
                    <a:pt x="349" y="1669"/>
                  </a:cubicBezTo>
                  <a:cubicBezTo>
                    <a:pt x="442" y="1648"/>
                    <a:pt x="541" y="1637"/>
                    <a:pt x="640" y="1637"/>
                  </a:cubicBezTo>
                  <a:cubicBezTo>
                    <a:pt x="761" y="1637"/>
                    <a:pt x="883" y="1654"/>
                    <a:pt x="998" y="1692"/>
                  </a:cubicBezTo>
                  <a:cubicBezTo>
                    <a:pt x="998" y="1669"/>
                    <a:pt x="998" y="1669"/>
                    <a:pt x="1021" y="1669"/>
                  </a:cubicBezTo>
                  <a:cubicBezTo>
                    <a:pt x="951" y="974"/>
                    <a:pt x="604" y="32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6018505" y="-115588"/>
              <a:ext cx="322918" cy="442372"/>
            </a:xfrm>
            <a:custGeom>
              <a:avLst/>
              <a:gdLst/>
              <a:ahLst/>
              <a:cxnLst/>
              <a:rect l="l" t="t" r="r" b="b"/>
              <a:pathLst>
                <a:path w="5703" h="7813" extrusionOk="0">
                  <a:moveTo>
                    <a:pt x="2433" y="0"/>
                  </a:moveTo>
                  <a:cubicBezTo>
                    <a:pt x="1957" y="0"/>
                    <a:pt x="1471" y="120"/>
                    <a:pt x="1021" y="341"/>
                  </a:cubicBezTo>
                  <a:cubicBezTo>
                    <a:pt x="1265" y="292"/>
                    <a:pt x="1510" y="263"/>
                    <a:pt x="1751" y="263"/>
                  </a:cubicBezTo>
                  <a:cubicBezTo>
                    <a:pt x="1967" y="263"/>
                    <a:pt x="2180" y="287"/>
                    <a:pt x="2388" y="341"/>
                  </a:cubicBezTo>
                  <a:cubicBezTo>
                    <a:pt x="3570" y="643"/>
                    <a:pt x="4242" y="1778"/>
                    <a:pt x="4126" y="2960"/>
                  </a:cubicBezTo>
                  <a:cubicBezTo>
                    <a:pt x="3995" y="4340"/>
                    <a:pt x="2870" y="4913"/>
                    <a:pt x="1670" y="4913"/>
                  </a:cubicBezTo>
                  <a:cubicBezTo>
                    <a:pt x="1601" y="4913"/>
                    <a:pt x="1531" y="4911"/>
                    <a:pt x="1461" y="4907"/>
                  </a:cubicBezTo>
                  <a:cubicBezTo>
                    <a:pt x="1345" y="6019"/>
                    <a:pt x="835" y="7155"/>
                    <a:pt x="1" y="7757"/>
                  </a:cubicBezTo>
                  <a:cubicBezTo>
                    <a:pt x="188" y="7791"/>
                    <a:pt x="374" y="7813"/>
                    <a:pt x="561" y="7813"/>
                  </a:cubicBezTo>
                  <a:cubicBezTo>
                    <a:pt x="629" y="7813"/>
                    <a:pt x="697" y="7810"/>
                    <a:pt x="766" y="7804"/>
                  </a:cubicBezTo>
                  <a:cubicBezTo>
                    <a:pt x="2064" y="7688"/>
                    <a:pt x="3130" y="6228"/>
                    <a:pt x="2087" y="5115"/>
                  </a:cubicBezTo>
                  <a:cubicBezTo>
                    <a:pt x="1998" y="5027"/>
                    <a:pt x="2086" y="4884"/>
                    <a:pt x="2194" y="4884"/>
                  </a:cubicBezTo>
                  <a:cubicBezTo>
                    <a:pt x="2227" y="4884"/>
                    <a:pt x="2263" y="4897"/>
                    <a:pt x="2295" y="4930"/>
                  </a:cubicBezTo>
                  <a:cubicBezTo>
                    <a:pt x="2388" y="5000"/>
                    <a:pt x="2434" y="5069"/>
                    <a:pt x="2504" y="5162"/>
                  </a:cubicBezTo>
                  <a:cubicBezTo>
                    <a:pt x="4427" y="5046"/>
                    <a:pt x="5702" y="3076"/>
                    <a:pt x="4682" y="1315"/>
                  </a:cubicBezTo>
                  <a:cubicBezTo>
                    <a:pt x="4143" y="401"/>
                    <a:pt x="3303" y="0"/>
                    <a:pt x="24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935832" y="-181608"/>
              <a:ext cx="416855" cy="523622"/>
            </a:xfrm>
            <a:custGeom>
              <a:avLst/>
              <a:gdLst/>
              <a:ahLst/>
              <a:cxnLst/>
              <a:rect l="l" t="t" r="r" b="b"/>
              <a:pathLst>
                <a:path w="7362" h="9248" extrusionOk="0">
                  <a:moveTo>
                    <a:pt x="1" y="1"/>
                  </a:moveTo>
                  <a:lnTo>
                    <a:pt x="1" y="1"/>
                  </a:lnTo>
                  <a:cubicBezTo>
                    <a:pt x="47" y="117"/>
                    <a:pt x="94" y="233"/>
                    <a:pt x="140" y="325"/>
                  </a:cubicBezTo>
                  <a:cubicBezTo>
                    <a:pt x="743" y="650"/>
                    <a:pt x="1090" y="1299"/>
                    <a:pt x="1160" y="1994"/>
                  </a:cubicBezTo>
                  <a:cubicBezTo>
                    <a:pt x="1554" y="1785"/>
                    <a:pt x="2017" y="1600"/>
                    <a:pt x="2481" y="1507"/>
                  </a:cubicBezTo>
                  <a:cubicBezTo>
                    <a:pt x="2929" y="1287"/>
                    <a:pt x="3413" y="1167"/>
                    <a:pt x="3887" y="1167"/>
                  </a:cubicBezTo>
                  <a:cubicBezTo>
                    <a:pt x="4760" y="1167"/>
                    <a:pt x="5602" y="1573"/>
                    <a:pt x="6142" y="2504"/>
                  </a:cubicBezTo>
                  <a:cubicBezTo>
                    <a:pt x="7162" y="4242"/>
                    <a:pt x="5887" y="6212"/>
                    <a:pt x="3964" y="6328"/>
                  </a:cubicBezTo>
                  <a:cubicBezTo>
                    <a:pt x="3894" y="6235"/>
                    <a:pt x="3825" y="6166"/>
                    <a:pt x="3755" y="6096"/>
                  </a:cubicBezTo>
                  <a:cubicBezTo>
                    <a:pt x="3723" y="6063"/>
                    <a:pt x="3687" y="6050"/>
                    <a:pt x="3654" y="6050"/>
                  </a:cubicBezTo>
                  <a:cubicBezTo>
                    <a:pt x="3546" y="6050"/>
                    <a:pt x="3458" y="6193"/>
                    <a:pt x="3547" y="6281"/>
                  </a:cubicBezTo>
                  <a:cubicBezTo>
                    <a:pt x="4590" y="7394"/>
                    <a:pt x="3524" y="8854"/>
                    <a:pt x="2226" y="8970"/>
                  </a:cubicBezTo>
                  <a:cubicBezTo>
                    <a:pt x="2157" y="8976"/>
                    <a:pt x="2087" y="8979"/>
                    <a:pt x="2017" y="8979"/>
                  </a:cubicBezTo>
                  <a:cubicBezTo>
                    <a:pt x="1825" y="8979"/>
                    <a:pt x="1631" y="8957"/>
                    <a:pt x="1461" y="8923"/>
                  </a:cubicBezTo>
                  <a:cubicBezTo>
                    <a:pt x="1345" y="8993"/>
                    <a:pt x="1252" y="9062"/>
                    <a:pt x="1137" y="9109"/>
                  </a:cubicBezTo>
                  <a:cubicBezTo>
                    <a:pt x="1426" y="9202"/>
                    <a:pt x="1733" y="9248"/>
                    <a:pt x="2040" y="9248"/>
                  </a:cubicBezTo>
                  <a:cubicBezTo>
                    <a:pt x="2347" y="9248"/>
                    <a:pt x="2654" y="9202"/>
                    <a:pt x="2944" y="9109"/>
                  </a:cubicBezTo>
                  <a:cubicBezTo>
                    <a:pt x="4010" y="8715"/>
                    <a:pt x="4613" y="7440"/>
                    <a:pt x="4057" y="6467"/>
                  </a:cubicBezTo>
                  <a:lnTo>
                    <a:pt x="4057" y="6467"/>
                  </a:lnTo>
                  <a:cubicBezTo>
                    <a:pt x="4078" y="6467"/>
                    <a:pt x="4099" y="6468"/>
                    <a:pt x="4120" y="6468"/>
                  </a:cubicBezTo>
                  <a:cubicBezTo>
                    <a:pt x="6077" y="6468"/>
                    <a:pt x="7362" y="4339"/>
                    <a:pt x="6513" y="2573"/>
                  </a:cubicBezTo>
                  <a:cubicBezTo>
                    <a:pt x="5984" y="1422"/>
                    <a:pt x="4879" y="837"/>
                    <a:pt x="3757" y="837"/>
                  </a:cubicBezTo>
                  <a:cubicBezTo>
                    <a:pt x="2915" y="837"/>
                    <a:pt x="2064" y="1166"/>
                    <a:pt x="1438" y="1832"/>
                  </a:cubicBezTo>
                  <a:cubicBezTo>
                    <a:pt x="1415" y="882"/>
                    <a:pt x="766" y="233"/>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ru-RU" smtClean="0"/>
              <a:t>Образец заголовка</a:t>
            </a:r>
            <a:endParaRPr/>
          </a:p>
        </p:txBody>
      </p:sp>
      <p:sp>
        <p:nvSpPr>
          <p:cNvPr id="122" name="Google Shape;122;p4"/>
          <p:cNvSpPr txBox="1">
            <a:spLocks noGrp="1"/>
          </p:cNvSpPr>
          <p:nvPr>
            <p:ph type="body" idx="1"/>
          </p:nvPr>
        </p:nvSpPr>
        <p:spPr>
          <a:xfrm>
            <a:off x="713225" y="1617333"/>
            <a:ext cx="7717500" cy="4474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A7A7A7"/>
              </a:buClr>
              <a:buSzPts val="1400"/>
              <a:buAutoNum type="arabicPeriod"/>
              <a:defRPr sz="1200"/>
            </a:lvl1pPr>
            <a:lvl2pPr marL="914400" lvl="1" indent="-317500">
              <a:spcBef>
                <a:spcPts val="0"/>
              </a:spcBef>
              <a:spcAft>
                <a:spcPts val="0"/>
              </a:spcAft>
              <a:buClr>
                <a:srgbClr val="434343"/>
              </a:buClr>
              <a:buSzPts val="14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pPr lvl="0"/>
            <a:r>
              <a:rPr lang="ru-RU" smtClean="0"/>
              <a:t>Образец текста</a:t>
            </a:r>
          </a:p>
        </p:txBody>
      </p:sp>
      <p:sp>
        <p:nvSpPr>
          <p:cNvPr id="123" name="Google Shape;123;p4"/>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 name="Google Shape;124;p4"/>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grpSp>
        <p:nvGrpSpPr>
          <p:cNvPr id="2" name="Google Shape;125;p4"/>
          <p:cNvGrpSpPr/>
          <p:nvPr/>
        </p:nvGrpSpPr>
        <p:grpSpPr>
          <a:xfrm>
            <a:off x="-257557" y="209249"/>
            <a:ext cx="1504374" cy="1188409"/>
            <a:chOff x="-257557" y="156936"/>
            <a:chExt cx="1504374" cy="891307"/>
          </a:xfrm>
        </p:grpSpPr>
        <p:sp>
          <p:nvSpPr>
            <p:cNvPr id="126" name="Google Shape;126;p4"/>
            <p:cNvSpPr/>
            <p:nvPr/>
          </p:nvSpPr>
          <p:spPr>
            <a:xfrm>
              <a:off x="-239451" y="177986"/>
              <a:ext cx="1404786" cy="849058"/>
            </a:xfrm>
            <a:custGeom>
              <a:avLst/>
              <a:gdLst/>
              <a:ahLst/>
              <a:cxnLst/>
              <a:rect l="l" t="t" r="r" b="b"/>
              <a:pathLst>
                <a:path w="18620" h="11254" extrusionOk="0">
                  <a:moveTo>
                    <a:pt x="10970" y="1"/>
                  </a:moveTo>
                  <a:cubicBezTo>
                    <a:pt x="8934" y="1"/>
                    <a:pt x="6017" y="1443"/>
                    <a:pt x="6197" y="3736"/>
                  </a:cubicBezTo>
                  <a:cubicBezTo>
                    <a:pt x="6197" y="3814"/>
                    <a:pt x="6134" y="3872"/>
                    <a:pt x="6071" y="3872"/>
                  </a:cubicBezTo>
                  <a:cubicBezTo>
                    <a:pt x="6041" y="3872"/>
                    <a:pt x="6011" y="3859"/>
                    <a:pt x="5989" y="3829"/>
                  </a:cubicBezTo>
                  <a:cubicBezTo>
                    <a:pt x="5592" y="3387"/>
                    <a:pt x="5109" y="3195"/>
                    <a:pt x="4641" y="3195"/>
                  </a:cubicBezTo>
                  <a:cubicBezTo>
                    <a:pt x="3661" y="3195"/>
                    <a:pt x="2750" y="4042"/>
                    <a:pt x="2860" y="5219"/>
                  </a:cubicBezTo>
                  <a:cubicBezTo>
                    <a:pt x="2906" y="5219"/>
                    <a:pt x="2953" y="5242"/>
                    <a:pt x="2999" y="5266"/>
                  </a:cubicBezTo>
                  <a:cubicBezTo>
                    <a:pt x="3061" y="5328"/>
                    <a:pt x="3012" y="5408"/>
                    <a:pt x="2952" y="5408"/>
                  </a:cubicBezTo>
                  <a:cubicBezTo>
                    <a:pt x="2944" y="5408"/>
                    <a:pt x="2937" y="5407"/>
                    <a:pt x="2930" y="5405"/>
                  </a:cubicBezTo>
                  <a:cubicBezTo>
                    <a:pt x="2906" y="5381"/>
                    <a:pt x="2883" y="5381"/>
                    <a:pt x="2883" y="5381"/>
                  </a:cubicBezTo>
                  <a:cubicBezTo>
                    <a:pt x="2883" y="5433"/>
                    <a:pt x="2847" y="5464"/>
                    <a:pt x="2811" y="5464"/>
                  </a:cubicBezTo>
                  <a:cubicBezTo>
                    <a:pt x="2782" y="5464"/>
                    <a:pt x="2754" y="5445"/>
                    <a:pt x="2744" y="5405"/>
                  </a:cubicBezTo>
                  <a:cubicBezTo>
                    <a:pt x="2744" y="5381"/>
                    <a:pt x="2721" y="5358"/>
                    <a:pt x="2721" y="5312"/>
                  </a:cubicBezTo>
                  <a:cubicBezTo>
                    <a:pt x="2414" y="5202"/>
                    <a:pt x="2067" y="5136"/>
                    <a:pt x="1729" y="5136"/>
                  </a:cubicBezTo>
                  <a:cubicBezTo>
                    <a:pt x="999" y="5136"/>
                    <a:pt x="314" y="5445"/>
                    <a:pt x="172" y="6285"/>
                  </a:cubicBezTo>
                  <a:cubicBezTo>
                    <a:pt x="1" y="7311"/>
                    <a:pt x="830" y="7607"/>
                    <a:pt x="1682" y="7607"/>
                  </a:cubicBezTo>
                  <a:cubicBezTo>
                    <a:pt x="2100" y="7607"/>
                    <a:pt x="2524" y="7536"/>
                    <a:pt x="2837" y="7444"/>
                  </a:cubicBezTo>
                  <a:cubicBezTo>
                    <a:pt x="2767" y="7259"/>
                    <a:pt x="2698" y="7096"/>
                    <a:pt x="2675" y="6911"/>
                  </a:cubicBezTo>
                  <a:cubicBezTo>
                    <a:pt x="2660" y="6854"/>
                    <a:pt x="2699" y="6814"/>
                    <a:pt x="2736" y="6814"/>
                  </a:cubicBezTo>
                  <a:cubicBezTo>
                    <a:pt x="2759" y="6814"/>
                    <a:pt x="2782" y="6829"/>
                    <a:pt x="2791" y="6865"/>
                  </a:cubicBezTo>
                  <a:cubicBezTo>
                    <a:pt x="2976" y="7490"/>
                    <a:pt x="3416" y="7977"/>
                    <a:pt x="4042" y="8139"/>
                  </a:cubicBezTo>
                  <a:cubicBezTo>
                    <a:pt x="4174" y="8183"/>
                    <a:pt x="4139" y="8373"/>
                    <a:pt x="3997" y="8373"/>
                  </a:cubicBezTo>
                  <a:cubicBezTo>
                    <a:pt x="3989" y="8373"/>
                    <a:pt x="3981" y="8372"/>
                    <a:pt x="3972" y="8371"/>
                  </a:cubicBezTo>
                  <a:cubicBezTo>
                    <a:pt x="3579" y="8255"/>
                    <a:pt x="3208" y="8000"/>
                    <a:pt x="2976" y="7653"/>
                  </a:cubicBezTo>
                  <a:cubicBezTo>
                    <a:pt x="2860" y="7699"/>
                    <a:pt x="2744" y="7745"/>
                    <a:pt x="2605" y="7768"/>
                  </a:cubicBezTo>
                  <a:cubicBezTo>
                    <a:pt x="1377" y="9437"/>
                    <a:pt x="2883" y="11129"/>
                    <a:pt x="4737" y="11245"/>
                  </a:cubicBezTo>
                  <a:cubicBezTo>
                    <a:pt x="4825" y="11251"/>
                    <a:pt x="4913" y="11253"/>
                    <a:pt x="5000" y="11253"/>
                  </a:cubicBezTo>
                  <a:cubicBezTo>
                    <a:pt x="6293" y="11253"/>
                    <a:pt x="7499" y="10617"/>
                    <a:pt x="8237" y="9553"/>
                  </a:cubicBezTo>
                  <a:cubicBezTo>
                    <a:pt x="8270" y="9509"/>
                    <a:pt x="8323" y="9486"/>
                    <a:pt x="8373" y="9486"/>
                  </a:cubicBezTo>
                  <a:cubicBezTo>
                    <a:pt x="8428" y="9486"/>
                    <a:pt x="8479" y="9515"/>
                    <a:pt x="8492" y="9576"/>
                  </a:cubicBezTo>
                  <a:cubicBezTo>
                    <a:pt x="8709" y="10506"/>
                    <a:pt x="9462" y="10989"/>
                    <a:pt x="10211" y="10989"/>
                  </a:cubicBezTo>
                  <a:cubicBezTo>
                    <a:pt x="10900" y="10989"/>
                    <a:pt x="11586" y="10582"/>
                    <a:pt x="11852" y="9738"/>
                  </a:cubicBezTo>
                  <a:cubicBezTo>
                    <a:pt x="11870" y="9668"/>
                    <a:pt x="11915" y="9637"/>
                    <a:pt x="11966" y="9637"/>
                  </a:cubicBezTo>
                  <a:cubicBezTo>
                    <a:pt x="11981" y="9637"/>
                    <a:pt x="11998" y="9640"/>
                    <a:pt x="12014" y="9646"/>
                  </a:cubicBezTo>
                  <a:cubicBezTo>
                    <a:pt x="12037" y="9646"/>
                    <a:pt x="12084" y="9646"/>
                    <a:pt x="12130" y="9692"/>
                  </a:cubicBezTo>
                  <a:cubicBezTo>
                    <a:pt x="13073" y="10562"/>
                    <a:pt x="14298" y="11063"/>
                    <a:pt x="15564" y="11063"/>
                  </a:cubicBezTo>
                  <a:cubicBezTo>
                    <a:pt x="15917" y="11063"/>
                    <a:pt x="16272" y="11024"/>
                    <a:pt x="16626" y="10943"/>
                  </a:cubicBezTo>
                  <a:cubicBezTo>
                    <a:pt x="17646" y="10689"/>
                    <a:pt x="18619" y="9993"/>
                    <a:pt x="18573" y="8834"/>
                  </a:cubicBezTo>
                  <a:cubicBezTo>
                    <a:pt x="18509" y="7649"/>
                    <a:pt x="17518" y="6986"/>
                    <a:pt x="16446" y="6986"/>
                  </a:cubicBezTo>
                  <a:cubicBezTo>
                    <a:pt x="16344" y="6986"/>
                    <a:pt x="16242" y="6992"/>
                    <a:pt x="16139" y="7004"/>
                  </a:cubicBezTo>
                  <a:cubicBezTo>
                    <a:pt x="16186" y="7073"/>
                    <a:pt x="16209" y="7143"/>
                    <a:pt x="16232" y="7212"/>
                  </a:cubicBezTo>
                  <a:cubicBezTo>
                    <a:pt x="16248" y="7290"/>
                    <a:pt x="16158" y="7368"/>
                    <a:pt x="16084" y="7368"/>
                  </a:cubicBezTo>
                  <a:cubicBezTo>
                    <a:pt x="16048" y="7368"/>
                    <a:pt x="16016" y="7350"/>
                    <a:pt x="16000" y="7305"/>
                  </a:cubicBezTo>
                  <a:cubicBezTo>
                    <a:pt x="15931" y="7120"/>
                    <a:pt x="15885" y="6957"/>
                    <a:pt x="15769" y="6795"/>
                  </a:cubicBezTo>
                  <a:cubicBezTo>
                    <a:pt x="15676" y="6610"/>
                    <a:pt x="15560" y="6447"/>
                    <a:pt x="15421" y="6308"/>
                  </a:cubicBezTo>
                  <a:cubicBezTo>
                    <a:pt x="15365" y="6252"/>
                    <a:pt x="15415" y="6180"/>
                    <a:pt x="15461" y="6180"/>
                  </a:cubicBezTo>
                  <a:cubicBezTo>
                    <a:pt x="15472" y="6180"/>
                    <a:pt x="15482" y="6184"/>
                    <a:pt x="15491" y="6193"/>
                  </a:cubicBezTo>
                  <a:cubicBezTo>
                    <a:pt x="15722" y="6355"/>
                    <a:pt x="15931" y="6587"/>
                    <a:pt x="16070" y="6841"/>
                  </a:cubicBezTo>
                  <a:lnTo>
                    <a:pt x="16139" y="6841"/>
                  </a:lnTo>
                  <a:cubicBezTo>
                    <a:pt x="16047" y="6818"/>
                    <a:pt x="15977" y="6679"/>
                    <a:pt x="16070" y="6610"/>
                  </a:cubicBezTo>
                  <a:cubicBezTo>
                    <a:pt x="16557" y="6193"/>
                    <a:pt x="17090" y="5544"/>
                    <a:pt x="16487" y="4964"/>
                  </a:cubicBezTo>
                  <a:cubicBezTo>
                    <a:pt x="16252" y="4729"/>
                    <a:pt x="15971" y="4643"/>
                    <a:pt x="15680" y="4643"/>
                  </a:cubicBezTo>
                  <a:cubicBezTo>
                    <a:pt x="15282" y="4643"/>
                    <a:pt x="14865" y="4804"/>
                    <a:pt x="14517" y="4964"/>
                  </a:cubicBezTo>
                  <a:cubicBezTo>
                    <a:pt x="14503" y="4979"/>
                    <a:pt x="14488" y="4984"/>
                    <a:pt x="14475" y="4984"/>
                  </a:cubicBezTo>
                  <a:cubicBezTo>
                    <a:pt x="14444" y="4984"/>
                    <a:pt x="14417" y="4957"/>
                    <a:pt x="14401" y="4941"/>
                  </a:cubicBezTo>
                  <a:cubicBezTo>
                    <a:pt x="14386" y="4947"/>
                    <a:pt x="14369" y="4950"/>
                    <a:pt x="14352" y="4950"/>
                  </a:cubicBezTo>
                  <a:cubicBezTo>
                    <a:pt x="14246" y="4950"/>
                    <a:pt x="14136" y="4833"/>
                    <a:pt x="14216" y="4732"/>
                  </a:cubicBezTo>
                  <a:cubicBezTo>
                    <a:pt x="15537" y="2438"/>
                    <a:pt x="13497" y="121"/>
                    <a:pt x="11157" y="5"/>
                  </a:cubicBezTo>
                  <a:cubicBezTo>
                    <a:pt x="11096" y="2"/>
                    <a:pt x="11033" y="1"/>
                    <a:pt x="10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257557" y="156936"/>
              <a:ext cx="1504373" cy="891307"/>
            </a:xfrm>
            <a:custGeom>
              <a:avLst/>
              <a:gdLst/>
              <a:ahLst/>
              <a:cxnLst/>
              <a:rect l="l" t="t" r="r" b="b"/>
              <a:pathLst>
                <a:path w="19940" h="11814" extrusionOk="0">
                  <a:moveTo>
                    <a:pt x="11210" y="280"/>
                  </a:moveTo>
                  <a:cubicBezTo>
                    <a:pt x="11273" y="280"/>
                    <a:pt x="11336" y="281"/>
                    <a:pt x="11397" y="284"/>
                  </a:cubicBezTo>
                  <a:cubicBezTo>
                    <a:pt x="13737" y="400"/>
                    <a:pt x="15777" y="2740"/>
                    <a:pt x="14456" y="5011"/>
                  </a:cubicBezTo>
                  <a:cubicBezTo>
                    <a:pt x="14397" y="5129"/>
                    <a:pt x="14488" y="5230"/>
                    <a:pt x="14587" y="5230"/>
                  </a:cubicBezTo>
                  <a:cubicBezTo>
                    <a:pt x="14605" y="5230"/>
                    <a:pt x="14624" y="5227"/>
                    <a:pt x="14641" y="5220"/>
                  </a:cubicBezTo>
                  <a:cubicBezTo>
                    <a:pt x="14660" y="5239"/>
                    <a:pt x="14694" y="5273"/>
                    <a:pt x="14731" y="5273"/>
                  </a:cubicBezTo>
                  <a:cubicBezTo>
                    <a:pt x="14739" y="5273"/>
                    <a:pt x="14748" y="5271"/>
                    <a:pt x="14757" y="5266"/>
                  </a:cubicBezTo>
                  <a:cubicBezTo>
                    <a:pt x="15108" y="5091"/>
                    <a:pt x="15536" y="4924"/>
                    <a:pt x="15943" y="4924"/>
                  </a:cubicBezTo>
                  <a:cubicBezTo>
                    <a:pt x="16236" y="4924"/>
                    <a:pt x="16518" y="5010"/>
                    <a:pt x="16750" y="5243"/>
                  </a:cubicBezTo>
                  <a:cubicBezTo>
                    <a:pt x="17330" y="5823"/>
                    <a:pt x="16797" y="6472"/>
                    <a:pt x="16333" y="6889"/>
                  </a:cubicBezTo>
                  <a:cubicBezTo>
                    <a:pt x="16217" y="6981"/>
                    <a:pt x="16287" y="7097"/>
                    <a:pt x="16403" y="7120"/>
                  </a:cubicBezTo>
                  <a:cubicBezTo>
                    <a:pt x="16379" y="7120"/>
                    <a:pt x="16356" y="7120"/>
                    <a:pt x="16310" y="7144"/>
                  </a:cubicBezTo>
                  <a:cubicBezTo>
                    <a:pt x="16171" y="6866"/>
                    <a:pt x="15962" y="6634"/>
                    <a:pt x="15754" y="6472"/>
                  </a:cubicBezTo>
                  <a:cubicBezTo>
                    <a:pt x="15742" y="6464"/>
                    <a:pt x="15731" y="6461"/>
                    <a:pt x="15719" y="6461"/>
                  </a:cubicBezTo>
                  <a:cubicBezTo>
                    <a:pt x="15658" y="6461"/>
                    <a:pt x="15603" y="6549"/>
                    <a:pt x="15661" y="6587"/>
                  </a:cubicBezTo>
                  <a:cubicBezTo>
                    <a:pt x="15800" y="6750"/>
                    <a:pt x="15916" y="6889"/>
                    <a:pt x="16009" y="7074"/>
                  </a:cubicBezTo>
                  <a:cubicBezTo>
                    <a:pt x="16125" y="7236"/>
                    <a:pt x="16171" y="7422"/>
                    <a:pt x="16240" y="7584"/>
                  </a:cubicBezTo>
                  <a:cubicBezTo>
                    <a:pt x="16257" y="7632"/>
                    <a:pt x="16292" y="7653"/>
                    <a:pt x="16331" y="7653"/>
                  </a:cubicBezTo>
                  <a:cubicBezTo>
                    <a:pt x="16404" y="7653"/>
                    <a:pt x="16487" y="7582"/>
                    <a:pt x="16472" y="7491"/>
                  </a:cubicBezTo>
                  <a:cubicBezTo>
                    <a:pt x="16449" y="7422"/>
                    <a:pt x="16426" y="7352"/>
                    <a:pt x="16379" y="7283"/>
                  </a:cubicBezTo>
                  <a:cubicBezTo>
                    <a:pt x="16482" y="7271"/>
                    <a:pt x="16584" y="7265"/>
                    <a:pt x="16686" y="7265"/>
                  </a:cubicBezTo>
                  <a:cubicBezTo>
                    <a:pt x="17761" y="7265"/>
                    <a:pt x="18771" y="7928"/>
                    <a:pt x="18813" y="9113"/>
                  </a:cubicBezTo>
                  <a:cubicBezTo>
                    <a:pt x="18859" y="10272"/>
                    <a:pt x="17909" y="10968"/>
                    <a:pt x="16866" y="11222"/>
                  </a:cubicBezTo>
                  <a:cubicBezTo>
                    <a:pt x="16512" y="11303"/>
                    <a:pt x="16157" y="11342"/>
                    <a:pt x="15804" y="11342"/>
                  </a:cubicBezTo>
                  <a:cubicBezTo>
                    <a:pt x="14538" y="11342"/>
                    <a:pt x="13313" y="10841"/>
                    <a:pt x="12370" y="9971"/>
                  </a:cubicBezTo>
                  <a:cubicBezTo>
                    <a:pt x="12324" y="9925"/>
                    <a:pt x="12301" y="9925"/>
                    <a:pt x="12254" y="9925"/>
                  </a:cubicBezTo>
                  <a:cubicBezTo>
                    <a:pt x="12238" y="9919"/>
                    <a:pt x="12221" y="9916"/>
                    <a:pt x="12206" y="9916"/>
                  </a:cubicBezTo>
                  <a:cubicBezTo>
                    <a:pt x="12155" y="9916"/>
                    <a:pt x="12110" y="9947"/>
                    <a:pt x="12092" y="10017"/>
                  </a:cubicBezTo>
                  <a:cubicBezTo>
                    <a:pt x="11825" y="10864"/>
                    <a:pt x="11135" y="11277"/>
                    <a:pt x="10446" y="11277"/>
                  </a:cubicBezTo>
                  <a:cubicBezTo>
                    <a:pt x="9702" y="11277"/>
                    <a:pt x="8959" y="10794"/>
                    <a:pt x="8755" y="9855"/>
                  </a:cubicBezTo>
                  <a:cubicBezTo>
                    <a:pt x="8730" y="9794"/>
                    <a:pt x="8674" y="9765"/>
                    <a:pt x="8615" y="9765"/>
                  </a:cubicBezTo>
                  <a:cubicBezTo>
                    <a:pt x="8563" y="9765"/>
                    <a:pt x="8510" y="9788"/>
                    <a:pt x="8477" y="9832"/>
                  </a:cubicBezTo>
                  <a:cubicBezTo>
                    <a:pt x="7727" y="10912"/>
                    <a:pt x="6495" y="11552"/>
                    <a:pt x="5180" y="11552"/>
                  </a:cubicBezTo>
                  <a:cubicBezTo>
                    <a:pt x="5113" y="11552"/>
                    <a:pt x="5045" y="11550"/>
                    <a:pt x="4977" y="11547"/>
                  </a:cubicBezTo>
                  <a:cubicBezTo>
                    <a:pt x="3123" y="11431"/>
                    <a:pt x="1640" y="9716"/>
                    <a:pt x="2845" y="8071"/>
                  </a:cubicBezTo>
                  <a:cubicBezTo>
                    <a:pt x="2984" y="8024"/>
                    <a:pt x="3100" y="7978"/>
                    <a:pt x="3216" y="7932"/>
                  </a:cubicBezTo>
                  <a:cubicBezTo>
                    <a:pt x="3448" y="8279"/>
                    <a:pt x="3819" y="8534"/>
                    <a:pt x="4212" y="8650"/>
                  </a:cubicBezTo>
                  <a:cubicBezTo>
                    <a:pt x="4227" y="8654"/>
                    <a:pt x="4241" y="8656"/>
                    <a:pt x="4253" y="8656"/>
                  </a:cubicBezTo>
                  <a:cubicBezTo>
                    <a:pt x="4382" y="8656"/>
                    <a:pt x="4409" y="8460"/>
                    <a:pt x="4282" y="8418"/>
                  </a:cubicBezTo>
                  <a:cubicBezTo>
                    <a:pt x="3656" y="8256"/>
                    <a:pt x="3216" y="7769"/>
                    <a:pt x="3054" y="7144"/>
                  </a:cubicBezTo>
                  <a:cubicBezTo>
                    <a:pt x="3045" y="7108"/>
                    <a:pt x="3019" y="7093"/>
                    <a:pt x="2992" y="7093"/>
                  </a:cubicBezTo>
                  <a:cubicBezTo>
                    <a:pt x="2948" y="7093"/>
                    <a:pt x="2900" y="7133"/>
                    <a:pt x="2915" y="7190"/>
                  </a:cubicBezTo>
                  <a:cubicBezTo>
                    <a:pt x="2938" y="7375"/>
                    <a:pt x="3007" y="7561"/>
                    <a:pt x="3077" y="7723"/>
                  </a:cubicBezTo>
                  <a:cubicBezTo>
                    <a:pt x="2764" y="7815"/>
                    <a:pt x="2340" y="7886"/>
                    <a:pt x="1922" y="7886"/>
                  </a:cubicBezTo>
                  <a:cubicBezTo>
                    <a:pt x="1070" y="7886"/>
                    <a:pt x="241" y="7590"/>
                    <a:pt x="412" y="6564"/>
                  </a:cubicBezTo>
                  <a:cubicBezTo>
                    <a:pt x="570" y="5724"/>
                    <a:pt x="1249" y="5415"/>
                    <a:pt x="1974" y="5415"/>
                  </a:cubicBezTo>
                  <a:cubicBezTo>
                    <a:pt x="2309" y="5415"/>
                    <a:pt x="2654" y="5481"/>
                    <a:pt x="2961" y="5591"/>
                  </a:cubicBezTo>
                  <a:cubicBezTo>
                    <a:pt x="2984" y="5637"/>
                    <a:pt x="2984" y="5660"/>
                    <a:pt x="2984" y="5684"/>
                  </a:cubicBezTo>
                  <a:cubicBezTo>
                    <a:pt x="2994" y="5724"/>
                    <a:pt x="3022" y="5743"/>
                    <a:pt x="3051" y="5743"/>
                  </a:cubicBezTo>
                  <a:cubicBezTo>
                    <a:pt x="3087" y="5743"/>
                    <a:pt x="3123" y="5712"/>
                    <a:pt x="3123" y="5660"/>
                  </a:cubicBezTo>
                  <a:cubicBezTo>
                    <a:pt x="3146" y="5660"/>
                    <a:pt x="3146" y="5684"/>
                    <a:pt x="3170" y="5684"/>
                  </a:cubicBezTo>
                  <a:cubicBezTo>
                    <a:pt x="3177" y="5686"/>
                    <a:pt x="3185" y="5687"/>
                    <a:pt x="3192" y="5687"/>
                  </a:cubicBezTo>
                  <a:cubicBezTo>
                    <a:pt x="3253" y="5687"/>
                    <a:pt x="3301" y="5609"/>
                    <a:pt x="3239" y="5568"/>
                  </a:cubicBezTo>
                  <a:cubicBezTo>
                    <a:pt x="3193" y="5521"/>
                    <a:pt x="3146" y="5521"/>
                    <a:pt x="3100" y="5498"/>
                  </a:cubicBezTo>
                  <a:cubicBezTo>
                    <a:pt x="2990" y="4321"/>
                    <a:pt x="3901" y="3474"/>
                    <a:pt x="4881" y="3474"/>
                  </a:cubicBezTo>
                  <a:cubicBezTo>
                    <a:pt x="5349" y="3474"/>
                    <a:pt x="5832" y="3666"/>
                    <a:pt x="6229" y="4108"/>
                  </a:cubicBezTo>
                  <a:cubicBezTo>
                    <a:pt x="6252" y="4139"/>
                    <a:pt x="6285" y="4151"/>
                    <a:pt x="6319" y="4151"/>
                  </a:cubicBezTo>
                  <a:cubicBezTo>
                    <a:pt x="6386" y="4151"/>
                    <a:pt x="6453" y="4100"/>
                    <a:pt x="6437" y="4038"/>
                  </a:cubicBezTo>
                  <a:cubicBezTo>
                    <a:pt x="6257" y="1723"/>
                    <a:pt x="9174" y="280"/>
                    <a:pt x="11210" y="280"/>
                  </a:cubicBezTo>
                  <a:close/>
                  <a:moveTo>
                    <a:pt x="11223" y="0"/>
                  </a:moveTo>
                  <a:cubicBezTo>
                    <a:pt x="9111" y="0"/>
                    <a:pt x="6159" y="1421"/>
                    <a:pt x="6159" y="3714"/>
                  </a:cubicBezTo>
                  <a:cubicBezTo>
                    <a:pt x="5762" y="3384"/>
                    <a:pt x="5307" y="3236"/>
                    <a:pt x="4866" y="3236"/>
                  </a:cubicBezTo>
                  <a:cubicBezTo>
                    <a:pt x="3786" y="3236"/>
                    <a:pt x="2790" y="4122"/>
                    <a:pt x="2938" y="5405"/>
                  </a:cubicBezTo>
                  <a:cubicBezTo>
                    <a:pt x="2608" y="5264"/>
                    <a:pt x="2245" y="5189"/>
                    <a:pt x="1893" y="5189"/>
                  </a:cubicBezTo>
                  <a:cubicBezTo>
                    <a:pt x="1032" y="5189"/>
                    <a:pt x="232" y="5637"/>
                    <a:pt x="134" y="6657"/>
                  </a:cubicBezTo>
                  <a:cubicBezTo>
                    <a:pt x="1" y="7778"/>
                    <a:pt x="958" y="8198"/>
                    <a:pt x="1933" y="8198"/>
                  </a:cubicBezTo>
                  <a:cubicBezTo>
                    <a:pt x="2147" y="8198"/>
                    <a:pt x="2362" y="8178"/>
                    <a:pt x="2567" y="8140"/>
                  </a:cubicBezTo>
                  <a:lnTo>
                    <a:pt x="2567" y="8140"/>
                  </a:lnTo>
                  <a:cubicBezTo>
                    <a:pt x="1571" y="9392"/>
                    <a:pt x="2474" y="11083"/>
                    <a:pt x="3958" y="11593"/>
                  </a:cubicBezTo>
                  <a:cubicBezTo>
                    <a:pt x="4381" y="11742"/>
                    <a:pt x="4819" y="11813"/>
                    <a:pt x="5253" y="11813"/>
                  </a:cubicBezTo>
                  <a:cubicBezTo>
                    <a:pt x="6507" y="11813"/>
                    <a:pt x="7737" y="11224"/>
                    <a:pt x="8546" y="10226"/>
                  </a:cubicBezTo>
                  <a:cubicBezTo>
                    <a:pt x="8862" y="11115"/>
                    <a:pt x="9633" y="11567"/>
                    <a:pt x="10408" y="11567"/>
                  </a:cubicBezTo>
                  <a:cubicBezTo>
                    <a:pt x="11169" y="11567"/>
                    <a:pt x="11933" y="11133"/>
                    <a:pt x="12277" y="10249"/>
                  </a:cubicBezTo>
                  <a:cubicBezTo>
                    <a:pt x="13220" y="11069"/>
                    <a:pt x="14671" y="11671"/>
                    <a:pt x="16030" y="11671"/>
                  </a:cubicBezTo>
                  <a:cubicBezTo>
                    <a:pt x="16976" y="11671"/>
                    <a:pt x="17879" y="11380"/>
                    <a:pt x="18535" y="10666"/>
                  </a:cubicBezTo>
                  <a:cubicBezTo>
                    <a:pt x="19939" y="9152"/>
                    <a:pt x="18580" y="7077"/>
                    <a:pt x="16819" y="7077"/>
                  </a:cubicBezTo>
                  <a:cubicBezTo>
                    <a:pt x="16720" y="7077"/>
                    <a:pt x="16620" y="7084"/>
                    <a:pt x="16519" y="7097"/>
                  </a:cubicBezTo>
                  <a:cubicBezTo>
                    <a:pt x="17098" y="6611"/>
                    <a:pt x="17608" y="5846"/>
                    <a:pt x="17028" y="5151"/>
                  </a:cubicBezTo>
                  <a:cubicBezTo>
                    <a:pt x="16743" y="4821"/>
                    <a:pt x="16374" y="4695"/>
                    <a:pt x="15991" y="4695"/>
                  </a:cubicBezTo>
                  <a:cubicBezTo>
                    <a:pt x="15566" y="4695"/>
                    <a:pt x="15123" y="4851"/>
                    <a:pt x="14757" y="5058"/>
                  </a:cubicBezTo>
                  <a:cubicBezTo>
                    <a:pt x="16055" y="2764"/>
                    <a:pt x="14131" y="307"/>
                    <a:pt x="11721" y="29"/>
                  </a:cubicBezTo>
                  <a:cubicBezTo>
                    <a:pt x="11562" y="10"/>
                    <a:pt x="11395" y="0"/>
                    <a:pt x="1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895997" y="528427"/>
              <a:ext cx="153908" cy="165753"/>
            </a:xfrm>
            <a:custGeom>
              <a:avLst/>
              <a:gdLst/>
              <a:ahLst/>
              <a:cxnLst/>
              <a:rect l="l" t="t" r="r" b="b"/>
              <a:pathLst>
                <a:path w="2040" h="2197" extrusionOk="0">
                  <a:moveTo>
                    <a:pt x="634" y="0"/>
                  </a:moveTo>
                  <a:cubicBezTo>
                    <a:pt x="425" y="0"/>
                    <a:pt x="211" y="44"/>
                    <a:pt x="0" y="111"/>
                  </a:cubicBezTo>
                  <a:cubicBezTo>
                    <a:pt x="116" y="203"/>
                    <a:pt x="232" y="342"/>
                    <a:pt x="325" y="505"/>
                  </a:cubicBezTo>
                  <a:cubicBezTo>
                    <a:pt x="533" y="875"/>
                    <a:pt x="510" y="1223"/>
                    <a:pt x="394" y="1548"/>
                  </a:cubicBezTo>
                  <a:cubicBezTo>
                    <a:pt x="406" y="1536"/>
                    <a:pt x="417" y="1530"/>
                    <a:pt x="429" y="1530"/>
                  </a:cubicBezTo>
                  <a:cubicBezTo>
                    <a:pt x="441" y="1530"/>
                    <a:pt x="452" y="1536"/>
                    <a:pt x="464" y="1548"/>
                  </a:cubicBezTo>
                  <a:cubicBezTo>
                    <a:pt x="672" y="1710"/>
                    <a:pt x="881" y="1942"/>
                    <a:pt x="1020" y="2196"/>
                  </a:cubicBezTo>
                  <a:lnTo>
                    <a:pt x="1113" y="2196"/>
                  </a:lnTo>
                  <a:cubicBezTo>
                    <a:pt x="997" y="2150"/>
                    <a:pt x="927" y="2034"/>
                    <a:pt x="1043" y="1965"/>
                  </a:cubicBezTo>
                  <a:cubicBezTo>
                    <a:pt x="1507" y="1548"/>
                    <a:pt x="2040" y="899"/>
                    <a:pt x="1460" y="319"/>
                  </a:cubicBezTo>
                  <a:cubicBezTo>
                    <a:pt x="1215" y="88"/>
                    <a:pt x="930" y="0"/>
                    <a:pt x="634"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700142" y="201072"/>
              <a:ext cx="204682" cy="330525"/>
            </a:xfrm>
            <a:custGeom>
              <a:avLst/>
              <a:gdLst/>
              <a:ahLst/>
              <a:cxnLst/>
              <a:rect l="l" t="t" r="r" b="b"/>
              <a:pathLst>
                <a:path w="2713" h="4381" extrusionOk="0">
                  <a:moveTo>
                    <a:pt x="1" y="0"/>
                  </a:moveTo>
                  <a:lnTo>
                    <a:pt x="1" y="0"/>
                  </a:lnTo>
                  <a:cubicBezTo>
                    <a:pt x="626" y="1228"/>
                    <a:pt x="673" y="2897"/>
                    <a:pt x="441" y="4380"/>
                  </a:cubicBezTo>
                  <a:cubicBezTo>
                    <a:pt x="839" y="4247"/>
                    <a:pt x="1253" y="4130"/>
                    <a:pt x="1645" y="4130"/>
                  </a:cubicBezTo>
                  <a:cubicBezTo>
                    <a:pt x="1731" y="4130"/>
                    <a:pt x="1817" y="4136"/>
                    <a:pt x="1901" y="4148"/>
                  </a:cubicBezTo>
                  <a:cubicBezTo>
                    <a:pt x="2712" y="2410"/>
                    <a:pt x="1623" y="69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682639" y="704968"/>
              <a:ext cx="482697" cy="307966"/>
            </a:xfrm>
            <a:custGeom>
              <a:avLst/>
              <a:gdLst/>
              <a:ahLst/>
              <a:cxnLst/>
              <a:rect l="l" t="t" r="r" b="b"/>
              <a:pathLst>
                <a:path w="6398" h="4082" extrusionOk="0">
                  <a:moveTo>
                    <a:pt x="4224" y="1"/>
                  </a:moveTo>
                  <a:cubicBezTo>
                    <a:pt x="4122" y="1"/>
                    <a:pt x="4020" y="7"/>
                    <a:pt x="3917" y="19"/>
                  </a:cubicBezTo>
                  <a:lnTo>
                    <a:pt x="3941" y="65"/>
                  </a:lnTo>
                  <a:cubicBezTo>
                    <a:pt x="4891" y="436"/>
                    <a:pt x="5493" y="1131"/>
                    <a:pt x="4775" y="2336"/>
                  </a:cubicBezTo>
                  <a:cubicBezTo>
                    <a:pt x="4313" y="3095"/>
                    <a:pt x="3545" y="3408"/>
                    <a:pt x="2740" y="3408"/>
                  </a:cubicBezTo>
                  <a:cubicBezTo>
                    <a:pt x="2414" y="3408"/>
                    <a:pt x="2083" y="3357"/>
                    <a:pt x="1762" y="3263"/>
                  </a:cubicBezTo>
                  <a:cubicBezTo>
                    <a:pt x="1183" y="3101"/>
                    <a:pt x="627" y="2846"/>
                    <a:pt x="94" y="2568"/>
                  </a:cubicBezTo>
                  <a:cubicBezTo>
                    <a:pt x="70" y="2637"/>
                    <a:pt x="24" y="2707"/>
                    <a:pt x="1" y="2776"/>
                  </a:cubicBezTo>
                  <a:cubicBezTo>
                    <a:pt x="936" y="3603"/>
                    <a:pt x="2121" y="4082"/>
                    <a:pt x="3342" y="4082"/>
                  </a:cubicBezTo>
                  <a:cubicBezTo>
                    <a:pt x="3695" y="4082"/>
                    <a:pt x="4051" y="4042"/>
                    <a:pt x="4404" y="3958"/>
                  </a:cubicBezTo>
                  <a:cubicBezTo>
                    <a:pt x="5447" y="3704"/>
                    <a:pt x="6397" y="3008"/>
                    <a:pt x="6351" y="1849"/>
                  </a:cubicBezTo>
                  <a:cubicBezTo>
                    <a:pt x="6287" y="664"/>
                    <a:pt x="5296" y="1"/>
                    <a:pt x="422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682639" y="171346"/>
              <a:ext cx="250100" cy="347952"/>
            </a:xfrm>
            <a:custGeom>
              <a:avLst/>
              <a:gdLst/>
              <a:ahLst/>
              <a:cxnLst/>
              <a:rect l="l" t="t" r="r" b="b"/>
              <a:pathLst>
                <a:path w="3315" h="4612" extrusionOk="0">
                  <a:moveTo>
                    <a:pt x="1" y="0"/>
                  </a:moveTo>
                  <a:lnTo>
                    <a:pt x="1" y="0"/>
                  </a:lnTo>
                  <a:cubicBezTo>
                    <a:pt x="94" y="116"/>
                    <a:pt x="163" y="255"/>
                    <a:pt x="233" y="394"/>
                  </a:cubicBezTo>
                  <a:cubicBezTo>
                    <a:pt x="1855" y="1089"/>
                    <a:pt x="2944" y="2804"/>
                    <a:pt x="2133" y="4542"/>
                  </a:cubicBezTo>
                  <a:cubicBezTo>
                    <a:pt x="2249" y="4542"/>
                    <a:pt x="2342" y="4566"/>
                    <a:pt x="2434" y="4612"/>
                  </a:cubicBezTo>
                  <a:cubicBezTo>
                    <a:pt x="3315" y="2642"/>
                    <a:pt x="1948" y="62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672152" y="511225"/>
              <a:ext cx="574665" cy="527059"/>
            </a:xfrm>
            <a:custGeom>
              <a:avLst/>
              <a:gdLst/>
              <a:ahLst/>
              <a:cxnLst/>
              <a:rect l="l" t="t" r="r" b="b"/>
              <a:pathLst>
                <a:path w="7617" h="6986" extrusionOk="0">
                  <a:moveTo>
                    <a:pt x="3669" y="1"/>
                  </a:moveTo>
                  <a:cubicBezTo>
                    <a:pt x="3372" y="1"/>
                    <a:pt x="3066" y="78"/>
                    <a:pt x="2782" y="200"/>
                  </a:cubicBezTo>
                  <a:cubicBezTo>
                    <a:pt x="2851" y="246"/>
                    <a:pt x="2921" y="292"/>
                    <a:pt x="2967" y="339"/>
                  </a:cubicBezTo>
                  <a:cubicBezTo>
                    <a:pt x="3178" y="272"/>
                    <a:pt x="3392" y="228"/>
                    <a:pt x="3601" y="228"/>
                  </a:cubicBezTo>
                  <a:cubicBezTo>
                    <a:pt x="3897" y="228"/>
                    <a:pt x="4182" y="316"/>
                    <a:pt x="4427" y="547"/>
                  </a:cubicBezTo>
                  <a:cubicBezTo>
                    <a:pt x="5007" y="1127"/>
                    <a:pt x="4474" y="1776"/>
                    <a:pt x="4010" y="2193"/>
                  </a:cubicBezTo>
                  <a:cubicBezTo>
                    <a:pt x="3894" y="2262"/>
                    <a:pt x="3964" y="2401"/>
                    <a:pt x="4056" y="2424"/>
                  </a:cubicBezTo>
                  <a:lnTo>
                    <a:pt x="3987" y="2424"/>
                  </a:lnTo>
                  <a:cubicBezTo>
                    <a:pt x="3848" y="2170"/>
                    <a:pt x="3639" y="1938"/>
                    <a:pt x="3408" y="1776"/>
                  </a:cubicBezTo>
                  <a:cubicBezTo>
                    <a:pt x="3396" y="1764"/>
                    <a:pt x="3390" y="1758"/>
                    <a:pt x="3384" y="1758"/>
                  </a:cubicBezTo>
                  <a:cubicBezTo>
                    <a:pt x="3379" y="1758"/>
                    <a:pt x="3373" y="1764"/>
                    <a:pt x="3361" y="1776"/>
                  </a:cubicBezTo>
                  <a:cubicBezTo>
                    <a:pt x="3338" y="1799"/>
                    <a:pt x="3338" y="1845"/>
                    <a:pt x="3315" y="1868"/>
                  </a:cubicBezTo>
                  <a:cubicBezTo>
                    <a:pt x="3315" y="1868"/>
                    <a:pt x="3315" y="1891"/>
                    <a:pt x="3338" y="1891"/>
                  </a:cubicBezTo>
                  <a:cubicBezTo>
                    <a:pt x="3477" y="2054"/>
                    <a:pt x="3593" y="2193"/>
                    <a:pt x="3686" y="2378"/>
                  </a:cubicBezTo>
                  <a:cubicBezTo>
                    <a:pt x="3732" y="2424"/>
                    <a:pt x="3755" y="2471"/>
                    <a:pt x="3755" y="2517"/>
                  </a:cubicBezTo>
                  <a:cubicBezTo>
                    <a:pt x="3871" y="2563"/>
                    <a:pt x="3987" y="2587"/>
                    <a:pt x="4080" y="2633"/>
                  </a:cubicBezTo>
                  <a:lnTo>
                    <a:pt x="4056" y="2587"/>
                  </a:lnTo>
                  <a:cubicBezTo>
                    <a:pt x="4159" y="2575"/>
                    <a:pt x="4261" y="2569"/>
                    <a:pt x="4363" y="2569"/>
                  </a:cubicBezTo>
                  <a:cubicBezTo>
                    <a:pt x="5435" y="2569"/>
                    <a:pt x="6426" y="3232"/>
                    <a:pt x="6490" y="4417"/>
                  </a:cubicBezTo>
                  <a:cubicBezTo>
                    <a:pt x="6536" y="5576"/>
                    <a:pt x="5563" y="6295"/>
                    <a:pt x="4543" y="6526"/>
                  </a:cubicBezTo>
                  <a:cubicBezTo>
                    <a:pt x="4188" y="6610"/>
                    <a:pt x="3830" y="6650"/>
                    <a:pt x="3474" y="6650"/>
                  </a:cubicBezTo>
                  <a:cubicBezTo>
                    <a:pt x="2250" y="6650"/>
                    <a:pt x="1056" y="6176"/>
                    <a:pt x="140" y="5368"/>
                  </a:cubicBezTo>
                  <a:cubicBezTo>
                    <a:pt x="94" y="5437"/>
                    <a:pt x="47" y="5530"/>
                    <a:pt x="1" y="5599"/>
                  </a:cubicBezTo>
                  <a:cubicBezTo>
                    <a:pt x="937" y="6400"/>
                    <a:pt x="2357" y="6985"/>
                    <a:pt x="3694" y="6985"/>
                  </a:cubicBezTo>
                  <a:cubicBezTo>
                    <a:pt x="4642" y="6985"/>
                    <a:pt x="5548" y="6691"/>
                    <a:pt x="6212" y="5970"/>
                  </a:cubicBezTo>
                  <a:cubicBezTo>
                    <a:pt x="7616" y="4456"/>
                    <a:pt x="6257" y="2381"/>
                    <a:pt x="4496" y="2381"/>
                  </a:cubicBezTo>
                  <a:cubicBezTo>
                    <a:pt x="4397" y="2381"/>
                    <a:pt x="4297" y="2388"/>
                    <a:pt x="4196" y="2401"/>
                  </a:cubicBezTo>
                  <a:cubicBezTo>
                    <a:pt x="4775" y="1915"/>
                    <a:pt x="5285" y="1150"/>
                    <a:pt x="4705" y="455"/>
                  </a:cubicBezTo>
                  <a:cubicBezTo>
                    <a:pt x="4419" y="129"/>
                    <a:pt x="4051" y="1"/>
                    <a:pt x="366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ru-RU" smtClean="0"/>
              <a:t>Образец заголовка</a:t>
            </a:r>
            <a:endParaRPr/>
          </a:p>
        </p:txBody>
      </p:sp>
      <p:sp>
        <p:nvSpPr>
          <p:cNvPr id="135" name="Google Shape;135;p5"/>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 name="Google Shape;136;p5"/>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grpSp>
        <p:nvGrpSpPr>
          <p:cNvPr id="2" name="Google Shape;137;p5"/>
          <p:cNvGrpSpPr/>
          <p:nvPr/>
        </p:nvGrpSpPr>
        <p:grpSpPr>
          <a:xfrm>
            <a:off x="931925" y="467759"/>
            <a:ext cx="1444204" cy="1140839"/>
            <a:chOff x="931925" y="350819"/>
            <a:chExt cx="1444204" cy="855629"/>
          </a:xfrm>
        </p:grpSpPr>
        <p:sp>
          <p:nvSpPr>
            <p:cNvPr id="138" name="Google Shape;138;p5"/>
            <p:cNvSpPr/>
            <p:nvPr/>
          </p:nvSpPr>
          <p:spPr>
            <a:xfrm>
              <a:off x="949307" y="371025"/>
              <a:ext cx="1348600" cy="815071"/>
            </a:xfrm>
            <a:custGeom>
              <a:avLst/>
              <a:gdLst/>
              <a:ahLst/>
              <a:cxnLst/>
              <a:rect l="l" t="t" r="r" b="b"/>
              <a:pathLst>
                <a:path w="18620" h="11254" extrusionOk="0">
                  <a:moveTo>
                    <a:pt x="10970" y="1"/>
                  </a:moveTo>
                  <a:cubicBezTo>
                    <a:pt x="8934" y="1"/>
                    <a:pt x="6017" y="1443"/>
                    <a:pt x="6197" y="3736"/>
                  </a:cubicBezTo>
                  <a:cubicBezTo>
                    <a:pt x="6197" y="3814"/>
                    <a:pt x="6134" y="3872"/>
                    <a:pt x="6071" y="3872"/>
                  </a:cubicBezTo>
                  <a:cubicBezTo>
                    <a:pt x="6041" y="3872"/>
                    <a:pt x="6011" y="3859"/>
                    <a:pt x="5989" y="3829"/>
                  </a:cubicBezTo>
                  <a:cubicBezTo>
                    <a:pt x="5592" y="3387"/>
                    <a:pt x="5109" y="3195"/>
                    <a:pt x="4641" y="3195"/>
                  </a:cubicBezTo>
                  <a:cubicBezTo>
                    <a:pt x="3661" y="3195"/>
                    <a:pt x="2750" y="4042"/>
                    <a:pt x="2860" y="5219"/>
                  </a:cubicBezTo>
                  <a:cubicBezTo>
                    <a:pt x="2906" y="5219"/>
                    <a:pt x="2953" y="5242"/>
                    <a:pt x="2999" y="5266"/>
                  </a:cubicBezTo>
                  <a:cubicBezTo>
                    <a:pt x="3061" y="5328"/>
                    <a:pt x="3012" y="5408"/>
                    <a:pt x="2952" y="5408"/>
                  </a:cubicBezTo>
                  <a:cubicBezTo>
                    <a:pt x="2944" y="5408"/>
                    <a:pt x="2937" y="5407"/>
                    <a:pt x="2930" y="5405"/>
                  </a:cubicBezTo>
                  <a:cubicBezTo>
                    <a:pt x="2906" y="5381"/>
                    <a:pt x="2883" y="5381"/>
                    <a:pt x="2883" y="5381"/>
                  </a:cubicBezTo>
                  <a:cubicBezTo>
                    <a:pt x="2883" y="5433"/>
                    <a:pt x="2847" y="5464"/>
                    <a:pt x="2811" y="5464"/>
                  </a:cubicBezTo>
                  <a:cubicBezTo>
                    <a:pt x="2782" y="5464"/>
                    <a:pt x="2754" y="5445"/>
                    <a:pt x="2744" y="5405"/>
                  </a:cubicBezTo>
                  <a:cubicBezTo>
                    <a:pt x="2744" y="5381"/>
                    <a:pt x="2721" y="5358"/>
                    <a:pt x="2721" y="5312"/>
                  </a:cubicBezTo>
                  <a:cubicBezTo>
                    <a:pt x="2414" y="5202"/>
                    <a:pt x="2067" y="5136"/>
                    <a:pt x="1729" y="5136"/>
                  </a:cubicBezTo>
                  <a:cubicBezTo>
                    <a:pt x="999" y="5136"/>
                    <a:pt x="314" y="5445"/>
                    <a:pt x="172" y="6285"/>
                  </a:cubicBezTo>
                  <a:cubicBezTo>
                    <a:pt x="1" y="7311"/>
                    <a:pt x="830" y="7607"/>
                    <a:pt x="1682" y="7607"/>
                  </a:cubicBezTo>
                  <a:cubicBezTo>
                    <a:pt x="2100" y="7607"/>
                    <a:pt x="2524" y="7536"/>
                    <a:pt x="2837" y="7444"/>
                  </a:cubicBezTo>
                  <a:cubicBezTo>
                    <a:pt x="2767" y="7259"/>
                    <a:pt x="2698" y="7096"/>
                    <a:pt x="2675" y="6911"/>
                  </a:cubicBezTo>
                  <a:cubicBezTo>
                    <a:pt x="2660" y="6854"/>
                    <a:pt x="2699" y="6814"/>
                    <a:pt x="2736" y="6814"/>
                  </a:cubicBezTo>
                  <a:cubicBezTo>
                    <a:pt x="2759" y="6814"/>
                    <a:pt x="2782" y="6829"/>
                    <a:pt x="2791" y="6865"/>
                  </a:cubicBezTo>
                  <a:cubicBezTo>
                    <a:pt x="2976" y="7490"/>
                    <a:pt x="3416" y="7977"/>
                    <a:pt x="4042" y="8139"/>
                  </a:cubicBezTo>
                  <a:cubicBezTo>
                    <a:pt x="4174" y="8183"/>
                    <a:pt x="4139" y="8373"/>
                    <a:pt x="3997" y="8373"/>
                  </a:cubicBezTo>
                  <a:cubicBezTo>
                    <a:pt x="3989" y="8373"/>
                    <a:pt x="3981" y="8372"/>
                    <a:pt x="3972" y="8371"/>
                  </a:cubicBezTo>
                  <a:cubicBezTo>
                    <a:pt x="3579" y="8255"/>
                    <a:pt x="3208" y="8000"/>
                    <a:pt x="2976" y="7653"/>
                  </a:cubicBezTo>
                  <a:cubicBezTo>
                    <a:pt x="2860" y="7699"/>
                    <a:pt x="2744" y="7745"/>
                    <a:pt x="2605" y="7768"/>
                  </a:cubicBezTo>
                  <a:cubicBezTo>
                    <a:pt x="1377" y="9437"/>
                    <a:pt x="2883" y="11129"/>
                    <a:pt x="4737" y="11245"/>
                  </a:cubicBezTo>
                  <a:cubicBezTo>
                    <a:pt x="4825" y="11251"/>
                    <a:pt x="4913" y="11253"/>
                    <a:pt x="5000" y="11253"/>
                  </a:cubicBezTo>
                  <a:cubicBezTo>
                    <a:pt x="6293" y="11253"/>
                    <a:pt x="7499" y="10617"/>
                    <a:pt x="8237" y="9553"/>
                  </a:cubicBezTo>
                  <a:cubicBezTo>
                    <a:pt x="8270" y="9509"/>
                    <a:pt x="8323" y="9486"/>
                    <a:pt x="8373" y="9486"/>
                  </a:cubicBezTo>
                  <a:cubicBezTo>
                    <a:pt x="8428" y="9486"/>
                    <a:pt x="8479" y="9515"/>
                    <a:pt x="8492" y="9576"/>
                  </a:cubicBezTo>
                  <a:cubicBezTo>
                    <a:pt x="8709" y="10506"/>
                    <a:pt x="9462" y="10989"/>
                    <a:pt x="10211" y="10989"/>
                  </a:cubicBezTo>
                  <a:cubicBezTo>
                    <a:pt x="10900" y="10989"/>
                    <a:pt x="11586" y="10582"/>
                    <a:pt x="11852" y="9738"/>
                  </a:cubicBezTo>
                  <a:cubicBezTo>
                    <a:pt x="11870" y="9668"/>
                    <a:pt x="11915" y="9637"/>
                    <a:pt x="11966" y="9637"/>
                  </a:cubicBezTo>
                  <a:cubicBezTo>
                    <a:pt x="11981" y="9637"/>
                    <a:pt x="11998" y="9640"/>
                    <a:pt x="12014" y="9646"/>
                  </a:cubicBezTo>
                  <a:cubicBezTo>
                    <a:pt x="12037" y="9646"/>
                    <a:pt x="12084" y="9646"/>
                    <a:pt x="12130" y="9692"/>
                  </a:cubicBezTo>
                  <a:cubicBezTo>
                    <a:pt x="13073" y="10562"/>
                    <a:pt x="14298" y="11063"/>
                    <a:pt x="15564" y="11063"/>
                  </a:cubicBezTo>
                  <a:cubicBezTo>
                    <a:pt x="15917" y="11063"/>
                    <a:pt x="16272" y="11024"/>
                    <a:pt x="16626" y="10943"/>
                  </a:cubicBezTo>
                  <a:cubicBezTo>
                    <a:pt x="17646" y="10689"/>
                    <a:pt x="18619" y="9993"/>
                    <a:pt x="18573" y="8834"/>
                  </a:cubicBezTo>
                  <a:cubicBezTo>
                    <a:pt x="18509" y="7649"/>
                    <a:pt x="17518" y="6986"/>
                    <a:pt x="16446" y="6986"/>
                  </a:cubicBezTo>
                  <a:cubicBezTo>
                    <a:pt x="16344" y="6986"/>
                    <a:pt x="16242" y="6992"/>
                    <a:pt x="16139" y="7004"/>
                  </a:cubicBezTo>
                  <a:cubicBezTo>
                    <a:pt x="16186" y="7073"/>
                    <a:pt x="16209" y="7143"/>
                    <a:pt x="16232" y="7212"/>
                  </a:cubicBezTo>
                  <a:cubicBezTo>
                    <a:pt x="16248" y="7290"/>
                    <a:pt x="16158" y="7368"/>
                    <a:pt x="16084" y="7368"/>
                  </a:cubicBezTo>
                  <a:cubicBezTo>
                    <a:pt x="16048" y="7368"/>
                    <a:pt x="16016" y="7350"/>
                    <a:pt x="16000" y="7305"/>
                  </a:cubicBezTo>
                  <a:cubicBezTo>
                    <a:pt x="15931" y="7120"/>
                    <a:pt x="15885" y="6957"/>
                    <a:pt x="15769" y="6795"/>
                  </a:cubicBezTo>
                  <a:cubicBezTo>
                    <a:pt x="15676" y="6610"/>
                    <a:pt x="15560" y="6447"/>
                    <a:pt x="15421" y="6308"/>
                  </a:cubicBezTo>
                  <a:cubicBezTo>
                    <a:pt x="15365" y="6252"/>
                    <a:pt x="15415" y="6180"/>
                    <a:pt x="15461" y="6180"/>
                  </a:cubicBezTo>
                  <a:cubicBezTo>
                    <a:pt x="15472" y="6180"/>
                    <a:pt x="15482" y="6184"/>
                    <a:pt x="15491" y="6193"/>
                  </a:cubicBezTo>
                  <a:cubicBezTo>
                    <a:pt x="15722" y="6355"/>
                    <a:pt x="15931" y="6587"/>
                    <a:pt x="16070" y="6841"/>
                  </a:cubicBezTo>
                  <a:lnTo>
                    <a:pt x="16139" y="6841"/>
                  </a:lnTo>
                  <a:cubicBezTo>
                    <a:pt x="16047" y="6818"/>
                    <a:pt x="15977" y="6679"/>
                    <a:pt x="16070" y="6610"/>
                  </a:cubicBezTo>
                  <a:cubicBezTo>
                    <a:pt x="16557" y="6193"/>
                    <a:pt x="17090" y="5544"/>
                    <a:pt x="16487" y="4964"/>
                  </a:cubicBezTo>
                  <a:cubicBezTo>
                    <a:pt x="16252" y="4729"/>
                    <a:pt x="15971" y="4643"/>
                    <a:pt x="15680" y="4643"/>
                  </a:cubicBezTo>
                  <a:cubicBezTo>
                    <a:pt x="15282" y="4643"/>
                    <a:pt x="14865" y="4804"/>
                    <a:pt x="14517" y="4964"/>
                  </a:cubicBezTo>
                  <a:cubicBezTo>
                    <a:pt x="14503" y="4979"/>
                    <a:pt x="14488" y="4984"/>
                    <a:pt x="14475" y="4984"/>
                  </a:cubicBezTo>
                  <a:cubicBezTo>
                    <a:pt x="14444" y="4984"/>
                    <a:pt x="14417" y="4957"/>
                    <a:pt x="14401" y="4941"/>
                  </a:cubicBezTo>
                  <a:cubicBezTo>
                    <a:pt x="14386" y="4947"/>
                    <a:pt x="14369" y="4950"/>
                    <a:pt x="14352" y="4950"/>
                  </a:cubicBezTo>
                  <a:cubicBezTo>
                    <a:pt x="14246" y="4950"/>
                    <a:pt x="14136" y="4833"/>
                    <a:pt x="14216" y="4732"/>
                  </a:cubicBezTo>
                  <a:cubicBezTo>
                    <a:pt x="15537" y="2438"/>
                    <a:pt x="13497" y="121"/>
                    <a:pt x="11157" y="5"/>
                  </a:cubicBezTo>
                  <a:cubicBezTo>
                    <a:pt x="11096" y="2"/>
                    <a:pt x="11033" y="1"/>
                    <a:pt x="10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931925" y="350819"/>
              <a:ext cx="1444204" cy="855629"/>
            </a:xfrm>
            <a:custGeom>
              <a:avLst/>
              <a:gdLst/>
              <a:ahLst/>
              <a:cxnLst/>
              <a:rect l="l" t="t" r="r" b="b"/>
              <a:pathLst>
                <a:path w="19940" h="11814" extrusionOk="0">
                  <a:moveTo>
                    <a:pt x="11210" y="280"/>
                  </a:moveTo>
                  <a:cubicBezTo>
                    <a:pt x="11273" y="280"/>
                    <a:pt x="11336" y="281"/>
                    <a:pt x="11397" y="284"/>
                  </a:cubicBezTo>
                  <a:cubicBezTo>
                    <a:pt x="13737" y="400"/>
                    <a:pt x="15777" y="2740"/>
                    <a:pt x="14456" y="5011"/>
                  </a:cubicBezTo>
                  <a:cubicBezTo>
                    <a:pt x="14397" y="5129"/>
                    <a:pt x="14488" y="5230"/>
                    <a:pt x="14587" y="5230"/>
                  </a:cubicBezTo>
                  <a:cubicBezTo>
                    <a:pt x="14605" y="5230"/>
                    <a:pt x="14624" y="5227"/>
                    <a:pt x="14641" y="5220"/>
                  </a:cubicBezTo>
                  <a:cubicBezTo>
                    <a:pt x="14660" y="5239"/>
                    <a:pt x="14694" y="5273"/>
                    <a:pt x="14731" y="5273"/>
                  </a:cubicBezTo>
                  <a:cubicBezTo>
                    <a:pt x="14739" y="5273"/>
                    <a:pt x="14748" y="5271"/>
                    <a:pt x="14757" y="5266"/>
                  </a:cubicBezTo>
                  <a:cubicBezTo>
                    <a:pt x="15108" y="5091"/>
                    <a:pt x="15536" y="4924"/>
                    <a:pt x="15943" y="4924"/>
                  </a:cubicBezTo>
                  <a:cubicBezTo>
                    <a:pt x="16236" y="4924"/>
                    <a:pt x="16518" y="5010"/>
                    <a:pt x="16750" y="5243"/>
                  </a:cubicBezTo>
                  <a:cubicBezTo>
                    <a:pt x="17330" y="5823"/>
                    <a:pt x="16797" y="6472"/>
                    <a:pt x="16333" y="6889"/>
                  </a:cubicBezTo>
                  <a:cubicBezTo>
                    <a:pt x="16217" y="6981"/>
                    <a:pt x="16287" y="7097"/>
                    <a:pt x="16403" y="7120"/>
                  </a:cubicBezTo>
                  <a:cubicBezTo>
                    <a:pt x="16379" y="7120"/>
                    <a:pt x="16356" y="7120"/>
                    <a:pt x="16310" y="7144"/>
                  </a:cubicBezTo>
                  <a:cubicBezTo>
                    <a:pt x="16171" y="6866"/>
                    <a:pt x="15962" y="6634"/>
                    <a:pt x="15754" y="6472"/>
                  </a:cubicBezTo>
                  <a:cubicBezTo>
                    <a:pt x="15742" y="6464"/>
                    <a:pt x="15731" y="6461"/>
                    <a:pt x="15719" y="6461"/>
                  </a:cubicBezTo>
                  <a:cubicBezTo>
                    <a:pt x="15658" y="6461"/>
                    <a:pt x="15603" y="6549"/>
                    <a:pt x="15661" y="6587"/>
                  </a:cubicBezTo>
                  <a:cubicBezTo>
                    <a:pt x="15800" y="6750"/>
                    <a:pt x="15916" y="6889"/>
                    <a:pt x="16009" y="7074"/>
                  </a:cubicBezTo>
                  <a:cubicBezTo>
                    <a:pt x="16125" y="7236"/>
                    <a:pt x="16171" y="7422"/>
                    <a:pt x="16240" y="7584"/>
                  </a:cubicBezTo>
                  <a:cubicBezTo>
                    <a:pt x="16257" y="7632"/>
                    <a:pt x="16292" y="7653"/>
                    <a:pt x="16331" y="7653"/>
                  </a:cubicBezTo>
                  <a:cubicBezTo>
                    <a:pt x="16404" y="7653"/>
                    <a:pt x="16487" y="7582"/>
                    <a:pt x="16472" y="7491"/>
                  </a:cubicBezTo>
                  <a:cubicBezTo>
                    <a:pt x="16449" y="7422"/>
                    <a:pt x="16426" y="7352"/>
                    <a:pt x="16379" y="7283"/>
                  </a:cubicBezTo>
                  <a:cubicBezTo>
                    <a:pt x="16482" y="7271"/>
                    <a:pt x="16584" y="7265"/>
                    <a:pt x="16686" y="7265"/>
                  </a:cubicBezTo>
                  <a:cubicBezTo>
                    <a:pt x="17761" y="7265"/>
                    <a:pt x="18771" y="7928"/>
                    <a:pt x="18813" y="9113"/>
                  </a:cubicBezTo>
                  <a:cubicBezTo>
                    <a:pt x="18859" y="10272"/>
                    <a:pt x="17909" y="10968"/>
                    <a:pt x="16866" y="11222"/>
                  </a:cubicBezTo>
                  <a:cubicBezTo>
                    <a:pt x="16512" y="11303"/>
                    <a:pt x="16157" y="11342"/>
                    <a:pt x="15804" y="11342"/>
                  </a:cubicBezTo>
                  <a:cubicBezTo>
                    <a:pt x="14538" y="11342"/>
                    <a:pt x="13313" y="10841"/>
                    <a:pt x="12370" y="9971"/>
                  </a:cubicBezTo>
                  <a:cubicBezTo>
                    <a:pt x="12324" y="9925"/>
                    <a:pt x="12301" y="9925"/>
                    <a:pt x="12254" y="9925"/>
                  </a:cubicBezTo>
                  <a:cubicBezTo>
                    <a:pt x="12238" y="9919"/>
                    <a:pt x="12221" y="9916"/>
                    <a:pt x="12206" y="9916"/>
                  </a:cubicBezTo>
                  <a:cubicBezTo>
                    <a:pt x="12155" y="9916"/>
                    <a:pt x="12110" y="9947"/>
                    <a:pt x="12092" y="10017"/>
                  </a:cubicBezTo>
                  <a:cubicBezTo>
                    <a:pt x="11825" y="10864"/>
                    <a:pt x="11135" y="11277"/>
                    <a:pt x="10446" y="11277"/>
                  </a:cubicBezTo>
                  <a:cubicBezTo>
                    <a:pt x="9702" y="11277"/>
                    <a:pt x="8959" y="10794"/>
                    <a:pt x="8755" y="9855"/>
                  </a:cubicBezTo>
                  <a:cubicBezTo>
                    <a:pt x="8730" y="9794"/>
                    <a:pt x="8674" y="9765"/>
                    <a:pt x="8615" y="9765"/>
                  </a:cubicBezTo>
                  <a:cubicBezTo>
                    <a:pt x="8563" y="9765"/>
                    <a:pt x="8510" y="9788"/>
                    <a:pt x="8477" y="9832"/>
                  </a:cubicBezTo>
                  <a:cubicBezTo>
                    <a:pt x="7727" y="10912"/>
                    <a:pt x="6495" y="11552"/>
                    <a:pt x="5180" y="11552"/>
                  </a:cubicBezTo>
                  <a:cubicBezTo>
                    <a:pt x="5113" y="11552"/>
                    <a:pt x="5045" y="11550"/>
                    <a:pt x="4977" y="11547"/>
                  </a:cubicBezTo>
                  <a:cubicBezTo>
                    <a:pt x="3123" y="11431"/>
                    <a:pt x="1640" y="9716"/>
                    <a:pt x="2845" y="8071"/>
                  </a:cubicBezTo>
                  <a:cubicBezTo>
                    <a:pt x="2984" y="8024"/>
                    <a:pt x="3100" y="7978"/>
                    <a:pt x="3216" y="7932"/>
                  </a:cubicBezTo>
                  <a:cubicBezTo>
                    <a:pt x="3448" y="8279"/>
                    <a:pt x="3819" y="8534"/>
                    <a:pt x="4212" y="8650"/>
                  </a:cubicBezTo>
                  <a:cubicBezTo>
                    <a:pt x="4227" y="8654"/>
                    <a:pt x="4241" y="8656"/>
                    <a:pt x="4253" y="8656"/>
                  </a:cubicBezTo>
                  <a:cubicBezTo>
                    <a:pt x="4382" y="8656"/>
                    <a:pt x="4409" y="8460"/>
                    <a:pt x="4282" y="8418"/>
                  </a:cubicBezTo>
                  <a:cubicBezTo>
                    <a:pt x="3656" y="8256"/>
                    <a:pt x="3216" y="7769"/>
                    <a:pt x="3054" y="7144"/>
                  </a:cubicBezTo>
                  <a:cubicBezTo>
                    <a:pt x="3045" y="7108"/>
                    <a:pt x="3019" y="7093"/>
                    <a:pt x="2992" y="7093"/>
                  </a:cubicBezTo>
                  <a:cubicBezTo>
                    <a:pt x="2948" y="7093"/>
                    <a:pt x="2900" y="7133"/>
                    <a:pt x="2915" y="7190"/>
                  </a:cubicBezTo>
                  <a:cubicBezTo>
                    <a:pt x="2938" y="7375"/>
                    <a:pt x="3007" y="7561"/>
                    <a:pt x="3077" y="7723"/>
                  </a:cubicBezTo>
                  <a:cubicBezTo>
                    <a:pt x="2764" y="7815"/>
                    <a:pt x="2340" y="7886"/>
                    <a:pt x="1922" y="7886"/>
                  </a:cubicBezTo>
                  <a:cubicBezTo>
                    <a:pt x="1070" y="7886"/>
                    <a:pt x="241" y="7590"/>
                    <a:pt x="412" y="6564"/>
                  </a:cubicBezTo>
                  <a:cubicBezTo>
                    <a:pt x="570" y="5724"/>
                    <a:pt x="1249" y="5415"/>
                    <a:pt x="1974" y="5415"/>
                  </a:cubicBezTo>
                  <a:cubicBezTo>
                    <a:pt x="2309" y="5415"/>
                    <a:pt x="2654" y="5481"/>
                    <a:pt x="2961" y="5591"/>
                  </a:cubicBezTo>
                  <a:cubicBezTo>
                    <a:pt x="2984" y="5637"/>
                    <a:pt x="2984" y="5660"/>
                    <a:pt x="2984" y="5684"/>
                  </a:cubicBezTo>
                  <a:cubicBezTo>
                    <a:pt x="2994" y="5724"/>
                    <a:pt x="3022" y="5743"/>
                    <a:pt x="3051" y="5743"/>
                  </a:cubicBezTo>
                  <a:cubicBezTo>
                    <a:pt x="3087" y="5743"/>
                    <a:pt x="3123" y="5712"/>
                    <a:pt x="3123" y="5660"/>
                  </a:cubicBezTo>
                  <a:cubicBezTo>
                    <a:pt x="3146" y="5660"/>
                    <a:pt x="3146" y="5684"/>
                    <a:pt x="3170" y="5684"/>
                  </a:cubicBezTo>
                  <a:cubicBezTo>
                    <a:pt x="3177" y="5686"/>
                    <a:pt x="3185" y="5687"/>
                    <a:pt x="3192" y="5687"/>
                  </a:cubicBezTo>
                  <a:cubicBezTo>
                    <a:pt x="3253" y="5687"/>
                    <a:pt x="3301" y="5609"/>
                    <a:pt x="3239" y="5568"/>
                  </a:cubicBezTo>
                  <a:cubicBezTo>
                    <a:pt x="3193" y="5521"/>
                    <a:pt x="3146" y="5521"/>
                    <a:pt x="3100" y="5498"/>
                  </a:cubicBezTo>
                  <a:cubicBezTo>
                    <a:pt x="2990" y="4321"/>
                    <a:pt x="3901" y="3474"/>
                    <a:pt x="4881" y="3474"/>
                  </a:cubicBezTo>
                  <a:cubicBezTo>
                    <a:pt x="5349" y="3474"/>
                    <a:pt x="5832" y="3666"/>
                    <a:pt x="6229" y="4108"/>
                  </a:cubicBezTo>
                  <a:cubicBezTo>
                    <a:pt x="6252" y="4139"/>
                    <a:pt x="6285" y="4151"/>
                    <a:pt x="6319" y="4151"/>
                  </a:cubicBezTo>
                  <a:cubicBezTo>
                    <a:pt x="6386" y="4151"/>
                    <a:pt x="6453" y="4100"/>
                    <a:pt x="6437" y="4038"/>
                  </a:cubicBezTo>
                  <a:cubicBezTo>
                    <a:pt x="6257" y="1723"/>
                    <a:pt x="9174" y="280"/>
                    <a:pt x="11210" y="280"/>
                  </a:cubicBezTo>
                  <a:close/>
                  <a:moveTo>
                    <a:pt x="11223" y="0"/>
                  </a:moveTo>
                  <a:cubicBezTo>
                    <a:pt x="9111" y="0"/>
                    <a:pt x="6159" y="1421"/>
                    <a:pt x="6159" y="3714"/>
                  </a:cubicBezTo>
                  <a:cubicBezTo>
                    <a:pt x="5762" y="3384"/>
                    <a:pt x="5307" y="3236"/>
                    <a:pt x="4866" y="3236"/>
                  </a:cubicBezTo>
                  <a:cubicBezTo>
                    <a:pt x="3786" y="3236"/>
                    <a:pt x="2790" y="4122"/>
                    <a:pt x="2938" y="5405"/>
                  </a:cubicBezTo>
                  <a:cubicBezTo>
                    <a:pt x="2608" y="5264"/>
                    <a:pt x="2245" y="5189"/>
                    <a:pt x="1893" y="5189"/>
                  </a:cubicBezTo>
                  <a:cubicBezTo>
                    <a:pt x="1032" y="5189"/>
                    <a:pt x="232" y="5637"/>
                    <a:pt x="134" y="6657"/>
                  </a:cubicBezTo>
                  <a:cubicBezTo>
                    <a:pt x="1" y="7778"/>
                    <a:pt x="958" y="8198"/>
                    <a:pt x="1933" y="8198"/>
                  </a:cubicBezTo>
                  <a:cubicBezTo>
                    <a:pt x="2147" y="8198"/>
                    <a:pt x="2362" y="8178"/>
                    <a:pt x="2567" y="8140"/>
                  </a:cubicBezTo>
                  <a:lnTo>
                    <a:pt x="2567" y="8140"/>
                  </a:lnTo>
                  <a:cubicBezTo>
                    <a:pt x="1571" y="9392"/>
                    <a:pt x="2474" y="11083"/>
                    <a:pt x="3958" y="11593"/>
                  </a:cubicBezTo>
                  <a:cubicBezTo>
                    <a:pt x="4381" y="11742"/>
                    <a:pt x="4819" y="11813"/>
                    <a:pt x="5253" y="11813"/>
                  </a:cubicBezTo>
                  <a:cubicBezTo>
                    <a:pt x="6507" y="11813"/>
                    <a:pt x="7737" y="11224"/>
                    <a:pt x="8546" y="10226"/>
                  </a:cubicBezTo>
                  <a:cubicBezTo>
                    <a:pt x="8862" y="11115"/>
                    <a:pt x="9633" y="11567"/>
                    <a:pt x="10408" y="11567"/>
                  </a:cubicBezTo>
                  <a:cubicBezTo>
                    <a:pt x="11169" y="11567"/>
                    <a:pt x="11933" y="11133"/>
                    <a:pt x="12277" y="10249"/>
                  </a:cubicBezTo>
                  <a:cubicBezTo>
                    <a:pt x="13220" y="11069"/>
                    <a:pt x="14671" y="11671"/>
                    <a:pt x="16030" y="11671"/>
                  </a:cubicBezTo>
                  <a:cubicBezTo>
                    <a:pt x="16976" y="11671"/>
                    <a:pt x="17879" y="11380"/>
                    <a:pt x="18535" y="10666"/>
                  </a:cubicBezTo>
                  <a:cubicBezTo>
                    <a:pt x="19939" y="9152"/>
                    <a:pt x="18580" y="7077"/>
                    <a:pt x="16819" y="7077"/>
                  </a:cubicBezTo>
                  <a:cubicBezTo>
                    <a:pt x="16720" y="7077"/>
                    <a:pt x="16620" y="7084"/>
                    <a:pt x="16519" y="7097"/>
                  </a:cubicBezTo>
                  <a:cubicBezTo>
                    <a:pt x="17098" y="6611"/>
                    <a:pt x="17608" y="5846"/>
                    <a:pt x="17028" y="5151"/>
                  </a:cubicBezTo>
                  <a:cubicBezTo>
                    <a:pt x="16743" y="4821"/>
                    <a:pt x="16374" y="4695"/>
                    <a:pt x="15991" y="4695"/>
                  </a:cubicBezTo>
                  <a:cubicBezTo>
                    <a:pt x="15566" y="4695"/>
                    <a:pt x="15123" y="4851"/>
                    <a:pt x="14757" y="5058"/>
                  </a:cubicBezTo>
                  <a:cubicBezTo>
                    <a:pt x="16055" y="2764"/>
                    <a:pt x="14131" y="307"/>
                    <a:pt x="11721" y="29"/>
                  </a:cubicBezTo>
                  <a:cubicBezTo>
                    <a:pt x="11562" y="10"/>
                    <a:pt x="11395" y="0"/>
                    <a:pt x="1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2039321" y="707426"/>
              <a:ext cx="147752" cy="159118"/>
            </a:xfrm>
            <a:custGeom>
              <a:avLst/>
              <a:gdLst/>
              <a:ahLst/>
              <a:cxnLst/>
              <a:rect l="l" t="t" r="r" b="b"/>
              <a:pathLst>
                <a:path w="2040" h="2197" extrusionOk="0">
                  <a:moveTo>
                    <a:pt x="634" y="0"/>
                  </a:moveTo>
                  <a:cubicBezTo>
                    <a:pt x="425" y="0"/>
                    <a:pt x="211" y="44"/>
                    <a:pt x="0" y="111"/>
                  </a:cubicBezTo>
                  <a:cubicBezTo>
                    <a:pt x="116" y="203"/>
                    <a:pt x="232" y="342"/>
                    <a:pt x="325" y="505"/>
                  </a:cubicBezTo>
                  <a:cubicBezTo>
                    <a:pt x="533" y="875"/>
                    <a:pt x="510" y="1223"/>
                    <a:pt x="394" y="1548"/>
                  </a:cubicBezTo>
                  <a:cubicBezTo>
                    <a:pt x="406" y="1536"/>
                    <a:pt x="417" y="1530"/>
                    <a:pt x="429" y="1530"/>
                  </a:cubicBezTo>
                  <a:cubicBezTo>
                    <a:pt x="441" y="1530"/>
                    <a:pt x="452" y="1536"/>
                    <a:pt x="464" y="1548"/>
                  </a:cubicBezTo>
                  <a:cubicBezTo>
                    <a:pt x="672" y="1710"/>
                    <a:pt x="881" y="1942"/>
                    <a:pt x="1020" y="2196"/>
                  </a:cubicBezTo>
                  <a:lnTo>
                    <a:pt x="1113" y="2196"/>
                  </a:lnTo>
                  <a:cubicBezTo>
                    <a:pt x="997" y="2150"/>
                    <a:pt x="927" y="2034"/>
                    <a:pt x="1043" y="1965"/>
                  </a:cubicBezTo>
                  <a:cubicBezTo>
                    <a:pt x="1507" y="1548"/>
                    <a:pt x="2040" y="899"/>
                    <a:pt x="1460" y="319"/>
                  </a:cubicBezTo>
                  <a:cubicBezTo>
                    <a:pt x="1215" y="88"/>
                    <a:pt x="930" y="0"/>
                    <a:pt x="634"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1851303" y="393186"/>
              <a:ext cx="196496" cy="317294"/>
            </a:xfrm>
            <a:custGeom>
              <a:avLst/>
              <a:gdLst/>
              <a:ahLst/>
              <a:cxnLst/>
              <a:rect l="l" t="t" r="r" b="b"/>
              <a:pathLst>
                <a:path w="2713" h="4381" extrusionOk="0">
                  <a:moveTo>
                    <a:pt x="1" y="0"/>
                  </a:moveTo>
                  <a:lnTo>
                    <a:pt x="1" y="0"/>
                  </a:lnTo>
                  <a:cubicBezTo>
                    <a:pt x="626" y="1228"/>
                    <a:pt x="673" y="2897"/>
                    <a:pt x="441" y="4380"/>
                  </a:cubicBezTo>
                  <a:cubicBezTo>
                    <a:pt x="839" y="4247"/>
                    <a:pt x="1253" y="4130"/>
                    <a:pt x="1645" y="4130"/>
                  </a:cubicBezTo>
                  <a:cubicBezTo>
                    <a:pt x="1731" y="4130"/>
                    <a:pt x="1817" y="4136"/>
                    <a:pt x="1901" y="4148"/>
                  </a:cubicBezTo>
                  <a:cubicBezTo>
                    <a:pt x="2712" y="2410"/>
                    <a:pt x="1623" y="69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1834500" y="876894"/>
              <a:ext cx="463391" cy="295639"/>
            </a:xfrm>
            <a:custGeom>
              <a:avLst/>
              <a:gdLst/>
              <a:ahLst/>
              <a:cxnLst/>
              <a:rect l="l" t="t" r="r" b="b"/>
              <a:pathLst>
                <a:path w="6398" h="4082" extrusionOk="0">
                  <a:moveTo>
                    <a:pt x="4224" y="1"/>
                  </a:moveTo>
                  <a:cubicBezTo>
                    <a:pt x="4122" y="1"/>
                    <a:pt x="4020" y="7"/>
                    <a:pt x="3917" y="19"/>
                  </a:cubicBezTo>
                  <a:lnTo>
                    <a:pt x="3941" y="65"/>
                  </a:lnTo>
                  <a:cubicBezTo>
                    <a:pt x="4891" y="436"/>
                    <a:pt x="5493" y="1131"/>
                    <a:pt x="4775" y="2336"/>
                  </a:cubicBezTo>
                  <a:cubicBezTo>
                    <a:pt x="4313" y="3095"/>
                    <a:pt x="3545" y="3408"/>
                    <a:pt x="2740" y="3408"/>
                  </a:cubicBezTo>
                  <a:cubicBezTo>
                    <a:pt x="2414" y="3408"/>
                    <a:pt x="2083" y="3357"/>
                    <a:pt x="1762" y="3263"/>
                  </a:cubicBezTo>
                  <a:cubicBezTo>
                    <a:pt x="1183" y="3101"/>
                    <a:pt x="627" y="2846"/>
                    <a:pt x="94" y="2568"/>
                  </a:cubicBezTo>
                  <a:cubicBezTo>
                    <a:pt x="70" y="2637"/>
                    <a:pt x="24" y="2707"/>
                    <a:pt x="1" y="2776"/>
                  </a:cubicBezTo>
                  <a:cubicBezTo>
                    <a:pt x="936" y="3603"/>
                    <a:pt x="2121" y="4082"/>
                    <a:pt x="3342" y="4082"/>
                  </a:cubicBezTo>
                  <a:cubicBezTo>
                    <a:pt x="3695" y="4082"/>
                    <a:pt x="4051" y="4042"/>
                    <a:pt x="4404" y="3958"/>
                  </a:cubicBezTo>
                  <a:cubicBezTo>
                    <a:pt x="5447" y="3704"/>
                    <a:pt x="6397" y="3008"/>
                    <a:pt x="6351" y="1849"/>
                  </a:cubicBezTo>
                  <a:cubicBezTo>
                    <a:pt x="6287" y="664"/>
                    <a:pt x="5296" y="1"/>
                    <a:pt x="422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1834500" y="364651"/>
              <a:ext cx="240097" cy="334024"/>
            </a:xfrm>
            <a:custGeom>
              <a:avLst/>
              <a:gdLst/>
              <a:ahLst/>
              <a:cxnLst/>
              <a:rect l="l" t="t" r="r" b="b"/>
              <a:pathLst>
                <a:path w="3315" h="4612" extrusionOk="0">
                  <a:moveTo>
                    <a:pt x="1" y="0"/>
                  </a:moveTo>
                  <a:lnTo>
                    <a:pt x="1" y="0"/>
                  </a:lnTo>
                  <a:cubicBezTo>
                    <a:pt x="94" y="116"/>
                    <a:pt x="163" y="255"/>
                    <a:pt x="233" y="394"/>
                  </a:cubicBezTo>
                  <a:cubicBezTo>
                    <a:pt x="1855" y="1089"/>
                    <a:pt x="2944" y="2804"/>
                    <a:pt x="2133" y="4542"/>
                  </a:cubicBezTo>
                  <a:cubicBezTo>
                    <a:pt x="2249" y="4542"/>
                    <a:pt x="2342" y="4566"/>
                    <a:pt x="2434" y="4612"/>
                  </a:cubicBezTo>
                  <a:cubicBezTo>
                    <a:pt x="3315" y="2642"/>
                    <a:pt x="1948" y="62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1824433" y="690914"/>
              <a:ext cx="551680" cy="505961"/>
            </a:xfrm>
            <a:custGeom>
              <a:avLst/>
              <a:gdLst/>
              <a:ahLst/>
              <a:cxnLst/>
              <a:rect l="l" t="t" r="r" b="b"/>
              <a:pathLst>
                <a:path w="7617" h="6986" extrusionOk="0">
                  <a:moveTo>
                    <a:pt x="3669" y="1"/>
                  </a:moveTo>
                  <a:cubicBezTo>
                    <a:pt x="3372" y="1"/>
                    <a:pt x="3066" y="78"/>
                    <a:pt x="2782" y="200"/>
                  </a:cubicBezTo>
                  <a:cubicBezTo>
                    <a:pt x="2851" y="246"/>
                    <a:pt x="2921" y="292"/>
                    <a:pt x="2967" y="339"/>
                  </a:cubicBezTo>
                  <a:cubicBezTo>
                    <a:pt x="3178" y="272"/>
                    <a:pt x="3392" y="228"/>
                    <a:pt x="3601" y="228"/>
                  </a:cubicBezTo>
                  <a:cubicBezTo>
                    <a:pt x="3897" y="228"/>
                    <a:pt x="4182" y="316"/>
                    <a:pt x="4427" y="547"/>
                  </a:cubicBezTo>
                  <a:cubicBezTo>
                    <a:pt x="5007" y="1127"/>
                    <a:pt x="4474" y="1776"/>
                    <a:pt x="4010" y="2193"/>
                  </a:cubicBezTo>
                  <a:cubicBezTo>
                    <a:pt x="3894" y="2262"/>
                    <a:pt x="3964" y="2401"/>
                    <a:pt x="4056" y="2424"/>
                  </a:cubicBezTo>
                  <a:lnTo>
                    <a:pt x="3987" y="2424"/>
                  </a:lnTo>
                  <a:cubicBezTo>
                    <a:pt x="3848" y="2170"/>
                    <a:pt x="3639" y="1938"/>
                    <a:pt x="3408" y="1776"/>
                  </a:cubicBezTo>
                  <a:cubicBezTo>
                    <a:pt x="3396" y="1764"/>
                    <a:pt x="3390" y="1758"/>
                    <a:pt x="3384" y="1758"/>
                  </a:cubicBezTo>
                  <a:cubicBezTo>
                    <a:pt x="3379" y="1758"/>
                    <a:pt x="3373" y="1764"/>
                    <a:pt x="3361" y="1776"/>
                  </a:cubicBezTo>
                  <a:cubicBezTo>
                    <a:pt x="3338" y="1799"/>
                    <a:pt x="3338" y="1845"/>
                    <a:pt x="3315" y="1868"/>
                  </a:cubicBezTo>
                  <a:cubicBezTo>
                    <a:pt x="3315" y="1868"/>
                    <a:pt x="3315" y="1891"/>
                    <a:pt x="3338" y="1891"/>
                  </a:cubicBezTo>
                  <a:cubicBezTo>
                    <a:pt x="3477" y="2054"/>
                    <a:pt x="3593" y="2193"/>
                    <a:pt x="3686" y="2378"/>
                  </a:cubicBezTo>
                  <a:cubicBezTo>
                    <a:pt x="3732" y="2424"/>
                    <a:pt x="3755" y="2471"/>
                    <a:pt x="3755" y="2517"/>
                  </a:cubicBezTo>
                  <a:cubicBezTo>
                    <a:pt x="3871" y="2563"/>
                    <a:pt x="3987" y="2587"/>
                    <a:pt x="4080" y="2633"/>
                  </a:cubicBezTo>
                  <a:lnTo>
                    <a:pt x="4056" y="2587"/>
                  </a:lnTo>
                  <a:cubicBezTo>
                    <a:pt x="4159" y="2575"/>
                    <a:pt x="4261" y="2569"/>
                    <a:pt x="4363" y="2569"/>
                  </a:cubicBezTo>
                  <a:cubicBezTo>
                    <a:pt x="5435" y="2569"/>
                    <a:pt x="6426" y="3232"/>
                    <a:pt x="6490" y="4417"/>
                  </a:cubicBezTo>
                  <a:cubicBezTo>
                    <a:pt x="6536" y="5576"/>
                    <a:pt x="5563" y="6295"/>
                    <a:pt x="4543" y="6526"/>
                  </a:cubicBezTo>
                  <a:cubicBezTo>
                    <a:pt x="4188" y="6610"/>
                    <a:pt x="3830" y="6650"/>
                    <a:pt x="3474" y="6650"/>
                  </a:cubicBezTo>
                  <a:cubicBezTo>
                    <a:pt x="2250" y="6650"/>
                    <a:pt x="1056" y="6176"/>
                    <a:pt x="140" y="5368"/>
                  </a:cubicBezTo>
                  <a:cubicBezTo>
                    <a:pt x="94" y="5437"/>
                    <a:pt x="47" y="5530"/>
                    <a:pt x="1" y="5599"/>
                  </a:cubicBezTo>
                  <a:cubicBezTo>
                    <a:pt x="937" y="6400"/>
                    <a:pt x="2357" y="6985"/>
                    <a:pt x="3694" y="6985"/>
                  </a:cubicBezTo>
                  <a:cubicBezTo>
                    <a:pt x="4642" y="6985"/>
                    <a:pt x="5548" y="6691"/>
                    <a:pt x="6212" y="5970"/>
                  </a:cubicBezTo>
                  <a:cubicBezTo>
                    <a:pt x="7616" y="4456"/>
                    <a:pt x="6257" y="2381"/>
                    <a:pt x="4496" y="2381"/>
                  </a:cubicBezTo>
                  <a:cubicBezTo>
                    <a:pt x="4397" y="2381"/>
                    <a:pt x="4297" y="2388"/>
                    <a:pt x="4196" y="2401"/>
                  </a:cubicBezTo>
                  <a:cubicBezTo>
                    <a:pt x="4775" y="1915"/>
                    <a:pt x="5285" y="1150"/>
                    <a:pt x="4705" y="455"/>
                  </a:cubicBezTo>
                  <a:cubicBezTo>
                    <a:pt x="4419" y="129"/>
                    <a:pt x="4051" y="1"/>
                    <a:pt x="366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45;p5"/>
          <p:cNvGrpSpPr/>
          <p:nvPr/>
        </p:nvGrpSpPr>
        <p:grpSpPr>
          <a:xfrm>
            <a:off x="8090772" y="4766892"/>
            <a:ext cx="1382137" cy="899576"/>
            <a:chOff x="8090771" y="3575169"/>
            <a:chExt cx="1382137" cy="674682"/>
          </a:xfrm>
        </p:grpSpPr>
        <p:sp>
          <p:nvSpPr>
            <p:cNvPr id="146" name="Google Shape;146;p5"/>
            <p:cNvSpPr/>
            <p:nvPr/>
          </p:nvSpPr>
          <p:spPr>
            <a:xfrm>
              <a:off x="8104244" y="3589479"/>
              <a:ext cx="1363489" cy="647827"/>
            </a:xfrm>
            <a:custGeom>
              <a:avLst/>
              <a:gdLst/>
              <a:ahLst/>
              <a:cxnLst/>
              <a:rect l="l" t="t" r="r" b="b"/>
              <a:pathLst>
                <a:path w="29346" h="13943" extrusionOk="0">
                  <a:moveTo>
                    <a:pt x="22007" y="0"/>
                  </a:moveTo>
                  <a:cubicBezTo>
                    <a:pt x="20617" y="0"/>
                    <a:pt x="19284" y="795"/>
                    <a:pt x="18506" y="2043"/>
                  </a:cubicBezTo>
                  <a:cubicBezTo>
                    <a:pt x="18475" y="2084"/>
                    <a:pt x="18431" y="2102"/>
                    <a:pt x="18388" y="2102"/>
                  </a:cubicBezTo>
                  <a:cubicBezTo>
                    <a:pt x="18332" y="2102"/>
                    <a:pt x="18277" y="2072"/>
                    <a:pt x="18251" y="2020"/>
                  </a:cubicBezTo>
                  <a:cubicBezTo>
                    <a:pt x="18002" y="1202"/>
                    <a:pt x="17374" y="828"/>
                    <a:pt x="16741" y="828"/>
                  </a:cubicBezTo>
                  <a:cubicBezTo>
                    <a:pt x="15957" y="828"/>
                    <a:pt x="15165" y="1401"/>
                    <a:pt x="15076" y="2414"/>
                  </a:cubicBezTo>
                  <a:cubicBezTo>
                    <a:pt x="15446" y="2437"/>
                    <a:pt x="15794" y="2484"/>
                    <a:pt x="16142" y="2599"/>
                  </a:cubicBezTo>
                  <a:cubicBezTo>
                    <a:pt x="16290" y="2642"/>
                    <a:pt x="16244" y="2860"/>
                    <a:pt x="16110" y="2860"/>
                  </a:cubicBezTo>
                  <a:cubicBezTo>
                    <a:pt x="16098" y="2860"/>
                    <a:pt x="16086" y="2858"/>
                    <a:pt x="16072" y="2854"/>
                  </a:cubicBezTo>
                  <a:cubicBezTo>
                    <a:pt x="15646" y="2733"/>
                    <a:pt x="15233" y="2668"/>
                    <a:pt x="14820" y="2668"/>
                  </a:cubicBezTo>
                  <a:cubicBezTo>
                    <a:pt x="14445" y="2668"/>
                    <a:pt x="14070" y="2721"/>
                    <a:pt x="13685" y="2831"/>
                  </a:cubicBezTo>
                  <a:cubicBezTo>
                    <a:pt x="13677" y="2833"/>
                    <a:pt x="13670" y="2833"/>
                    <a:pt x="13663" y="2833"/>
                  </a:cubicBezTo>
                  <a:cubicBezTo>
                    <a:pt x="13564" y="2833"/>
                    <a:pt x="13531" y="2689"/>
                    <a:pt x="13639" y="2646"/>
                  </a:cubicBezTo>
                  <a:cubicBezTo>
                    <a:pt x="13894" y="2553"/>
                    <a:pt x="14149" y="2484"/>
                    <a:pt x="14427" y="2460"/>
                  </a:cubicBezTo>
                  <a:cubicBezTo>
                    <a:pt x="13870" y="1313"/>
                    <a:pt x="12689" y="818"/>
                    <a:pt x="11497" y="818"/>
                  </a:cubicBezTo>
                  <a:cubicBezTo>
                    <a:pt x="11100" y="818"/>
                    <a:pt x="10701" y="873"/>
                    <a:pt x="10325" y="977"/>
                  </a:cubicBezTo>
                  <a:cubicBezTo>
                    <a:pt x="8378" y="1510"/>
                    <a:pt x="7127" y="3179"/>
                    <a:pt x="7266" y="5172"/>
                  </a:cubicBezTo>
                  <a:cubicBezTo>
                    <a:pt x="7266" y="5251"/>
                    <a:pt x="7191" y="5297"/>
                    <a:pt x="7121" y="5297"/>
                  </a:cubicBezTo>
                  <a:cubicBezTo>
                    <a:pt x="7088" y="5297"/>
                    <a:pt x="7056" y="5287"/>
                    <a:pt x="7034" y="5265"/>
                  </a:cubicBezTo>
                  <a:cubicBezTo>
                    <a:pt x="6622" y="4842"/>
                    <a:pt x="5917" y="4562"/>
                    <a:pt x="5289" y="4562"/>
                  </a:cubicBezTo>
                  <a:cubicBezTo>
                    <a:pt x="4504" y="4562"/>
                    <a:pt x="3841" y="5000"/>
                    <a:pt x="4021" y="6145"/>
                  </a:cubicBezTo>
                  <a:cubicBezTo>
                    <a:pt x="4036" y="6190"/>
                    <a:pt x="4003" y="6216"/>
                    <a:pt x="3965" y="6216"/>
                  </a:cubicBezTo>
                  <a:cubicBezTo>
                    <a:pt x="3944" y="6216"/>
                    <a:pt x="3922" y="6208"/>
                    <a:pt x="3905" y="6192"/>
                  </a:cubicBezTo>
                  <a:lnTo>
                    <a:pt x="3882" y="6215"/>
                  </a:lnTo>
                  <a:cubicBezTo>
                    <a:pt x="3901" y="6215"/>
                    <a:pt x="3889" y="6244"/>
                    <a:pt x="3872" y="6244"/>
                  </a:cubicBezTo>
                  <a:cubicBezTo>
                    <a:pt x="3868" y="6244"/>
                    <a:pt x="3863" y="6243"/>
                    <a:pt x="3859" y="6238"/>
                  </a:cubicBezTo>
                  <a:cubicBezTo>
                    <a:pt x="3482" y="6033"/>
                    <a:pt x="3018" y="5930"/>
                    <a:pt x="2545" y="5930"/>
                  </a:cubicBezTo>
                  <a:cubicBezTo>
                    <a:pt x="1362" y="5930"/>
                    <a:pt x="124" y="6575"/>
                    <a:pt x="58" y="7883"/>
                  </a:cubicBezTo>
                  <a:cubicBezTo>
                    <a:pt x="1" y="9260"/>
                    <a:pt x="1080" y="9732"/>
                    <a:pt x="2229" y="9732"/>
                  </a:cubicBezTo>
                  <a:cubicBezTo>
                    <a:pt x="2937" y="9732"/>
                    <a:pt x="3671" y="9553"/>
                    <a:pt x="4183" y="9297"/>
                  </a:cubicBezTo>
                  <a:cubicBezTo>
                    <a:pt x="4199" y="9287"/>
                    <a:pt x="4216" y="9282"/>
                    <a:pt x="4232" y="9282"/>
                  </a:cubicBezTo>
                  <a:cubicBezTo>
                    <a:pt x="4289" y="9282"/>
                    <a:pt x="4340" y="9336"/>
                    <a:pt x="4322" y="9390"/>
                  </a:cubicBezTo>
                  <a:cubicBezTo>
                    <a:pt x="3697" y="11267"/>
                    <a:pt x="5643" y="13237"/>
                    <a:pt x="7312" y="13723"/>
                  </a:cubicBezTo>
                  <a:cubicBezTo>
                    <a:pt x="7620" y="13812"/>
                    <a:pt x="7931" y="13855"/>
                    <a:pt x="8237" y="13855"/>
                  </a:cubicBezTo>
                  <a:cubicBezTo>
                    <a:pt x="9611" y="13855"/>
                    <a:pt x="10877" y="12998"/>
                    <a:pt x="11275" y="11615"/>
                  </a:cubicBezTo>
                  <a:cubicBezTo>
                    <a:pt x="10904" y="11545"/>
                    <a:pt x="10580" y="11383"/>
                    <a:pt x="10278" y="11197"/>
                  </a:cubicBezTo>
                  <a:cubicBezTo>
                    <a:pt x="10220" y="11139"/>
                    <a:pt x="10260" y="11048"/>
                    <a:pt x="10329" y="11048"/>
                  </a:cubicBezTo>
                  <a:cubicBezTo>
                    <a:pt x="10342" y="11048"/>
                    <a:pt x="10356" y="11051"/>
                    <a:pt x="10371" y="11058"/>
                  </a:cubicBezTo>
                  <a:cubicBezTo>
                    <a:pt x="10695" y="11221"/>
                    <a:pt x="11020" y="11336"/>
                    <a:pt x="11344" y="11406"/>
                  </a:cubicBezTo>
                  <a:cubicBezTo>
                    <a:pt x="11365" y="11346"/>
                    <a:pt x="11415" y="11320"/>
                    <a:pt x="11470" y="11320"/>
                  </a:cubicBezTo>
                  <a:cubicBezTo>
                    <a:pt x="11541" y="11320"/>
                    <a:pt x="11619" y="11364"/>
                    <a:pt x="11646" y="11429"/>
                  </a:cubicBezTo>
                  <a:cubicBezTo>
                    <a:pt x="11657" y="11418"/>
                    <a:pt x="11675" y="11412"/>
                    <a:pt x="11689" y="11412"/>
                  </a:cubicBezTo>
                  <a:cubicBezTo>
                    <a:pt x="11704" y="11412"/>
                    <a:pt x="11715" y="11418"/>
                    <a:pt x="11715" y="11429"/>
                  </a:cubicBezTo>
                  <a:cubicBezTo>
                    <a:pt x="11790" y="11435"/>
                    <a:pt x="11864" y="11438"/>
                    <a:pt x="11939" y="11438"/>
                  </a:cubicBezTo>
                  <a:cubicBezTo>
                    <a:pt x="12142" y="11438"/>
                    <a:pt x="12346" y="11417"/>
                    <a:pt x="12550" y="11383"/>
                  </a:cubicBezTo>
                  <a:cubicBezTo>
                    <a:pt x="12557" y="11382"/>
                    <a:pt x="12564" y="11381"/>
                    <a:pt x="12571" y="11381"/>
                  </a:cubicBezTo>
                  <a:cubicBezTo>
                    <a:pt x="12695" y="11381"/>
                    <a:pt x="12751" y="11571"/>
                    <a:pt x="12619" y="11615"/>
                  </a:cubicBezTo>
                  <a:cubicBezTo>
                    <a:pt x="12410" y="11667"/>
                    <a:pt x="12189" y="11693"/>
                    <a:pt x="11964" y="11693"/>
                  </a:cubicBezTo>
                  <a:cubicBezTo>
                    <a:pt x="11889" y="11693"/>
                    <a:pt x="11814" y="11690"/>
                    <a:pt x="11738" y="11684"/>
                  </a:cubicBezTo>
                  <a:lnTo>
                    <a:pt x="11738" y="11684"/>
                  </a:lnTo>
                  <a:cubicBezTo>
                    <a:pt x="11831" y="12796"/>
                    <a:pt x="13175" y="13283"/>
                    <a:pt x="14102" y="13469"/>
                  </a:cubicBezTo>
                  <a:cubicBezTo>
                    <a:pt x="14368" y="13524"/>
                    <a:pt x="14643" y="13554"/>
                    <a:pt x="14915" y="13554"/>
                  </a:cubicBezTo>
                  <a:cubicBezTo>
                    <a:pt x="15897" y="13554"/>
                    <a:pt x="16840" y="13159"/>
                    <a:pt x="17185" y="12124"/>
                  </a:cubicBezTo>
                  <a:cubicBezTo>
                    <a:pt x="17208" y="12066"/>
                    <a:pt x="17260" y="12037"/>
                    <a:pt x="17312" y="12037"/>
                  </a:cubicBezTo>
                  <a:cubicBezTo>
                    <a:pt x="17364" y="12037"/>
                    <a:pt x="17416" y="12066"/>
                    <a:pt x="17439" y="12124"/>
                  </a:cubicBezTo>
                  <a:cubicBezTo>
                    <a:pt x="17956" y="13393"/>
                    <a:pt x="19340" y="13943"/>
                    <a:pt x="20830" y="13943"/>
                  </a:cubicBezTo>
                  <a:cubicBezTo>
                    <a:pt x="23423" y="13943"/>
                    <a:pt x="26339" y="12281"/>
                    <a:pt x="25574" y="9853"/>
                  </a:cubicBezTo>
                  <a:cubicBezTo>
                    <a:pt x="25536" y="9739"/>
                    <a:pt x="25639" y="9656"/>
                    <a:pt x="25741" y="9656"/>
                  </a:cubicBezTo>
                  <a:cubicBezTo>
                    <a:pt x="25763" y="9656"/>
                    <a:pt x="25785" y="9660"/>
                    <a:pt x="25806" y="9668"/>
                  </a:cubicBezTo>
                  <a:cubicBezTo>
                    <a:pt x="25764" y="9647"/>
                    <a:pt x="25797" y="9571"/>
                    <a:pt x="25853" y="9571"/>
                  </a:cubicBezTo>
                  <a:cubicBezTo>
                    <a:pt x="25860" y="9571"/>
                    <a:pt x="25868" y="9573"/>
                    <a:pt x="25875" y="9575"/>
                  </a:cubicBezTo>
                  <a:cubicBezTo>
                    <a:pt x="26082" y="9631"/>
                    <a:pt x="26298" y="9658"/>
                    <a:pt x="26516" y="9658"/>
                  </a:cubicBezTo>
                  <a:cubicBezTo>
                    <a:pt x="27570" y="9658"/>
                    <a:pt x="28666" y="9028"/>
                    <a:pt x="28934" y="7953"/>
                  </a:cubicBezTo>
                  <a:cubicBezTo>
                    <a:pt x="29346" y="6432"/>
                    <a:pt x="27851" y="6072"/>
                    <a:pt x="26583" y="6072"/>
                  </a:cubicBezTo>
                  <a:cubicBezTo>
                    <a:pt x="26209" y="6072"/>
                    <a:pt x="25854" y="6103"/>
                    <a:pt x="25574" y="6145"/>
                  </a:cubicBezTo>
                  <a:cubicBezTo>
                    <a:pt x="25538" y="6202"/>
                    <a:pt x="25487" y="6226"/>
                    <a:pt x="25436" y="6226"/>
                  </a:cubicBezTo>
                  <a:cubicBezTo>
                    <a:pt x="25322" y="6226"/>
                    <a:pt x="25209" y="6104"/>
                    <a:pt x="25273" y="5960"/>
                  </a:cubicBezTo>
                  <a:cubicBezTo>
                    <a:pt x="26362" y="4013"/>
                    <a:pt x="25806" y="1557"/>
                    <a:pt x="23789" y="467"/>
                  </a:cubicBezTo>
                  <a:cubicBezTo>
                    <a:pt x="23211" y="147"/>
                    <a:pt x="22604" y="0"/>
                    <a:pt x="2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8090771" y="3575633"/>
              <a:ext cx="1381284" cy="674217"/>
            </a:xfrm>
            <a:custGeom>
              <a:avLst/>
              <a:gdLst/>
              <a:ahLst/>
              <a:cxnLst/>
              <a:rect l="l" t="t" r="r" b="b"/>
              <a:pathLst>
                <a:path w="29729" h="14511" extrusionOk="0">
                  <a:moveTo>
                    <a:pt x="22302" y="1"/>
                  </a:moveTo>
                  <a:cubicBezTo>
                    <a:pt x="20881" y="1"/>
                    <a:pt x="19495" y="727"/>
                    <a:pt x="18703" y="1994"/>
                  </a:cubicBezTo>
                  <a:cubicBezTo>
                    <a:pt x="18356" y="1261"/>
                    <a:pt x="17671" y="909"/>
                    <a:pt x="17000" y="909"/>
                  </a:cubicBezTo>
                  <a:cubicBezTo>
                    <a:pt x="16101" y="909"/>
                    <a:pt x="15227" y="1541"/>
                    <a:pt x="15227" y="2735"/>
                  </a:cubicBezTo>
                  <a:lnTo>
                    <a:pt x="15018" y="2735"/>
                  </a:lnTo>
                  <a:cubicBezTo>
                    <a:pt x="15041" y="2689"/>
                    <a:pt x="15041" y="2642"/>
                    <a:pt x="15018" y="2596"/>
                  </a:cubicBezTo>
                  <a:cubicBezTo>
                    <a:pt x="14424" y="1337"/>
                    <a:pt x="13104" y="778"/>
                    <a:pt x="11775" y="778"/>
                  </a:cubicBezTo>
                  <a:cubicBezTo>
                    <a:pt x="11342" y="778"/>
                    <a:pt x="10909" y="837"/>
                    <a:pt x="10499" y="951"/>
                  </a:cubicBezTo>
                  <a:cubicBezTo>
                    <a:pt x="8598" y="1484"/>
                    <a:pt x="7162" y="3175"/>
                    <a:pt x="7254" y="5169"/>
                  </a:cubicBezTo>
                  <a:cubicBezTo>
                    <a:pt x="6809" y="4822"/>
                    <a:pt x="6282" y="4570"/>
                    <a:pt x="5731" y="4570"/>
                  </a:cubicBezTo>
                  <a:cubicBezTo>
                    <a:pt x="5507" y="4570"/>
                    <a:pt x="5280" y="4611"/>
                    <a:pt x="5053" y="4705"/>
                  </a:cubicBezTo>
                  <a:cubicBezTo>
                    <a:pt x="4381" y="5030"/>
                    <a:pt x="4010" y="5748"/>
                    <a:pt x="4195" y="6466"/>
                  </a:cubicBezTo>
                  <a:cubicBezTo>
                    <a:pt x="4195" y="6490"/>
                    <a:pt x="4195" y="6490"/>
                    <a:pt x="4195" y="6490"/>
                  </a:cubicBezTo>
                  <a:cubicBezTo>
                    <a:pt x="4203" y="6514"/>
                    <a:pt x="4223" y="6524"/>
                    <a:pt x="4243" y="6524"/>
                  </a:cubicBezTo>
                  <a:cubicBezTo>
                    <a:pt x="4282" y="6524"/>
                    <a:pt x="4326" y="6488"/>
                    <a:pt x="4311" y="6443"/>
                  </a:cubicBezTo>
                  <a:cubicBezTo>
                    <a:pt x="4130" y="5305"/>
                    <a:pt x="4800" y="4867"/>
                    <a:pt x="5589" y="4867"/>
                  </a:cubicBezTo>
                  <a:cubicBezTo>
                    <a:pt x="6214" y="4867"/>
                    <a:pt x="6914" y="5142"/>
                    <a:pt x="7324" y="5563"/>
                  </a:cubicBezTo>
                  <a:cubicBezTo>
                    <a:pt x="7346" y="5592"/>
                    <a:pt x="7378" y="5605"/>
                    <a:pt x="7412" y="5605"/>
                  </a:cubicBezTo>
                  <a:cubicBezTo>
                    <a:pt x="7481" y="5605"/>
                    <a:pt x="7556" y="5548"/>
                    <a:pt x="7556" y="5470"/>
                  </a:cubicBezTo>
                  <a:cubicBezTo>
                    <a:pt x="7417" y="3477"/>
                    <a:pt x="8668" y="1808"/>
                    <a:pt x="10592" y="1275"/>
                  </a:cubicBezTo>
                  <a:cubicBezTo>
                    <a:pt x="10974" y="1171"/>
                    <a:pt x="11377" y="1116"/>
                    <a:pt x="11777" y="1116"/>
                  </a:cubicBezTo>
                  <a:cubicBezTo>
                    <a:pt x="12979" y="1116"/>
                    <a:pt x="14160" y="1611"/>
                    <a:pt x="14717" y="2758"/>
                  </a:cubicBezTo>
                  <a:cubicBezTo>
                    <a:pt x="14439" y="2805"/>
                    <a:pt x="14184" y="2851"/>
                    <a:pt x="13929" y="2944"/>
                  </a:cubicBezTo>
                  <a:cubicBezTo>
                    <a:pt x="13821" y="2987"/>
                    <a:pt x="13854" y="3131"/>
                    <a:pt x="13953" y="3131"/>
                  </a:cubicBezTo>
                  <a:cubicBezTo>
                    <a:pt x="13960" y="3131"/>
                    <a:pt x="13967" y="3131"/>
                    <a:pt x="13975" y="3129"/>
                  </a:cubicBezTo>
                  <a:cubicBezTo>
                    <a:pt x="14360" y="3019"/>
                    <a:pt x="14735" y="2966"/>
                    <a:pt x="15110" y="2966"/>
                  </a:cubicBezTo>
                  <a:cubicBezTo>
                    <a:pt x="15523" y="2966"/>
                    <a:pt x="15936" y="3031"/>
                    <a:pt x="16362" y="3152"/>
                  </a:cubicBezTo>
                  <a:cubicBezTo>
                    <a:pt x="16376" y="3156"/>
                    <a:pt x="16388" y="3158"/>
                    <a:pt x="16400" y="3158"/>
                  </a:cubicBezTo>
                  <a:cubicBezTo>
                    <a:pt x="16531" y="3158"/>
                    <a:pt x="16559" y="2940"/>
                    <a:pt x="16432" y="2897"/>
                  </a:cubicBezTo>
                  <a:cubicBezTo>
                    <a:pt x="16084" y="2782"/>
                    <a:pt x="15713" y="2735"/>
                    <a:pt x="15366" y="2712"/>
                  </a:cubicBezTo>
                  <a:cubicBezTo>
                    <a:pt x="15443" y="1709"/>
                    <a:pt x="16241" y="1134"/>
                    <a:pt x="17031" y="1134"/>
                  </a:cubicBezTo>
                  <a:cubicBezTo>
                    <a:pt x="17665" y="1134"/>
                    <a:pt x="18293" y="1503"/>
                    <a:pt x="18541" y="2318"/>
                  </a:cubicBezTo>
                  <a:cubicBezTo>
                    <a:pt x="18566" y="2382"/>
                    <a:pt x="18620" y="2417"/>
                    <a:pt x="18674" y="2417"/>
                  </a:cubicBezTo>
                  <a:cubicBezTo>
                    <a:pt x="18719" y="2417"/>
                    <a:pt x="18764" y="2393"/>
                    <a:pt x="18796" y="2341"/>
                  </a:cubicBezTo>
                  <a:cubicBezTo>
                    <a:pt x="19574" y="1092"/>
                    <a:pt x="20909" y="308"/>
                    <a:pt x="22300" y="308"/>
                  </a:cubicBezTo>
                  <a:cubicBezTo>
                    <a:pt x="22896" y="308"/>
                    <a:pt x="23502" y="452"/>
                    <a:pt x="24079" y="765"/>
                  </a:cubicBezTo>
                  <a:cubicBezTo>
                    <a:pt x="26096" y="1878"/>
                    <a:pt x="26652" y="4311"/>
                    <a:pt x="25563" y="6281"/>
                  </a:cubicBezTo>
                  <a:cubicBezTo>
                    <a:pt x="25499" y="6408"/>
                    <a:pt x="25611" y="6525"/>
                    <a:pt x="25724" y="6525"/>
                  </a:cubicBezTo>
                  <a:cubicBezTo>
                    <a:pt x="25776" y="6525"/>
                    <a:pt x="25828" y="6501"/>
                    <a:pt x="25864" y="6443"/>
                  </a:cubicBezTo>
                  <a:cubicBezTo>
                    <a:pt x="26144" y="6401"/>
                    <a:pt x="26499" y="6370"/>
                    <a:pt x="26873" y="6370"/>
                  </a:cubicBezTo>
                  <a:cubicBezTo>
                    <a:pt x="28141" y="6370"/>
                    <a:pt x="29636" y="6730"/>
                    <a:pt x="29224" y="8251"/>
                  </a:cubicBezTo>
                  <a:cubicBezTo>
                    <a:pt x="28956" y="9326"/>
                    <a:pt x="27860" y="9956"/>
                    <a:pt x="26793" y="9956"/>
                  </a:cubicBezTo>
                  <a:cubicBezTo>
                    <a:pt x="26572" y="9956"/>
                    <a:pt x="26353" y="9929"/>
                    <a:pt x="26142" y="9873"/>
                  </a:cubicBezTo>
                  <a:cubicBezTo>
                    <a:pt x="26137" y="9871"/>
                    <a:pt x="26132" y="9869"/>
                    <a:pt x="26127" y="9869"/>
                  </a:cubicBezTo>
                  <a:cubicBezTo>
                    <a:pt x="26087" y="9869"/>
                    <a:pt x="26054" y="9948"/>
                    <a:pt x="26096" y="9989"/>
                  </a:cubicBezTo>
                  <a:cubicBezTo>
                    <a:pt x="26069" y="9973"/>
                    <a:pt x="26040" y="9966"/>
                    <a:pt x="26012" y="9966"/>
                  </a:cubicBezTo>
                  <a:cubicBezTo>
                    <a:pt x="25916" y="9966"/>
                    <a:pt x="25828" y="10049"/>
                    <a:pt x="25864" y="10174"/>
                  </a:cubicBezTo>
                  <a:cubicBezTo>
                    <a:pt x="26629" y="12586"/>
                    <a:pt x="23717" y="14242"/>
                    <a:pt x="21125" y="14242"/>
                  </a:cubicBezTo>
                  <a:cubicBezTo>
                    <a:pt x="19632" y="14242"/>
                    <a:pt x="18246" y="13693"/>
                    <a:pt x="17729" y="12422"/>
                  </a:cubicBezTo>
                  <a:cubicBezTo>
                    <a:pt x="17706" y="12364"/>
                    <a:pt x="17654" y="12335"/>
                    <a:pt x="17602" y="12335"/>
                  </a:cubicBezTo>
                  <a:cubicBezTo>
                    <a:pt x="17550" y="12335"/>
                    <a:pt x="17498" y="12364"/>
                    <a:pt x="17475" y="12422"/>
                  </a:cubicBezTo>
                  <a:cubicBezTo>
                    <a:pt x="17111" y="13457"/>
                    <a:pt x="16180" y="13852"/>
                    <a:pt x="15202" y="13852"/>
                  </a:cubicBezTo>
                  <a:cubicBezTo>
                    <a:pt x="14932" y="13852"/>
                    <a:pt x="14658" y="13822"/>
                    <a:pt x="14392" y="13767"/>
                  </a:cubicBezTo>
                  <a:cubicBezTo>
                    <a:pt x="13465" y="13581"/>
                    <a:pt x="12121" y="13094"/>
                    <a:pt x="12028" y="12005"/>
                  </a:cubicBezTo>
                  <a:lnTo>
                    <a:pt x="12028" y="12005"/>
                  </a:lnTo>
                  <a:cubicBezTo>
                    <a:pt x="12100" y="12011"/>
                    <a:pt x="12171" y="12014"/>
                    <a:pt x="12241" y="12014"/>
                  </a:cubicBezTo>
                  <a:cubicBezTo>
                    <a:pt x="12471" y="12014"/>
                    <a:pt x="12697" y="11983"/>
                    <a:pt x="12909" y="11913"/>
                  </a:cubicBezTo>
                  <a:cubicBezTo>
                    <a:pt x="13041" y="11869"/>
                    <a:pt x="12985" y="11679"/>
                    <a:pt x="12861" y="11679"/>
                  </a:cubicBezTo>
                  <a:cubicBezTo>
                    <a:pt x="12854" y="11679"/>
                    <a:pt x="12847" y="11680"/>
                    <a:pt x="12840" y="11681"/>
                  </a:cubicBezTo>
                  <a:cubicBezTo>
                    <a:pt x="12636" y="11715"/>
                    <a:pt x="12432" y="11736"/>
                    <a:pt x="12229" y="11736"/>
                  </a:cubicBezTo>
                  <a:cubicBezTo>
                    <a:pt x="12154" y="11736"/>
                    <a:pt x="12080" y="11733"/>
                    <a:pt x="12005" y="11727"/>
                  </a:cubicBezTo>
                  <a:lnTo>
                    <a:pt x="11936" y="11727"/>
                  </a:lnTo>
                  <a:cubicBezTo>
                    <a:pt x="11909" y="11662"/>
                    <a:pt x="11831" y="11618"/>
                    <a:pt x="11760" y="11618"/>
                  </a:cubicBezTo>
                  <a:cubicBezTo>
                    <a:pt x="11705" y="11618"/>
                    <a:pt x="11655" y="11644"/>
                    <a:pt x="11634" y="11704"/>
                  </a:cubicBezTo>
                  <a:cubicBezTo>
                    <a:pt x="11310" y="11634"/>
                    <a:pt x="10985" y="11542"/>
                    <a:pt x="10661" y="11356"/>
                  </a:cubicBezTo>
                  <a:cubicBezTo>
                    <a:pt x="10646" y="11349"/>
                    <a:pt x="10632" y="11346"/>
                    <a:pt x="10619" y="11346"/>
                  </a:cubicBezTo>
                  <a:cubicBezTo>
                    <a:pt x="10550" y="11346"/>
                    <a:pt x="10510" y="11437"/>
                    <a:pt x="10568" y="11495"/>
                  </a:cubicBezTo>
                  <a:cubicBezTo>
                    <a:pt x="10870" y="11704"/>
                    <a:pt x="11217" y="11843"/>
                    <a:pt x="11565" y="11936"/>
                  </a:cubicBezTo>
                  <a:cubicBezTo>
                    <a:pt x="11167" y="13300"/>
                    <a:pt x="9902" y="14153"/>
                    <a:pt x="8529" y="14153"/>
                  </a:cubicBezTo>
                  <a:cubicBezTo>
                    <a:pt x="8222" y="14153"/>
                    <a:pt x="7911" y="14110"/>
                    <a:pt x="7602" y="14021"/>
                  </a:cubicBezTo>
                  <a:cubicBezTo>
                    <a:pt x="5933" y="13535"/>
                    <a:pt x="3987" y="11565"/>
                    <a:pt x="4612" y="9711"/>
                  </a:cubicBezTo>
                  <a:cubicBezTo>
                    <a:pt x="4630" y="9639"/>
                    <a:pt x="4578" y="9580"/>
                    <a:pt x="4521" y="9580"/>
                  </a:cubicBezTo>
                  <a:cubicBezTo>
                    <a:pt x="4505" y="9580"/>
                    <a:pt x="4489" y="9585"/>
                    <a:pt x="4473" y="9595"/>
                  </a:cubicBezTo>
                  <a:cubicBezTo>
                    <a:pt x="3957" y="9853"/>
                    <a:pt x="3215" y="10036"/>
                    <a:pt x="2502" y="10036"/>
                  </a:cubicBezTo>
                  <a:cubicBezTo>
                    <a:pt x="1359" y="10036"/>
                    <a:pt x="291" y="9566"/>
                    <a:pt x="348" y="8181"/>
                  </a:cubicBezTo>
                  <a:cubicBezTo>
                    <a:pt x="414" y="6882"/>
                    <a:pt x="1636" y="6236"/>
                    <a:pt x="2804" y="6236"/>
                  </a:cubicBezTo>
                  <a:cubicBezTo>
                    <a:pt x="3281" y="6236"/>
                    <a:pt x="3749" y="6344"/>
                    <a:pt x="4126" y="6559"/>
                  </a:cubicBezTo>
                  <a:cubicBezTo>
                    <a:pt x="4149" y="6559"/>
                    <a:pt x="4195" y="6536"/>
                    <a:pt x="4172" y="6513"/>
                  </a:cubicBezTo>
                  <a:cubicBezTo>
                    <a:pt x="3774" y="6180"/>
                    <a:pt x="3262" y="6027"/>
                    <a:pt x="2738" y="6027"/>
                  </a:cubicBezTo>
                  <a:cubicBezTo>
                    <a:pt x="1585" y="6027"/>
                    <a:pt x="370" y="6763"/>
                    <a:pt x="163" y="7926"/>
                  </a:cubicBezTo>
                  <a:cubicBezTo>
                    <a:pt x="0" y="8807"/>
                    <a:pt x="533" y="9641"/>
                    <a:pt x="1298" y="10035"/>
                  </a:cubicBezTo>
                  <a:cubicBezTo>
                    <a:pt x="1666" y="10248"/>
                    <a:pt x="2099" y="10348"/>
                    <a:pt x="2515" y="10348"/>
                  </a:cubicBezTo>
                  <a:cubicBezTo>
                    <a:pt x="2597" y="10348"/>
                    <a:pt x="2678" y="10344"/>
                    <a:pt x="2758" y="10337"/>
                  </a:cubicBezTo>
                  <a:cubicBezTo>
                    <a:pt x="2967" y="10337"/>
                    <a:pt x="3199" y="10290"/>
                    <a:pt x="3407" y="10244"/>
                  </a:cubicBezTo>
                  <a:cubicBezTo>
                    <a:pt x="3562" y="10200"/>
                    <a:pt x="3930" y="9964"/>
                    <a:pt x="4124" y="9964"/>
                  </a:cubicBezTo>
                  <a:cubicBezTo>
                    <a:pt x="4132" y="9964"/>
                    <a:pt x="4141" y="9965"/>
                    <a:pt x="4149" y="9966"/>
                  </a:cubicBezTo>
                  <a:cubicBezTo>
                    <a:pt x="4172" y="9977"/>
                    <a:pt x="4195" y="9983"/>
                    <a:pt x="4215" y="9983"/>
                  </a:cubicBezTo>
                  <a:cubicBezTo>
                    <a:pt x="4236" y="9983"/>
                    <a:pt x="4253" y="9977"/>
                    <a:pt x="4265" y="9966"/>
                  </a:cubicBezTo>
                  <a:lnTo>
                    <a:pt x="4265" y="9966"/>
                  </a:lnTo>
                  <a:cubicBezTo>
                    <a:pt x="4242" y="10012"/>
                    <a:pt x="4242" y="10105"/>
                    <a:pt x="4265" y="10267"/>
                  </a:cubicBezTo>
                  <a:cubicBezTo>
                    <a:pt x="4311" y="10452"/>
                    <a:pt x="4288" y="10684"/>
                    <a:pt x="4311" y="10893"/>
                  </a:cubicBezTo>
                  <a:cubicBezTo>
                    <a:pt x="4404" y="11495"/>
                    <a:pt x="4705" y="12052"/>
                    <a:pt x="5076" y="12538"/>
                  </a:cubicBezTo>
                  <a:cubicBezTo>
                    <a:pt x="5655" y="13326"/>
                    <a:pt x="6443" y="13975"/>
                    <a:pt x="7370" y="14276"/>
                  </a:cubicBezTo>
                  <a:cubicBezTo>
                    <a:pt x="7749" y="14406"/>
                    <a:pt x="8143" y="14468"/>
                    <a:pt x="8535" y="14468"/>
                  </a:cubicBezTo>
                  <a:cubicBezTo>
                    <a:pt x="10038" y="14468"/>
                    <a:pt x="11503" y="13554"/>
                    <a:pt x="11889" y="12028"/>
                  </a:cubicBezTo>
                  <a:cubicBezTo>
                    <a:pt x="11913" y="13303"/>
                    <a:pt x="13604" y="13882"/>
                    <a:pt x="14670" y="14021"/>
                  </a:cubicBezTo>
                  <a:cubicBezTo>
                    <a:pt x="14863" y="14052"/>
                    <a:pt x="15056" y="14067"/>
                    <a:pt x="15247" y="14067"/>
                  </a:cubicBezTo>
                  <a:cubicBezTo>
                    <a:pt x="16227" y="14067"/>
                    <a:pt x="17148" y="13659"/>
                    <a:pt x="17614" y="12747"/>
                  </a:cubicBezTo>
                  <a:cubicBezTo>
                    <a:pt x="18274" y="14034"/>
                    <a:pt x="19722" y="14511"/>
                    <a:pt x="21145" y="14511"/>
                  </a:cubicBezTo>
                  <a:cubicBezTo>
                    <a:pt x="21720" y="14511"/>
                    <a:pt x="22291" y="14433"/>
                    <a:pt x="22805" y="14300"/>
                  </a:cubicBezTo>
                  <a:cubicBezTo>
                    <a:pt x="24589" y="13836"/>
                    <a:pt x="26884" y="12214"/>
                    <a:pt x="26165" y="10082"/>
                  </a:cubicBezTo>
                  <a:cubicBezTo>
                    <a:pt x="26165" y="10059"/>
                    <a:pt x="26142" y="10035"/>
                    <a:pt x="26119" y="10012"/>
                  </a:cubicBezTo>
                  <a:lnTo>
                    <a:pt x="26119" y="10012"/>
                  </a:lnTo>
                  <a:cubicBezTo>
                    <a:pt x="26373" y="10094"/>
                    <a:pt x="26641" y="10133"/>
                    <a:pt x="26911" y="10133"/>
                  </a:cubicBezTo>
                  <a:cubicBezTo>
                    <a:pt x="28166" y="10133"/>
                    <a:pt x="29462" y="9285"/>
                    <a:pt x="29595" y="7950"/>
                  </a:cubicBezTo>
                  <a:cubicBezTo>
                    <a:pt x="29729" y="6478"/>
                    <a:pt x="28176" y="6015"/>
                    <a:pt x="26847" y="6015"/>
                  </a:cubicBezTo>
                  <a:cubicBezTo>
                    <a:pt x="26565" y="6015"/>
                    <a:pt x="26293" y="6036"/>
                    <a:pt x="26049" y="6072"/>
                  </a:cubicBezTo>
                  <a:cubicBezTo>
                    <a:pt x="27000" y="4056"/>
                    <a:pt x="26281" y="1576"/>
                    <a:pt x="24242" y="487"/>
                  </a:cubicBezTo>
                  <a:cubicBezTo>
                    <a:pt x="23625" y="157"/>
                    <a:pt x="22960" y="1"/>
                    <a:pt x="2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8656051" y="3589247"/>
              <a:ext cx="811932" cy="648059"/>
            </a:xfrm>
            <a:custGeom>
              <a:avLst/>
              <a:gdLst/>
              <a:ahLst/>
              <a:cxnLst/>
              <a:rect l="l" t="t" r="r" b="b"/>
              <a:pathLst>
                <a:path w="17475" h="13948" extrusionOk="0">
                  <a:moveTo>
                    <a:pt x="10135" y="1"/>
                  </a:moveTo>
                  <a:cubicBezTo>
                    <a:pt x="9449" y="1"/>
                    <a:pt x="8776" y="195"/>
                    <a:pt x="8181" y="542"/>
                  </a:cubicBezTo>
                  <a:cubicBezTo>
                    <a:pt x="8552" y="658"/>
                    <a:pt x="8900" y="797"/>
                    <a:pt x="9224" y="959"/>
                  </a:cubicBezTo>
                  <a:cubicBezTo>
                    <a:pt x="10337" y="1469"/>
                    <a:pt x="11449" y="2349"/>
                    <a:pt x="12121" y="3369"/>
                  </a:cubicBezTo>
                  <a:cubicBezTo>
                    <a:pt x="12747" y="4273"/>
                    <a:pt x="12724" y="5200"/>
                    <a:pt x="12608" y="6173"/>
                  </a:cubicBezTo>
                  <a:cubicBezTo>
                    <a:pt x="13512" y="6220"/>
                    <a:pt x="14439" y="6475"/>
                    <a:pt x="14693" y="7448"/>
                  </a:cubicBezTo>
                  <a:cubicBezTo>
                    <a:pt x="14995" y="8468"/>
                    <a:pt x="14114" y="9232"/>
                    <a:pt x="13210" y="9557"/>
                  </a:cubicBezTo>
                  <a:cubicBezTo>
                    <a:pt x="12809" y="11726"/>
                    <a:pt x="10906" y="12836"/>
                    <a:pt x="8964" y="12836"/>
                  </a:cubicBezTo>
                  <a:cubicBezTo>
                    <a:pt x="7545" y="12836"/>
                    <a:pt x="6105" y="12244"/>
                    <a:pt x="5215" y="11040"/>
                  </a:cubicBezTo>
                  <a:cubicBezTo>
                    <a:pt x="4589" y="11689"/>
                    <a:pt x="3824" y="12176"/>
                    <a:pt x="2874" y="12315"/>
                  </a:cubicBezTo>
                  <a:cubicBezTo>
                    <a:pt x="2729" y="12333"/>
                    <a:pt x="2585" y="12341"/>
                    <a:pt x="2444" y="12341"/>
                  </a:cubicBezTo>
                  <a:cubicBezTo>
                    <a:pt x="1663" y="12341"/>
                    <a:pt x="946" y="12082"/>
                    <a:pt x="279" y="11689"/>
                  </a:cubicBezTo>
                  <a:lnTo>
                    <a:pt x="232" y="11689"/>
                  </a:lnTo>
                  <a:cubicBezTo>
                    <a:pt x="163" y="11851"/>
                    <a:pt x="93" y="12014"/>
                    <a:pt x="0" y="12153"/>
                  </a:cubicBezTo>
                  <a:cubicBezTo>
                    <a:pt x="348" y="12941"/>
                    <a:pt x="1437" y="13311"/>
                    <a:pt x="2248" y="13474"/>
                  </a:cubicBezTo>
                  <a:cubicBezTo>
                    <a:pt x="2502" y="13521"/>
                    <a:pt x="2761" y="13547"/>
                    <a:pt x="3019" y="13547"/>
                  </a:cubicBezTo>
                  <a:cubicBezTo>
                    <a:pt x="4010" y="13547"/>
                    <a:pt x="4963" y="13160"/>
                    <a:pt x="5331" y="12129"/>
                  </a:cubicBezTo>
                  <a:cubicBezTo>
                    <a:pt x="5353" y="12063"/>
                    <a:pt x="5396" y="12034"/>
                    <a:pt x="5440" y="12034"/>
                  </a:cubicBezTo>
                  <a:cubicBezTo>
                    <a:pt x="5489" y="12034"/>
                    <a:pt x="5538" y="12069"/>
                    <a:pt x="5562" y="12129"/>
                  </a:cubicBezTo>
                  <a:cubicBezTo>
                    <a:pt x="6087" y="13398"/>
                    <a:pt x="7476" y="13948"/>
                    <a:pt x="8970" y="13948"/>
                  </a:cubicBezTo>
                  <a:cubicBezTo>
                    <a:pt x="11566" y="13948"/>
                    <a:pt x="14477" y="12286"/>
                    <a:pt x="13697" y="9858"/>
                  </a:cubicBezTo>
                  <a:cubicBezTo>
                    <a:pt x="13659" y="9744"/>
                    <a:pt x="13762" y="9661"/>
                    <a:pt x="13864" y="9661"/>
                  </a:cubicBezTo>
                  <a:cubicBezTo>
                    <a:pt x="13886" y="9661"/>
                    <a:pt x="13908" y="9665"/>
                    <a:pt x="13929" y="9673"/>
                  </a:cubicBezTo>
                  <a:cubicBezTo>
                    <a:pt x="13889" y="9633"/>
                    <a:pt x="13918" y="9576"/>
                    <a:pt x="13971" y="9576"/>
                  </a:cubicBezTo>
                  <a:cubicBezTo>
                    <a:pt x="13980" y="9576"/>
                    <a:pt x="13989" y="9577"/>
                    <a:pt x="13998" y="9580"/>
                  </a:cubicBezTo>
                  <a:cubicBezTo>
                    <a:pt x="14205" y="9636"/>
                    <a:pt x="14421" y="9663"/>
                    <a:pt x="14640" y="9663"/>
                  </a:cubicBezTo>
                  <a:cubicBezTo>
                    <a:pt x="15693" y="9663"/>
                    <a:pt x="16793" y="9033"/>
                    <a:pt x="17081" y="7958"/>
                  </a:cubicBezTo>
                  <a:cubicBezTo>
                    <a:pt x="17474" y="6437"/>
                    <a:pt x="15975" y="6077"/>
                    <a:pt x="14706" y="6077"/>
                  </a:cubicBezTo>
                  <a:cubicBezTo>
                    <a:pt x="14332" y="6077"/>
                    <a:pt x="13977" y="6108"/>
                    <a:pt x="13697" y="6150"/>
                  </a:cubicBezTo>
                  <a:cubicBezTo>
                    <a:pt x="13661" y="6207"/>
                    <a:pt x="13610" y="6231"/>
                    <a:pt x="13560" y="6231"/>
                  </a:cubicBezTo>
                  <a:cubicBezTo>
                    <a:pt x="13447" y="6231"/>
                    <a:pt x="13339" y="6109"/>
                    <a:pt x="13419" y="5965"/>
                  </a:cubicBezTo>
                  <a:cubicBezTo>
                    <a:pt x="14508" y="4018"/>
                    <a:pt x="13929" y="1562"/>
                    <a:pt x="11912" y="472"/>
                  </a:cubicBezTo>
                  <a:cubicBezTo>
                    <a:pt x="11340" y="148"/>
                    <a:pt x="10733" y="1"/>
                    <a:pt x="1013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8650661" y="3575169"/>
              <a:ext cx="822247" cy="674124"/>
            </a:xfrm>
            <a:custGeom>
              <a:avLst/>
              <a:gdLst/>
              <a:ahLst/>
              <a:cxnLst/>
              <a:rect l="l" t="t" r="r" b="b"/>
              <a:pathLst>
                <a:path w="17697" h="14509" extrusionOk="0">
                  <a:moveTo>
                    <a:pt x="10291" y="0"/>
                  </a:moveTo>
                  <a:cubicBezTo>
                    <a:pt x="9445" y="0"/>
                    <a:pt x="8611" y="257"/>
                    <a:pt x="7903" y="729"/>
                  </a:cubicBezTo>
                  <a:cubicBezTo>
                    <a:pt x="8042" y="752"/>
                    <a:pt x="8158" y="798"/>
                    <a:pt x="8297" y="845"/>
                  </a:cubicBezTo>
                  <a:cubicBezTo>
                    <a:pt x="8892" y="498"/>
                    <a:pt x="9565" y="304"/>
                    <a:pt x="10251" y="304"/>
                  </a:cubicBezTo>
                  <a:cubicBezTo>
                    <a:pt x="10849" y="304"/>
                    <a:pt x="11456" y="451"/>
                    <a:pt x="12028" y="775"/>
                  </a:cubicBezTo>
                  <a:cubicBezTo>
                    <a:pt x="14045" y="1865"/>
                    <a:pt x="14624" y="4321"/>
                    <a:pt x="13512" y="6268"/>
                  </a:cubicBezTo>
                  <a:cubicBezTo>
                    <a:pt x="13448" y="6412"/>
                    <a:pt x="13561" y="6534"/>
                    <a:pt x="13675" y="6534"/>
                  </a:cubicBezTo>
                  <a:cubicBezTo>
                    <a:pt x="13726" y="6534"/>
                    <a:pt x="13777" y="6510"/>
                    <a:pt x="13813" y="6453"/>
                  </a:cubicBezTo>
                  <a:cubicBezTo>
                    <a:pt x="14093" y="6411"/>
                    <a:pt x="14448" y="6380"/>
                    <a:pt x="14822" y="6380"/>
                  </a:cubicBezTo>
                  <a:cubicBezTo>
                    <a:pt x="16090" y="6380"/>
                    <a:pt x="17585" y="6740"/>
                    <a:pt x="17173" y="8261"/>
                  </a:cubicBezTo>
                  <a:cubicBezTo>
                    <a:pt x="16905" y="9336"/>
                    <a:pt x="15809" y="9966"/>
                    <a:pt x="14755" y="9966"/>
                  </a:cubicBezTo>
                  <a:cubicBezTo>
                    <a:pt x="14537" y="9966"/>
                    <a:pt x="14321" y="9939"/>
                    <a:pt x="14114" y="9883"/>
                  </a:cubicBezTo>
                  <a:cubicBezTo>
                    <a:pt x="14105" y="9880"/>
                    <a:pt x="14096" y="9879"/>
                    <a:pt x="14087" y="9879"/>
                  </a:cubicBezTo>
                  <a:cubicBezTo>
                    <a:pt x="14034" y="9879"/>
                    <a:pt x="14005" y="9936"/>
                    <a:pt x="14045" y="9976"/>
                  </a:cubicBezTo>
                  <a:cubicBezTo>
                    <a:pt x="14024" y="9968"/>
                    <a:pt x="14002" y="9964"/>
                    <a:pt x="13980" y="9964"/>
                  </a:cubicBezTo>
                  <a:cubicBezTo>
                    <a:pt x="13878" y="9964"/>
                    <a:pt x="13775" y="10047"/>
                    <a:pt x="13813" y="10161"/>
                  </a:cubicBezTo>
                  <a:cubicBezTo>
                    <a:pt x="14578" y="12589"/>
                    <a:pt x="11662" y="14251"/>
                    <a:pt x="9069" y="14251"/>
                  </a:cubicBezTo>
                  <a:cubicBezTo>
                    <a:pt x="7579" y="14251"/>
                    <a:pt x="6195" y="13701"/>
                    <a:pt x="5678" y="12432"/>
                  </a:cubicBezTo>
                  <a:cubicBezTo>
                    <a:pt x="5655" y="12374"/>
                    <a:pt x="5603" y="12345"/>
                    <a:pt x="5554" y="12345"/>
                  </a:cubicBezTo>
                  <a:cubicBezTo>
                    <a:pt x="5505" y="12345"/>
                    <a:pt x="5458" y="12374"/>
                    <a:pt x="5447" y="12432"/>
                  </a:cubicBezTo>
                  <a:cubicBezTo>
                    <a:pt x="5084" y="13467"/>
                    <a:pt x="4152" y="13862"/>
                    <a:pt x="3163" y="13862"/>
                  </a:cubicBezTo>
                  <a:cubicBezTo>
                    <a:pt x="2890" y="13862"/>
                    <a:pt x="2612" y="13832"/>
                    <a:pt x="2341" y="13777"/>
                  </a:cubicBezTo>
                  <a:cubicBezTo>
                    <a:pt x="1553" y="13614"/>
                    <a:pt x="464" y="13244"/>
                    <a:pt x="116" y="12456"/>
                  </a:cubicBezTo>
                  <a:cubicBezTo>
                    <a:pt x="70" y="12525"/>
                    <a:pt x="47" y="12571"/>
                    <a:pt x="1" y="12618"/>
                  </a:cubicBezTo>
                  <a:cubicBezTo>
                    <a:pt x="441" y="13475"/>
                    <a:pt x="1762" y="13892"/>
                    <a:pt x="2619" y="14031"/>
                  </a:cubicBezTo>
                  <a:cubicBezTo>
                    <a:pt x="2816" y="14062"/>
                    <a:pt x="3012" y="14077"/>
                    <a:pt x="3205" y="14077"/>
                  </a:cubicBezTo>
                  <a:cubicBezTo>
                    <a:pt x="4199" y="14077"/>
                    <a:pt x="5116" y="13669"/>
                    <a:pt x="5563" y="12757"/>
                  </a:cubicBezTo>
                  <a:cubicBezTo>
                    <a:pt x="6221" y="14024"/>
                    <a:pt x="7662" y="14508"/>
                    <a:pt x="9081" y="14508"/>
                  </a:cubicBezTo>
                  <a:cubicBezTo>
                    <a:pt x="9661" y="14508"/>
                    <a:pt x="10237" y="14427"/>
                    <a:pt x="10754" y="14286"/>
                  </a:cubicBezTo>
                  <a:cubicBezTo>
                    <a:pt x="12538" y="13823"/>
                    <a:pt x="14833" y="12224"/>
                    <a:pt x="14137" y="10092"/>
                  </a:cubicBezTo>
                  <a:cubicBezTo>
                    <a:pt x="14114" y="10045"/>
                    <a:pt x="14091" y="10022"/>
                    <a:pt x="14068" y="9999"/>
                  </a:cubicBezTo>
                  <a:lnTo>
                    <a:pt x="14068" y="9999"/>
                  </a:lnTo>
                  <a:cubicBezTo>
                    <a:pt x="14335" y="10088"/>
                    <a:pt x="14617" y="10131"/>
                    <a:pt x="14899" y="10131"/>
                  </a:cubicBezTo>
                  <a:cubicBezTo>
                    <a:pt x="16157" y="10131"/>
                    <a:pt x="17431" y="9285"/>
                    <a:pt x="17544" y="7960"/>
                  </a:cubicBezTo>
                  <a:cubicBezTo>
                    <a:pt x="17696" y="6477"/>
                    <a:pt x="16149" y="6023"/>
                    <a:pt x="14820" y="6023"/>
                  </a:cubicBezTo>
                  <a:cubicBezTo>
                    <a:pt x="14529" y="6023"/>
                    <a:pt x="14248" y="6045"/>
                    <a:pt x="13998" y="6082"/>
                  </a:cubicBezTo>
                  <a:cubicBezTo>
                    <a:pt x="14949" y="4066"/>
                    <a:pt x="14253" y="1563"/>
                    <a:pt x="12214" y="474"/>
                  </a:cubicBezTo>
                  <a:cubicBezTo>
                    <a:pt x="11600" y="152"/>
                    <a:pt x="10942" y="0"/>
                    <a:pt x="1029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5"/>
          <p:cNvSpPr/>
          <p:nvPr/>
        </p:nvSpPr>
        <p:spPr>
          <a:xfrm>
            <a:off x="-482702" y="3143567"/>
            <a:ext cx="973500" cy="1298000"/>
          </a:xfrm>
          <a:prstGeom prst="mathMultiply">
            <a:avLst>
              <a:gd name="adj1" fmla="val 23520"/>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7673223" y="1356965"/>
            <a:ext cx="757500" cy="1010000"/>
          </a:xfrm>
          <a:prstGeom prst="diamond">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txBox="1">
            <a:spLocks noGrp="1"/>
          </p:cNvSpPr>
          <p:nvPr>
            <p:ph type="subTitle" idx="1"/>
          </p:nvPr>
        </p:nvSpPr>
        <p:spPr>
          <a:xfrm>
            <a:off x="1615575" y="4344300"/>
            <a:ext cx="2294100" cy="4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153" name="Google Shape;153;p5"/>
          <p:cNvSpPr txBox="1">
            <a:spLocks noGrp="1"/>
          </p:cNvSpPr>
          <p:nvPr>
            <p:ph type="subTitle" idx="2"/>
          </p:nvPr>
        </p:nvSpPr>
        <p:spPr>
          <a:xfrm>
            <a:off x="1615575" y="4766899"/>
            <a:ext cx="2294100" cy="6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154" name="Google Shape;154;p5"/>
          <p:cNvSpPr txBox="1">
            <a:spLocks noGrp="1"/>
          </p:cNvSpPr>
          <p:nvPr>
            <p:ph type="subTitle" idx="3"/>
          </p:nvPr>
        </p:nvSpPr>
        <p:spPr>
          <a:xfrm>
            <a:off x="5234325" y="4344300"/>
            <a:ext cx="2294100" cy="4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155" name="Google Shape;155;p5"/>
          <p:cNvSpPr txBox="1">
            <a:spLocks noGrp="1"/>
          </p:cNvSpPr>
          <p:nvPr>
            <p:ph type="subTitle" idx="4"/>
          </p:nvPr>
        </p:nvSpPr>
        <p:spPr>
          <a:xfrm>
            <a:off x="5234325" y="4766899"/>
            <a:ext cx="2294100" cy="6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r>
              <a:rPr lang="ru-RU" smtClean="0"/>
              <a:t>Образец подзаголовка</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56"/>
        <p:cNvGrpSpPr/>
        <p:nvPr/>
      </p:nvGrpSpPr>
      <p:grpSpPr>
        <a:xfrm>
          <a:off x="0" y="0"/>
          <a:ext cx="0" cy="0"/>
          <a:chOff x="0" y="0"/>
          <a:chExt cx="0" cy="0"/>
        </a:xfrm>
      </p:grpSpPr>
      <p:sp>
        <p:nvSpPr>
          <p:cNvPr id="157" name="Google Shape;157;p6"/>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ru-RU" smtClean="0"/>
              <a:t>Образец заголовка</a:t>
            </a:r>
            <a:endParaRPr/>
          </a:p>
        </p:txBody>
      </p:sp>
      <p:grpSp>
        <p:nvGrpSpPr>
          <p:cNvPr id="2" name="Google Shape;158;p6"/>
          <p:cNvGrpSpPr/>
          <p:nvPr/>
        </p:nvGrpSpPr>
        <p:grpSpPr>
          <a:xfrm>
            <a:off x="877075" y="346932"/>
            <a:ext cx="1278554" cy="1010019"/>
            <a:chOff x="877075" y="260199"/>
            <a:chExt cx="1278554" cy="757514"/>
          </a:xfrm>
        </p:grpSpPr>
        <p:sp>
          <p:nvSpPr>
            <p:cNvPr id="159" name="Google Shape;159;p6"/>
            <p:cNvSpPr/>
            <p:nvPr/>
          </p:nvSpPr>
          <p:spPr>
            <a:xfrm>
              <a:off x="892463" y="278088"/>
              <a:ext cx="1193914" cy="721606"/>
            </a:xfrm>
            <a:custGeom>
              <a:avLst/>
              <a:gdLst/>
              <a:ahLst/>
              <a:cxnLst/>
              <a:rect l="l" t="t" r="r" b="b"/>
              <a:pathLst>
                <a:path w="18620" h="11254" extrusionOk="0">
                  <a:moveTo>
                    <a:pt x="10970" y="1"/>
                  </a:moveTo>
                  <a:cubicBezTo>
                    <a:pt x="8934" y="1"/>
                    <a:pt x="6017" y="1443"/>
                    <a:pt x="6197" y="3736"/>
                  </a:cubicBezTo>
                  <a:cubicBezTo>
                    <a:pt x="6197" y="3814"/>
                    <a:pt x="6134" y="3872"/>
                    <a:pt x="6071" y="3872"/>
                  </a:cubicBezTo>
                  <a:cubicBezTo>
                    <a:pt x="6041" y="3872"/>
                    <a:pt x="6011" y="3859"/>
                    <a:pt x="5989" y="3829"/>
                  </a:cubicBezTo>
                  <a:cubicBezTo>
                    <a:pt x="5592" y="3387"/>
                    <a:pt x="5109" y="3195"/>
                    <a:pt x="4641" y="3195"/>
                  </a:cubicBezTo>
                  <a:cubicBezTo>
                    <a:pt x="3661" y="3195"/>
                    <a:pt x="2750" y="4042"/>
                    <a:pt x="2860" y="5219"/>
                  </a:cubicBezTo>
                  <a:cubicBezTo>
                    <a:pt x="2906" y="5219"/>
                    <a:pt x="2953" y="5242"/>
                    <a:pt x="2999" y="5266"/>
                  </a:cubicBezTo>
                  <a:cubicBezTo>
                    <a:pt x="3061" y="5328"/>
                    <a:pt x="3012" y="5408"/>
                    <a:pt x="2952" y="5408"/>
                  </a:cubicBezTo>
                  <a:cubicBezTo>
                    <a:pt x="2944" y="5408"/>
                    <a:pt x="2937" y="5407"/>
                    <a:pt x="2930" y="5405"/>
                  </a:cubicBezTo>
                  <a:cubicBezTo>
                    <a:pt x="2906" y="5381"/>
                    <a:pt x="2883" y="5381"/>
                    <a:pt x="2883" y="5381"/>
                  </a:cubicBezTo>
                  <a:cubicBezTo>
                    <a:pt x="2883" y="5433"/>
                    <a:pt x="2847" y="5464"/>
                    <a:pt x="2811" y="5464"/>
                  </a:cubicBezTo>
                  <a:cubicBezTo>
                    <a:pt x="2782" y="5464"/>
                    <a:pt x="2754" y="5445"/>
                    <a:pt x="2744" y="5405"/>
                  </a:cubicBezTo>
                  <a:cubicBezTo>
                    <a:pt x="2744" y="5381"/>
                    <a:pt x="2721" y="5358"/>
                    <a:pt x="2721" y="5312"/>
                  </a:cubicBezTo>
                  <a:cubicBezTo>
                    <a:pt x="2414" y="5202"/>
                    <a:pt x="2067" y="5136"/>
                    <a:pt x="1729" y="5136"/>
                  </a:cubicBezTo>
                  <a:cubicBezTo>
                    <a:pt x="999" y="5136"/>
                    <a:pt x="314" y="5445"/>
                    <a:pt x="172" y="6285"/>
                  </a:cubicBezTo>
                  <a:cubicBezTo>
                    <a:pt x="1" y="7311"/>
                    <a:pt x="830" y="7607"/>
                    <a:pt x="1682" y="7607"/>
                  </a:cubicBezTo>
                  <a:cubicBezTo>
                    <a:pt x="2100" y="7607"/>
                    <a:pt x="2524" y="7536"/>
                    <a:pt x="2837" y="7444"/>
                  </a:cubicBezTo>
                  <a:cubicBezTo>
                    <a:pt x="2767" y="7259"/>
                    <a:pt x="2698" y="7096"/>
                    <a:pt x="2675" y="6911"/>
                  </a:cubicBezTo>
                  <a:cubicBezTo>
                    <a:pt x="2660" y="6854"/>
                    <a:pt x="2699" y="6814"/>
                    <a:pt x="2736" y="6814"/>
                  </a:cubicBezTo>
                  <a:cubicBezTo>
                    <a:pt x="2759" y="6814"/>
                    <a:pt x="2782" y="6829"/>
                    <a:pt x="2791" y="6865"/>
                  </a:cubicBezTo>
                  <a:cubicBezTo>
                    <a:pt x="2976" y="7490"/>
                    <a:pt x="3416" y="7977"/>
                    <a:pt x="4042" y="8139"/>
                  </a:cubicBezTo>
                  <a:cubicBezTo>
                    <a:pt x="4174" y="8183"/>
                    <a:pt x="4139" y="8373"/>
                    <a:pt x="3997" y="8373"/>
                  </a:cubicBezTo>
                  <a:cubicBezTo>
                    <a:pt x="3989" y="8373"/>
                    <a:pt x="3981" y="8372"/>
                    <a:pt x="3972" y="8371"/>
                  </a:cubicBezTo>
                  <a:cubicBezTo>
                    <a:pt x="3579" y="8255"/>
                    <a:pt x="3208" y="8000"/>
                    <a:pt x="2976" y="7653"/>
                  </a:cubicBezTo>
                  <a:cubicBezTo>
                    <a:pt x="2860" y="7699"/>
                    <a:pt x="2744" y="7745"/>
                    <a:pt x="2605" y="7768"/>
                  </a:cubicBezTo>
                  <a:cubicBezTo>
                    <a:pt x="1377" y="9437"/>
                    <a:pt x="2883" y="11129"/>
                    <a:pt x="4737" y="11245"/>
                  </a:cubicBezTo>
                  <a:cubicBezTo>
                    <a:pt x="4825" y="11251"/>
                    <a:pt x="4913" y="11253"/>
                    <a:pt x="5000" y="11253"/>
                  </a:cubicBezTo>
                  <a:cubicBezTo>
                    <a:pt x="6293" y="11253"/>
                    <a:pt x="7499" y="10617"/>
                    <a:pt x="8237" y="9553"/>
                  </a:cubicBezTo>
                  <a:cubicBezTo>
                    <a:pt x="8270" y="9509"/>
                    <a:pt x="8323" y="9486"/>
                    <a:pt x="8373" y="9486"/>
                  </a:cubicBezTo>
                  <a:cubicBezTo>
                    <a:pt x="8428" y="9486"/>
                    <a:pt x="8479" y="9515"/>
                    <a:pt x="8492" y="9576"/>
                  </a:cubicBezTo>
                  <a:cubicBezTo>
                    <a:pt x="8709" y="10506"/>
                    <a:pt x="9462" y="10989"/>
                    <a:pt x="10211" y="10989"/>
                  </a:cubicBezTo>
                  <a:cubicBezTo>
                    <a:pt x="10900" y="10989"/>
                    <a:pt x="11586" y="10582"/>
                    <a:pt x="11852" y="9738"/>
                  </a:cubicBezTo>
                  <a:cubicBezTo>
                    <a:pt x="11870" y="9668"/>
                    <a:pt x="11915" y="9637"/>
                    <a:pt x="11966" y="9637"/>
                  </a:cubicBezTo>
                  <a:cubicBezTo>
                    <a:pt x="11981" y="9637"/>
                    <a:pt x="11998" y="9640"/>
                    <a:pt x="12014" y="9646"/>
                  </a:cubicBezTo>
                  <a:cubicBezTo>
                    <a:pt x="12037" y="9646"/>
                    <a:pt x="12084" y="9646"/>
                    <a:pt x="12130" y="9692"/>
                  </a:cubicBezTo>
                  <a:cubicBezTo>
                    <a:pt x="13073" y="10562"/>
                    <a:pt x="14298" y="11063"/>
                    <a:pt x="15564" y="11063"/>
                  </a:cubicBezTo>
                  <a:cubicBezTo>
                    <a:pt x="15917" y="11063"/>
                    <a:pt x="16272" y="11024"/>
                    <a:pt x="16626" y="10943"/>
                  </a:cubicBezTo>
                  <a:cubicBezTo>
                    <a:pt x="17646" y="10689"/>
                    <a:pt x="18619" y="9993"/>
                    <a:pt x="18573" y="8834"/>
                  </a:cubicBezTo>
                  <a:cubicBezTo>
                    <a:pt x="18509" y="7649"/>
                    <a:pt x="17518" y="6986"/>
                    <a:pt x="16446" y="6986"/>
                  </a:cubicBezTo>
                  <a:cubicBezTo>
                    <a:pt x="16344" y="6986"/>
                    <a:pt x="16242" y="6992"/>
                    <a:pt x="16139" y="7004"/>
                  </a:cubicBezTo>
                  <a:cubicBezTo>
                    <a:pt x="16186" y="7073"/>
                    <a:pt x="16209" y="7143"/>
                    <a:pt x="16232" y="7212"/>
                  </a:cubicBezTo>
                  <a:cubicBezTo>
                    <a:pt x="16248" y="7290"/>
                    <a:pt x="16158" y="7368"/>
                    <a:pt x="16084" y="7368"/>
                  </a:cubicBezTo>
                  <a:cubicBezTo>
                    <a:pt x="16048" y="7368"/>
                    <a:pt x="16016" y="7350"/>
                    <a:pt x="16000" y="7305"/>
                  </a:cubicBezTo>
                  <a:cubicBezTo>
                    <a:pt x="15931" y="7120"/>
                    <a:pt x="15885" y="6957"/>
                    <a:pt x="15769" y="6795"/>
                  </a:cubicBezTo>
                  <a:cubicBezTo>
                    <a:pt x="15676" y="6610"/>
                    <a:pt x="15560" y="6447"/>
                    <a:pt x="15421" y="6308"/>
                  </a:cubicBezTo>
                  <a:cubicBezTo>
                    <a:pt x="15365" y="6252"/>
                    <a:pt x="15415" y="6180"/>
                    <a:pt x="15461" y="6180"/>
                  </a:cubicBezTo>
                  <a:cubicBezTo>
                    <a:pt x="15472" y="6180"/>
                    <a:pt x="15482" y="6184"/>
                    <a:pt x="15491" y="6193"/>
                  </a:cubicBezTo>
                  <a:cubicBezTo>
                    <a:pt x="15722" y="6355"/>
                    <a:pt x="15931" y="6587"/>
                    <a:pt x="16070" y="6841"/>
                  </a:cubicBezTo>
                  <a:lnTo>
                    <a:pt x="16139" y="6841"/>
                  </a:lnTo>
                  <a:cubicBezTo>
                    <a:pt x="16047" y="6818"/>
                    <a:pt x="15977" y="6679"/>
                    <a:pt x="16070" y="6610"/>
                  </a:cubicBezTo>
                  <a:cubicBezTo>
                    <a:pt x="16557" y="6193"/>
                    <a:pt x="17090" y="5544"/>
                    <a:pt x="16487" y="4964"/>
                  </a:cubicBezTo>
                  <a:cubicBezTo>
                    <a:pt x="16252" y="4729"/>
                    <a:pt x="15971" y="4643"/>
                    <a:pt x="15680" y="4643"/>
                  </a:cubicBezTo>
                  <a:cubicBezTo>
                    <a:pt x="15282" y="4643"/>
                    <a:pt x="14865" y="4804"/>
                    <a:pt x="14517" y="4964"/>
                  </a:cubicBezTo>
                  <a:cubicBezTo>
                    <a:pt x="14503" y="4979"/>
                    <a:pt x="14488" y="4984"/>
                    <a:pt x="14475" y="4984"/>
                  </a:cubicBezTo>
                  <a:cubicBezTo>
                    <a:pt x="14444" y="4984"/>
                    <a:pt x="14417" y="4957"/>
                    <a:pt x="14401" y="4941"/>
                  </a:cubicBezTo>
                  <a:cubicBezTo>
                    <a:pt x="14386" y="4947"/>
                    <a:pt x="14369" y="4950"/>
                    <a:pt x="14352" y="4950"/>
                  </a:cubicBezTo>
                  <a:cubicBezTo>
                    <a:pt x="14246" y="4950"/>
                    <a:pt x="14136" y="4833"/>
                    <a:pt x="14216" y="4732"/>
                  </a:cubicBezTo>
                  <a:cubicBezTo>
                    <a:pt x="15537" y="2438"/>
                    <a:pt x="13497" y="121"/>
                    <a:pt x="11157" y="5"/>
                  </a:cubicBezTo>
                  <a:cubicBezTo>
                    <a:pt x="11096" y="2"/>
                    <a:pt x="11033" y="1"/>
                    <a:pt x="10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877075" y="260199"/>
              <a:ext cx="1278553" cy="757514"/>
            </a:xfrm>
            <a:custGeom>
              <a:avLst/>
              <a:gdLst/>
              <a:ahLst/>
              <a:cxnLst/>
              <a:rect l="l" t="t" r="r" b="b"/>
              <a:pathLst>
                <a:path w="19940" h="11814" extrusionOk="0">
                  <a:moveTo>
                    <a:pt x="11210" y="280"/>
                  </a:moveTo>
                  <a:cubicBezTo>
                    <a:pt x="11273" y="280"/>
                    <a:pt x="11336" y="281"/>
                    <a:pt x="11397" y="284"/>
                  </a:cubicBezTo>
                  <a:cubicBezTo>
                    <a:pt x="13737" y="400"/>
                    <a:pt x="15777" y="2740"/>
                    <a:pt x="14456" y="5011"/>
                  </a:cubicBezTo>
                  <a:cubicBezTo>
                    <a:pt x="14397" y="5129"/>
                    <a:pt x="14488" y="5230"/>
                    <a:pt x="14587" y="5230"/>
                  </a:cubicBezTo>
                  <a:cubicBezTo>
                    <a:pt x="14605" y="5230"/>
                    <a:pt x="14624" y="5227"/>
                    <a:pt x="14641" y="5220"/>
                  </a:cubicBezTo>
                  <a:cubicBezTo>
                    <a:pt x="14660" y="5239"/>
                    <a:pt x="14694" y="5273"/>
                    <a:pt x="14731" y="5273"/>
                  </a:cubicBezTo>
                  <a:cubicBezTo>
                    <a:pt x="14739" y="5273"/>
                    <a:pt x="14748" y="5271"/>
                    <a:pt x="14757" y="5266"/>
                  </a:cubicBezTo>
                  <a:cubicBezTo>
                    <a:pt x="15108" y="5091"/>
                    <a:pt x="15536" y="4924"/>
                    <a:pt x="15943" y="4924"/>
                  </a:cubicBezTo>
                  <a:cubicBezTo>
                    <a:pt x="16236" y="4924"/>
                    <a:pt x="16518" y="5010"/>
                    <a:pt x="16750" y="5243"/>
                  </a:cubicBezTo>
                  <a:cubicBezTo>
                    <a:pt x="17330" y="5823"/>
                    <a:pt x="16797" y="6472"/>
                    <a:pt x="16333" y="6889"/>
                  </a:cubicBezTo>
                  <a:cubicBezTo>
                    <a:pt x="16217" y="6981"/>
                    <a:pt x="16287" y="7097"/>
                    <a:pt x="16403" y="7120"/>
                  </a:cubicBezTo>
                  <a:cubicBezTo>
                    <a:pt x="16379" y="7120"/>
                    <a:pt x="16356" y="7120"/>
                    <a:pt x="16310" y="7144"/>
                  </a:cubicBezTo>
                  <a:cubicBezTo>
                    <a:pt x="16171" y="6866"/>
                    <a:pt x="15962" y="6634"/>
                    <a:pt x="15754" y="6472"/>
                  </a:cubicBezTo>
                  <a:cubicBezTo>
                    <a:pt x="15742" y="6464"/>
                    <a:pt x="15731" y="6461"/>
                    <a:pt x="15719" y="6461"/>
                  </a:cubicBezTo>
                  <a:cubicBezTo>
                    <a:pt x="15658" y="6461"/>
                    <a:pt x="15603" y="6549"/>
                    <a:pt x="15661" y="6587"/>
                  </a:cubicBezTo>
                  <a:cubicBezTo>
                    <a:pt x="15800" y="6750"/>
                    <a:pt x="15916" y="6889"/>
                    <a:pt x="16009" y="7074"/>
                  </a:cubicBezTo>
                  <a:cubicBezTo>
                    <a:pt x="16125" y="7236"/>
                    <a:pt x="16171" y="7422"/>
                    <a:pt x="16240" y="7584"/>
                  </a:cubicBezTo>
                  <a:cubicBezTo>
                    <a:pt x="16257" y="7632"/>
                    <a:pt x="16292" y="7653"/>
                    <a:pt x="16331" y="7653"/>
                  </a:cubicBezTo>
                  <a:cubicBezTo>
                    <a:pt x="16404" y="7653"/>
                    <a:pt x="16487" y="7582"/>
                    <a:pt x="16472" y="7491"/>
                  </a:cubicBezTo>
                  <a:cubicBezTo>
                    <a:pt x="16449" y="7422"/>
                    <a:pt x="16426" y="7352"/>
                    <a:pt x="16379" y="7283"/>
                  </a:cubicBezTo>
                  <a:cubicBezTo>
                    <a:pt x="16482" y="7271"/>
                    <a:pt x="16584" y="7265"/>
                    <a:pt x="16686" y="7265"/>
                  </a:cubicBezTo>
                  <a:cubicBezTo>
                    <a:pt x="17761" y="7265"/>
                    <a:pt x="18771" y="7928"/>
                    <a:pt x="18813" y="9113"/>
                  </a:cubicBezTo>
                  <a:cubicBezTo>
                    <a:pt x="18859" y="10272"/>
                    <a:pt x="17909" y="10968"/>
                    <a:pt x="16866" y="11222"/>
                  </a:cubicBezTo>
                  <a:cubicBezTo>
                    <a:pt x="16512" y="11303"/>
                    <a:pt x="16157" y="11342"/>
                    <a:pt x="15804" y="11342"/>
                  </a:cubicBezTo>
                  <a:cubicBezTo>
                    <a:pt x="14538" y="11342"/>
                    <a:pt x="13313" y="10841"/>
                    <a:pt x="12370" y="9971"/>
                  </a:cubicBezTo>
                  <a:cubicBezTo>
                    <a:pt x="12324" y="9925"/>
                    <a:pt x="12301" y="9925"/>
                    <a:pt x="12254" y="9925"/>
                  </a:cubicBezTo>
                  <a:cubicBezTo>
                    <a:pt x="12238" y="9919"/>
                    <a:pt x="12221" y="9916"/>
                    <a:pt x="12206" y="9916"/>
                  </a:cubicBezTo>
                  <a:cubicBezTo>
                    <a:pt x="12155" y="9916"/>
                    <a:pt x="12110" y="9947"/>
                    <a:pt x="12092" y="10017"/>
                  </a:cubicBezTo>
                  <a:cubicBezTo>
                    <a:pt x="11825" y="10864"/>
                    <a:pt x="11135" y="11277"/>
                    <a:pt x="10446" y="11277"/>
                  </a:cubicBezTo>
                  <a:cubicBezTo>
                    <a:pt x="9702" y="11277"/>
                    <a:pt x="8959" y="10794"/>
                    <a:pt x="8755" y="9855"/>
                  </a:cubicBezTo>
                  <a:cubicBezTo>
                    <a:pt x="8730" y="9794"/>
                    <a:pt x="8674" y="9765"/>
                    <a:pt x="8615" y="9765"/>
                  </a:cubicBezTo>
                  <a:cubicBezTo>
                    <a:pt x="8563" y="9765"/>
                    <a:pt x="8510" y="9788"/>
                    <a:pt x="8477" y="9832"/>
                  </a:cubicBezTo>
                  <a:cubicBezTo>
                    <a:pt x="7727" y="10912"/>
                    <a:pt x="6495" y="11552"/>
                    <a:pt x="5180" y="11552"/>
                  </a:cubicBezTo>
                  <a:cubicBezTo>
                    <a:pt x="5113" y="11552"/>
                    <a:pt x="5045" y="11550"/>
                    <a:pt x="4977" y="11547"/>
                  </a:cubicBezTo>
                  <a:cubicBezTo>
                    <a:pt x="3123" y="11431"/>
                    <a:pt x="1640" y="9716"/>
                    <a:pt x="2845" y="8071"/>
                  </a:cubicBezTo>
                  <a:cubicBezTo>
                    <a:pt x="2984" y="8024"/>
                    <a:pt x="3100" y="7978"/>
                    <a:pt x="3216" y="7932"/>
                  </a:cubicBezTo>
                  <a:cubicBezTo>
                    <a:pt x="3448" y="8279"/>
                    <a:pt x="3819" y="8534"/>
                    <a:pt x="4212" y="8650"/>
                  </a:cubicBezTo>
                  <a:cubicBezTo>
                    <a:pt x="4227" y="8654"/>
                    <a:pt x="4241" y="8656"/>
                    <a:pt x="4253" y="8656"/>
                  </a:cubicBezTo>
                  <a:cubicBezTo>
                    <a:pt x="4382" y="8656"/>
                    <a:pt x="4409" y="8460"/>
                    <a:pt x="4282" y="8418"/>
                  </a:cubicBezTo>
                  <a:cubicBezTo>
                    <a:pt x="3656" y="8256"/>
                    <a:pt x="3216" y="7769"/>
                    <a:pt x="3054" y="7144"/>
                  </a:cubicBezTo>
                  <a:cubicBezTo>
                    <a:pt x="3045" y="7108"/>
                    <a:pt x="3019" y="7093"/>
                    <a:pt x="2992" y="7093"/>
                  </a:cubicBezTo>
                  <a:cubicBezTo>
                    <a:pt x="2948" y="7093"/>
                    <a:pt x="2900" y="7133"/>
                    <a:pt x="2915" y="7190"/>
                  </a:cubicBezTo>
                  <a:cubicBezTo>
                    <a:pt x="2938" y="7375"/>
                    <a:pt x="3007" y="7561"/>
                    <a:pt x="3077" y="7723"/>
                  </a:cubicBezTo>
                  <a:cubicBezTo>
                    <a:pt x="2764" y="7815"/>
                    <a:pt x="2340" y="7886"/>
                    <a:pt x="1922" y="7886"/>
                  </a:cubicBezTo>
                  <a:cubicBezTo>
                    <a:pt x="1070" y="7886"/>
                    <a:pt x="241" y="7590"/>
                    <a:pt x="412" y="6564"/>
                  </a:cubicBezTo>
                  <a:cubicBezTo>
                    <a:pt x="570" y="5724"/>
                    <a:pt x="1249" y="5415"/>
                    <a:pt x="1974" y="5415"/>
                  </a:cubicBezTo>
                  <a:cubicBezTo>
                    <a:pt x="2309" y="5415"/>
                    <a:pt x="2654" y="5481"/>
                    <a:pt x="2961" y="5591"/>
                  </a:cubicBezTo>
                  <a:cubicBezTo>
                    <a:pt x="2984" y="5637"/>
                    <a:pt x="2984" y="5660"/>
                    <a:pt x="2984" y="5684"/>
                  </a:cubicBezTo>
                  <a:cubicBezTo>
                    <a:pt x="2994" y="5724"/>
                    <a:pt x="3022" y="5743"/>
                    <a:pt x="3051" y="5743"/>
                  </a:cubicBezTo>
                  <a:cubicBezTo>
                    <a:pt x="3087" y="5743"/>
                    <a:pt x="3123" y="5712"/>
                    <a:pt x="3123" y="5660"/>
                  </a:cubicBezTo>
                  <a:cubicBezTo>
                    <a:pt x="3146" y="5660"/>
                    <a:pt x="3146" y="5684"/>
                    <a:pt x="3170" y="5684"/>
                  </a:cubicBezTo>
                  <a:cubicBezTo>
                    <a:pt x="3177" y="5686"/>
                    <a:pt x="3185" y="5687"/>
                    <a:pt x="3192" y="5687"/>
                  </a:cubicBezTo>
                  <a:cubicBezTo>
                    <a:pt x="3253" y="5687"/>
                    <a:pt x="3301" y="5609"/>
                    <a:pt x="3239" y="5568"/>
                  </a:cubicBezTo>
                  <a:cubicBezTo>
                    <a:pt x="3193" y="5521"/>
                    <a:pt x="3146" y="5521"/>
                    <a:pt x="3100" y="5498"/>
                  </a:cubicBezTo>
                  <a:cubicBezTo>
                    <a:pt x="2990" y="4321"/>
                    <a:pt x="3901" y="3474"/>
                    <a:pt x="4881" y="3474"/>
                  </a:cubicBezTo>
                  <a:cubicBezTo>
                    <a:pt x="5349" y="3474"/>
                    <a:pt x="5832" y="3666"/>
                    <a:pt x="6229" y="4108"/>
                  </a:cubicBezTo>
                  <a:cubicBezTo>
                    <a:pt x="6252" y="4139"/>
                    <a:pt x="6285" y="4151"/>
                    <a:pt x="6319" y="4151"/>
                  </a:cubicBezTo>
                  <a:cubicBezTo>
                    <a:pt x="6386" y="4151"/>
                    <a:pt x="6453" y="4100"/>
                    <a:pt x="6437" y="4038"/>
                  </a:cubicBezTo>
                  <a:cubicBezTo>
                    <a:pt x="6257" y="1723"/>
                    <a:pt x="9174" y="280"/>
                    <a:pt x="11210" y="280"/>
                  </a:cubicBezTo>
                  <a:close/>
                  <a:moveTo>
                    <a:pt x="11223" y="0"/>
                  </a:moveTo>
                  <a:cubicBezTo>
                    <a:pt x="9111" y="0"/>
                    <a:pt x="6159" y="1421"/>
                    <a:pt x="6159" y="3714"/>
                  </a:cubicBezTo>
                  <a:cubicBezTo>
                    <a:pt x="5762" y="3384"/>
                    <a:pt x="5307" y="3236"/>
                    <a:pt x="4866" y="3236"/>
                  </a:cubicBezTo>
                  <a:cubicBezTo>
                    <a:pt x="3786" y="3236"/>
                    <a:pt x="2790" y="4122"/>
                    <a:pt x="2938" y="5405"/>
                  </a:cubicBezTo>
                  <a:cubicBezTo>
                    <a:pt x="2608" y="5264"/>
                    <a:pt x="2245" y="5189"/>
                    <a:pt x="1893" y="5189"/>
                  </a:cubicBezTo>
                  <a:cubicBezTo>
                    <a:pt x="1032" y="5189"/>
                    <a:pt x="232" y="5637"/>
                    <a:pt x="134" y="6657"/>
                  </a:cubicBezTo>
                  <a:cubicBezTo>
                    <a:pt x="1" y="7778"/>
                    <a:pt x="958" y="8198"/>
                    <a:pt x="1933" y="8198"/>
                  </a:cubicBezTo>
                  <a:cubicBezTo>
                    <a:pt x="2147" y="8198"/>
                    <a:pt x="2362" y="8178"/>
                    <a:pt x="2567" y="8140"/>
                  </a:cubicBezTo>
                  <a:lnTo>
                    <a:pt x="2567" y="8140"/>
                  </a:lnTo>
                  <a:cubicBezTo>
                    <a:pt x="1571" y="9392"/>
                    <a:pt x="2474" y="11083"/>
                    <a:pt x="3958" y="11593"/>
                  </a:cubicBezTo>
                  <a:cubicBezTo>
                    <a:pt x="4381" y="11742"/>
                    <a:pt x="4819" y="11813"/>
                    <a:pt x="5253" y="11813"/>
                  </a:cubicBezTo>
                  <a:cubicBezTo>
                    <a:pt x="6507" y="11813"/>
                    <a:pt x="7737" y="11224"/>
                    <a:pt x="8546" y="10226"/>
                  </a:cubicBezTo>
                  <a:cubicBezTo>
                    <a:pt x="8862" y="11115"/>
                    <a:pt x="9633" y="11567"/>
                    <a:pt x="10408" y="11567"/>
                  </a:cubicBezTo>
                  <a:cubicBezTo>
                    <a:pt x="11169" y="11567"/>
                    <a:pt x="11933" y="11133"/>
                    <a:pt x="12277" y="10249"/>
                  </a:cubicBezTo>
                  <a:cubicBezTo>
                    <a:pt x="13220" y="11069"/>
                    <a:pt x="14671" y="11671"/>
                    <a:pt x="16030" y="11671"/>
                  </a:cubicBezTo>
                  <a:cubicBezTo>
                    <a:pt x="16976" y="11671"/>
                    <a:pt x="17879" y="11380"/>
                    <a:pt x="18535" y="10666"/>
                  </a:cubicBezTo>
                  <a:cubicBezTo>
                    <a:pt x="19939" y="9152"/>
                    <a:pt x="18580" y="7077"/>
                    <a:pt x="16819" y="7077"/>
                  </a:cubicBezTo>
                  <a:cubicBezTo>
                    <a:pt x="16720" y="7077"/>
                    <a:pt x="16620" y="7084"/>
                    <a:pt x="16519" y="7097"/>
                  </a:cubicBezTo>
                  <a:cubicBezTo>
                    <a:pt x="17098" y="6611"/>
                    <a:pt x="17608" y="5846"/>
                    <a:pt x="17028" y="5151"/>
                  </a:cubicBezTo>
                  <a:cubicBezTo>
                    <a:pt x="16743" y="4821"/>
                    <a:pt x="16374" y="4695"/>
                    <a:pt x="15991" y="4695"/>
                  </a:cubicBezTo>
                  <a:cubicBezTo>
                    <a:pt x="15566" y="4695"/>
                    <a:pt x="15123" y="4851"/>
                    <a:pt x="14757" y="5058"/>
                  </a:cubicBezTo>
                  <a:cubicBezTo>
                    <a:pt x="16055" y="2764"/>
                    <a:pt x="14131" y="307"/>
                    <a:pt x="11721" y="29"/>
                  </a:cubicBezTo>
                  <a:cubicBezTo>
                    <a:pt x="11562" y="10"/>
                    <a:pt x="11395" y="0"/>
                    <a:pt x="1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1857471" y="575910"/>
              <a:ext cx="130805" cy="140872"/>
            </a:xfrm>
            <a:custGeom>
              <a:avLst/>
              <a:gdLst/>
              <a:ahLst/>
              <a:cxnLst/>
              <a:rect l="l" t="t" r="r" b="b"/>
              <a:pathLst>
                <a:path w="2040" h="2197" extrusionOk="0">
                  <a:moveTo>
                    <a:pt x="634" y="0"/>
                  </a:moveTo>
                  <a:cubicBezTo>
                    <a:pt x="425" y="0"/>
                    <a:pt x="211" y="44"/>
                    <a:pt x="0" y="111"/>
                  </a:cubicBezTo>
                  <a:cubicBezTo>
                    <a:pt x="116" y="203"/>
                    <a:pt x="232" y="342"/>
                    <a:pt x="325" y="505"/>
                  </a:cubicBezTo>
                  <a:cubicBezTo>
                    <a:pt x="533" y="875"/>
                    <a:pt x="510" y="1223"/>
                    <a:pt x="394" y="1548"/>
                  </a:cubicBezTo>
                  <a:cubicBezTo>
                    <a:pt x="406" y="1536"/>
                    <a:pt x="417" y="1530"/>
                    <a:pt x="429" y="1530"/>
                  </a:cubicBezTo>
                  <a:cubicBezTo>
                    <a:pt x="441" y="1530"/>
                    <a:pt x="452" y="1536"/>
                    <a:pt x="464" y="1548"/>
                  </a:cubicBezTo>
                  <a:cubicBezTo>
                    <a:pt x="672" y="1710"/>
                    <a:pt x="881" y="1942"/>
                    <a:pt x="1020" y="2196"/>
                  </a:cubicBezTo>
                  <a:lnTo>
                    <a:pt x="1113" y="2196"/>
                  </a:lnTo>
                  <a:cubicBezTo>
                    <a:pt x="997" y="2150"/>
                    <a:pt x="927" y="2034"/>
                    <a:pt x="1043" y="1965"/>
                  </a:cubicBezTo>
                  <a:cubicBezTo>
                    <a:pt x="1507" y="1548"/>
                    <a:pt x="2040" y="899"/>
                    <a:pt x="1460" y="319"/>
                  </a:cubicBezTo>
                  <a:cubicBezTo>
                    <a:pt x="1215" y="88"/>
                    <a:pt x="930" y="0"/>
                    <a:pt x="634"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1691015" y="297708"/>
              <a:ext cx="173958" cy="280910"/>
            </a:xfrm>
            <a:custGeom>
              <a:avLst/>
              <a:gdLst/>
              <a:ahLst/>
              <a:cxnLst/>
              <a:rect l="l" t="t" r="r" b="b"/>
              <a:pathLst>
                <a:path w="2713" h="4381" extrusionOk="0">
                  <a:moveTo>
                    <a:pt x="1" y="0"/>
                  </a:moveTo>
                  <a:lnTo>
                    <a:pt x="1" y="0"/>
                  </a:lnTo>
                  <a:cubicBezTo>
                    <a:pt x="626" y="1228"/>
                    <a:pt x="673" y="2897"/>
                    <a:pt x="441" y="4380"/>
                  </a:cubicBezTo>
                  <a:cubicBezTo>
                    <a:pt x="839" y="4247"/>
                    <a:pt x="1253" y="4130"/>
                    <a:pt x="1645" y="4130"/>
                  </a:cubicBezTo>
                  <a:cubicBezTo>
                    <a:pt x="1731" y="4130"/>
                    <a:pt x="1817" y="4136"/>
                    <a:pt x="1901" y="4148"/>
                  </a:cubicBezTo>
                  <a:cubicBezTo>
                    <a:pt x="2712" y="2410"/>
                    <a:pt x="1623" y="69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1676139" y="725943"/>
              <a:ext cx="410240" cy="261738"/>
            </a:xfrm>
            <a:custGeom>
              <a:avLst/>
              <a:gdLst/>
              <a:ahLst/>
              <a:cxnLst/>
              <a:rect l="l" t="t" r="r" b="b"/>
              <a:pathLst>
                <a:path w="6398" h="4082" extrusionOk="0">
                  <a:moveTo>
                    <a:pt x="4224" y="1"/>
                  </a:moveTo>
                  <a:cubicBezTo>
                    <a:pt x="4122" y="1"/>
                    <a:pt x="4020" y="7"/>
                    <a:pt x="3917" y="19"/>
                  </a:cubicBezTo>
                  <a:lnTo>
                    <a:pt x="3941" y="65"/>
                  </a:lnTo>
                  <a:cubicBezTo>
                    <a:pt x="4891" y="436"/>
                    <a:pt x="5493" y="1131"/>
                    <a:pt x="4775" y="2336"/>
                  </a:cubicBezTo>
                  <a:cubicBezTo>
                    <a:pt x="4313" y="3095"/>
                    <a:pt x="3545" y="3408"/>
                    <a:pt x="2740" y="3408"/>
                  </a:cubicBezTo>
                  <a:cubicBezTo>
                    <a:pt x="2414" y="3408"/>
                    <a:pt x="2083" y="3357"/>
                    <a:pt x="1762" y="3263"/>
                  </a:cubicBezTo>
                  <a:cubicBezTo>
                    <a:pt x="1183" y="3101"/>
                    <a:pt x="627" y="2846"/>
                    <a:pt x="94" y="2568"/>
                  </a:cubicBezTo>
                  <a:cubicBezTo>
                    <a:pt x="70" y="2637"/>
                    <a:pt x="24" y="2707"/>
                    <a:pt x="1" y="2776"/>
                  </a:cubicBezTo>
                  <a:cubicBezTo>
                    <a:pt x="936" y="3603"/>
                    <a:pt x="2121" y="4082"/>
                    <a:pt x="3342" y="4082"/>
                  </a:cubicBezTo>
                  <a:cubicBezTo>
                    <a:pt x="3695" y="4082"/>
                    <a:pt x="4051" y="4042"/>
                    <a:pt x="4404" y="3958"/>
                  </a:cubicBezTo>
                  <a:cubicBezTo>
                    <a:pt x="5447" y="3704"/>
                    <a:pt x="6397" y="3008"/>
                    <a:pt x="6351" y="1849"/>
                  </a:cubicBezTo>
                  <a:cubicBezTo>
                    <a:pt x="6287" y="664"/>
                    <a:pt x="5296" y="1"/>
                    <a:pt x="422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1676139" y="272446"/>
              <a:ext cx="212558" cy="295721"/>
            </a:xfrm>
            <a:custGeom>
              <a:avLst/>
              <a:gdLst/>
              <a:ahLst/>
              <a:cxnLst/>
              <a:rect l="l" t="t" r="r" b="b"/>
              <a:pathLst>
                <a:path w="3315" h="4612" extrusionOk="0">
                  <a:moveTo>
                    <a:pt x="1" y="0"/>
                  </a:moveTo>
                  <a:lnTo>
                    <a:pt x="1" y="0"/>
                  </a:lnTo>
                  <a:cubicBezTo>
                    <a:pt x="94" y="116"/>
                    <a:pt x="163" y="255"/>
                    <a:pt x="233" y="394"/>
                  </a:cubicBezTo>
                  <a:cubicBezTo>
                    <a:pt x="1855" y="1089"/>
                    <a:pt x="2944" y="2804"/>
                    <a:pt x="2133" y="4542"/>
                  </a:cubicBezTo>
                  <a:cubicBezTo>
                    <a:pt x="2249" y="4542"/>
                    <a:pt x="2342" y="4566"/>
                    <a:pt x="2434" y="4612"/>
                  </a:cubicBezTo>
                  <a:cubicBezTo>
                    <a:pt x="3315" y="2642"/>
                    <a:pt x="1948" y="62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1667227" y="561291"/>
              <a:ext cx="488402" cy="447942"/>
            </a:xfrm>
            <a:custGeom>
              <a:avLst/>
              <a:gdLst/>
              <a:ahLst/>
              <a:cxnLst/>
              <a:rect l="l" t="t" r="r" b="b"/>
              <a:pathLst>
                <a:path w="7617" h="6986" extrusionOk="0">
                  <a:moveTo>
                    <a:pt x="3669" y="1"/>
                  </a:moveTo>
                  <a:cubicBezTo>
                    <a:pt x="3372" y="1"/>
                    <a:pt x="3066" y="78"/>
                    <a:pt x="2782" y="200"/>
                  </a:cubicBezTo>
                  <a:cubicBezTo>
                    <a:pt x="2851" y="246"/>
                    <a:pt x="2921" y="292"/>
                    <a:pt x="2967" y="339"/>
                  </a:cubicBezTo>
                  <a:cubicBezTo>
                    <a:pt x="3178" y="272"/>
                    <a:pt x="3392" y="228"/>
                    <a:pt x="3601" y="228"/>
                  </a:cubicBezTo>
                  <a:cubicBezTo>
                    <a:pt x="3897" y="228"/>
                    <a:pt x="4182" y="316"/>
                    <a:pt x="4427" y="547"/>
                  </a:cubicBezTo>
                  <a:cubicBezTo>
                    <a:pt x="5007" y="1127"/>
                    <a:pt x="4474" y="1776"/>
                    <a:pt x="4010" y="2193"/>
                  </a:cubicBezTo>
                  <a:cubicBezTo>
                    <a:pt x="3894" y="2262"/>
                    <a:pt x="3964" y="2401"/>
                    <a:pt x="4056" y="2424"/>
                  </a:cubicBezTo>
                  <a:lnTo>
                    <a:pt x="3987" y="2424"/>
                  </a:lnTo>
                  <a:cubicBezTo>
                    <a:pt x="3848" y="2170"/>
                    <a:pt x="3639" y="1938"/>
                    <a:pt x="3408" y="1776"/>
                  </a:cubicBezTo>
                  <a:cubicBezTo>
                    <a:pt x="3396" y="1764"/>
                    <a:pt x="3390" y="1758"/>
                    <a:pt x="3384" y="1758"/>
                  </a:cubicBezTo>
                  <a:cubicBezTo>
                    <a:pt x="3379" y="1758"/>
                    <a:pt x="3373" y="1764"/>
                    <a:pt x="3361" y="1776"/>
                  </a:cubicBezTo>
                  <a:cubicBezTo>
                    <a:pt x="3338" y="1799"/>
                    <a:pt x="3338" y="1845"/>
                    <a:pt x="3315" y="1868"/>
                  </a:cubicBezTo>
                  <a:cubicBezTo>
                    <a:pt x="3315" y="1868"/>
                    <a:pt x="3315" y="1891"/>
                    <a:pt x="3338" y="1891"/>
                  </a:cubicBezTo>
                  <a:cubicBezTo>
                    <a:pt x="3477" y="2054"/>
                    <a:pt x="3593" y="2193"/>
                    <a:pt x="3686" y="2378"/>
                  </a:cubicBezTo>
                  <a:cubicBezTo>
                    <a:pt x="3732" y="2424"/>
                    <a:pt x="3755" y="2471"/>
                    <a:pt x="3755" y="2517"/>
                  </a:cubicBezTo>
                  <a:cubicBezTo>
                    <a:pt x="3871" y="2563"/>
                    <a:pt x="3987" y="2587"/>
                    <a:pt x="4080" y="2633"/>
                  </a:cubicBezTo>
                  <a:lnTo>
                    <a:pt x="4056" y="2587"/>
                  </a:lnTo>
                  <a:cubicBezTo>
                    <a:pt x="4159" y="2575"/>
                    <a:pt x="4261" y="2569"/>
                    <a:pt x="4363" y="2569"/>
                  </a:cubicBezTo>
                  <a:cubicBezTo>
                    <a:pt x="5435" y="2569"/>
                    <a:pt x="6426" y="3232"/>
                    <a:pt x="6490" y="4417"/>
                  </a:cubicBezTo>
                  <a:cubicBezTo>
                    <a:pt x="6536" y="5576"/>
                    <a:pt x="5563" y="6295"/>
                    <a:pt x="4543" y="6526"/>
                  </a:cubicBezTo>
                  <a:cubicBezTo>
                    <a:pt x="4188" y="6610"/>
                    <a:pt x="3830" y="6650"/>
                    <a:pt x="3474" y="6650"/>
                  </a:cubicBezTo>
                  <a:cubicBezTo>
                    <a:pt x="2250" y="6650"/>
                    <a:pt x="1056" y="6176"/>
                    <a:pt x="140" y="5368"/>
                  </a:cubicBezTo>
                  <a:cubicBezTo>
                    <a:pt x="94" y="5437"/>
                    <a:pt x="47" y="5530"/>
                    <a:pt x="1" y="5599"/>
                  </a:cubicBezTo>
                  <a:cubicBezTo>
                    <a:pt x="937" y="6400"/>
                    <a:pt x="2357" y="6985"/>
                    <a:pt x="3694" y="6985"/>
                  </a:cubicBezTo>
                  <a:cubicBezTo>
                    <a:pt x="4642" y="6985"/>
                    <a:pt x="5548" y="6691"/>
                    <a:pt x="6212" y="5970"/>
                  </a:cubicBezTo>
                  <a:cubicBezTo>
                    <a:pt x="7616" y="4456"/>
                    <a:pt x="6257" y="2381"/>
                    <a:pt x="4496" y="2381"/>
                  </a:cubicBezTo>
                  <a:cubicBezTo>
                    <a:pt x="4397" y="2381"/>
                    <a:pt x="4297" y="2388"/>
                    <a:pt x="4196" y="2401"/>
                  </a:cubicBezTo>
                  <a:cubicBezTo>
                    <a:pt x="4775" y="1915"/>
                    <a:pt x="5285" y="1150"/>
                    <a:pt x="4705" y="455"/>
                  </a:cubicBezTo>
                  <a:cubicBezTo>
                    <a:pt x="4419" y="129"/>
                    <a:pt x="4051" y="1"/>
                    <a:pt x="366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66;p6"/>
          <p:cNvGrpSpPr/>
          <p:nvPr/>
        </p:nvGrpSpPr>
        <p:grpSpPr>
          <a:xfrm>
            <a:off x="8499731" y="3447037"/>
            <a:ext cx="1244214" cy="691073"/>
            <a:chOff x="8499731" y="2585277"/>
            <a:chExt cx="1244214" cy="518305"/>
          </a:xfrm>
        </p:grpSpPr>
        <p:sp>
          <p:nvSpPr>
            <p:cNvPr id="167" name="Google Shape;167;p6"/>
            <p:cNvSpPr/>
            <p:nvPr/>
          </p:nvSpPr>
          <p:spPr>
            <a:xfrm>
              <a:off x="8502176" y="2601264"/>
              <a:ext cx="1235599" cy="490417"/>
            </a:xfrm>
            <a:custGeom>
              <a:avLst/>
              <a:gdLst/>
              <a:ahLst/>
              <a:cxnLst/>
              <a:rect l="l" t="t" r="r" b="b"/>
              <a:pathLst>
                <a:path w="30836" h="12239" extrusionOk="0">
                  <a:moveTo>
                    <a:pt x="12949" y="1"/>
                  </a:moveTo>
                  <a:cubicBezTo>
                    <a:pt x="10711" y="1"/>
                    <a:pt x="8461" y="1288"/>
                    <a:pt x="8760" y="4054"/>
                  </a:cubicBezTo>
                  <a:cubicBezTo>
                    <a:pt x="8779" y="4164"/>
                    <a:pt x="8681" y="4230"/>
                    <a:pt x="8582" y="4230"/>
                  </a:cubicBezTo>
                  <a:cubicBezTo>
                    <a:pt x="8556" y="4230"/>
                    <a:pt x="8530" y="4225"/>
                    <a:pt x="8505" y="4216"/>
                  </a:cubicBezTo>
                  <a:cubicBezTo>
                    <a:pt x="7691" y="3842"/>
                    <a:pt x="6801" y="3469"/>
                    <a:pt x="5901" y="3469"/>
                  </a:cubicBezTo>
                  <a:cubicBezTo>
                    <a:pt x="5572" y="3469"/>
                    <a:pt x="5242" y="3519"/>
                    <a:pt x="4913" y="3636"/>
                  </a:cubicBezTo>
                  <a:cubicBezTo>
                    <a:pt x="3592" y="4123"/>
                    <a:pt x="2990" y="6000"/>
                    <a:pt x="4496" y="6719"/>
                  </a:cubicBezTo>
                  <a:cubicBezTo>
                    <a:pt x="4612" y="6580"/>
                    <a:pt x="4774" y="6487"/>
                    <a:pt x="4936" y="6394"/>
                  </a:cubicBezTo>
                  <a:cubicBezTo>
                    <a:pt x="4953" y="6385"/>
                    <a:pt x="4969" y="6380"/>
                    <a:pt x="4986" y="6380"/>
                  </a:cubicBezTo>
                  <a:cubicBezTo>
                    <a:pt x="5086" y="6380"/>
                    <a:pt x="5172" y="6543"/>
                    <a:pt x="5052" y="6603"/>
                  </a:cubicBezTo>
                  <a:cubicBezTo>
                    <a:pt x="4612" y="6835"/>
                    <a:pt x="4334" y="7159"/>
                    <a:pt x="4125" y="7599"/>
                  </a:cubicBezTo>
                  <a:cubicBezTo>
                    <a:pt x="4110" y="7630"/>
                    <a:pt x="4084" y="7643"/>
                    <a:pt x="4058" y="7643"/>
                  </a:cubicBezTo>
                  <a:cubicBezTo>
                    <a:pt x="4004" y="7643"/>
                    <a:pt x="3948" y="7592"/>
                    <a:pt x="3963" y="7530"/>
                  </a:cubicBezTo>
                  <a:cubicBezTo>
                    <a:pt x="4033" y="7321"/>
                    <a:pt x="4125" y="7113"/>
                    <a:pt x="4264" y="6927"/>
                  </a:cubicBezTo>
                  <a:lnTo>
                    <a:pt x="4264" y="6927"/>
                  </a:lnTo>
                  <a:cubicBezTo>
                    <a:pt x="2897" y="6997"/>
                    <a:pt x="0" y="7901"/>
                    <a:pt x="1113" y="9731"/>
                  </a:cubicBezTo>
                  <a:cubicBezTo>
                    <a:pt x="1532" y="10425"/>
                    <a:pt x="2216" y="10694"/>
                    <a:pt x="2949" y="10694"/>
                  </a:cubicBezTo>
                  <a:cubicBezTo>
                    <a:pt x="3956" y="10694"/>
                    <a:pt x="5058" y="10186"/>
                    <a:pt x="5701" y="9569"/>
                  </a:cubicBezTo>
                  <a:cubicBezTo>
                    <a:pt x="5729" y="9541"/>
                    <a:pt x="5762" y="9529"/>
                    <a:pt x="5793" y="9529"/>
                  </a:cubicBezTo>
                  <a:cubicBezTo>
                    <a:pt x="5889" y="9529"/>
                    <a:pt x="5974" y="9644"/>
                    <a:pt x="5887" y="9731"/>
                  </a:cubicBezTo>
                  <a:cubicBezTo>
                    <a:pt x="5840" y="9778"/>
                    <a:pt x="5817" y="9801"/>
                    <a:pt x="5771" y="9847"/>
                  </a:cubicBezTo>
                  <a:cubicBezTo>
                    <a:pt x="5751" y="10334"/>
                    <a:pt x="6141" y="10674"/>
                    <a:pt x="6609" y="10674"/>
                  </a:cubicBezTo>
                  <a:cubicBezTo>
                    <a:pt x="6698" y="10674"/>
                    <a:pt x="6790" y="10661"/>
                    <a:pt x="6883" y="10635"/>
                  </a:cubicBezTo>
                  <a:cubicBezTo>
                    <a:pt x="7393" y="10519"/>
                    <a:pt x="7694" y="10079"/>
                    <a:pt x="7949" y="9662"/>
                  </a:cubicBezTo>
                  <a:cubicBezTo>
                    <a:pt x="7970" y="9628"/>
                    <a:pt x="8000" y="9614"/>
                    <a:pt x="8031" y="9614"/>
                  </a:cubicBezTo>
                  <a:cubicBezTo>
                    <a:pt x="8105" y="9614"/>
                    <a:pt x="8184" y="9696"/>
                    <a:pt x="8135" y="9778"/>
                  </a:cubicBezTo>
                  <a:cubicBezTo>
                    <a:pt x="8135" y="9778"/>
                    <a:pt x="8135" y="9778"/>
                    <a:pt x="8135" y="9801"/>
                  </a:cubicBezTo>
                  <a:lnTo>
                    <a:pt x="8158" y="9801"/>
                  </a:lnTo>
                  <a:cubicBezTo>
                    <a:pt x="8447" y="11426"/>
                    <a:pt x="9870" y="12238"/>
                    <a:pt x="11419" y="12238"/>
                  </a:cubicBezTo>
                  <a:cubicBezTo>
                    <a:pt x="11483" y="12238"/>
                    <a:pt x="11547" y="12237"/>
                    <a:pt x="11611" y="12234"/>
                  </a:cubicBezTo>
                  <a:cubicBezTo>
                    <a:pt x="12329" y="12211"/>
                    <a:pt x="13210" y="12072"/>
                    <a:pt x="13836" y="11678"/>
                  </a:cubicBezTo>
                  <a:cubicBezTo>
                    <a:pt x="14554" y="11238"/>
                    <a:pt x="14879" y="10427"/>
                    <a:pt x="15180" y="9685"/>
                  </a:cubicBezTo>
                  <a:cubicBezTo>
                    <a:pt x="14832" y="9685"/>
                    <a:pt x="14508" y="9662"/>
                    <a:pt x="14160" y="9592"/>
                  </a:cubicBezTo>
                  <a:cubicBezTo>
                    <a:pt x="14075" y="9571"/>
                    <a:pt x="14088" y="9451"/>
                    <a:pt x="14163" y="9451"/>
                  </a:cubicBezTo>
                  <a:cubicBezTo>
                    <a:pt x="14170" y="9451"/>
                    <a:pt x="14176" y="9452"/>
                    <a:pt x="14183" y="9453"/>
                  </a:cubicBezTo>
                  <a:cubicBezTo>
                    <a:pt x="14360" y="9466"/>
                    <a:pt x="14536" y="9473"/>
                    <a:pt x="14712" y="9473"/>
                  </a:cubicBezTo>
                  <a:cubicBezTo>
                    <a:pt x="15185" y="9473"/>
                    <a:pt x="15658" y="9420"/>
                    <a:pt x="16130" y="9268"/>
                  </a:cubicBezTo>
                  <a:cubicBezTo>
                    <a:pt x="16144" y="9264"/>
                    <a:pt x="16158" y="9263"/>
                    <a:pt x="16170" y="9263"/>
                  </a:cubicBezTo>
                  <a:cubicBezTo>
                    <a:pt x="16325" y="9263"/>
                    <a:pt x="16371" y="9503"/>
                    <a:pt x="16200" y="9546"/>
                  </a:cubicBezTo>
                  <a:cubicBezTo>
                    <a:pt x="15945" y="9592"/>
                    <a:pt x="15713" y="9639"/>
                    <a:pt x="15458" y="9662"/>
                  </a:cubicBezTo>
                  <a:cubicBezTo>
                    <a:pt x="15481" y="9685"/>
                    <a:pt x="15481" y="9708"/>
                    <a:pt x="15458" y="9755"/>
                  </a:cubicBezTo>
                  <a:cubicBezTo>
                    <a:pt x="15458" y="9755"/>
                    <a:pt x="15458" y="9778"/>
                    <a:pt x="15458" y="9778"/>
                  </a:cubicBezTo>
                  <a:cubicBezTo>
                    <a:pt x="15777" y="10347"/>
                    <a:pt x="16412" y="10832"/>
                    <a:pt x="16994" y="10832"/>
                  </a:cubicBezTo>
                  <a:cubicBezTo>
                    <a:pt x="17385" y="10832"/>
                    <a:pt x="17752" y="10614"/>
                    <a:pt x="17984" y="10056"/>
                  </a:cubicBezTo>
                  <a:cubicBezTo>
                    <a:pt x="18004" y="10007"/>
                    <a:pt x="18039" y="9987"/>
                    <a:pt x="18078" y="9987"/>
                  </a:cubicBezTo>
                  <a:cubicBezTo>
                    <a:pt x="18131" y="9987"/>
                    <a:pt x="18189" y="10025"/>
                    <a:pt x="18216" y="10079"/>
                  </a:cubicBezTo>
                  <a:cubicBezTo>
                    <a:pt x="18623" y="11188"/>
                    <a:pt x="20466" y="11656"/>
                    <a:pt x="21567" y="11656"/>
                  </a:cubicBezTo>
                  <a:cubicBezTo>
                    <a:pt x="21594" y="11656"/>
                    <a:pt x="21620" y="11656"/>
                    <a:pt x="21646" y="11655"/>
                  </a:cubicBezTo>
                  <a:cubicBezTo>
                    <a:pt x="22874" y="11609"/>
                    <a:pt x="23963" y="10913"/>
                    <a:pt x="24311" y="9731"/>
                  </a:cubicBezTo>
                  <a:lnTo>
                    <a:pt x="24311" y="9731"/>
                  </a:lnTo>
                  <a:cubicBezTo>
                    <a:pt x="24120" y="9784"/>
                    <a:pt x="23929" y="9810"/>
                    <a:pt x="23737" y="9810"/>
                  </a:cubicBezTo>
                  <a:cubicBezTo>
                    <a:pt x="23674" y="9810"/>
                    <a:pt x="23610" y="9807"/>
                    <a:pt x="23546" y="9801"/>
                  </a:cubicBezTo>
                  <a:cubicBezTo>
                    <a:pt x="23453" y="9778"/>
                    <a:pt x="23453" y="9662"/>
                    <a:pt x="23546" y="9662"/>
                  </a:cubicBezTo>
                  <a:cubicBezTo>
                    <a:pt x="23940" y="9616"/>
                    <a:pt x="24265" y="9546"/>
                    <a:pt x="24589" y="9407"/>
                  </a:cubicBezTo>
                  <a:cubicBezTo>
                    <a:pt x="24589" y="9384"/>
                    <a:pt x="24612" y="9384"/>
                    <a:pt x="24612" y="9384"/>
                  </a:cubicBezTo>
                  <a:cubicBezTo>
                    <a:pt x="24890" y="9245"/>
                    <a:pt x="25145" y="9083"/>
                    <a:pt x="25377" y="8851"/>
                  </a:cubicBezTo>
                  <a:cubicBezTo>
                    <a:pt x="25403" y="8825"/>
                    <a:pt x="25432" y="8814"/>
                    <a:pt x="25461" y="8814"/>
                  </a:cubicBezTo>
                  <a:cubicBezTo>
                    <a:pt x="25561" y="8814"/>
                    <a:pt x="25652" y="8946"/>
                    <a:pt x="25562" y="9036"/>
                  </a:cubicBezTo>
                  <a:cubicBezTo>
                    <a:pt x="25400" y="9222"/>
                    <a:pt x="25168" y="9384"/>
                    <a:pt x="24937" y="9523"/>
                  </a:cubicBezTo>
                  <a:cubicBezTo>
                    <a:pt x="25665" y="9881"/>
                    <a:pt x="26860" y="10245"/>
                    <a:pt x="27937" y="10245"/>
                  </a:cubicBezTo>
                  <a:cubicBezTo>
                    <a:pt x="28951" y="10245"/>
                    <a:pt x="29859" y="9922"/>
                    <a:pt x="30174" y="8967"/>
                  </a:cubicBezTo>
                  <a:cubicBezTo>
                    <a:pt x="30836" y="6896"/>
                    <a:pt x="28431" y="6241"/>
                    <a:pt x="26834" y="6241"/>
                  </a:cubicBezTo>
                  <a:cubicBezTo>
                    <a:pt x="26697" y="6241"/>
                    <a:pt x="26566" y="6246"/>
                    <a:pt x="26443" y="6255"/>
                  </a:cubicBezTo>
                  <a:cubicBezTo>
                    <a:pt x="26420" y="6278"/>
                    <a:pt x="26420" y="6278"/>
                    <a:pt x="26420" y="6278"/>
                  </a:cubicBezTo>
                  <a:cubicBezTo>
                    <a:pt x="26395" y="6309"/>
                    <a:pt x="26364" y="6322"/>
                    <a:pt x="26333" y="6322"/>
                  </a:cubicBezTo>
                  <a:cubicBezTo>
                    <a:pt x="26248" y="6322"/>
                    <a:pt x="26166" y="6224"/>
                    <a:pt x="26234" y="6139"/>
                  </a:cubicBezTo>
                  <a:cubicBezTo>
                    <a:pt x="26652" y="5560"/>
                    <a:pt x="26165" y="4934"/>
                    <a:pt x="25516" y="4865"/>
                  </a:cubicBezTo>
                  <a:cubicBezTo>
                    <a:pt x="25470" y="4860"/>
                    <a:pt x="25424" y="4858"/>
                    <a:pt x="25378" y="4858"/>
                  </a:cubicBezTo>
                  <a:cubicBezTo>
                    <a:pt x="24950" y="4858"/>
                    <a:pt x="24572" y="5047"/>
                    <a:pt x="24195" y="5235"/>
                  </a:cubicBezTo>
                  <a:cubicBezTo>
                    <a:pt x="24195" y="5259"/>
                    <a:pt x="24195" y="5282"/>
                    <a:pt x="24195" y="5328"/>
                  </a:cubicBezTo>
                  <a:cubicBezTo>
                    <a:pt x="24195" y="5421"/>
                    <a:pt x="24120" y="5467"/>
                    <a:pt x="24044" y="5467"/>
                  </a:cubicBezTo>
                  <a:cubicBezTo>
                    <a:pt x="23969" y="5467"/>
                    <a:pt x="23894" y="5421"/>
                    <a:pt x="23894" y="5328"/>
                  </a:cubicBezTo>
                  <a:cubicBezTo>
                    <a:pt x="23894" y="3683"/>
                    <a:pt x="22573" y="2269"/>
                    <a:pt x="20927" y="2107"/>
                  </a:cubicBezTo>
                  <a:cubicBezTo>
                    <a:pt x="20798" y="2093"/>
                    <a:pt x="20670" y="2086"/>
                    <a:pt x="20544" y="2086"/>
                  </a:cubicBezTo>
                  <a:cubicBezTo>
                    <a:pt x="19200" y="2086"/>
                    <a:pt x="18041" y="2849"/>
                    <a:pt x="17173" y="3845"/>
                  </a:cubicBezTo>
                  <a:cubicBezTo>
                    <a:pt x="17173" y="3845"/>
                    <a:pt x="17173" y="3868"/>
                    <a:pt x="17150" y="3868"/>
                  </a:cubicBezTo>
                  <a:cubicBezTo>
                    <a:pt x="17150" y="3914"/>
                    <a:pt x="17127" y="3914"/>
                    <a:pt x="17103" y="3914"/>
                  </a:cubicBezTo>
                  <a:cubicBezTo>
                    <a:pt x="17095" y="3919"/>
                    <a:pt x="17086" y="3921"/>
                    <a:pt x="17077" y="3921"/>
                  </a:cubicBezTo>
                  <a:cubicBezTo>
                    <a:pt x="17035" y="3921"/>
                    <a:pt x="16992" y="3879"/>
                    <a:pt x="17011" y="3822"/>
                  </a:cubicBezTo>
                  <a:cubicBezTo>
                    <a:pt x="17034" y="3799"/>
                    <a:pt x="17057" y="3775"/>
                    <a:pt x="17057" y="3752"/>
                  </a:cubicBezTo>
                  <a:cubicBezTo>
                    <a:pt x="17465" y="1317"/>
                    <a:pt x="15213" y="1"/>
                    <a:pt x="12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8499731" y="2585277"/>
              <a:ext cx="1244214" cy="518305"/>
            </a:xfrm>
            <a:custGeom>
              <a:avLst/>
              <a:gdLst/>
              <a:ahLst/>
              <a:cxnLst/>
              <a:rect l="l" t="t" r="r" b="b"/>
              <a:pathLst>
                <a:path w="31051" h="12935" extrusionOk="0">
                  <a:moveTo>
                    <a:pt x="13032" y="408"/>
                  </a:moveTo>
                  <a:cubicBezTo>
                    <a:pt x="15296" y="408"/>
                    <a:pt x="17549" y="1719"/>
                    <a:pt x="17141" y="4151"/>
                  </a:cubicBezTo>
                  <a:cubicBezTo>
                    <a:pt x="17118" y="4174"/>
                    <a:pt x="17095" y="4198"/>
                    <a:pt x="17072" y="4221"/>
                  </a:cubicBezTo>
                  <a:cubicBezTo>
                    <a:pt x="17053" y="4278"/>
                    <a:pt x="17096" y="4320"/>
                    <a:pt x="17138" y="4320"/>
                  </a:cubicBezTo>
                  <a:cubicBezTo>
                    <a:pt x="17147" y="4320"/>
                    <a:pt x="17156" y="4318"/>
                    <a:pt x="17164" y="4313"/>
                  </a:cubicBezTo>
                  <a:cubicBezTo>
                    <a:pt x="17188" y="4313"/>
                    <a:pt x="17211" y="4313"/>
                    <a:pt x="17234" y="4267"/>
                  </a:cubicBezTo>
                  <a:cubicBezTo>
                    <a:pt x="17234" y="4267"/>
                    <a:pt x="17234" y="4244"/>
                    <a:pt x="17234" y="4244"/>
                  </a:cubicBezTo>
                  <a:cubicBezTo>
                    <a:pt x="18111" y="3239"/>
                    <a:pt x="19304" y="2490"/>
                    <a:pt x="20649" y="2490"/>
                  </a:cubicBezTo>
                  <a:cubicBezTo>
                    <a:pt x="20761" y="2490"/>
                    <a:pt x="20874" y="2495"/>
                    <a:pt x="20988" y="2506"/>
                  </a:cubicBezTo>
                  <a:cubicBezTo>
                    <a:pt x="22634" y="2668"/>
                    <a:pt x="23955" y="4082"/>
                    <a:pt x="23955" y="5727"/>
                  </a:cubicBezTo>
                  <a:cubicBezTo>
                    <a:pt x="23955" y="5831"/>
                    <a:pt x="24036" y="5884"/>
                    <a:pt x="24114" y="5884"/>
                  </a:cubicBezTo>
                  <a:cubicBezTo>
                    <a:pt x="24192" y="5884"/>
                    <a:pt x="24268" y="5831"/>
                    <a:pt x="24256" y="5727"/>
                  </a:cubicBezTo>
                  <a:cubicBezTo>
                    <a:pt x="24256" y="5704"/>
                    <a:pt x="24256" y="5658"/>
                    <a:pt x="24256" y="5634"/>
                  </a:cubicBezTo>
                  <a:cubicBezTo>
                    <a:pt x="24629" y="5448"/>
                    <a:pt x="25021" y="5280"/>
                    <a:pt x="25432" y="5280"/>
                  </a:cubicBezTo>
                  <a:cubicBezTo>
                    <a:pt x="25480" y="5280"/>
                    <a:pt x="25528" y="5282"/>
                    <a:pt x="25577" y="5287"/>
                  </a:cubicBezTo>
                  <a:cubicBezTo>
                    <a:pt x="26226" y="5333"/>
                    <a:pt x="26736" y="5959"/>
                    <a:pt x="26295" y="6561"/>
                  </a:cubicBezTo>
                  <a:cubicBezTo>
                    <a:pt x="26242" y="6633"/>
                    <a:pt x="26325" y="6731"/>
                    <a:pt x="26409" y="6731"/>
                  </a:cubicBezTo>
                  <a:cubicBezTo>
                    <a:pt x="26434" y="6731"/>
                    <a:pt x="26459" y="6722"/>
                    <a:pt x="26481" y="6701"/>
                  </a:cubicBezTo>
                  <a:cubicBezTo>
                    <a:pt x="26504" y="6677"/>
                    <a:pt x="26504" y="6677"/>
                    <a:pt x="26504" y="6654"/>
                  </a:cubicBezTo>
                  <a:cubicBezTo>
                    <a:pt x="26609" y="6648"/>
                    <a:pt x="26721" y="6645"/>
                    <a:pt x="26837" y="6645"/>
                  </a:cubicBezTo>
                  <a:cubicBezTo>
                    <a:pt x="28433" y="6645"/>
                    <a:pt x="30905" y="7270"/>
                    <a:pt x="30235" y="9366"/>
                  </a:cubicBezTo>
                  <a:cubicBezTo>
                    <a:pt x="29932" y="10321"/>
                    <a:pt x="29023" y="10644"/>
                    <a:pt x="28009" y="10644"/>
                  </a:cubicBezTo>
                  <a:cubicBezTo>
                    <a:pt x="26932" y="10644"/>
                    <a:pt x="25737" y="10280"/>
                    <a:pt x="25021" y="9922"/>
                  </a:cubicBezTo>
                  <a:cubicBezTo>
                    <a:pt x="25253" y="9783"/>
                    <a:pt x="25461" y="9621"/>
                    <a:pt x="25623" y="9435"/>
                  </a:cubicBezTo>
                  <a:cubicBezTo>
                    <a:pt x="25713" y="9345"/>
                    <a:pt x="25636" y="9213"/>
                    <a:pt x="25542" y="9213"/>
                  </a:cubicBezTo>
                  <a:cubicBezTo>
                    <a:pt x="25515" y="9213"/>
                    <a:pt x="25487" y="9224"/>
                    <a:pt x="25461" y="9250"/>
                  </a:cubicBezTo>
                  <a:cubicBezTo>
                    <a:pt x="25206" y="9482"/>
                    <a:pt x="24951" y="9667"/>
                    <a:pt x="24673" y="9783"/>
                  </a:cubicBezTo>
                  <a:cubicBezTo>
                    <a:pt x="24673" y="9783"/>
                    <a:pt x="24650" y="9806"/>
                    <a:pt x="24650" y="9806"/>
                  </a:cubicBezTo>
                  <a:cubicBezTo>
                    <a:pt x="24349" y="9945"/>
                    <a:pt x="24001" y="10038"/>
                    <a:pt x="23630" y="10061"/>
                  </a:cubicBezTo>
                  <a:cubicBezTo>
                    <a:pt x="23538" y="10061"/>
                    <a:pt x="23538" y="10177"/>
                    <a:pt x="23630" y="10200"/>
                  </a:cubicBezTo>
                  <a:cubicBezTo>
                    <a:pt x="23688" y="10206"/>
                    <a:pt x="23749" y="10209"/>
                    <a:pt x="23812" y="10209"/>
                  </a:cubicBezTo>
                  <a:cubicBezTo>
                    <a:pt x="24000" y="10209"/>
                    <a:pt x="24204" y="10183"/>
                    <a:pt x="24395" y="10130"/>
                  </a:cubicBezTo>
                  <a:lnTo>
                    <a:pt x="24395" y="10130"/>
                  </a:lnTo>
                  <a:cubicBezTo>
                    <a:pt x="24047" y="11312"/>
                    <a:pt x="22935" y="12008"/>
                    <a:pt x="21730" y="12054"/>
                  </a:cubicBezTo>
                  <a:cubicBezTo>
                    <a:pt x="21681" y="12056"/>
                    <a:pt x="21630" y="12057"/>
                    <a:pt x="21578" y="12057"/>
                  </a:cubicBezTo>
                  <a:cubicBezTo>
                    <a:pt x="20470" y="12057"/>
                    <a:pt x="18697" y="11585"/>
                    <a:pt x="18277" y="10478"/>
                  </a:cubicBezTo>
                  <a:cubicBezTo>
                    <a:pt x="18263" y="10436"/>
                    <a:pt x="18205" y="10393"/>
                    <a:pt x="18152" y="10393"/>
                  </a:cubicBezTo>
                  <a:cubicBezTo>
                    <a:pt x="18118" y="10393"/>
                    <a:pt x="18086" y="10410"/>
                    <a:pt x="18068" y="10455"/>
                  </a:cubicBezTo>
                  <a:cubicBezTo>
                    <a:pt x="17827" y="11021"/>
                    <a:pt x="17460" y="11241"/>
                    <a:pt x="17071" y="11241"/>
                  </a:cubicBezTo>
                  <a:cubicBezTo>
                    <a:pt x="16490" y="11241"/>
                    <a:pt x="15862" y="10747"/>
                    <a:pt x="15542" y="10177"/>
                  </a:cubicBezTo>
                  <a:cubicBezTo>
                    <a:pt x="15542" y="10177"/>
                    <a:pt x="15542" y="10177"/>
                    <a:pt x="15542" y="10154"/>
                  </a:cubicBezTo>
                  <a:cubicBezTo>
                    <a:pt x="15542" y="10130"/>
                    <a:pt x="15542" y="10084"/>
                    <a:pt x="15542" y="10061"/>
                  </a:cubicBezTo>
                  <a:cubicBezTo>
                    <a:pt x="15774" y="10038"/>
                    <a:pt x="16029" y="9991"/>
                    <a:pt x="16284" y="9945"/>
                  </a:cubicBezTo>
                  <a:cubicBezTo>
                    <a:pt x="16434" y="9924"/>
                    <a:pt x="16385" y="9662"/>
                    <a:pt x="16229" y="9662"/>
                  </a:cubicBezTo>
                  <a:cubicBezTo>
                    <a:pt x="16217" y="9662"/>
                    <a:pt x="16204" y="9664"/>
                    <a:pt x="16191" y="9667"/>
                  </a:cubicBezTo>
                  <a:cubicBezTo>
                    <a:pt x="15735" y="9819"/>
                    <a:pt x="15267" y="9872"/>
                    <a:pt x="14787" y="9872"/>
                  </a:cubicBezTo>
                  <a:cubicBezTo>
                    <a:pt x="14608" y="9872"/>
                    <a:pt x="14427" y="9865"/>
                    <a:pt x="14244" y="9852"/>
                  </a:cubicBezTo>
                  <a:cubicBezTo>
                    <a:pt x="14175" y="9852"/>
                    <a:pt x="14152" y="9968"/>
                    <a:pt x="14221" y="9991"/>
                  </a:cubicBezTo>
                  <a:cubicBezTo>
                    <a:pt x="14569" y="10061"/>
                    <a:pt x="14916" y="10084"/>
                    <a:pt x="15241" y="10084"/>
                  </a:cubicBezTo>
                  <a:cubicBezTo>
                    <a:pt x="14940" y="10849"/>
                    <a:pt x="14638" y="11637"/>
                    <a:pt x="13897" y="12077"/>
                  </a:cubicBezTo>
                  <a:cubicBezTo>
                    <a:pt x="13271" y="12471"/>
                    <a:pt x="12390" y="12610"/>
                    <a:pt x="11695" y="12657"/>
                  </a:cubicBezTo>
                  <a:cubicBezTo>
                    <a:pt x="11632" y="12659"/>
                    <a:pt x="11569" y="12661"/>
                    <a:pt x="11506" y="12661"/>
                  </a:cubicBezTo>
                  <a:cubicBezTo>
                    <a:pt x="9934" y="12661"/>
                    <a:pt x="8508" y="11827"/>
                    <a:pt x="8219" y="10200"/>
                  </a:cubicBezTo>
                  <a:cubicBezTo>
                    <a:pt x="8266" y="10105"/>
                    <a:pt x="8185" y="10021"/>
                    <a:pt x="8106" y="10021"/>
                  </a:cubicBezTo>
                  <a:cubicBezTo>
                    <a:pt x="8069" y="10021"/>
                    <a:pt x="8032" y="10040"/>
                    <a:pt x="8010" y="10084"/>
                  </a:cubicBezTo>
                  <a:cubicBezTo>
                    <a:pt x="7778" y="10501"/>
                    <a:pt x="7454" y="10918"/>
                    <a:pt x="6967" y="11057"/>
                  </a:cubicBezTo>
                  <a:cubicBezTo>
                    <a:pt x="6882" y="11077"/>
                    <a:pt x="6797" y="11087"/>
                    <a:pt x="6714" y="11087"/>
                  </a:cubicBezTo>
                  <a:cubicBezTo>
                    <a:pt x="6218" y="11087"/>
                    <a:pt x="5812" y="10743"/>
                    <a:pt x="5832" y="10246"/>
                  </a:cubicBezTo>
                  <a:cubicBezTo>
                    <a:pt x="5878" y="10223"/>
                    <a:pt x="5924" y="10177"/>
                    <a:pt x="5948" y="10130"/>
                  </a:cubicBezTo>
                  <a:cubicBezTo>
                    <a:pt x="6037" y="10059"/>
                    <a:pt x="5960" y="9931"/>
                    <a:pt x="5867" y="9931"/>
                  </a:cubicBezTo>
                  <a:cubicBezTo>
                    <a:pt x="5840" y="9931"/>
                    <a:pt x="5812" y="9942"/>
                    <a:pt x="5785" y="9968"/>
                  </a:cubicBezTo>
                  <a:cubicBezTo>
                    <a:pt x="5140" y="10586"/>
                    <a:pt x="4028" y="11103"/>
                    <a:pt x="3013" y="11103"/>
                  </a:cubicBezTo>
                  <a:cubicBezTo>
                    <a:pt x="2277" y="11103"/>
                    <a:pt x="1592" y="10832"/>
                    <a:pt x="1174" y="10130"/>
                  </a:cubicBezTo>
                  <a:cubicBezTo>
                    <a:pt x="84" y="8300"/>
                    <a:pt x="2981" y="7396"/>
                    <a:pt x="4349" y="7349"/>
                  </a:cubicBezTo>
                  <a:lnTo>
                    <a:pt x="4349" y="7349"/>
                  </a:lnTo>
                  <a:cubicBezTo>
                    <a:pt x="4209" y="7535"/>
                    <a:pt x="4094" y="7743"/>
                    <a:pt x="4047" y="7952"/>
                  </a:cubicBezTo>
                  <a:cubicBezTo>
                    <a:pt x="4032" y="8014"/>
                    <a:pt x="4088" y="8065"/>
                    <a:pt x="4142" y="8065"/>
                  </a:cubicBezTo>
                  <a:cubicBezTo>
                    <a:pt x="4168" y="8065"/>
                    <a:pt x="4194" y="8052"/>
                    <a:pt x="4209" y="8022"/>
                  </a:cubicBezTo>
                  <a:cubicBezTo>
                    <a:pt x="4418" y="7558"/>
                    <a:pt x="4696" y="7234"/>
                    <a:pt x="5113" y="7002"/>
                  </a:cubicBezTo>
                  <a:cubicBezTo>
                    <a:pt x="5233" y="6942"/>
                    <a:pt x="5164" y="6779"/>
                    <a:pt x="5054" y="6779"/>
                  </a:cubicBezTo>
                  <a:cubicBezTo>
                    <a:pt x="5036" y="6779"/>
                    <a:pt x="5017" y="6784"/>
                    <a:pt x="4997" y="6793"/>
                  </a:cubicBezTo>
                  <a:cubicBezTo>
                    <a:pt x="4835" y="6886"/>
                    <a:pt x="4696" y="7002"/>
                    <a:pt x="4557" y="7118"/>
                  </a:cubicBezTo>
                  <a:cubicBezTo>
                    <a:pt x="3051" y="6422"/>
                    <a:pt x="3653" y="4522"/>
                    <a:pt x="4974" y="4059"/>
                  </a:cubicBezTo>
                  <a:cubicBezTo>
                    <a:pt x="5314" y="3931"/>
                    <a:pt x="5656" y="3877"/>
                    <a:pt x="5998" y="3877"/>
                  </a:cubicBezTo>
                  <a:cubicBezTo>
                    <a:pt x="6894" y="3877"/>
                    <a:pt x="7784" y="4246"/>
                    <a:pt x="8590" y="4615"/>
                  </a:cubicBezTo>
                  <a:cubicBezTo>
                    <a:pt x="8612" y="4626"/>
                    <a:pt x="8639" y="4632"/>
                    <a:pt x="8666" y="4632"/>
                  </a:cubicBezTo>
                  <a:cubicBezTo>
                    <a:pt x="8751" y="4632"/>
                    <a:pt x="8845" y="4575"/>
                    <a:pt x="8845" y="4453"/>
                  </a:cubicBezTo>
                  <a:cubicBezTo>
                    <a:pt x="8533" y="1695"/>
                    <a:pt x="10788" y="408"/>
                    <a:pt x="13032" y="408"/>
                  </a:cubicBezTo>
                  <a:close/>
                  <a:moveTo>
                    <a:pt x="12835" y="1"/>
                  </a:moveTo>
                  <a:cubicBezTo>
                    <a:pt x="10499" y="1"/>
                    <a:pt x="8337" y="1765"/>
                    <a:pt x="8474" y="4198"/>
                  </a:cubicBezTo>
                  <a:cubicBezTo>
                    <a:pt x="7688" y="3866"/>
                    <a:pt x="6765" y="3560"/>
                    <a:pt x="5895" y="3560"/>
                  </a:cubicBezTo>
                  <a:cubicBezTo>
                    <a:pt x="5124" y="3560"/>
                    <a:pt x="4394" y="3801"/>
                    <a:pt x="3839" y="4476"/>
                  </a:cubicBezTo>
                  <a:cubicBezTo>
                    <a:pt x="3143" y="5333"/>
                    <a:pt x="3306" y="6701"/>
                    <a:pt x="4302" y="7164"/>
                  </a:cubicBezTo>
                  <a:cubicBezTo>
                    <a:pt x="4243" y="7161"/>
                    <a:pt x="4183" y="7159"/>
                    <a:pt x="4121" y="7159"/>
                  </a:cubicBezTo>
                  <a:cubicBezTo>
                    <a:pt x="2525" y="7159"/>
                    <a:pt x="0" y="8301"/>
                    <a:pt x="826" y="10130"/>
                  </a:cubicBezTo>
                  <a:cubicBezTo>
                    <a:pt x="1223" y="11013"/>
                    <a:pt x="2030" y="11350"/>
                    <a:pt x="2912" y="11350"/>
                  </a:cubicBezTo>
                  <a:cubicBezTo>
                    <a:pt x="3882" y="11350"/>
                    <a:pt x="4942" y="10943"/>
                    <a:pt x="5646" y="10409"/>
                  </a:cubicBezTo>
                  <a:cubicBezTo>
                    <a:pt x="5646" y="10826"/>
                    <a:pt x="6040" y="11220"/>
                    <a:pt x="6481" y="11289"/>
                  </a:cubicBezTo>
                  <a:cubicBezTo>
                    <a:pt x="6550" y="11301"/>
                    <a:pt x="6619" y="11306"/>
                    <a:pt x="6687" y="11306"/>
                  </a:cubicBezTo>
                  <a:cubicBezTo>
                    <a:pt x="7294" y="11306"/>
                    <a:pt x="7811" y="10860"/>
                    <a:pt x="8103" y="10339"/>
                  </a:cubicBezTo>
                  <a:cubicBezTo>
                    <a:pt x="8242" y="12031"/>
                    <a:pt x="9934" y="12935"/>
                    <a:pt x="11510" y="12935"/>
                  </a:cubicBezTo>
                  <a:cubicBezTo>
                    <a:pt x="12437" y="12935"/>
                    <a:pt x="13549" y="12749"/>
                    <a:pt x="14291" y="12170"/>
                  </a:cubicBezTo>
                  <a:cubicBezTo>
                    <a:pt x="14870" y="11730"/>
                    <a:pt x="15171" y="11057"/>
                    <a:pt x="15426" y="10409"/>
                  </a:cubicBezTo>
                  <a:cubicBezTo>
                    <a:pt x="15771" y="11029"/>
                    <a:pt x="16459" y="11485"/>
                    <a:pt x="17093" y="11485"/>
                  </a:cubicBezTo>
                  <a:cubicBezTo>
                    <a:pt x="17524" y="11485"/>
                    <a:pt x="17930" y="11273"/>
                    <a:pt x="18184" y="10756"/>
                  </a:cubicBezTo>
                  <a:cubicBezTo>
                    <a:pt x="18952" y="11747"/>
                    <a:pt x="20325" y="12326"/>
                    <a:pt x="21624" y="12326"/>
                  </a:cubicBezTo>
                  <a:cubicBezTo>
                    <a:pt x="23029" y="12326"/>
                    <a:pt x="24346" y="11649"/>
                    <a:pt x="24720" y="10084"/>
                  </a:cubicBezTo>
                  <a:cubicBezTo>
                    <a:pt x="25481" y="10517"/>
                    <a:pt x="26816" y="10939"/>
                    <a:pt x="28025" y="10939"/>
                  </a:cubicBezTo>
                  <a:cubicBezTo>
                    <a:pt x="29209" y="10939"/>
                    <a:pt x="30273" y="10535"/>
                    <a:pt x="30560" y="9343"/>
                  </a:cubicBezTo>
                  <a:cubicBezTo>
                    <a:pt x="31051" y="7276"/>
                    <a:pt x="28977" y="6474"/>
                    <a:pt x="27256" y="6474"/>
                  </a:cubicBezTo>
                  <a:cubicBezTo>
                    <a:pt x="27028" y="6474"/>
                    <a:pt x="26806" y="6488"/>
                    <a:pt x="26597" y="6515"/>
                  </a:cubicBezTo>
                  <a:cubicBezTo>
                    <a:pt x="26852" y="6052"/>
                    <a:pt x="26620" y="5472"/>
                    <a:pt x="26180" y="5217"/>
                  </a:cubicBezTo>
                  <a:cubicBezTo>
                    <a:pt x="25961" y="5100"/>
                    <a:pt x="25735" y="5052"/>
                    <a:pt x="25509" y="5052"/>
                  </a:cubicBezTo>
                  <a:cubicBezTo>
                    <a:pt x="25063" y="5052"/>
                    <a:pt x="24617" y="5242"/>
                    <a:pt x="24233" y="5472"/>
                  </a:cubicBezTo>
                  <a:cubicBezTo>
                    <a:pt x="24094" y="3943"/>
                    <a:pt x="22935" y="2645"/>
                    <a:pt x="21405" y="2320"/>
                  </a:cubicBezTo>
                  <a:cubicBezTo>
                    <a:pt x="21158" y="2269"/>
                    <a:pt x="20909" y="2244"/>
                    <a:pt x="20662" y="2244"/>
                  </a:cubicBezTo>
                  <a:cubicBezTo>
                    <a:pt x="19359" y="2244"/>
                    <a:pt x="18099" y="2930"/>
                    <a:pt x="17280" y="3943"/>
                  </a:cubicBezTo>
                  <a:cubicBezTo>
                    <a:pt x="17605" y="1579"/>
                    <a:pt x="15171" y="49"/>
                    <a:pt x="12970" y="3"/>
                  </a:cubicBezTo>
                  <a:cubicBezTo>
                    <a:pt x="12925" y="2"/>
                    <a:pt x="12880" y="1"/>
                    <a:pt x="12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9379703" y="2695867"/>
              <a:ext cx="79900" cy="135637"/>
            </a:xfrm>
            <a:custGeom>
              <a:avLst/>
              <a:gdLst/>
              <a:ahLst/>
              <a:cxnLst/>
              <a:rect l="l" t="t" r="r" b="b"/>
              <a:pathLst>
                <a:path w="1994" h="3385" extrusionOk="0">
                  <a:moveTo>
                    <a:pt x="1" y="1"/>
                  </a:moveTo>
                  <a:cubicBezTo>
                    <a:pt x="719" y="858"/>
                    <a:pt x="835" y="2156"/>
                    <a:pt x="951" y="3384"/>
                  </a:cubicBezTo>
                  <a:cubicBezTo>
                    <a:pt x="1275" y="3199"/>
                    <a:pt x="1646" y="3083"/>
                    <a:pt x="1994" y="3014"/>
                  </a:cubicBezTo>
                  <a:cubicBezTo>
                    <a:pt x="1994" y="2990"/>
                    <a:pt x="1994" y="2990"/>
                    <a:pt x="1994" y="2967"/>
                  </a:cubicBezTo>
                  <a:cubicBezTo>
                    <a:pt x="1994" y="1669"/>
                    <a:pt x="1159" y="511"/>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9471663" y="2795920"/>
              <a:ext cx="98452" cy="51370"/>
            </a:xfrm>
            <a:custGeom>
              <a:avLst/>
              <a:gdLst/>
              <a:ahLst/>
              <a:cxnLst/>
              <a:rect l="l" t="t" r="r" b="b"/>
              <a:pathLst>
                <a:path w="2457" h="1282" extrusionOk="0">
                  <a:moveTo>
                    <a:pt x="1183" y="0"/>
                  </a:moveTo>
                  <a:cubicBezTo>
                    <a:pt x="755" y="0"/>
                    <a:pt x="377" y="189"/>
                    <a:pt x="0" y="377"/>
                  </a:cubicBezTo>
                  <a:cubicBezTo>
                    <a:pt x="0" y="401"/>
                    <a:pt x="0" y="424"/>
                    <a:pt x="0" y="447"/>
                  </a:cubicBezTo>
                  <a:cubicBezTo>
                    <a:pt x="93" y="447"/>
                    <a:pt x="162" y="424"/>
                    <a:pt x="255" y="424"/>
                  </a:cubicBezTo>
                  <a:cubicBezTo>
                    <a:pt x="394" y="377"/>
                    <a:pt x="533" y="354"/>
                    <a:pt x="672" y="354"/>
                  </a:cubicBezTo>
                  <a:cubicBezTo>
                    <a:pt x="704" y="350"/>
                    <a:pt x="736" y="348"/>
                    <a:pt x="767" y="348"/>
                  </a:cubicBezTo>
                  <a:cubicBezTo>
                    <a:pt x="920" y="348"/>
                    <a:pt x="1071" y="393"/>
                    <a:pt x="1205" y="470"/>
                  </a:cubicBezTo>
                  <a:cubicBezTo>
                    <a:pt x="1599" y="586"/>
                    <a:pt x="1924" y="887"/>
                    <a:pt x="2039" y="1281"/>
                  </a:cubicBezTo>
                  <a:cubicBezTo>
                    <a:pt x="2457" y="679"/>
                    <a:pt x="1970" y="76"/>
                    <a:pt x="1321" y="7"/>
                  </a:cubicBezTo>
                  <a:cubicBezTo>
                    <a:pt x="1275" y="2"/>
                    <a:pt x="1229" y="0"/>
                    <a:pt x="118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440531">
              <a:off x="9092214" y="2610070"/>
              <a:ext cx="110417" cy="146494"/>
            </a:xfrm>
            <a:custGeom>
              <a:avLst/>
              <a:gdLst/>
              <a:ahLst/>
              <a:cxnLst/>
              <a:rect l="l" t="t" r="r" b="b"/>
              <a:pathLst>
                <a:path w="2481" h="3292" extrusionOk="0">
                  <a:moveTo>
                    <a:pt x="1" y="1"/>
                  </a:moveTo>
                  <a:cubicBezTo>
                    <a:pt x="882" y="997"/>
                    <a:pt x="1646" y="2087"/>
                    <a:pt x="2202" y="3292"/>
                  </a:cubicBezTo>
                  <a:cubicBezTo>
                    <a:pt x="2295" y="3199"/>
                    <a:pt x="2365" y="3106"/>
                    <a:pt x="2457" y="2990"/>
                  </a:cubicBezTo>
                  <a:cubicBezTo>
                    <a:pt x="2481" y="1461"/>
                    <a:pt x="1391" y="464"/>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9400138" y="2993019"/>
              <a:ext cx="76173" cy="70643"/>
            </a:xfrm>
            <a:custGeom>
              <a:avLst/>
              <a:gdLst/>
              <a:ahLst/>
              <a:cxnLst/>
              <a:rect l="l" t="t" r="r" b="b"/>
              <a:pathLst>
                <a:path w="1901" h="1763" extrusionOk="0">
                  <a:moveTo>
                    <a:pt x="1901" y="1"/>
                  </a:moveTo>
                  <a:cubicBezTo>
                    <a:pt x="1739" y="47"/>
                    <a:pt x="1553" y="70"/>
                    <a:pt x="1368" y="94"/>
                  </a:cubicBezTo>
                  <a:lnTo>
                    <a:pt x="1090" y="94"/>
                  </a:lnTo>
                  <a:cubicBezTo>
                    <a:pt x="812" y="696"/>
                    <a:pt x="441" y="1252"/>
                    <a:pt x="1" y="1762"/>
                  </a:cubicBezTo>
                  <a:cubicBezTo>
                    <a:pt x="881" y="1530"/>
                    <a:pt x="1623" y="905"/>
                    <a:pt x="190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9524595" y="2851496"/>
              <a:ext cx="213493" cy="160520"/>
            </a:xfrm>
            <a:custGeom>
              <a:avLst/>
              <a:gdLst/>
              <a:ahLst/>
              <a:cxnLst/>
              <a:rect l="l" t="t" r="r" b="b"/>
              <a:pathLst>
                <a:path w="5328" h="4006" extrusionOk="0">
                  <a:moveTo>
                    <a:pt x="1260" y="1"/>
                  </a:moveTo>
                  <a:cubicBezTo>
                    <a:pt x="1144" y="1"/>
                    <a:pt x="1032" y="4"/>
                    <a:pt x="927" y="10"/>
                  </a:cubicBezTo>
                  <a:cubicBezTo>
                    <a:pt x="904" y="33"/>
                    <a:pt x="904" y="33"/>
                    <a:pt x="904" y="57"/>
                  </a:cubicBezTo>
                  <a:lnTo>
                    <a:pt x="881" y="57"/>
                  </a:lnTo>
                  <a:cubicBezTo>
                    <a:pt x="1738" y="196"/>
                    <a:pt x="2526" y="520"/>
                    <a:pt x="2804" y="1238"/>
                  </a:cubicBezTo>
                  <a:cubicBezTo>
                    <a:pt x="3268" y="2444"/>
                    <a:pt x="2039" y="3278"/>
                    <a:pt x="1020" y="3486"/>
                  </a:cubicBezTo>
                  <a:cubicBezTo>
                    <a:pt x="795" y="3531"/>
                    <a:pt x="580" y="3557"/>
                    <a:pt x="363" y="3557"/>
                  </a:cubicBezTo>
                  <a:cubicBezTo>
                    <a:pt x="243" y="3557"/>
                    <a:pt x="123" y="3549"/>
                    <a:pt x="0" y="3533"/>
                  </a:cubicBezTo>
                  <a:lnTo>
                    <a:pt x="0" y="3533"/>
                  </a:lnTo>
                  <a:cubicBezTo>
                    <a:pt x="706" y="3792"/>
                    <a:pt x="1597" y="4005"/>
                    <a:pt x="2419" y="4005"/>
                  </a:cubicBezTo>
                  <a:cubicBezTo>
                    <a:pt x="3432" y="4005"/>
                    <a:pt x="4338" y="3681"/>
                    <a:pt x="4658" y="2722"/>
                  </a:cubicBezTo>
                  <a:cubicBezTo>
                    <a:pt x="5328" y="626"/>
                    <a:pt x="2856" y="1"/>
                    <a:pt x="126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5" name="Google Shape;175;p6"/>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sp>
        <p:nvSpPr>
          <p:cNvPr id="176" name="Google Shape;176;p6"/>
          <p:cNvSpPr/>
          <p:nvPr/>
        </p:nvSpPr>
        <p:spPr>
          <a:xfrm>
            <a:off x="7944023" y="173333"/>
            <a:ext cx="973500" cy="1298000"/>
          </a:xfrm>
          <a:prstGeom prst="mathMultiply">
            <a:avLst>
              <a:gd name="adj1" fmla="val 23520"/>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43548" y="3183845"/>
            <a:ext cx="678600" cy="899600"/>
          </a:xfrm>
          <a:prstGeom prst="plus">
            <a:avLst>
              <a:gd name="adj" fmla="val 25000"/>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713225" y="1455385"/>
            <a:ext cx="3999600" cy="90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400"/>
              <a:buNone/>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r>
              <a:rPr lang="ru-RU" smtClean="0"/>
              <a:t>Образец заголовка</a:t>
            </a:r>
            <a:endParaRPr/>
          </a:p>
        </p:txBody>
      </p:sp>
      <p:sp>
        <p:nvSpPr>
          <p:cNvPr id="180" name="Google Shape;180;p7"/>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1" name="Google Shape;181;p7"/>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grpSp>
        <p:nvGrpSpPr>
          <p:cNvPr id="2" name="Google Shape;182;p7"/>
          <p:cNvGrpSpPr/>
          <p:nvPr/>
        </p:nvGrpSpPr>
        <p:grpSpPr>
          <a:xfrm>
            <a:off x="7988028" y="-1538518"/>
            <a:ext cx="1825505" cy="3473327"/>
            <a:chOff x="7988027" y="-1153889"/>
            <a:chExt cx="1825505" cy="2604995"/>
          </a:xfrm>
        </p:grpSpPr>
        <p:sp>
          <p:nvSpPr>
            <p:cNvPr id="183" name="Google Shape;183;p7"/>
            <p:cNvSpPr/>
            <p:nvPr/>
          </p:nvSpPr>
          <p:spPr>
            <a:xfrm rot="10800000" flipH="1">
              <a:off x="8325360" y="99729"/>
              <a:ext cx="1488172" cy="472578"/>
            </a:xfrm>
            <a:custGeom>
              <a:avLst/>
              <a:gdLst/>
              <a:ahLst/>
              <a:cxnLst/>
              <a:rect l="l" t="t" r="r" b="b"/>
              <a:pathLst>
                <a:path w="18815" h="5975" extrusionOk="0">
                  <a:moveTo>
                    <a:pt x="7963" y="1"/>
                  </a:moveTo>
                  <a:lnTo>
                    <a:pt x="0" y="4442"/>
                  </a:lnTo>
                  <a:lnTo>
                    <a:pt x="10852" y="5975"/>
                  </a:lnTo>
                  <a:lnTo>
                    <a:pt x="18814" y="1534"/>
                  </a:lnTo>
                  <a:lnTo>
                    <a:pt x="79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10800000" flipH="1">
              <a:off x="8344421" y="136431"/>
              <a:ext cx="262437" cy="1263977"/>
            </a:xfrm>
            <a:custGeom>
              <a:avLst/>
              <a:gdLst/>
              <a:ahLst/>
              <a:cxnLst/>
              <a:rect l="l" t="t" r="r" b="b"/>
              <a:pathLst>
                <a:path w="3318" h="15981" extrusionOk="0">
                  <a:moveTo>
                    <a:pt x="3299" y="0"/>
                  </a:moveTo>
                  <a:lnTo>
                    <a:pt x="1" y="1840"/>
                  </a:lnTo>
                  <a:lnTo>
                    <a:pt x="10" y="15980"/>
                  </a:lnTo>
                  <a:lnTo>
                    <a:pt x="3318" y="14141"/>
                  </a:lnTo>
                  <a:lnTo>
                    <a:pt x="3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rot="10800000" flipH="1">
              <a:off x="7988027" y="1254878"/>
              <a:ext cx="617416" cy="196228"/>
            </a:xfrm>
            <a:custGeom>
              <a:avLst/>
              <a:gdLst/>
              <a:ahLst/>
              <a:cxnLst/>
              <a:rect l="l" t="t" r="r" b="b"/>
              <a:pathLst>
                <a:path w="7806" h="2481" extrusionOk="0">
                  <a:moveTo>
                    <a:pt x="3308" y="0"/>
                  </a:moveTo>
                  <a:lnTo>
                    <a:pt x="1" y="1849"/>
                  </a:lnTo>
                  <a:lnTo>
                    <a:pt x="4507" y="2481"/>
                  </a:lnTo>
                  <a:lnTo>
                    <a:pt x="7805" y="641"/>
                  </a:lnTo>
                  <a:lnTo>
                    <a:pt x="33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rot="10800000" flipH="1">
              <a:off x="7988027" y="-278726"/>
              <a:ext cx="357272" cy="1583669"/>
            </a:xfrm>
            <a:custGeom>
              <a:avLst/>
              <a:gdLst/>
              <a:ahLst/>
              <a:cxnLst/>
              <a:rect l="l" t="t" r="r" b="b"/>
              <a:pathLst>
                <a:path w="4517" h="20023" extrusionOk="0">
                  <a:moveTo>
                    <a:pt x="1" y="1"/>
                  </a:moveTo>
                  <a:lnTo>
                    <a:pt x="19" y="19391"/>
                  </a:lnTo>
                  <a:lnTo>
                    <a:pt x="4516" y="20022"/>
                  </a:lnTo>
                  <a:lnTo>
                    <a:pt x="4507" y="63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rot="10800000" flipH="1">
              <a:off x="8344421" y="136431"/>
              <a:ext cx="262437" cy="1263977"/>
            </a:xfrm>
            <a:custGeom>
              <a:avLst/>
              <a:gdLst/>
              <a:ahLst/>
              <a:cxnLst/>
              <a:rect l="l" t="t" r="r" b="b"/>
              <a:pathLst>
                <a:path w="3318" h="15981" extrusionOk="0">
                  <a:moveTo>
                    <a:pt x="3299" y="0"/>
                  </a:moveTo>
                  <a:lnTo>
                    <a:pt x="1" y="1840"/>
                  </a:lnTo>
                  <a:lnTo>
                    <a:pt x="10" y="15980"/>
                  </a:lnTo>
                  <a:lnTo>
                    <a:pt x="3318" y="14141"/>
                  </a:lnTo>
                  <a:lnTo>
                    <a:pt x="3299" y="0"/>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rot="10800000" flipH="1">
              <a:off x="8700104" y="-138338"/>
              <a:ext cx="262437" cy="1263977"/>
            </a:xfrm>
            <a:custGeom>
              <a:avLst/>
              <a:gdLst/>
              <a:ahLst/>
              <a:cxnLst/>
              <a:rect l="l" t="t" r="r" b="b"/>
              <a:pathLst>
                <a:path w="3318" h="15981" extrusionOk="0">
                  <a:moveTo>
                    <a:pt x="3308" y="1"/>
                  </a:moveTo>
                  <a:lnTo>
                    <a:pt x="1" y="1840"/>
                  </a:lnTo>
                  <a:lnTo>
                    <a:pt x="10" y="15981"/>
                  </a:lnTo>
                  <a:lnTo>
                    <a:pt x="3318" y="14141"/>
                  </a:lnTo>
                  <a:lnTo>
                    <a:pt x="33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rot="10800000" flipH="1">
              <a:off x="8344421" y="980031"/>
              <a:ext cx="617416" cy="196308"/>
            </a:xfrm>
            <a:custGeom>
              <a:avLst/>
              <a:gdLst/>
              <a:ahLst/>
              <a:cxnLst/>
              <a:rect l="l" t="t" r="r" b="b"/>
              <a:pathLst>
                <a:path w="7806" h="2482" extrusionOk="0">
                  <a:moveTo>
                    <a:pt x="3299" y="1"/>
                  </a:moveTo>
                  <a:lnTo>
                    <a:pt x="1" y="1850"/>
                  </a:lnTo>
                  <a:lnTo>
                    <a:pt x="4498" y="2481"/>
                  </a:lnTo>
                  <a:lnTo>
                    <a:pt x="7805" y="642"/>
                  </a:lnTo>
                  <a:lnTo>
                    <a:pt x="3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rot="10800000" flipH="1">
              <a:off x="8700104" y="-138338"/>
              <a:ext cx="262437" cy="1263977"/>
            </a:xfrm>
            <a:custGeom>
              <a:avLst/>
              <a:gdLst/>
              <a:ahLst/>
              <a:cxnLst/>
              <a:rect l="l" t="t" r="r" b="b"/>
              <a:pathLst>
                <a:path w="3318" h="15981" extrusionOk="0">
                  <a:moveTo>
                    <a:pt x="3308" y="1"/>
                  </a:moveTo>
                  <a:lnTo>
                    <a:pt x="1" y="1840"/>
                  </a:lnTo>
                  <a:lnTo>
                    <a:pt x="10" y="15981"/>
                  </a:lnTo>
                  <a:lnTo>
                    <a:pt x="3318" y="14141"/>
                  </a:lnTo>
                  <a:lnTo>
                    <a:pt x="3308"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rot="10800000" flipH="1">
              <a:off x="8344421" y="-138338"/>
              <a:ext cx="356481" cy="1168434"/>
            </a:xfrm>
            <a:custGeom>
              <a:avLst/>
              <a:gdLst/>
              <a:ahLst/>
              <a:cxnLst/>
              <a:rect l="l" t="t" r="r" b="b"/>
              <a:pathLst>
                <a:path w="4507" h="14773" extrusionOk="0">
                  <a:moveTo>
                    <a:pt x="1" y="1"/>
                  </a:moveTo>
                  <a:lnTo>
                    <a:pt x="10" y="14141"/>
                  </a:lnTo>
                  <a:lnTo>
                    <a:pt x="4507" y="14773"/>
                  </a:lnTo>
                  <a:lnTo>
                    <a:pt x="4498" y="63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rot="10800000" flipH="1">
              <a:off x="7988027" y="-278726"/>
              <a:ext cx="357272" cy="1583669"/>
            </a:xfrm>
            <a:custGeom>
              <a:avLst/>
              <a:gdLst/>
              <a:ahLst/>
              <a:cxnLst/>
              <a:rect l="l" t="t" r="r" b="b"/>
              <a:pathLst>
                <a:path w="4517" h="20023" extrusionOk="0">
                  <a:moveTo>
                    <a:pt x="1" y="1"/>
                  </a:moveTo>
                  <a:lnTo>
                    <a:pt x="19" y="19391"/>
                  </a:lnTo>
                  <a:lnTo>
                    <a:pt x="4516" y="20022"/>
                  </a:lnTo>
                  <a:lnTo>
                    <a:pt x="4507" y="633"/>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rot="10800000" flipH="1">
              <a:off x="8344421" y="-138338"/>
              <a:ext cx="356481" cy="1168434"/>
            </a:xfrm>
            <a:custGeom>
              <a:avLst/>
              <a:gdLst/>
              <a:ahLst/>
              <a:cxnLst/>
              <a:rect l="l" t="t" r="r" b="b"/>
              <a:pathLst>
                <a:path w="4507" h="14773" extrusionOk="0">
                  <a:moveTo>
                    <a:pt x="1" y="1"/>
                  </a:moveTo>
                  <a:lnTo>
                    <a:pt x="10" y="14141"/>
                  </a:lnTo>
                  <a:lnTo>
                    <a:pt x="4507" y="14773"/>
                  </a:lnTo>
                  <a:lnTo>
                    <a:pt x="4498" y="63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rot="10800000" flipH="1">
              <a:off x="9056498" y="-415400"/>
              <a:ext cx="262437" cy="1264689"/>
            </a:xfrm>
            <a:custGeom>
              <a:avLst/>
              <a:gdLst/>
              <a:ahLst/>
              <a:cxnLst/>
              <a:rect l="l" t="t" r="r" b="b"/>
              <a:pathLst>
                <a:path w="3318" h="15990" extrusionOk="0">
                  <a:moveTo>
                    <a:pt x="3308" y="0"/>
                  </a:moveTo>
                  <a:lnTo>
                    <a:pt x="1" y="1849"/>
                  </a:lnTo>
                  <a:lnTo>
                    <a:pt x="19" y="15990"/>
                  </a:lnTo>
                  <a:lnTo>
                    <a:pt x="3318" y="14150"/>
                  </a:lnTo>
                  <a:lnTo>
                    <a:pt x="3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rot="10800000" flipH="1">
              <a:off x="8700816" y="702969"/>
              <a:ext cx="617416" cy="196308"/>
            </a:xfrm>
            <a:custGeom>
              <a:avLst/>
              <a:gdLst/>
              <a:ahLst/>
              <a:cxnLst/>
              <a:rect l="l" t="t" r="r" b="b"/>
              <a:pathLst>
                <a:path w="7806" h="2482" extrusionOk="0">
                  <a:moveTo>
                    <a:pt x="3299" y="0"/>
                  </a:moveTo>
                  <a:lnTo>
                    <a:pt x="1" y="1840"/>
                  </a:lnTo>
                  <a:lnTo>
                    <a:pt x="4498" y="2481"/>
                  </a:lnTo>
                  <a:lnTo>
                    <a:pt x="7805" y="632"/>
                  </a:lnTo>
                  <a:lnTo>
                    <a:pt x="3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rot="10800000" flipH="1">
              <a:off x="8700816" y="-415400"/>
              <a:ext cx="357272" cy="1169224"/>
            </a:xfrm>
            <a:custGeom>
              <a:avLst/>
              <a:gdLst/>
              <a:ahLst/>
              <a:cxnLst/>
              <a:rect l="l" t="t" r="r" b="b"/>
              <a:pathLst>
                <a:path w="4517" h="14783" extrusionOk="0">
                  <a:moveTo>
                    <a:pt x="1" y="1"/>
                  </a:moveTo>
                  <a:lnTo>
                    <a:pt x="10" y="14141"/>
                  </a:lnTo>
                  <a:lnTo>
                    <a:pt x="4516" y="14783"/>
                  </a:lnTo>
                  <a:lnTo>
                    <a:pt x="4498" y="64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rot="10800000" flipH="1">
              <a:off x="9056498" y="-415400"/>
              <a:ext cx="262437" cy="1264689"/>
            </a:xfrm>
            <a:custGeom>
              <a:avLst/>
              <a:gdLst/>
              <a:ahLst/>
              <a:cxnLst/>
              <a:rect l="l" t="t" r="r" b="b"/>
              <a:pathLst>
                <a:path w="3318" h="15990" extrusionOk="0">
                  <a:moveTo>
                    <a:pt x="3308" y="0"/>
                  </a:moveTo>
                  <a:lnTo>
                    <a:pt x="1" y="1849"/>
                  </a:lnTo>
                  <a:lnTo>
                    <a:pt x="19" y="15990"/>
                  </a:lnTo>
                  <a:lnTo>
                    <a:pt x="3318" y="14150"/>
                  </a:lnTo>
                  <a:lnTo>
                    <a:pt x="3308" y="0"/>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rot="10800000" flipH="1">
              <a:off x="8700816" y="-415400"/>
              <a:ext cx="357272" cy="1169224"/>
            </a:xfrm>
            <a:custGeom>
              <a:avLst/>
              <a:gdLst/>
              <a:ahLst/>
              <a:cxnLst/>
              <a:rect l="l" t="t" r="r" b="b"/>
              <a:pathLst>
                <a:path w="4517" h="14783" extrusionOk="0">
                  <a:moveTo>
                    <a:pt x="1" y="1"/>
                  </a:moveTo>
                  <a:lnTo>
                    <a:pt x="10" y="14141"/>
                  </a:lnTo>
                  <a:lnTo>
                    <a:pt x="4516" y="14783"/>
                  </a:lnTo>
                  <a:lnTo>
                    <a:pt x="4498" y="64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rot="10800000" flipH="1">
              <a:off x="8795648" y="-785791"/>
              <a:ext cx="262437" cy="1264768"/>
            </a:xfrm>
            <a:custGeom>
              <a:avLst/>
              <a:gdLst/>
              <a:ahLst/>
              <a:cxnLst/>
              <a:rect l="l" t="t" r="r" b="b"/>
              <a:pathLst>
                <a:path w="3318" h="15991" extrusionOk="0">
                  <a:moveTo>
                    <a:pt x="3308" y="1"/>
                  </a:moveTo>
                  <a:lnTo>
                    <a:pt x="1" y="1850"/>
                  </a:lnTo>
                  <a:lnTo>
                    <a:pt x="10" y="15990"/>
                  </a:lnTo>
                  <a:lnTo>
                    <a:pt x="3317" y="14141"/>
                  </a:lnTo>
                  <a:lnTo>
                    <a:pt x="33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rot="10800000" flipH="1">
              <a:off x="8439966" y="332656"/>
              <a:ext cx="617416" cy="196308"/>
            </a:xfrm>
            <a:custGeom>
              <a:avLst/>
              <a:gdLst/>
              <a:ahLst/>
              <a:cxnLst/>
              <a:rect l="l" t="t" r="r" b="b"/>
              <a:pathLst>
                <a:path w="7806" h="2482" extrusionOk="0">
                  <a:moveTo>
                    <a:pt x="3299" y="1"/>
                  </a:moveTo>
                  <a:lnTo>
                    <a:pt x="1" y="1841"/>
                  </a:lnTo>
                  <a:lnTo>
                    <a:pt x="4498" y="2482"/>
                  </a:lnTo>
                  <a:lnTo>
                    <a:pt x="7805" y="633"/>
                  </a:lnTo>
                  <a:lnTo>
                    <a:pt x="3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rot="10800000" flipH="1">
              <a:off x="8439966" y="-785791"/>
              <a:ext cx="356481" cy="1169224"/>
            </a:xfrm>
            <a:custGeom>
              <a:avLst/>
              <a:gdLst/>
              <a:ahLst/>
              <a:cxnLst/>
              <a:rect l="l" t="t" r="r" b="b"/>
              <a:pathLst>
                <a:path w="4507" h="14783" extrusionOk="0">
                  <a:moveTo>
                    <a:pt x="1" y="1"/>
                  </a:moveTo>
                  <a:lnTo>
                    <a:pt x="10" y="14141"/>
                  </a:lnTo>
                  <a:lnTo>
                    <a:pt x="4507" y="14782"/>
                  </a:lnTo>
                  <a:lnTo>
                    <a:pt x="4498" y="64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rot="10800000" flipH="1">
              <a:off x="8795648" y="-785791"/>
              <a:ext cx="262437" cy="1264768"/>
            </a:xfrm>
            <a:custGeom>
              <a:avLst/>
              <a:gdLst/>
              <a:ahLst/>
              <a:cxnLst/>
              <a:rect l="l" t="t" r="r" b="b"/>
              <a:pathLst>
                <a:path w="3318" h="15991" extrusionOk="0">
                  <a:moveTo>
                    <a:pt x="3308" y="1"/>
                  </a:moveTo>
                  <a:lnTo>
                    <a:pt x="1" y="1850"/>
                  </a:lnTo>
                  <a:lnTo>
                    <a:pt x="10" y="15990"/>
                  </a:lnTo>
                  <a:lnTo>
                    <a:pt x="3317" y="14141"/>
                  </a:lnTo>
                  <a:lnTo>
                    <a:pt x="3308"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rot="10800000" flipH="1">
              <a:off x="8439966" y="-785791"/>
              <a:ext cx="356481" cy="1169224"/>
            </a:xfrm>
            <a:custGeom>
              <a:avLst/>
              <a:gdLst/>
              <a:ahLst/>
              <a:cxnLst/>
              <a:rect l="l" t="t" r="r" b="b"/>
              <a:pathLst>
                <a:path w="4507" h="14783" extrusionOk="0">
                  <a:moveTo>
                    <a:pt x="1" y="1"/>
                  </a:moveTo>
                  <a:lnTo>
                    <a:pt x="10" y="14141"/>
                  </a:lnTo>
                  <a:lnTo>
                    <a:pt x="4507" y="14782"/>
                  </a:lnTo>
                  <a:lnTo>
                    <a:pt x="4498" y="64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rot="10800000" flipH="1">
              <a:off x="8179116" y="-35521"/>
              <a:ext cx="616625" cy="196308"/>
            </a:xfrm>
            <a:custGeom>
              <a:avLst/>
              <a:gdLst/>
              <a:ahLst/>
              <a:cxnLst/>
              <a:rect l="l" t="t" r="r" b="b"/>
              <a:pathLst>
                <a:path w="7796" h="2482" extrusionOk="0">
                  <a:moveTo>
                    <a:pt x="3299" y="1"/>
                  </a:moveTo>
                  <a:lnTo>
                    <a:pt x="0" y="1849"/>
                  </a:lnTo>
                  <a:lnTo>
                    <a:pt x="4497" y="2481"/>
                  </a:lnTo>
                  <a:lnTo>
                    <a:pt x="7796" y="642"/>
                  </a:lnTo>
                  <a:lnTo>
                    <a:pt x="3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rot="10800000" flipH="1">
              <a:off x="8534799" y="-1153889"/>
              <a:ext cx="262437" cy="1263977"/>
            </a:xfrm>
            <a:custGeom>
              <a:avLst/>
              <a:gdLst/>
              <a:ahLst/>
              <a:cxnLst/>
              <a:rect l="l" t="t" r="r" b="b"/>
              <a:pathLst>
                <a:path w="3318" h="15981" extrusionOk="0">
                  <a:moveTo>
                    <a:pt x="3299" y="1"/>
                  </a:moveTo>
                  <a:lnTo>
                    <a:pt x="0" y="1840"/>
                  </a:lnTo>
                  <a:lnTo>
                    <a:pt x="10" y="15981"/>
                  </a:lnTo>
                  <a:lnTo>
                    <a:pt x="3317" y="14141"/>
                  </a:lnTo>
                  <a:lnTo>
                    <a:pt x="3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rot="10800000" flipH="1">
              <a:off x="8179116" y="-1153889"/>
              <a:ext cx="356481" cy="1168434"/>
            </a:xfrm>
            <a:custGeom>
              <a:avLst/>
              <a:gdLst/>
              <a:ahLst/>
              <a:cxnLst/>
              <a:rect l="l" t="t" r="r" b="b"/>
              <a:pathLst>
                <a:path w="4507" h="14773" extrusionOk="0">
                  <a:moveTo>
                    <a:pt x="0" y="0"/>
                  </a:moveTo>
                  <a:lnTo>
                    <a:pt x="10" y="14141"/>
                  </a:lnTo>
                  <a:lnTo>
                    <a:pt x="4507" y="14773"/>
                  </a:lnTo>
                  <a:lnTo>
                    <a:pt x="4497" y="63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rot="10800000" flipH="1">
              <a:off x="8534799" y="-1153889"/>
              <a:ext cx="262437" cy="1263977"/>
            </a:xfrm>
            <a:custGeom>
              <a:avLst/>
              <a:gdLst/>
              <a:ahLst/>
              <a:cxnLst/>
              <a:rect l="l" t="t" r="r" b="b"/>
              <a:pathLst>
                <a:path w="3318" h="15981" extrusionOk="0">
                  <a:moveTo>
                    <a:pt x="3299" y="1"/>
                  </a:moveTo>
                  <a:lnTo>
                    <a:pt x="0" y="1840"/>
                  </a:lnTo>
                  <a:lnTo>
                    <a:pt x="10" y="15981"/>
                  </a:lnTo>
                  <a:lnTo>
                    <a:pt x="3317" y="14141"/>
                  </a:lnTo>
                  <a:lnTo>
                    <a:pt x="3299"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rot="10800000" flipH="1">
              <a:off x="8179116" y="-1153889"/>
              <a:ext cx="356481" cy="1168434"/>
            </a:xfrm>
            <a:custGeom>
              <a:avLst/>
              <a:gdLst/>
              <a:ahLst/>
              <a:cxnLst/>
              <a:rect l="l" t="t" r="r" b="b"/>
              <a:pathLst>
                <a:path w="4507" h="14773" extrusionOk="0">
                  <a:moveTo>
                    <a:pt x="0" y="0"/>
                  </a:moveTo>
                  <a:lnTo>
                    <a:pt x="10" y="14141"/>
                  </a:lnTo>
                  <a:lnTo>
                    <a:pt x="4507" y="14773"/>
                  </a:lnTo>
                  <a:lnTo>
                    <a:pt x="4497" y="632"/>
                  </a:lnTo>
                  <a:lnTo>
                    <a:pt x="0" y="0"/>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09;p7"/>
          <p:cNvGrpSpPr/>
          <p:nvPr/>
        </p:nvGrpSpPr>
        <p:grpSpPr>
          <a:xfrm>
            <a:off x="3143774" y="-240718"/>
            <a:ext cx="1643156" cy="1298004"/>
            <a:chOff x="3143774" y="-180539"/>
            <a:chExt cx="1643156" cy="973503"/>
          </a:xfrm>
        </p:grpSpPr>
        <p:sp>
          <p:nvSpPr>
            <p:cNvPr id="210" name="Google Shape;210;p7"/>
            <p:cNvSpPr/>
            <p:nvPr/>
          </p:nvSpPr>
          <p:spPr>
            <a:xfrm>
              <a:off x="3163551" y="-157549"/>
              <a:ext cx="1534381" cy="927358"/>
            </a:xfrm>
            <a:custGeom>
              <a:avLst/>
              <a:gdLst/>
              <a:ahLst/>
              <a:cxnLst/>
              <a:rect l="l" t="t" r="r" b="b"/>
              <a:pathLst>
                <a:path w="18620" h="11254" extrusionOk="0">
                  <a:moveTo>
                    <a:pt x="10970" y="1"/>
                  </a:moveTo>
                  <a:cubicBezTo>
                    <a:pt x="8934" y="1"/>
                    <a:pt x="6017" y="1443"/>
                    <a:pt x="6197" y="3736"/>
                  </a:cubicBezTo>
                  <a:cubicBezTo>
                    <a:pt x="6197" y="3814"/>
                    <a:pt x="6134" y="3872"/>
                    <a:pt x="6071" y="3872"/>
                  </a:cubicBezTo>
                  <a:cubicBezTo>
                    <a:pt x="6041" y="3872"/>
                    <a:pt x="6011" y="3859"/>
                    <a:pt x="5989" y="3829"/>
                  </a:cubicBezTo>
                  <a:cubicBezTo>
                    <a:pt x="5592" y="3387"/>
                    <a:pt x="5109" y="3195"/>
                    <a:pt x="4641" y="3195"/>
                  </a:cubicBezTo>
                  <a:cubicBezTo>
                    <a:pt x="3661" y="3195"/>
                    <a:pt x="2750" y="4042"/>
                    <a:pt x="2860" y="5219"/>
                  </a:cubicBezTo>
                  <a:cubicBezTo>
                    <a:pt x="2906" y="5219"/>
                    <a:pt x="2953" y="5242"/>
                    <a:pt x="2999" y="5266"/>
                  </a:cubicBezTo>
                  <a:cubicBezTo>
                    <a:pt x="3061" y="5328"/>
                    <a:pt x="3012" y="5408"/>
                    <a:pt x="2952" y="5408"/>
                  </a:cubicBezTo>
                  <a:cubicBezTo>
                    <a:pt x="2944" y="5408"/>
                    <a:pt x="2937" y="5407"/>
                    <a:pt x="2930" y="5405"/>
                  </a:cubicBezTo>
                  <a:cubicBezTo>
                    <a:pt x="2906" y="5381"/>
                    <a:pt x="2883" y="5381"/>
                    <a:pt x="2883" y="5381"/>
                  </a:cubicBezTo>
                  <a:cubicBezTo>
                    <a:pt x="2883" y="5433"/>
                    <a:pt x="2847" y="5464"/>
                    <a:pt x="2811" y="5464"/>
                  </a:cubicBezTo>
                  <a:cubicBezTo>
                    <a:pt x="2782" y="5464"/>
                    <a:pt x="2754" y="5445"/>
                    <a:pt x="2744" y="5405"/>
                  </a:cubicBezTo>
                  <a:cubicBezTo>
                    <a:pt x="2744" y="5381"/>
                    <a:pt x="2721" y="5358"/>
                    <a:pt x="2721" y="5312"/>
                  </a:cubicBezTo>
                  <a:cubicBezTo>
                    <a:pt x="2414" y="5202"/>
                    <a:pt x="2067" y="5136"/>
                    <a:pt x="1729" y="5136"/>
                  </a:cubicBezTo>
                  <a:cubicBezTo>
                    <a:pt x="999" y="5136"/>
                    <a:pt x="314" y="5445"/>
                    <a:pt x="172" y="6285"/>
                  </a:cubicBezTo>
                  <a:cubicBezTo>
                    <a:pt x="1" y="7311"/>
                    <a:pt x="830" y="7607"/>
                    <a:pt x="1682" y="7607"/>
                  </a:cubicBezTo>
                  <a:cubicBezTo>
                    <a:pt x="2100" y="7607"/>
                    <a:pt x="2524" y="7536"/>
                    <a:pt x="2837" y="7444"/>
                  </a:cubicBezTo>
                  <a:cubicBezTo>
                    <a:pt x="2767" y="7259"/>
                    <a:pt x="2698" y="7096"/>
                    <a:pt x="2675" y="6911"/>
                  </a:cubicBezTo>
                  <a:cubicBezTo>
                    <a:pt x="2660" y="6854"/>
                    <a:pt x="2699" y="6814"/>
                    <a:pt x="2736" y="6814"/>
                  </a:cubicBezTo>
                  <a:cubicBezTo>
                    <a:pt x="2759" y="6814"/>
                    <a:pt x="2782" y="6829"/>
                    <a:pt x="2791" y="6865"/>
                  </a:cubicBezTo>
                  <a:cubicBezTo>
                    <a:pt x="2976" y="7490"/>
                    <a:pt x="3416" y="7977"/>
                    <a:pt x="4042" y="8139"/>
                  </a:cubicBezTo>
                  <a:cubicBezTo>
                    <a:pt x="4174" y="8183"/>
                    <a:pt x="4139" y="8373"/>
                    <a:pt x="3997" y="8373"/>
                  </a:cubicBezTo>
                  <a:cubicBezTo>
                    <a:pt x="3989" y="8373"/>
                    <a:pt x="3981" y="8372"/>
                    <a:pt x="3972" y="8371"/>
                  </a:cubicBezTo>
                  <a:cubicBezTo>
                    <a:pt x="3579" y="8255"/>
                    <a:pt x="3208" y="8000"/>
                    <a:pt x="2976" y="7653"/>
                  </a:cubicBezTo>
                  <a:cubicBezTo>
                    <a:pt x="2860" y="7699"/>
                    <a:pt x="2744" y="7745"/>
                    <a:pt x="2605" y="7768"/>
                  </a:cubicBezTo>
                  <a:cubicBezTo>
                    <a:pt x="1377" y="9437"/>
                    <a:pt x="2883" y="11129"/>
                    <a:pt x="4737" y="11245"/>
                  </a:cubicBezTo>
                  <a:cubicBezTo>
                    <a:pt x="4825" y="11251"/>
                    <a:pt x="4913" y="11253"/>
                    <a:pt x="5000" y="11253"/>
                  </a:cubicBezTo>
                  <a:cubicBezTo>
                    <a:pt x="6293" y="11253"/>
                    <a:pt x="7499" y="10617"/>
                    <a:pt x="8237" y="9553"/>
                  </a:cubicBezTo>
                  <a:cubicBezTo>
                    <a:pt x="8270" y="9509"/>
                    <a:pt x="8323" y="9486"/>
                    <a:pt x="8373" y="9486"/>
                  </a:cubicBezTo>
                  <a:cubicBezTo>
                    <a:pt x="8428" y="9486"/>
                    <a:pt x="8479" y="9515"/>
                    <a:pt x="8492" y="9576"/>
                  </a:cubicBezTo>
                  <a:cubicBezTo>
                    <a:pt x="8709" y="10506"/>
                    <a:pt x="9462" y="10989"/>
                    <a:pt x="10211" y="10989"/>
                  </a:cubicBezTo>
                  <a:cubicBezTo>
                    <a:pt x="10900" y="10989"/>
                    <a:pt x="11586" y="10582"/>
                    <a:pt x="11852" y="9738"/>
                  </a:cubicBezTo>
                  <a:cubicBezTo>
                    <a:pt x="11870" y="9668"/>
                    <a:pt x="11915" y="9637"/>
                    <a:pt x="11966" y="9637"/>
                  </a:cubicBezTo>
                  <a:cubicBezTo>
                    <a:pt x="11981" y="9637"/>
                    <a:pt x="11998" y="9640"/>
                    <a:pt x="12014" y="9646"/>
                  </a:cubicBezTo>
                  <a:cubicBezTo>
                    <a:pt x="12037" y="9646"/>
                    <a:pt x="12084" y="9646"/>
                    <a:pt x="12130" y="9692"/>
                  </a:cubicBezTo>
                  <a:cubicBezTo>
                    <a:pt x="13073" y="10562"/>
                    <a:pt x="14298" y="11063"/>
                    <a:pt x="15564" y="11063"/>
                  </a:cubicBezTo>
                  <a:cubicBezTo>
                    <a:pt x="15917" y="11063"/>
                    <a:pt x="16272" y="11024"/>
                    <a:pt x="16626" y="10943"/>
                  </a:cubicBezTo>
                  <a:cubicBezTo>
                    <a:pt x="17646" y="10689"/>
                    <a:pt x="18619" y="9993"/>
                    <a:pt x="18573" y="8834"/>
                  </a:cubicBezTo>
                  <a:cubicBezTo>
                    <a:pt x="18509" y="7649"/>
                    <a:pt x="17518" y="6986"/>
                    <a:pt x="16446" y="6986"/>
                  </a:cubicBezTo>
                  <a:cubicBezTo>
                    <a:pt x="16344" y="6986"/>
                    <a:pt x="16242" y="6992"/>
                    <a:pt x="16139" y="7004"/>
                  </a:cubicBezTo>
                  <a:cubicBezTo>
                    <a:pt x="16186" y="7073"/>
                    <a:pt x="16209" y="7143"/>
                    <a:pt x="16232" y="7212"/>
                  </a:cubicBezTo>
                  <a:cubicBezTo>
                    <a:pt x="16248" y="7290"/>
                    <a:pt x="16158" y="7368"/>
                    <a:pt x="16084" y="7368"/>
                  </a:cubicBezTo>
                  <a:cubicBezTo>
                    <a:pt x="16048" y="7368"/>
                    <a:pt x="16016" y="7350"/>
                    <a:pt x="16000" y="7305"/>
                  </a:cubicBezTo>
                  <a:cubicBezTo>
                    <a:pt x="15931" y="7120"/>
                    <a:pt x="15885" y="6957"/>
                    <a:pt x="15769" y="6795"/>
                  </a:cubicBezTo>
                  <a:cubicBezTo>
                    <a:pt x="15676" y="6610"/>
                    <a:pt x="15560" y="6447"/>
                    <a:pt x="15421" y="6308"/>
                  </a:cubicBezTo>
                  <a:cubicBezTo>
                    <a:pt x="15365" y="6252"/>
                    <a:pt x="15415" y="6180"/>
                    <a:pt x="15461" y="6180"/>
                  </a:cubicBezTo>
                  <a:cubicBezTo>
                    <a:pt x="15472" y="6180"/>
                    <a:pt x="15482" y="6184"/>
                    <a:pt x="15491" y="6193"/>
                  </a:cubicBezTo>
                  <a:cubicBezTo>
                    <a:pt x="15722" y="6355"/>
                    <a:pt x="15931" y="6587"/>
                    <a:pt x="16070" y="6841"/>
                  </a:cubicBezTo>
                  <a:lnTo>
                    <a:pt x="16139" y="6841"/>
                  </a:lnTo>
                  <a:cubicBezTo>
                    <a:pt x="16047" y="6818"/>
                    <a:pt x="15977" y="6679"/>
                    <a:pt x="16070" y="6610"/>
                  </a:cubicBezTo>
                  <a:cubicBezTo>
                    <a:pt x="16557" y="6193"/>
                    <a:pt x="17090" y="5544"/>
                    <a:pt x="16487" y="4964"/>
                  </a:cubicBezTo>
                  <a:cubicBezTo>
                    <a:pt x="16252" y="4729"/>
                    <a:pt x="15971" y="4643"/>
                    <a:pt x="15680" y="4643"/>
                  </a:cubicBezTo>
                  <a:cubicBezTo>
                    <a:pt x="15282" y="4643"/>
                    <a:pt x="14865" y="4804"/>
                    <a:pt x="14517" y="4964"/>
                  </a:cubicBezTo>
                  <a:cubicBezTo>
                    <a:pt x="14503" y="4979"/>
                    <a:pt x="14488" y="4984"/>
                    <a:pt x="14475" y="4984"/>
                  </a:cubicBezTo>
                  <a:cubicBezTo>
                    <a:pt x="14444" y="4984"/>
                    <a:pt x="14417" y="4957"/>
                    <a:pt x="14401" y="4941"/>
                  </a:cubicBezTo>
                  <a:cubicBezTo>
                    <a:pt x="14386" y="4947"/>
                    <a:pt x="14369" y="4950"/>
                    <a:pt x="14352" y="4950"/>
                  </a:cubicBezTo>
                  <a:cubicBezTo>
                    <a:pt x="14246" y="4950"/>
                    <a:pt x="14136" y="4833"/>
                    <a:pt x="14216" y="4732"/>
                  </a:cubicBezTo>
                  <a:cubicBezTo>
                    <a:pt x="15537" y="2438"/>
                    <a:pt x="13497" y="121"/>
                    <a:pt x="11157" y="5"/>
                  </a:cubicBezTo>
                  <a:cubicBezTo>
                    <a:pt x="11096" y="2"/>
                    <a:pt x="11033" y="1"/>
                    <a:pt x="10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3143774" y="-180539"/>
              <a:ext cx="1643156" cy="973503"/>
            </a:xfrm>
            <a:custGeom>
              <a:avLst/>
              <a:gdLst/>
              <a:ahLst/>
              <a:cxnLst/>
              <a:rect l="l" t="t" r="r" b="b"/>
              <a:pathLst>
                <a:path w="19940" h="11814" extrusionOk="0">
                  <a:moveTo>
                    <a:pt x="11210" y="280"/>
                  </a:moveTo>
                  <a:cubicBezTo>
                    <a:pt x="11273" y="280"/>
                    <a:pt x="11336" y="281"/>
                    <a:pt x="11397" y="284"/>
                  </a:cubicBezTo>
                  <a:cubicBezTo>
                    <a:pt x="13737" y="400"/>
                    <a:pt x="15777" y="2740"/>
                    <a:pt x="14456" y="5011"/>
                  </a:cubicBezTo>
                  <a:cubicBezTo>
                    <a:pt x="14397" y="5129"/>
                    <a:pt x="14488" y="5230"/>
                    <a:pt x="14587" y="5230"/>
                  </a:cubicBezTo>
                  <a:cubicBezTo>
                    <a:pt x="14605" y="5230"/>
                    <a:pt x="14624" y="5227"/>
                    <a:pt x="14641" y="5220"/>
                  </a:cubicBezTo>
                  <a:cubicBezTo>
                    <a:pt x="14660" y="5239"/>
                    <a:pt x="14694" y="5273"/>
                    <a:pt x="14731" y="5273"/>
                  </a:cubicBezTo>
                  <a:cubicBezTo>
                    <a:pt x="14739" y="5273"/>
                    <a:pt x="14748" y="5271"/>
                    <a:pt x="14757" y="5266"/>
                  </a:cubicBezTo>
                  <a:cubicBezTo>
                    <a:pt x="15108" y="5091"/>
                    <a:pt x="15536" y="4924"/>
                    <a:pt x="15943" y="4924"/>
                  </a:cubicBezTo>
                  <a:cubicBezTo>
                    <a:pt x="16236" y="4924"/>
                    <a:pt x="16518" y="5010"/>
                    <a:pt x="16750" y="5243"/>
                  </a:cubicBezTo>
                  <a:cubicBezTo>
                    <a:pt x="17330" y="5823"/>
                    <a:pt x="16797" y="6472"/>
                    <a:pt x="16333" y="6889"/>
                  </a:cubicBezTo>
                  <a:cubicBezTo>
                    <a:pt x="16217" y="6981"/>
                    <a:pt x="16287" y="7097"/>
                    <a:pt x="16403" y="7120"/>
                  </a:cubicBezTo>
                  <a:cubicBezTo>
                    <a:pt x="16379" y="7120"/>
                    <a:pt x="16356" y="7120"/>
                    <a:pt x="16310" y="7144"/>
                  </a:cubicBezTo>
                  <a:cubicBezTo>
                    <a:pt x="16171" y="6866"/>
                    <a:pt x="15962" y="6634"/>
                    <a:pt x="15754" y="6472"/>
                  </a:cubicBezTo>
                  <a:cubicBezTo>
                    <a:pt x="15742" y="6464"/>
                    <a:pt x="15731" y="6461"/>
                    <a:pt x="15719" y="6461"/>
                  </a:cubicBezTo>
                  <a:cubicBezTo>
                    <a:pt x="15658" y="6461"/>
                    <a:pt x="15603" y="6549"/>
                    <a:pt x="15661" y="6587"/>
                  </a:cubicBezTo>
                  <a:cubicBezTo>
                    <a:pt x="15800" y="6750"/>
                    <a:pt x="15916" y="6889"/>
                    <a:pt x="16009" y="7074"/>
                  </a:cubicBezTo>
                  <a:cubicBezTo>
                    <a:pt x="16125" y="7236"/>
                    <a:pt x="16171" y="7422"/>
                    <a:pt x="16240" y="7584"/>
                  </a:cubicBezTo>
                  <a:cubicBezTo>
                    <a:pt x="16257" y="7632"/>
                    <a:pt x="16292" y="7653"/>
                    <a:pt x="16331" y="7653"/>
                  </a:cubicBezTo>
                  <a:cubicBezTo>
                    <a:pt x="16404" y="7653"/>
                    <a:pt x="16487" y="7582"/>
                    <a:pt x="16472" y="7491"/>
                  </a:cubicBezTo>
                  <a:cubicBezTo>
                    <a:pt x="16449" y="7422"/>
                    <a:pt x="16426" y="7352"/>
                    <a:pt x="16379" y="7283"/>
                  </a:cubicBezTo>
                  <a:cubicBezTo>
                    <a:pt x="16482" y="7271"/>
                    <a:pt x="16584" y="7265"/>
                    <a:pt x="16686" y="7265"/>
                  </a:cubicBezTo>
                  <a:cubicBezTo>
                    <a:pt x="17761" y="7265"/>
                    <a:pt x="18771" y="7928"/>
                    <a:pt x="18813" y="9113"/>
                  </a:cubicBezTo>
                  <a:cubicBezTo>
                    <a:pt x="18859" y="10272"/>
                    <a:pt x="17909" y="10968"/>
                    <a:pt x="16866" y="11222"/>
                  </a:cubicBezTo>
                  <a:cubicBezTo>
                    <a:pt x="16512" y="11303"/>
                    <a:pt x="16157" y="11342"/>
                    <a:pt x="15804" y="11342"/>
                  </a:cubicBezTo>
                  <a:cubicBezTo>
                    <a:pt x="14538" y="11342"/>
                    <a:pt x="13313" y="10841"/>
                    <a:pt x="12370" y="9971"/>
                  </a:cubicBezTo>
                  <a:cubicBezTo>
                    <a:pt x="12324" y="9925"/>
                    <a:pt x="12301" y="9925"/>
                    <a:pt x="12254" y="9925"/>
                  </a:cubicBezTo>
                  <a:cubicBezTo>
                    <a:pt x="12238" y="9919"/>
                    <a:pt x="12221" y="9916"/>
                    <a:pt x="12206" y="9916"/>
                  </a:cubicBezTo>
                  <a:cubicBezTo>
                    <a:pt x="12155" y="9916"/>
                    <a:pt x="12110" y="9947"/>
                    <a:pt x="12092" y="10017"/>
                  </a:cubicBezTo>
                  <a:cubicBezTo>
                    <a:pt x="11825" y="10864"/>
                    <a:pt x="11135" y="11277"/>
                    <a:pt x="10446" y="11277"/>
                  </a:cubicBezTo>
                  <a:cubicBezTo>
                    <a:pt x="9702" y="11277"/>
                    <a:pt x="8959" y="10794"/>
                    <a:pt x="8755" y="9855"/>
                  </a:cubicBezTo>
                  <a:cubicBezTo>
                    <a:pt x="8730" y="9794"/>
                    <a:pt x="8674" y="9765"/>
                    <a:pt x="8615" y="9765"/>
                  </a:cubicBezTo>
                  <a:cubicBezTo>
                    <a:pt x="8563" y="9765"/>
                    <a:pt x="8510" y="9788"/>
                    <a:pt x="8477" y="9832"/>
                  </a:cubicBezTo>
                  <a:cubicBezTo>
                    <a:pt x="7727" y="10912"/>
                    <a:pt x="6495" y="11552"/>
                    <a:pt x="5180" y="11552"/>
                  </a:cubicBezTo>
                  <a:cubicBezTo>
                    <a:pt x="5113" y="11552"/>
                    <a:pt x="5045" y="11550"/>
                    <a:pt x="4977" y="11547"/>
                  </a:cubicBezTo>
                  <a:cubicBezTo>
                    <a:pt x="3123" y="11431"/>
                    <a:pt x="1640" y="9716"/>
                    <a:pt x="2845" y="8071"/>
                  </a:cubicBezTo>
                  <a:cubicBezTo>
                    <a:pt x="2984" y="8024"/>
                    <a:pt x="3100" y="7978"/>
                    <a:pt x="3216" y="7932"/>
                  </a:cubicBezTo>
                  <a:cubicBezTo>
                    <a:pt x="3448" y="8279"/>
                    <a:pt x="3819" y="8534"/>
                    <a:pt x="4212" y="8650"/>
                  </a:cubicBezTo>
                  <a:cubicBezTo>
                    <a:pt x="4227" y="8654"/>
                    <a:pt x="4241" y="8656"/>
                    <a:pt x="4253" y="8656"/>
                  </a:cubicBezTo>
                  <a:cubicBezTo>
                    <a:pt x="4382" y="8656"/>
                    <a:pt x="4409" y="8460"/>
                    <a:pt x="4282" y="8418"/>
                  </a:cubicBezTo>
                  <a:cubicBezTo>
                    <a:pt x="3656" y="8256"/>
                    <a:pt x="3216" y="7769"/>
                    <a:pt x="3054" y="7144"/>
                  </a:cubicBezTo>
                  <a:cubicBezTo>
                    <a:pt x="3045" y="7108"/>
                    <a:pt x="3019" y="7093"/>
                    <a:pt x="2992" y="7093"/>
                  </a:cubicBezTo>
                  <a:cubicBezTo>
                    <a:pt x="2948" y="7093"/>
                    <a:pt x="2900" y="7133"/>
                    <a:pt x="2915" y="7190"/>
                  </a:cubicBezTo>
                  <a:cubicBezTo>
                    <a:pt x="2938" y="7375"/>
                    <a:pt x="3007" y="7561"/>
                    <a:pt x="3077" y="7723"/>
                  </a:cubicBezTo>
                  <a:cubicBezTo>
                    <a:pt x="2764" y="7815"/>
                    <a:pt x="2340" y="7886"/>
                    <a:pt x="1922" y="7886"/>
                  </a:cubicBezTo>
                  <a:cubicBezTo>
                    <a:pt x="1070" y="7886"/>
                    <a:pt x="241" y="7590"/>
                    <a:pt x="412" y="6564"/>
                  </a:cubicBezTo>
                  <a:cubicBezTo>
                    <a:pt x="570" y="5724"/>
                    <a:pt x="1249" y="5415"/>
                    <a:pt x="1974" y="5415"/>
                  </a:cubicBezTo>
                  <a:cubicBezTo>
                    <a:pt x="2309" y="5415"/>
                    <a:pt x="2654" y="5481"/>
                    <a:pt x="2961" y="5591"/>
                  </a:cubicBezTo>
                  <a:cubicBezTo>
                    <a:pt x="2984" y="5637"/>
                    <a:pt x="2984" y="5660"/>
                    <a:pt x="2984" y="5684"/>
                  </a:cubicBezTo>
                  <a:cubicBezTo>
                    <a:pt x="2994" y="5724"/>
                    <a:pt x="3022" y="5743"/>
                    <a:pt x="3051" y="5743"/>
                  </a:cubicBezTo>
                  <a:cubicBezTo>
                    <a:pt x="3087" y="5743"/>
                    <a:pt x="3123" y="5712"/>
                    <a:pt x="3123" y="5660"/>
                  </a:cubicBezTo>
                  <a:cubicBezTo>
                    <a:pt x="3146" y="5660"/>
                    <a:pt x="3146" y="5684"/>
                    <a:pt x="3170" y="5684"/>
                  </a:cubicBezTo>
                  <a:cubicBezTo>
                    <a:pt x="3177" y="5686"/>
                    <a:pt x="3185" y="5687"/>
                    <a:pt x="3192" y="5687"/>
                  </a:cubicBezTo>
                  <a:cubicBezTo>
                    <a:pt x="3253" y="5687"/>
                    <a:pt x="3301" y="5609"/>
                    <a:pt x="3239" y="5568"/>
                  </a:cubicBezTo>
                  <a:cubicBezTo>
                    <a:pt x="3193" y="5521"/>
                    <a:pt x="3146" y="5521"/>
                    <a:pt x="3100" y="5498"/>
                  </a:cubicBezTo>
                  <a:cubicBezTo>
                    <a:pt x="2990" y="4321"/>
                    <a:pt x="3901" y="3474"/>
                    <a:pt x="4881" y="3474"/>
                  </a:cubicBezTo>
                  <a:cubicBezTo>
                    <a:pt x="5349" y="3474"/>
                    <a:pt x="5832" y="3666"/>
                    <a:pt x="6229" y="4108"/>
                  </a:cubicBezTo>
                  <a:cubicBezTo>
                    <a:pt x="6252" y="4139"/>
                    <a:pt x="6285" y="4151"/>
                    <a:pt x="6319" y="4151"/>
                  </a:cubicBezTo>
                  <a:cubicBezTo>
                    <a:pt x="6386" y="4151"/>
                    <a:pt x="6453" y="4100"/>
                    <a:pt x="6437" y="4038"/>
                  </a:cubicBezTo>
                  <a:cubicBezTo>
                    <a:pt x="6257" y="1723"/>
                    <a:pt x="9174" y="280"/>
                    <a:pt x="11210" y="280"/>
                  </a:cubicBezTo>
                  <a:close/>
                  <a:moveTo>
                    <a:pt x="11223" y="0"/>
                  </a:moveTo>
                  <a:cubicBezTo>
                    <a:pt x="9111" y="0"/>
                    <a:pt x="6159" y="1421"/>
                    <a:pt x="6159" y="3714"/>
                  </a:cubicBezTo>
                  <a:cubicBezTo>
                    <a:pt x="5762" y="3384"/>
                    <a:pt x="5307" y="3236"/>
                    <a:pt x="4866" y="3236"/>
                  </a:cubicBezTo>
                  <a:cubicBezTo>
                    <a:pt x="3786" y="3236"/>
                    <a:pt x="2790" y="4122"/>
                    <a:pt x="2938" y="5405"/>
                  </a:cubicBezTo>
                  <a:cubicBezTo>
                    <a:pt x="2608" y="5264"/>
                    <a:pt x="2245" y="5189"/>
                    <a:pt x="1893" y="5189"/>
                  </a:cubicBezTo>
                  <a:cubicBezTo>
                    <a:pt x="1032" y="5189"/>
                    <a:pt x="232" y="5637"/>
                    <a:pt x="134" y="6657"/>
                  </a:cubicBezTo>
                  <a:cubicBezTo>
                    <a:pt x="1" y="7778"/>
                    <a:pt x="958" y="8198"/>
                    <a:pt x="1933" y="8198"/>
                  </a:cubicBezTo>
                  <a:cubicBezTo>
                    <a:pt x="2147" y="8198"/>
                    <a:pt x="2362" y="8178"/>
                    <a:pt x="2567" y="8140"/>
                  </a:cubicBezTo>
                  <a:lnTo>
                    <a:pt x="2567" y="8140"/>
                  </a:lnTo>
                  <a:cubicBezTo>
                    <a:pt x="1571" y="9392"/>
                    <a:pt x="2474" y="11083"/>
                    <a:pt x="3958" y="11593"/>
                  </a:cubicBezTo>
                  <a:cubicBezTo>
                    <a:pt x="4381" y="11742"/>
                    <a:pt x="4819" y="11813"/>
                    <a:pt x="5253" y="11813"/>
                  </a:cubicBezTo>
                  <a:cubicBezTo>
                    <a:pt x="6507" y="11813"/>
                    <a:pt x="7737" y="11224"/>
                    <a:pt x="8546" y="10226"/>
                  </a:cubicBezTo>
                  <a:cubicBezTo>
                    <a:pt x="8862" y="11115"/>
                    <a:pt x="9633" y="11567"/>
                    <a:pt x="10408" y="11567"/>
                  </a:cubicBezTo>
                  <a:cubicBezTo>
                    <a:pt x="11169" y="11567"/>
                    <a:pt x="11933" y="11133"/>
                    <a:pt x="12277" y="10249"/>
                  </a:cubicBezTo>
                  <a:cubicBezTo>
                    <a:pt x="13220" y="11069"/>
                    <a:pt x="14671" y="11671"/>
                    <a:pt x="16030" y="11671"/>
                  </a:cubicBezTo>
                  <a:cubicBezTo>
                    <a:pt x="16976" y="11671"/>
                    <a:pt x="17879" y="11380"/>
                    <a:pt x="18535" y="10666"/>
                  </a:cubicBezTo>
                  <a:cubicBezTo>
                    <a:pt x="19939" y="9152"/>
                    <a:pt x="18580" y="7077"/>
                    <a:pt x="16819" y="7077"/>
                  </a:cubicBezTo>
                  <a:cubicBezTo>
                    <a:pt x="16720" y="7077"/>
                    <a:pt x="16620" y="7084"/>
                    <a:pt x="16519" y="7097"/>
                  </a:cubicBezTo>
                  <a:cubicBezTo>
                    <a:pt x="17098" y="6611"/>
                    <a:pt x="17608" y="5846"/>
                    <a:pt x="17028" y="5151"/>
                  </a:cubicBezTo>
                  <a:cubicBezTo>
                    <a:pt x="16743" y="4821"/>
                    <a:pt x="16374" y="4695"/>
                    <a:pt x="15991" y="4695"/>
                  </a:cubicBezTo>
                  <a:cubicBezTo>
                    <a:pt x="15566" y="4695"/>
                    <a:pt x="15123" y="4851"/>
                    <a:pt x="14757" y="5058"/>
                  </a:cubicBezTo>
                  <a:cubicBezTo>
                    <a:pt x="16055" y="2764"/>
                    <a:pt x="14131" y="307"/>
                    <a:pt x="11721" y="29"/>
                  </a:cubicBezTo>
                  <a:cubicBezTo>
                    <a:pt x="11562" y="10"/>
                    <a:pt x="11395" y="0"/>
                    <a:pt x="1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4403729" y="225196"/>
              <a:ext cx="168106" cy="181038"/>
            </a:xfrm>
            <a:custGeom>
              <a:avLst/>
              <a:gdLst/>
              <a:ahLst/>
              <a:cxnLst/>
              <a:rect l="l" t="t" r="r" b="b"/>
              <a:pathLst>
                <a:path w="2040" h="2197" extrusionOk="0">
                  <a:moveTo>
                    <a:pt x="634" y="0"/>
                  </a:moveTo>
                  <a:cubicBezTo>
                    <a:pt x="425" y="0"/>
                    <a:pt x="211" y="44"/>
                    <a:pt x="0" y="111"/>
                  </a:cubicBezTo>
                  <a:cubicBezTo>
                    <a:pt x="116" y="203"/>
                    <a:pt x="232" y="342"/>
                    <a:pt x="325" y="505"/>
                  </a:cubicBezTo>
                  <a:cubicBezTo>
                    <a:pt x="533" y="875"/>
                    <a:pt x="510" y="1223"/>
                    <a:pt x="394" y="1548"/>
                  </a:cubicBezTo>
                  <a:cubicBezTo>
                    <a:pt x="406" y="1536"/>
                    <a:pt x="417" y="1530"/>
                    <a:pt x="429" y="1530"/>
                  </a:cubicBezTo>
                  <a:cubicBezTo>
                    <a:pt x="441" y="1530"/>
                    <a:pt x="452" y="1536"/>
                    <a:pt x="464" y="1548"/>
                  </a:cubicBezTo>
                  <a:cubicBezTo>
                    <a:pt x="672" y="1710"/>
                    <a:pt x="881" y="1942"/>
                    <a:pt x="1020" y="2196"/>
                  </a:cubicBezTo>
                  <a:lnTo>
                    <a:pt x="1113" y="2196"/>
                  </a:lnTo>
                  <a:cubicBezTo>
                    <a:pt x="997" y="2150"/>
                    <a:pt x="927" y="2034"/>
                    <a:pt x="1043" y="1965"/>
                  </a:cubicBezTo>
                  <a:cubicBezTo>
                    <a:pt x="1507" y="1548"/>
                    <a:pt x="2040" y="899"/>
                    <a:pt x="1460" y="319"/>
                  </a:cubicBezTo>
                  <a:cubicBezTo>
                    <a:pt x="1215" y="88"/>
                    <a:pt x="930" y="0"/>
                    <a:pt x="634"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4189809" y="-132335"/>
              <a:ext cx="223565" cy="361005"/>
            </a:xfrm>
            <a:custGeom>
              <a:avLst/>
              <a:gdLst/>
              <a:ahLst/>
              <a:cxnLst/>
              <a:rect l="l" t="t" r="r" b="b"/>
              <a:pathLst>
                <a:path w="2713" h="4381" extrusionOk="0">
                  <a:moveTo>
                    <a:pt x="1" y="0"/>
                  </a:moveTo>
                  <a:lnTo>
                    <a:pt x="1" y="0"/>
                  </a:lnTo>
                  <a:cubicBezTo>
                    <a:pt x="626" y="1228"/>
                    <a:pt x="673" y="2897"/>
                    <a:pt x="441" y="4380"/>
                  </a:cubicBezTo>
                  <a:cubicBezTo>
                    <a:pt x="839" y="4247"/>
                    <a:pt x="1253" y="4130"/>
                    <a:pt x="1645" y="4130"/>
                  </a:cubicBezTo>
                  <a:cubicBezTo>
                    <a:pt x="1731" y="4130"/>
                    <a:pt x="1817" y="4136"/>
                    <a:pt x="1901" y="4148"/>
                  </a:cubicBezTo>
                  <a:cubicBezTo>
                    <a:pt x="2712" y="2410"/>
                    <a:pt x="1623" y="69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4170691" y="418011"/>
              <a:ext cx="527227" cy="336367"/>
            </a:xfrm>
            <a:custGeom>
              <a:avLst/>
              <a:gdLst/>
              <a:ahLst/>
              <a:cxnLst/>
              <a:rect l="l" t="t" r="r" b="b"/>
              <a:pathLst>
                <a:path w="6398" h="4082" extrusionOk="0">
                  <a:moveTo>
                    <a:pt x="4224" y="1"/>
                  </a:moveTo>
                  <a:cubicBezTo>
                    <a:pt x="4122" y="1"/>
                    <a:pt x="4020" y="7"/>
                    <a:pt x="3917" y="19"/>
                  </a:cubicBezTo>
                  <a:lnTo>
                    <a:pt x="3941" y="65"/>
                  </a:lnTo>
                  <a:cubicBezTo>
                    <a:pt x="4891" y="436"/>
                    <a:pt x="5493" y="1131"/>
                    <a:pt x="4775" y="2336"/>
                  </a:cubicBezTo>
                  <a:cubicBezTo>
                    <a:pt x="4313" y="3095"/>
                    <a:pt x="3545" y="3408"/>
                    <a:pt x="2740" y="3408"/>
                  </a:cubicBezTo>
                  <a:cubicBezTo>
                    <a:pt x="2414" y="3408"/>
                    <a:pt x="2083" y="3357"/>
                    <a:pt x="1762" y="3263"/>
                  </a:cubicBezTo>
                  <a:cubicBezTo>
                    <a:pt x="1183" y="3101"/>
                    <a:pt x="627" y="2846"/>
                    <a:pt x="94" y="2568"/>
                  </a:cubicBezTo>
                  <a:cubicBezTo>
                    <a:pt x="70" y="2637"/>
                    <a:pt x="24" y="2707"/>
                    <a:pt x="1" y="2776"/>
                  </a:cubicBezTo>
                  <a:cubicBezTo>
                    <a:pt x="936" y="3603"/>
                    <a:pt x="2121" y="4082"/>
                    <a:pt x="3342" y="4082"/>
                  </a:cubicBezTo>
                  <a:cubicBezTo>
                    <a:pt x="3695" y="4082"/>
                    <a:pt x="4051" y="4042"/>
                    <a:pt x="4404" y="3958"/>
                  </a:cubicBezTo>
                  <a:cubicBezTo>
                    <a:pt x="5447" y="3704"/>
                    <a:pt x="6397" y="3008"/>
                    <a:pt x="6351" y="1849"/>
                  </a:cubicBezTo>
                  <a:cubicBezTo>
                    <a:pt x="6287" y="664"/>
                    <a:pt x="5296" y="1"/>
                    <a:pt x="422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4170691" y="-164800"/>
              <a:ext cx="273173" cy="380040"/>
            </a:xfrm>
            <a:custGeom>
              <a:avLst/>
              <a:gdLst/>
              <a:ahLst/>
              <a:cxnLst/>
              <a:rect l="l" t="t" r="r" b="b"/>
              <a:pathLst>
                <a:path w="3315" h="4612" extrusionOk="0">
                  <a:moveTo>
                    <a:pt x="1" y="0"/>
                  </a:moveTo>
                  <a:lnTo>
                    <a:pt x="1" y="0"/>
                  </a:lnTo>
                  <a:cubicBezTo>
                    <a:pt x="94" y="116"/>
                    <a:pt x="163" y="255"/>
                    <a:pt x="233" y="394"/>
                  </a:cubicBezTo>
                  <a:cubicBezTo>
                    <a:pt x="1855" y="1089"/>
                    <a:pt x="2944" y="2804"/>
                    <a:pt x="2133" y="4542"/>
                  </a:cubicBezTo>
                  <a:cubicBezTo>
                    <a:pt x="2249" y="4542"/>
                    <a:pt x="2342" y="4566"/>
                    <a:pt x="2434" y="4612"/>
                  </a:cubicBezTo>
                  <a:cubicBezTo>
                    <a:pt x="3315" y="2642"/>
                    <a:pt x="1948" y="62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4159237" y="206409"/>
              <a:ext cx="627679" cy="575664"/>
            </a:xfrm>
            <a:custGeom>
              <a:avLst/>
              <a:gdLst/>
              <a:ahLst/>
              <a:cxnLst/>
              <a:rect l="l" t="t" r="r" b="b"/>
              <a:pathLst>
                <a:path w="7617" h="6986" extrusionOk="0">
                  <a:moveTo>
                    <a:pt x="3669" y="1"/>
                  </a:moveTo>
                  <a:cubicBezTo>
                    <a:pt x="3372" y="1"/>
                    <a:pt x="3066" y="78"/>
                    <a:pt x="2782" y="200"/>
                  </a:cubicBezTo>
                  <a:cubicBezTo>
                    <a:pt x="2851" y="246"/>
                    <a:pt x="2921" y="292"/>
                    <a:pt x="2967" y="339"/>
                  </a:cubicBezTo>
                  <a:cubicBezTo>
                    <a:pt x="3178" y="272"/>
                    <a:pt x="3392" y="228"/>
                    <a:pt x="3601" y="228"/>
                  </a:cubicBezTo>
                  <a:cubicBezTo>
                    <a:pt x="3897" y="228"/>
                    <a:pt x="4182" y="316"/>
                    <a:pt x="4427" y="547"/>
                  </a:cubicBezTo>
                  <a:cubicBezTo>
                    <a:pt x="5007" y="1127"/>
                    <a:pt x="4474" y="1776"/>
                    <a:pt x="4010" y="2193"/>
                  </a:cubicBezTo>
                  <a:cubicBezTo>
                    <a:pt x="3894" y="2262"/>
                    <a:pt x="3964" y="2401"/>
                    <a:pt x="4056" y="2424"/>
                  </a:cubicBezTo>
                  <a:lnTo>
                    <a:pt x="3987" y="2424"/>
                  </a:lnTo>
                  <a:cubicBezTo>
                    <a:pt x="3848" y="2170"/>
                    <a:pt x="3639" y="1938"/>
                    <a:pt x="3408" y="1776"/>
                  </a:cubicBezTo>
                  <a:cubicBezTo>
                    <a:pt x="3396" y="1764"/>
                    <a:pt x="3390" y="1758"/>
                    <a:pt x="3384" y="1758"/>
                  </a:cubicBezTo>
                  <a:cubicBezTo>
                    <a:pt x="3379" y="1758"/>
                    <a:pt x="3373" y="1764"/>
                    <a:pt x="3361" y="1776"/>
                  </a:cubicBezTo>
                  <a:cubicBezTo>
                    <a:pt x="3338" y="1799"/>
                    <a:pt x="3338" y="1845"/>
                    <a:pt x="3315" y="1868"/>
                  </a:cubicBezTo>
                  <a:cubicBezTo>
                    <a:pt x="3315" y="1868"/>
                    <a:pt x="3315" y="1891"/>
                    <a:pt x="3338" y="1891"/>
                  </a:cubicBezTo>
                  <a:cubicBezTo>
                    <a:pt x="3477" y="2054"/>
                    <a:pt x="3593" y="2193"/>
                    <a:pt x="3686" y="2378"/>
                  </a:cubicBezTo>
                  <a:cubicBezTo>
                    <a:pt x="3732" y="2424"/>
                    <a:pt x="3755" y="2471"/>
                    <a:pt x="3755" y="2517"/>
                  </a:cubicBezTo>
                  <a:cubicBezTo>
                    <a:pt x="3871" y="2563"/>
                    <a:pt x="3987" y="2587"/>
                    <a:pt x="4080" y="2633"/>
                  </a:cubicBezTo>
                  <a:lnTo>
                    <a:pt x="4056" y="2587"/>
                  </a:lnTo>
                  <a:cubicBezTo>
                    <a:pt x="4159" y="2575"/>
                    <a:pt x="4261" y="2569"/>
                    <a:pt x="4363" y="2569"/>
                  </a:cubicBezTo>
                  <a:cubicBezTo>
                    <a:pt x="5435" y="2569"/>
                    <a:pt x="6426" y="3232"/>
                    <a:pt x="6490" y="4417"/>
                  </a:cubicBezTo>
                  <a:cubicBezTo>
                    <a:pt x="6536" y="5576"/>
                    <a:pt x="5563" y="6295"/>
                    <a:pt x="4543" y="6526"/>
                  </a:cubicBezTo>
                  <a:cubicBezTo>
                    <a:pt x="4188" y="6610"/>
                    <a:pt x="3830" y="6650"/>
                    <a:pt x="3474" y="6650"/>
                  </a:cubicBezTo>
                  <a:cubicBezTo>
                    <a:pt x="2250" y="6650"/>
                    <a:pt x="1056" y="6176"/>
                    <a:pt x="140" y="5368"/>
                  </a:cubicBezTo>
                  <a:cubicBezTo>
                    <a:pt x="94" y="5437"/>
                    <a:pt x="47" y="5530"/>
                    <a:pt x="1" y="5599"/>
                  </a:cubicBezTo>
                  <a:cubicBezTo>
                    <a:pt x="937" y="6400"/>
                    <a:pt x="2357" y="6985"/>
                    <a:pt x="3694" y="6985"/>
                  </a:cubicBezTo>
                  <a:cubicBezTo>
                    <a:pt x="4642" y="6985"/>
                    <a:pt x="5548" y="6691"/>
                    <a:pt x="6212" y="5970"/>
                  </a:cubicBezTo>
                  <a:cubicBezTo>
                    <a:pt x="7616" y="4456"/>
                    <a:pt x="6257" y="2381"/>
                    <a:pt x="4496" y="2381"/>
                  </a:cubicBezTo>
                  <a:cubicBezTo>
                    <a:pt x="4397" y="2381"/>
                    <a:pt x="4297" y="2388"/>
                    <a:pt x="4196" y="2401"/>
                  </a:cubicBezTo>
                  <a:cubicBezTo>
                    <a:pt x="4775" y="1915"/>
                    <a:pt x="5285" y="1150"/>
                    <a:pt x="4705" y="455"/>
                  </a:cubicBezTo>
                  <a:cubicBezTo>
                    <a:pt x="4419" y="129"/>
                    <a:pt x="4051" y="1"/>
                    <a:pt x="366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17;p7"/>
          <p:cNvGrpSpPr/>
          <p:nvPr/>
        </p:nvGrpSpPr>
        <p:grpSpPr>
          <a:xfrm>
            <a:off x="-1354784" y="1291449"/>
            <a:ext cx="1994252" cy="1297984"/>
            <a:chOff x="-1354784" y="968587"/>
            <a:chExt cx="1994252" cy="973488"/>
          </a:xfrm>
        </p:grpSpPr>
        <p:sp>
          <p:nvSpPr>
            <p:cNvPr id="218" name="Google Shape;218;p7"/>
            <p:cNvSpPr/>
            <p:nvPr/>
          </p:nvSpPr>
          <p:spPr>
            <a:xfrm>
              <a:off x="-1335343" y="989235"/>
              <a:ext cx="1967356" cy="934739"/>
            </a:xfrm>
            <a:custGeom>
              <a:avLst/>
              <a:gdLst/>
              <a:ahLst/>
              <a:cxnLst/>
              <a:rect l="l" t="t" r="r" b="b"/>
              <a:pathLst>
                <a:path w="29346" h="13943" extrusionOk="0">
                  <a:moveTo>
                    <a:pt x="22007" y="0"/>
                  </a:moveTo>
                  <a:cubicBezTo>
                    <a:pt x="20617" y="0"/>
                    <a:pt x="19284" y="795"/>
                    <a:pt x="18506" y="2043"/>
                  </a:cubicBezTo>
                  <a:cubicBezTo>
                    <a:pt x="18475" y="2084"/>
                    <a:pt x="18431" y="2102"/>
                    <a:pt x="18388" y="2102"/>
                  </a:cubicBezTo>
                  <a:cubicBezTo>
                    <a:pt x="18332" y="2102"/>
                    <a:pt x="18277" y="2072"/>
                    <a:pt x="18251" y="2020"/>
                  </a:cubicBezTo>
                  <a:cubicBezTo>
                    <a:pt x="18002" y="1202"/>
                    <a:pt x="17374" y="828"/>
                    <a:pt x="16741" y="828"/>
                  </a:cubicBezTo>
                  <a:cubicBezTo>
                    <a:pt x="15957" y="828"/>
                    <a:pt x="15165" y="1401"/>
                    <a:pt x="15076" y="2414"/>
                  </a:cubicBezTo>
                  <a:cubicBezTo>
                    <a:pt x="15446" y="2437"/>
                    <a:pt x="15794" y="2484"/>
                    <a:pt x="16142" y="2599"/>
                  </a:cubicBezTo>
                  <a:cubicBezTo>
                    <a:pt x="16290" y="2642"/>
                    <a:pt x="16244" y="2860"/>
                    <a:pt x="16110" y="2860"/>
                  </a:cubicBezTo>
                  <a:cubicBezTo>
                    <a:pt x="16098" y="2860"/>
                    <a:pt x="16086" y="2858"/>
                    <a:pt x="16072" y="2854"/>
                  </a:cubicBezTo>
                  <a:cubicBezTo>
                    <a:pt x="15646" y="2733"/>
                    <a:pt x="15233" y="2668"/>
                    <a:pt x="14820" y="2668"/>
                  </a:cubicBezTo>
                  <a:cubicBezTo>
                    <a:pt x="14445" y="2668"/>
                    <a:pt x="14070" y="2721"/>
                    <a:pt x="13685" y="2831"/>
                  </a:cubicBezTo>
                  <a:cubicBezTo>
                    <a:pt x="13677" y="2833"/>
                    <a:pt x="13670" y="2833"/>
                    <a:pt x="13663" y="2833"/>
                  </a:cubicBezTo>
                  <a:cubicBezTo>
                    <a:pt x="13564" y="2833"/>
                    <a:pt x="13531" y="2689"/>
                    <a:pt x="13639" y="2646"/>
                  </a:cubicBezTo>
                  <a:cubicBezTo>
                    <a:pt x="13894" y="2553"/>
                    <a:pt x="14149" y="2484"/>
                    <a:pt x="14427" y="2460"/>
                  </a:cubicBezTo>
                  <a:cubicBezTo>
                    <a:pt x="13870" y="1313"/>
                    <a:pt x="12689" y="818"/>
                    <a:pt x="11497" y="818"/>
                  </a:cubicBezTo>
                  <a:cubicBezTo>
                    <a:pt x="11100" y="818"/>
                    <a:pt x="10701" y="873"/>
                    <a:pt x="10325" y="977"/>
                  </a:cubicBezTo>
                  <a:cubicBezTo>
                    <a:pt x="8378" y="1510"/>
                    <a:pt x="7127" y="3179"/>
                    <a:pt x="7266" y="5172"/>
                  </a:cubicBezTo>
                  <a:cubicBezTo>
                    <a:pt x="7266" y="5251"/>
                    <a:pt x="7191" y="5297"/>
                    <a:pt x="7121" y="5297"/>
                  </a:cubicBezTo>
                  <a:cubicBezTo>
                    <a:pt x="7088" y="5297"/>
                    <a:pt x="7056" y="5287"/>
                    <a:pt x="7034" y="5265"/>
                  </a:cubicBezTo>
                  <a:cubicBezTo>
                    <a:pt x="6622" y="4842"/>
                    <a:pt x="5917" y="4562"/>
                    <a:pt x="5289" y="4562"/>
                  </a:cubicBezTo>
                  <a:cubicBezTo>
                    <a:pt x="4504" y="4562"/>
                    <a:pt x="3841" y="5000"/>
                    <a:pt x="4021" y="6145"/>
                  </a:cubicBezTo>
                  <a:cubicBezTo>
                    <a:pt x="4036" y="6190"/>
                    <a:pt x="4003" y="6216"/>
                    <a:pt x="3965" y="6216"/>
                  </a:cubicBezTo>
                  <a:cubicBezTo>
                    <a:pt x="3944" y="6216"/>
                    <a:pt x="3922" y="6208"/>
                    <a:pt x="3905" y="6192"/>
                  </a:cubicBezTo>
                  <a:lnTo>
                    <a:pt x="3882" y="6215"/>
                  </a:lnTo>
                  <a:cubicBezTo>
                    <a:pt x="3901" y="6215"/>
                    <a:pt x="3889" y="6244"/>
                    <a:pt x="3872" y="6244"/>
                  </a:cubicBezTo>
                  <a:cubicBezTo>
                    <a:pt x="3868" y="6244"/>
                    <a:pt x="3863" y="6243"/>
                    <a:pt x="3859" y="6238"/>
                  </a:cubicBezTo>
                  <a:cubicBezTo>
                    <a:pt x="3482" y="6033"/>
                    <a:pt x="3018" y="5930"/>
                    <a:pt x="2545" y="5930"/>
                  </a:cubicBezTo>
                  <a:cubicBezTo>
                    <a:pt x="1362" y="5930"/>
                    <a:pt x="124" y="6575"/>
                    <a:pt x="58" y="7883"/>
                  </a:cubicBezTo>
                  <a:cubicBezTo>
                    <a:pt x="1" y="9260"/>
                    <a:pt x="1080" y="9732"/>
                    <a:pt x="2229" y="9732"/>
                  </a:cubicBezTo>
                  <a:cubicBezTo>
                    <a:pt x="2937" y="9732"/>
                    <a:pt x="3671" y="9553"/>
                    <a:pt x="4183" y="9297"/>
                  </a:cubicBezTo>
                  <a:cubicBezTo>
                    <a:pt x="4199" y="9287"/>
                    <a:pt x="4216" y="9282"/>
                    <a:pt x="4232" y="9282"/>
                  </a:cubicBezTo>
                  <a:cubicBezTo>
                    <a:pt x="4289" y="9282"/>
                    <a:pt x="4340" y="9336"/>
                    <a:pt x="4322" y="9390"/>
                  </a:cubicBezTo>
                  <a:cubicBezTo>
                    <a:pt x="3697" y="11267"/>
                    <a:pt x="5643" y="13237"/>
                    <a:pt x="7312" y="13723"/>
                  </a:cubicBezTo>
                  <a:cubicBezTo>
                    <a:pt x="7620" y="13812"/>
                    <a:pt x="7931" y="13855"/>
                    <a:pt x="8237" y="13855"/>
                  </a:cubicBezTo>
                  <a:cubicBezTo>
                    <a:pt x="9611" y="13855"/>
                    <a:pt x="10877" y="12998"/>
                    <a:pt x="11275" y="11615"/>
                  </a:cubicBezTo>
                  <a:cubicBezTo>
                    <a:pt x="10904" y="11545"/>
                    <a:pt x="10580" y="11383"/>
                    <a:pt x="10278" y="11197"/>
                  </a:cubicBezTo>
                  <a:cubicBezTo>
                    <a:pt x="10220" y="11139"/>
                    <a:pt x="10260" y="11048"/>
                    <a:pt x="10329" y="11048"/>
                  </a:cubicBezTo>
                  <a:cubicBezTo>
                    <a:pt x="10342" y="11048"/>
                    <a:pt x="10356" y="11051"/>
                    <a:pt x="10371" y="11058"/>
                  </a:cubicBezTo>
                  <a:cubicBezTo>
                    <a:pt x="10695" y="11221"/>
                    <a:pt x="11020" y="11336"/>
                    <a:pt x="11344" y="11406"/>
                  </a:cubicBezTo>
                  <a:cubicBezTo>
                    <a:pt x="11365" y="11346"/>
                    <a:pt x="11415" y="11320"/>
                    <a:pt x="11470" y="11320"/>
                  </a:cubicBezTo>
                  <a:cubicBezTo>
                    <a:pt x="11541" y="11320"/>
                    <a:pt x="11619" y="11364"/>
                    <a:pt x="11646" y="11429"/>
                  </a:cubicBezTo>
                  <a:cubicBezTo>
                    <a:pt x="11657" y="11418"/>
                    <a:pt x="11675" y="11412"/>
                    <a:pt x="11689" y="11412"/>
                  </a:cubicBezTo>
                  <a:cubicBezTo>
                    <a:pt x="11704" y="11412"/>
                    <a:pt x="11715" y="11418"/>
                    <a:pt x="11715" y="11429"/>
                  </a:cubicBezTo>
                  <a:cubicBezTo>
                    <a:pt x="11790" y="11435"/>
                    <a:pt x="11864" y="11438"/>
                    <a:pt x="11939" y="11438"/>
                  </a:cubicBezTo>
                  <a:cubicBezTo>
                    <a:pt x="12142" y="11438"/>
                    <a:pt x="12346" y="11417"/>
                    <a:pt x="12550" y="11383"/>
                  </a:cubicBezTo>
                  <a:cubicBezTo>
                    <a:pt x="12557" y="11382"/>
                    <a:pt x="12564" y="11381"/>
                    <a:pt x="12571" y="11381"/>
                  </a:cubicBezTo>
                  <a:cubicBezTo>
                    <a:pt x="12695" y="11381"/>
                    <a:pt x="12751" y="11571"/>
                    <a:pt x="12619" y="11615"/>
                  </a:cubicBezTo>
                  <a:cubicBezTo>
                    <a:pt x="12410" y="11667"/>
                    <a:pt x="12189" y="11693"/>
                    <a:pt x="11964" y="11693"/>
                  </a:cubicBezTo>
                  <a:cubicBezTo>
                    <a:pt x="11889" y="11693"/>
                    <a:pt x="11814" y="11690"/>
                    <a:pt x="11738" y="11684"/>
                  </a:cubicBezTo>
                  <a:lnTo>
                    <a:pt x="11738" y="11684"/>
                  </a:lnTo>
                  <a:cubicBezTo>
                    <a:pt x="11831" y="12796"/>
                    <a:pt x="13175" y="13283"/>
                    <a:pt x="14102" y="13469"/>
                  </a:cubicBezTo>
                  <a:cubicBezTo>
                    <a:pt x="14368" y="13524"/>
                    <a:pt x="14643" y="13554"/>
                    <a:pt x="14915" y="13554"/>
                  </a:cubicBezTo>
                  <a:cubicBezTo>
                    <a:pt x="15897" y="13554"/>
                    <a:pt x="16840" y="13159"/>
                    <a:pt x="17185" y="12124"/>
                  </a:cubicBezTo>
                  <a:cubicBezTo>
                    <a:pt x="17208" y="12066"/>
                    <a:pt x="17260" y="12037"/>
                    <a:pt x="17312" y="12037"/>
                  </a:cubicBezTo>
                  <a:cubicBezTo>
                    <a:pt x="17364" y="12037"/>
                    <a:pt x="17416" y="12066"/>
                    <a:pt x="17439" y="12124"/>
                  </a:cubicBezTo>
                  <a:cubicBezTo>
                    <a:pt x="17956" y="13393"/>
                    <a:pt x="19340" y="13943"/>
                    <a:pt x="20830" y="13943"/>
                  </a:cubicBezTo>
                  <a:cubicBezTo>
                    <a:pt x="23423" y="13943"/>
                    <a:pt x="26339" y="12281"/>
                    <a:pt x="25574" y="9853"/>
                  </a:cubicBezTo>
                  <a:cubicBezTo>
                    <a:pt x="25536" y="9739"/>
                    <a:pt x="25639" y="9656"/>
                    <a:pt x="25741" y="9656"/>
                  </a:cubicBezTo>
                  <a:cubicBezTo>
                    <a:pt x="25763" y="9656"/>
                    <a:pt x="25785" y="9660"/>
                    <a:pt x="25806" y="9668"/>
                  </a:cubicBezTo>
                  <a:cubicBezTo>
                    <a:pt x="25764" y="9647"/>
                    <a:pt x="25797" y="9571"/>
                    <a:pt x="25853" y="9571"/>
                  </a:cubicBezTo>
                  <a:cubicBezTo>
                    <a:pt x="25860" y="9571"/>
                    <a:pt x="25868" y="9573"/>
                    <a:pt x="25875" y="9575"/>
                  </a:cubicBezTo>
                  <a:cubicBezTo>
                    <a:pt x="26082" y="9631"/>
                    <a:pt x="26298" y="9658"/>
                    <a:pt x="26516" y="9658"/>
                  </a:cubicBezTo>
                  <a:cubicBezTo>
                    <a:pt x="27570" y="9658"/>
                    <a:pt x="28666" y="9028"/>
                    <a:pt x="28934" y="7953"/>
                  </a:cubicBezTo>
                  <a:cubicBezTo>
                    <a:pt x="29346" y="6432"/>
                    <a:pt x="27851" y="6072"/>
                    <a:pt x="26583" y="6072"/>
                  </a:cubicBezTo>
                  <a:cubicBezTo>
                    <a:pt x="26209" y="6072"/>
                    <a:pt x="25854" y="6103"/>
                    <a:pt x="25574" y="6145"/>
                  </a:cubicBezTo>
                  <a:cubicBezTo>
                    <a:pt x="25538" y="6202"/>
                    <a:pt x="25487" y="6226"/>
                    <a:pt x="25436" y="6226"/>
                  </a:cubicBezTo>
                  <a:cubicBezTo>
                    <a:pt x="25322" y="6226"/>
                    <a:pt x="25209" y="6104"/>
                    <a:pt x="25273" y="5960"/>
                  </a:cubicBezTo>
                  <a:cubicBezTo>
                    <a:pt x="26362" y="4013"/>
                    <a:pt x="25806" y="1557"/>
                    <a:pt x="23789" y="467"/>
                  </a:cubicBezTo>
                  <a:cubicBezTo>
                    <a:pt x="23211" y="147"/>
                    <a:pt x="22604" y="0"/>
                    <a:pt x="2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1354784" y="969258"/>
              <a:ext cx="1993032" cy="972817"/>
            </a:xfrm>
            <a:custGeom>
              <a:avLst/>
              <a:gdLst/>
              <a:ahLst/>
              <a:cxnLst/>
              <a:rect l="l" t="t" r="r" b="b"/>
              <a:pathLst>
                <a:path w="29729" h="14511" extrusionOk="0">
                  <a:moveTo>
                    <a:pt x="22302" y="1"/>
                  </a:moveTo>
                  <a:cubicBezTo>
                    <a:pt x="20881" y="1"/>
                    <a:pt x="19495" y="727"/>
                    <a:pt x="18703" y="1994"/>
                  </a:cubicBezTo>
                  <a:cubicBezTo>
                    <a:pt x="18356" y="1261"/>
                    <a:pt x="17671" y="909"/>
                    <a:pt x="17000" y="909"/>
                  </a:cubicBezTo>
                  <a:cubicBezTo>
                    <a:pt x="16101" y="909"/>
                    <a:pt x="15227" y="1541"/>
                    <a:pt x="15227" y="2735"/>
                  </a:cubicBezTo>
                  <a:lnTo>
                    <a:pt x="15018" y="2735"/>
                  </a:lnTo>
                  <a:cubicBezTo>
                    <a:pt x="15041" y="2689"/>
                    <a:pt x="15041" y="2642"/>
                    <a:pt x="15018" y="2596"/>
                  </a:cubicBezTo>
                  <a:cubicBezTo>
                    <a:pt x="14424" y="1337"/>
                    <a:pt x="13104" y="778"/>
                    <a:pt x="11775" y="778"/>
                  </a:cubicBezTo>
                  <a:cubicBezTo>
                    <a:pt x="11342" y="778"/>
                    <a:pt x="10909" y="837"/>
                    <a:pt x="10499" y="951"/>
                  </a:cubicBezTo>
                  <a:cubicBezTo>
                    <a:pt x="8598" y="1484"/>
                    <a:pt x="7162" y="3175"/>
                    <a:pt x="7254" y="5169"/>
                  </a:cubicBezTo>
                  <a:cubicBezTo>
                    <a:pt x="6809" y="4822"/>
                    <a:pt x="6282" y="4570"/>
                    <a:pt x="5731" y="4570"/>
                  </a:cubicBezTo>
                  <a:cubicBezTo>
                    <a:pt x="5507" y="4570"/>
                    <a:pt x="5280" y="4611"/>
                    <a:pt x="5053" y="4705"/>
                  </a:cubicBezTo>
                  <a:cubicBezTo>
                    <a:pt x="4381" y="5030"/>
                    <a:pt x="4010" y="5748"/>
                    <a:pt x="4195" y="6466"/>
                  </a:cubicBezTo>
                  <a:cubicBezTo>
                    <a:pt x="4195" y="6490"/>
                    <a:pt x="4195" y="6490"/>
                    <a:pt x="4195" y="6490"/>
                  </a:cubicBezTo>
                  <a:cubicBezTo>
                    <a:pt x="4203" y="6514"/>
                    <a:pt x="4223" y="6524"/>
                    <a:pt x="4243" y="6524"/>
                  </a:cubicBezTo>
                  <a:cubicBezTo>
                    <a:pt x="4282" y="6524"/>
                    <a:pt x="4326" y="6488"/>
                    <a:pt x="4311" y="6443"/>
                  </a:cubicBezTo>
                  <a:cubicBezTo>
                    <a:pt x="4130" y="5305"/>
                    <a:pt x="4800" y="4867"/>
                    <a:pt x="5589" y="4867"/>
                  </a:cubicBezTo>
                  <a:cubicBezTo>
                    <a:pt x="6214" y="4867"/>
                    <a:pt x="6914" y="5142"/>
                    <a:pt x="7324" y="5563"/>
                  </a:cubicBezTo>
                  <a:cubicBezTo>
                    <a:pt x="7346" y="5592"/>
                    <a:pt x="7378" y="5605"/>
                    <a:pt x="7412" y="5605"/>
                  </a:cubicBezTo>
                  <a:cubicBezTo>
                    <a:pt x="7481" y="5605"/>
                    <a:pt x="7556" y="5548"/>
                    <a:pt x="7556" y="5470"/>
                  </a:cubicBezTo>
                  <a:cubicBezTo>
                    <a:pt x="7417" y="3477"/>
                    <a:pt x="8668" y="1808"/>
                    <a:pt x="10592" y="1275"/>
                  </a:cubicBezTo>
                  <a:cubicBezTo>
                    <a:pt x="10974" y="1171"/>
                    <a:pt x="11377" y="1116"/>
                    <a:pt x="11777" y="1116"/>
                  </a:cubicBezTo>
                  <a:cubicBezTo>
                    <a:pt x="12979" y="1116"/>
                    <a:pt x="14160" y="1611"/>
                    <a:pt x="14717" y="2758"/>
                  </a:cubicBezTo>
                  <a:cubicBezTo>
                    <a:pt x="14439" y="2805"/>
                    <a:pt x="14184" y="2851"/>
                    <a:pt x="13929" y="2944"/>
                  </a:cubicBezTo>
                  <a:cubicBezTo>
                    <a:pt x="13821" y="2987"/>
                    <a:pt x="13854" y="3131"/>
                    <a:pt x="13953" y="3131"/>
                  </a:cubicBezTo>
                  <a:cubicBezTo>
                    <a:pt x="13960" y="3131"/>
                    <a:pt x="13967" y="3131"/>
                    <a:pt x="13975" y="3129"/>
                  </a:cubicBezTo>
                  <a:cubicBezTo>
                    <a:pt x="14360" y="3019"/>
                    <a:pt x="14735" y="2966"/>
                    <a:pt x="15110" y="2966"/>
                  </a:cubicBezTo>
                  <a:cubicBezTo>
                    <a:pt x="15523" y="2966"/>
                    <a:pt x="15936" y="3031"/>
                    <a:pt x="16362" y="3152"/>
                  </a:cubicBezTo>
                  <a:cubicBezTo>
                    <a:pt x="16376" y="3156"/>
                    <a:pt x="16388" y="3158"/>
                    <a:pt x="16400" y="3158"/>
                  </a:cubicBezTo>
                  <a:cubicBezTo>
                    <a:pt x="16531" y="3158"/>
                    <a:pt x="16559" y="2940"/>
                    <a:pt x="16432" y="2897"/>
                  </a:cubicBezTo>
                  <a:cubicBezTo>
                    <a:pt x="16084" y="2782"/>
                    <a:pt x="15713" y="2735"/>
                    <a:pt x="15366" y="2712"/>
                  </a:cubicBezTo>
                  <a:cubicBezTo>
                    <a:pt x="15443" y="1709"/>
                    <a:pt x="16241" y="1134"/>
                    <a:pt x="17031" y="1134"/>
                  </a:cubicBezTo>
                  <a:cubicBezTo>
                    <a:pt x="17665" y="1134"/>
                    <a:pt x="18293" y="1503"/>
                    <a:pt x="18541" y="2318"/>
                  </a:cubicBezTo>
                  <a:cubicBezTo>
                    <a:pt x="18566" y="2382"/>
                    <a:pt x="18620" y="2417"/>
                    <a:pt x="18674" y="2417"/>
                  </a:cubicBezTo>
                  <a:cubicBezTo>
                    <a:pt x="18719" y="2417"/>
                    <a:pt x="18764" y="2393"/>
                    <a:pt x="18796" y="2341"/>
                  </a:cubicBezTo>
                  <a:cubicBezTo>
                    <a:pt x="19574" y="1092"/>
                    <a:pt x="20909" y="308"/>
                    <a:pt x="22300" y="308"/>
                  </a:cubicBezTo>
                  <a:cubicBezTo>
                    <a:pt x="22896" y="308"/>
                    <a:pt x="23502" y="452"/>
                    <a:pt x="24079" y="765"/>
                  </a:cubicBezTo>
                  <a:cubicBezTo>
                    <a:pt x="26096" y="1878"/>
                    <a:pt x="26652" y="4311"/>
                    <a:pt x="25563" y="6281"/>
                  </a:cubicBezTo>
                  <a:cubicBezTo>
                    <a:pt x="25499" y="6408"/>
                    <a:pt x="25611" y="6525"/>
                    <a:pt x="25724" y="6525"/>
                  </a:cubicBezTo>
                  <a:cubicBezTo>
                    <a:pt x="25776" y="6525"/>
                    <a:pt x="25828" y="6501"/>
                    <a:pt x="25864" y="6443"/>
                  </a:cubicBezTo>
                  <a:cubicBezTo>
                    <a:pt x="26144" y="6401"/>
                    <a:pt x="26499" y="6370"/>
                    <a:pt x="26873" y="6370"/>
                  </a:cubicBezTo>
                  <a:cubicBezTo>
                    <a:pt x="28141" y="6370"/>
                    <a:pt x="29636" y="6730"/>
                    <a:pt x="29224" y="8251"/>
                  </a:cubicBezTo>
                  <a:cubicBezTo>
                    <a:pt x="28956" y="9326"/>
                    <a:pt x="27860" y="9956"/>
                    <a:pt x="26793" y="9956"/>
                  </a:cubicBezTo>
                  <a:cubicBezTo>
                    <a:pt x="26572" y="9956"/>
                    <a:pt x="26353" y="9929"/>
                    <a:pt x="26142" y="9873"/>
                  </a:cubicBezTo>
                  <a:cubicBezTo>
                    <a:pt x="26137" y="9871"/>
                    <a:pt x="26132" y="9869"/>
                    <a:pt x="26127" y="9869"/>
                  </a:cubicBezTo>
                  <a:cubicBezTo>
                    <a:pt x="26087" y="9869"/>
                    <a:pt x="26054" y="9948"/>
                    <a:pt x="26096" y="9989"/>
                  </a:cubicBezTo>
                  <a:cubicBezTo>
                    <a:pt x="26069" y="9973"/>
                    <a:pt x="26040" y="9966"/>
                    <a:pt x="26012" y="9966"/>
                  </a:cubicBezTo>
                  <a:cubicBezTo>
                    <a:pt x="25916" y="9966"/>
                    <a:pt x="25828" y="10049"/>
                    <a:pt x="25864" y="10174"/>
                  </a:cubicBezTo>
                  <a:cubicBezTo>
                    <a:pt x="26629" y="12586"/>
                    <a:pt x="23717" y="14242"/>
                    <a:pt x="21125" y="14242"/>
                  </a:cubicBezTo>
                  <a:cubicBezTo>
                    <a:pt x="19632" y="14242"/>
                    <a:pt x="18246" y="13693"/>
                    <a:pt x="17729" y="12422"/>
                  </a:cubicBezTo>
                  <a:cubicBezTo>
                    <a:pt x="17706" y="12364"/>
                    <a:pt x="17654" y="12335"/>
                    <a:pt x="17602" y="12335"/>
                  </a:cubicBezTo>
                  <a:cubicBezTo>
                    <a:pt x="17550" y="12335"/>
                    <a:pt x="17498" y="12364"/>
                    <a:pt x="17475" y="12422"/>
                  </a:cubicBezTo>
                  <a:cubicBezTo>
                    <a:pt x="17111" y="13457"/>
                    <a:pt x="16180" y="13852"/>
                    <a:pt x="15202" y="13852"/>
                  </a:cubicBezTo>
                  <a:cubicBezTo>
                    <a:pt x="14932" y="13852"/>
                    <a:pt x="14658" y="13822"/>
                    <a:pt x="14392" y="13767"/>
                  </a:cubicBezTo>
                  <a:cubicBezTo>
                    <a:pt x="13465" y="13581"/>
                    <a:pt x="12121" y="13094"/>
                    <a:pt x="12028" y="12005"/>
                  </a:cubicBezTo>
                  <a:lnTo>
                    <a:pt x="12028" y="12005"/>
                  </a:lnTo>
                  <a:cubicBezTo>
                    <a:pt x="12100" y="12011"/>
                    <a:pt x="12171" y="12014"/>
                    <a:pt x="12241" y="12014"/>
                  </a:cubicBezTo>
                  <a:cubicBezTo>
                    <a:pt x="12471" y="12014"/>
                    <a:pt x="12697" y="11983"/>
                    <a:pt x="12909" y="11913"/>
                  </a:cubicBezTo>
                  <a:cubicBezTo>
                    <a:pt x="13041" y="11869"/>
                    <a:pt x="12985" y="11679"/>
                    <a:pt x="12861" y="11679"/>
                  </a:cubicBezTo>
                  <a:cubicBezTo>
                    <a:pt x="12854" y="11679"/>
                    <a:pt x="12847" y="11680"/>
                    <a:pt x="12840" y="11681"/>
                  </a:cubicBezTo>
                  <a:cubicBezTo>
                    <a:pt x="12636" y="11715"/>
                    <a:pt x="12432" y="11736"/>
                    <a:pt x="12229" y="11736"/>
                  </a:cubicBezTo>
                  <a:cubicBezTo>
                    <a:pt x="12154" y="11736"/>
                    <a:pt x="12080" y="11733"/>
                    <a:pt x="12005" y="11727"/>
                  </a:cubicBezTo>
                  <a:lnTo>
                    <a:pt x="11936" y="11727"/>
                  </a:lnTo>
                  <a:cubicBezTo>
                    <a:pt x="11909" y="11662"/>
                    <a:pt x="11831" y="11618"/>
                    <a:pt x="11760" y="11618"/>
                  </a:cubicBezTo>
                  <a:cubicBezTo>
                    <a:pt x="11705" y="11618"/>
                    <a:pt x="11655" y="11644"/>
                    <a:pt x="11634" y="11704"/>
                  </a:cubicBezTo>
                  <a:cubicBezTo>
                    <a:pt x="11310" y="11634"/>
                    <a:pt x="10985" y="11542"/>
                    <a:pt x="10661" y="11356"/>
                  </a:cubicBezTo>
                  <a:cubicBezTo>
                    <a:pt x="10646" y="11349"/>
                    <a:pt x="10632" y="11346"/>
                    <a:pt x="10619" y="11346"/>
                  </a:cubicBezTo>
                  <a:cubicBezTo>
                    <a:pt x="10550" y="11346"/>
                    <a:pt x="10510" y="11437"/>
                    <a:pt x="10568" y="11495"/>
                  </a:cubicBezTo>
                  <a:cubicBezTo>
                    <a:pt x="10870" y="11704"/>
                    <a:pt x="11217" y="11843"/>
                    <a:pt x="11565" y="11936"/>
                  </a:cubicBezTo>
                  <a:cubicBezTo>
                    <a:pt x="11167" y="13300"/>
                    <a:pt x="9902" y="14153"/>
                    <a:pt x="8529" y="14153"/>
                  </a:cubicBezTo>
                  <a:cubicBezTo>
                    <a:pt x="8222" y="14153"/>
                    <a:pt x="7911" y="14110"/>
                    <a:pt x="7602" y="14021"/>
                  </a:cubicBezTo>
                  <a:cubicBezTo>
                    <a:pt x="5933" y="13535"/>
                    <a:pt x="3987" y="11565"/>
                    <a:pt x="4612" y="9711"/>
                  </a:cubicBezTo>
                  <a:cubicBezTo>
                    <a:pt x="4630" y="9639"/>
                    <a:pt x="4578" y="9580"/>
                    <a:pt x="4521" y="9580"/>
                  </a:cubicBezTo>
                  <a:cubicBezTo>
                    <a:pt x="4505" y="9580"/>
                    <a:pt x="4489" y="9585"/>
                    <a:pt x="4473" y="9595"/>
                  </a:cubicBezTo>
                  <a:cubicBezTo>
                    <a:pt x="3957" y="9853"/>
                    <a:pt x="3215" y="10036"/>
                    <a:pt x="2502" y="10036"/>
                  </a:cubicBezTo>
                  <a:cubicBezTo>
                    <a:pt x="1359" y="10036"/>
                    <a:pt x="291" y="9566"/>
                    <a:pt x="348" y="8181"/>
                  </a:cubicBezTo>
                  <a:cubicBezTo>
                    <a:pt x="414" y="6882"/>
                    <a:pt x="1636" y="6236"/>
                    <a:pt x="2804" y="6236"/>
                  </a:cubicBezTo>
                  <a:cubicBezTo>
                    <a:pt x="3281" y="6236"/>
                    <a:pt x="3749" y="6344"/>
                    <a:pt x="4126" y="6559"/>
                  </a:cubicBezTo>
                  <a:cubicBezTo>
                    <a:pt x="4149" y="6559"/>
                    <a:pt x="4195" y="6536"/>
                    <a:pt x="4172" y="6513"/>
                  </a:cubicBezTo>
                  <a:cubicBezTo>
                    <a:pt x="3774" y="6180"/>
                    <a:pt x="3262" y="6027"/>
                    <a:pt x="2738" y="6027"/>
                  </a:cubicBezTo>
                  <a:cubicBezTo>
                    <a:pt x="1585" y="6027"/>
                    <a:pt x="370" y="6763"/>
                    <a:pt x="163" y="7926"/>
                  </a:cubicBezTo>
                  <a:cubicBezTo>
                    <a:pt x="0" y="8807"/>
                    <a:pt x="533" y="9641"/>
                    <a:pt x="1298" y="10035"/>
                  </a:cubicBezTo>
                  <a:cubicBezTo>
                    <a:pt x="1666" y="10248"/>
                    <a:pt x="2099" y="10348"/>
                    <a:pt x="2515" y="10348"/>
                  </a:cubicBezTo>
                  <a:cubicBezTo>
                    <a:pt x="2597" y="10348"/>
                    <a:pt x="2678" y="10344"/>
                    <a:pt x="2758" y="10337"/>
                  </a:cubicBezTo>
                  <a:cubicBezTo>
                    <a:pt x="2967" y="10337"/>
                    <a:pt x="3199" y="10290"/>
                    <a:pt x="3407" y="10244"/>
                  </a:cubicBezTo>
                  <a:cubicBezTo>
                    <a:pt x="3562" y="10200"/>
                    <a:pt x="3930" y="9964"/>
                    <a:pt x="4124" y="9964"/>
                  </a:cubicBezTo>
                  <a:cubicBezTo>
                    <a:pt x="4132" y="9964"/>
                    <a:pt x="4141" y="9965"/>
                    <a:pt x="4149" y="9966"/>
                  </a:cubicBezTo>
                  <a:cubicBezTo>
                    <a:pt x="4172" y="9977"/>
                    <a:pt x="4195" y="9983"/>
                    <a:pt x="4215" y="9983"/>
                  </a:cubicBezTo>
                  <a:cubicBezTo>
                    <a:pt x="4236" y="9983"/>
                    <a:pt x="4253" y="9977"/>
                    <a:pt x="4265" y="9966"/>
                  </a:cubicBezTo>
                  <a:lnTo>
                    <a:pt x="4265" y="9966"/>
                  </a:lnTo>
                  <a:cubicBezTo>
                    <a:pt x="4242" y="10012"/>
                    <a:pt x="4242" y="10105"/>
                    <a:pt x="4265" y="10267"/>
                  </a:cubicBezTo>
                  <a:cubicBezTo>
                    <a:pt x="4311" y="10452"/>
                    <a:pt x="4288" y="10684"/>
                    <a:pt x="4311" y="10893"/>
                  </a:cubicBezTo>
                  <a:cubicBezTo>
                    <a:pt x="4404" y="11495"/>
                    <a:pt x="4705" y="12052"/>
                    <a:pt x="5076" y="12538"/>
                  </a:cubicBezTo>
                  <a:cubicBezTo>
                    <a:pt x="5655" y="13326"/>
                    <a:pt x="6443" y="13975"/>
                    <a:pt x="7370" y="14276"/>
                  </a:cubicBezTo>
                  <a:cubicBezTo>
                    <a:pt x="7749" y="14406"/>
                    <a:pt x="8143" y="14468"/>
                    <a:pt x="8535" y="14468"/>
                  </a:cubicBezTo>
                  <a:cubicBezTo>
                    <a:pt x="10038" y="14468"/>
                    <a:pt x="11503" y="13554"/>
                    <a:pt x="11889" y="12028"/>
                  </a:cubicBezTo>
                  <a:cubicBezTo>
                    <a:pt x="11913" y="13303"/>
                    <a:pt x="13604" y="13882"/>
                    <a:pt x="14670" y="14021"/>
                  </a:cubicBezTo>
                  <a:cubicBezTo>
                    <a:pt x="14863" y="14052"/>
                    <a:pt x="15056" y="14067"/>
                    <a:pt x="15247" y="14067"/>
                  </a:cubicBezTo>
                  <a:cubicBezTo>
                    <a:pt x="16227" y="14067"/>
                    <a:pt x="17148" y="13659"/>
                    <a:pt x="17614" y="12747"/>
                  </a:cubicBezTo>
                  <a:cubicBezTo>
                    <a:pt x="18274" y="14034"/>
                    <a:pt x="19722" y="14511"/>
                    <a:pt x="21145" y="14511"/>
                  </a:cubicBezTo>
                  <a:cubicBezTo>
                    <a:pt x="21720" y="14511"/>
                    <a:pt x="22291" y="14433"/>
                    <a:pt x="22805" y="14300"/>
                  </a:cubicBezTo>
                  <a:cubicBezTo>
                    <a:pt x="24589" y="13836"/>
                    <a:pt x="26884" y="12214"/>
                    <a:pt x="26165" y="10082"/>
                  </a:cubicBezTo>
                  <a:cubicBezTo>
                    <a:pt x="26165" y="10059"/>
                    <a:pt x="26142" y="10035"/>
                    <a:pt x="26119" y="10012"/>
                  </a:cubicBezTo>
                  <a:lnTo>
                    <a:pt x="26119" y="10012"/>
                  </a:lnTo>
                  <a:cubicBezTo>
                    <a:pt x="26373" y="10094"/>
                    <a:pt x="26641" y="10133"/>
                    <a:pt x="26911" y="10133"/>
                  </a:cubicBezTo>
                  <a:cubicBezTo>
                    <a:pt x="28166" y="10133"/>
                    <a:pt x="29462" y="9285"/>
                    <a:pt x="29595" y="7950"/>
                  </a:cubicBezTo>
                  <a:cubicBezTo>
                    <a:pt x="29729" y="6478"/>
                    <a:pt x="28176" y="6015"/>
                    <a:pt x="26847" y="6015"/>
                  </a:cubicBezTo>
                  <a:cubicBezTo>
                    <a:pt x="26565" y="6015"/>
                    <a:pt x="26293" y="6036"/>
                    <a:pt x="26049" y="6072"/>
                  </a:cubicBezTo>
                  <a:cubicBezTo>
                    <a:pt x="27000" y="4056"/>
                    <a:pt x="26281" y="1576"/>
                    <a:pt x="24242" y="487"/>
                  </a:cubicBezTo>
                  <a:cubicBezTo>
                    <a:pt x="23625" y="157"/>
                    <a:pt x="22960" y="1"/>
                    <a:pt x="2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539162" y="988900"/>
              <a:ext cx="1171524" cy="935074"/>
            </a:xfrm>
            <a:custGeom>
              <a:avLst/>
              <a:gdLst/>
              <a:ahLst/>
              <a:cxnLst/>
              <a:rect l="l" t="t" r="r" b="b"/>
              <a:pathLst>
                <a:path w="17475" h="13948" extrusionOk="0">
                  <a:moveTo>
                    <a:pt x="10135" y="1"/>
                  </a:moveTo>
                  <a:cubicBezTo>
                    <a:pt x="9449" y="1"/>
                    <a:pt x="8776" y="195"/>
                    <a:pt x="8181" y="542"/>
                  </a:cubicBezTo>
                  <a:cubicBezTo>
                    <a:pt x="8552" y="658"/>
                    <a:pt x="8900" y="797"/>
                    <a:pt x="9224" y="959"/>
                  </a:cubicBezTo>
                  <a:cubicBezTo>
                    <a:pt x="10337" y="1469"/>
                    <a:pt x="11449" y="2349"/>
                    <a:pt x="12121" y="3369"/>
                  </a:cubicBezTo>
                  <a:cubicBezTo>
                    <a:pt x="12747" y="4273"/>
                    <a:pt x="12724" y="5200"/>
                    <a:pt x="12608" y="6173"/>
                  </a:cubicBezTo>
                  <a:cubicBezTo>
                    <a:pt x="13512" y="6220"/>
                    <a:pt x="14439" y="6475"/>
                    <a:pt x="14693" y="7448"/>
                  </a:cubicBezTo>
                  <a:cubicBezTo>
                    <a:pt x="14995" y="8468"/>
                    <a:pt x="14114" y="9232"/>
                    <a:pt x="13210" y="9557"/>
                  </a:cubicBezTo>
                  <a:cubicBezTo>
                    <a:pt x="12809" y="11726"/>
                    <a:pt x="10906" y="12836"/>
                    <a:pt x="8964" y="12836"/>
                  </a:cubicBezTo>
                  <a:cubicBezTo>
                    <a:pt x="7545" y="12836"/>
                    <a:pt x="6105" y="12244"/>
                    <a:pt x="5215" y="11040"/>
                  </a:cubicBezTo>
                  <a:cubicBezTo>
                    <a:pt x="4589" y="11689"/>
                    <a:pt x="3824" y="12176"/>
                    <a:pt x="2874" y="12315"/>
                  </a:cubicBezTo>
                  <a:cubicBezTo>
                    <a:pt x="2729" y="12333"/>
                    <a:pt x="2585" y="12341"/>
                    <a:pt x="2444" y="12341"/>
                  </a:cubicBezTo>
                  <a:cubicBezTo>
                    <a:pt x="1663" y="12341"/>
                    <a:pt x="946" y="12082"/>
                    <a:pt x="279" y="11689"/>
                  </a:cubicBezTo>
                  <a:lnTo>
                    <a:pt x="232" y="11689"/>
                  </a:lnTo>
                  <a:cubicBezTo>
                    <a:pt x="163" y="11851"/>
                    <a:pt x="93" y="12014"/>
                    <a:pt x="0" y="12153"/>
                  </a:cubicBezTo>
                  <a:cubicBezTo>
                    <a:pt x="348" y="12941"/>
                    <a:pt x="1437" y="13311"/>
                    <a:pt x="2248" y="13474"/>
                  </a:cubicBezTo>
                  <a:cubicBezTo>
                    <a:pt x="2502" y="13521"/>
                    <a:pt x="2761" y="13547"/>
                    <a:pt x="3019" y="13547"/>
                  </a:cubicBezTo>
                  <a:cubicBezTo>
                    <a:pt x="4010" y="13547"/>
                    <a:pt x="4963" y="13160"/>
                    <a:pt x="5331" y="12129"/>
                  </a:cubicBezTo>
                  <a:cubicBezTo>
                    <a:pt x="5353" y="12063"/>
                    <a:pt x="5396" y="12034"/>
                    <a:pt x="5440" y="12034"/>
                  </a:cubicBezTo>
                  <a:cubicBezTo>
                    <a:pt x="5489" y="12034"/>
                    <a:pt x="5538" y="12069"/>
                    <a:pt x="5562" y="12129"/>
                  </a:cubicBezTo>
                  <a:cubicBezTo>
                    <a:pt x="6087" y="13398"/>
                    <a:pt x="7476" y="13948"/>
                    <a:pt x="8970" y="13948"/>
                  </a:cubicBezTo>
                  <a:cubicBezTo>
                    <a:pt x="11566" y="13948"/>
                    <a:pt x="14477" y="12286"/>
                    <a:pt x="13697" y="9858"/>
                  </a:cubicBezTo>
                  <a:cubicBezTo>
                    <a:pt x="13659" y="9744"/>
                    <a:pt x="13762" y="9661"/>
                    <a:pt x="13864" y="9661"/>
                  </a:cubicBezTo>
                  <a:cubicBezTo>
                    <a:pt x="13886" y="9661"/>
                    <a:pt x="13908" y="9665"/>
                    <a:pt x="13929" y="9673"/>
                  </a:cubicBezTo>
                  <a:cubicBezTo>
                    <a:pt x="13889" y="9633"/>
                    <a:pt x="13918" y="9576"/>
                    <a:pt x="13971" y="9576"/>
                  </a:cubicBezTo>
                  <a:cubicBezTo>
                    <a:pt x="13980" y="9576"/>
                    <a:pt x="13989" y="9577"/>
                    <a:pt x="13998" y="9580"/>
                  </a:cubicBezTo>
                  <a:cubicBezTo>
                    <a:pt x="14205" y="9636"/>
                    <a:pt x="14421" y="9663"/>
                    <a:pt x="14640" y="9663"/>
                  </a:cubicBezTo>
                  <a:cubicBezTo>
                    <a:pt x="15693" y="9663"/>
                    <a:pt x="16793" y="9033"/>
                    <a:pt x="17081" y="7958"/>
                  </a:cubicBezTo>
                  <a:cubicBezTo>
                    <a:pt x="17474" y="6437"/>
                    <a:pt x="15975" y="6077"/>
                    <a:pt x="14706" y="6077"/>
                  </a:cubicBezTo>
                  <a:cubicBezTo>
                    <a:pt x="14332" y="6077"/>
                    <a:pt x="13977" y="6108"/>
                    <a:pt x="13697" y="6150"/>
                  </a:cubicBezTo>
                  <a:cubicBezTo>
                    <a:pt x="13661" y="6207"/>
                    <a:pt x="13610" y="6231"/>
                    <a:pt x="13560" y="6231"/>
                  </a:cubicBezTo>
                  <a:cubicBezTo>
                    <a:pt x="13447" y="6231"/>
                    <a:pt x="13339" y="6109"/>
                    <a:pt x="13419" y="5965"/>
                  </a:cubicBezTo>
                  <a:cubicBezTo>
                    <a:pt x="14508" y="4018"/>
                    <a:pt x="13929" y="1562"/>
                    <a:pt x="11912" y="472"/>
                  </a:cubicBezTo>
                  <a:cubicBezTo>
                    <a:pt x="11340" y="148"/>
                    <a:pt x="10733" y="1"/>
                    <a:pt x="1013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546938" y="968587"/>
              <a:ext cx="1186407" cy="972683"/>
            </a:xfrm>
            <a:custGeom>
              <a:avLst/>
              <a:gdLst/>
              <a:ahLst/>
              <a:cxnLst/>
              <a:rect l="l" t="t" r="r" b="b"/>
              <a:pathLst>
                <a:path w="17697" h="14509" extrusionOk="0">
                  <a:moveTo>
                    <a:pt x="10291" y="0"/>
                  </a:moveTo>
                  <a:cubicBezTo>
                    <a:pt x="9445" y="0"/>
                    <a:pt x="8611" y="257"/>
                    <a:pt x="7903" y="729"/>
                  </a:cubicBezTo>
                  <a:cubicBezTo>
                    <a:pt x="8042" y="752"/>
                    <a:pt x="8158" y="798"/>
                    <a:pt x="8297" y="845"/>
                  </a:cubicBezTo>
                  <a:cubicBezTo>
                    <a:pt x="8892" y="498"/>
                    <a:pt x="9565" y="304"/>
                    <a:pt x="10251" y="304"/>
                  </a:cubicBezTo>
                  <a:cubicBezTo>
                    <a:pt x="10849" y="304"/>
                    <a:pt x="11456" y="451"/>
                    <a:pt x="12028" y="775"/>
                  </a:cubicBezTo>
                  <a:cubicBezTo>
                    <a:pt x="14045" y="1865"/>
                    <a:pt x="14624" y="4321"/>
                    <a:pt x="13512" y="6268"/>
                  </a:cubicBezTo>
                  <a:cubicBezTo>
                    <a:pt x="13448" y="6412"/>
                    <a:pt x="13561" y="6534"/>
                    <a:pt x="13675" y="6534"/>
                  </a:cubicBezTo>
                  <a:cubicBezTo>
                    <a:pt x="13726" y="6534"/>
                    <a:pt x="13777" y="6510"/>
                    <a:pt x="13813" y="6453"/>
                  </a:cubicBezTo>
                  <a:cubicBezTo>
                    <a:pt x="14093" y="6411"/>
                    <a:pt x="14448" y="6380"/>
                    <a:pt x="14822" y="6380"/>
                  </a:cubicBezTo>
                  <a:cubicBezTo>
                    <a:pt x="16090" y="6380"/>
                    <a:pt x="17585" y="6740"/>
                    <a:pt x="17173" y="8261"/>
                  </a:cubicBezTo>
                  <a:cubicBezTo>
                    <a:pt x="16905" y="9336"/>
                    <a:pt x="15809" y="9966"/>
                    <a:pt x="14755" y="9966"/>
                  </a:cubicBezTo>
                  <a:cubicBezTo>
                    <a:pt x="14537" y="9966"/>
                    <a:pt x="14321" y="9939"/>
                    <a:pt x="14114" y="9883"/>
                  </a:cubicBezTo>
                  <a:cubicBezTo>
                    <a:pt x="14105" y="9880"/>
                    <a:pt x="14096" y="9879"/>
                    <a:pt x="14087" y="9879"/>
                  </a:cubicBezTo>
                  <a:cubicBezTo>
                    <a:pt x="14034" y="9879"/>
                    <a:pt x="14005" y="9936"/>
                    <a:pt x="14045" y="9976"/>
                  </a:cubicBezTo>
                  <a:cubicBezTo>
                    <a:pt x="14024" y="9968"/>
                    <a:pt x="14002" y="9964"/>
                    <a:pt x="13980" y="9964"/>
                  </a:cubicBezTo>
                  <a:cubicBezTo>
                    <a:pt x="13878" y="9964"/>
                    <a:pt x="13775" y="10047"/>
                    <a:pt x="13813" y="10161"/>
                  </a:cubicBezTo>
                  <a:cubicBezTo>
                    <a:pt x="14578" y="12589"/>
                    <a:pt x="11662" y="14251"/>
                    <a:pt x="9069" y="14251"/>
                  </a:cubicBezTo>
                  <a:cubicBezTo>
                    <a:pt x="7579" y="14251"/>
                    <a:pt x="6195" y="13701"/>
                    <a:pt x="5678" y="12432"/>
                  </a:cubicBezTo>
                  <a:cubicBezTo>
                    <a:pt x="5655" y="12374"/>
                    <a:pt x="5603" y="12345"/>
                    <a:pt x="5554" y="12345"/>
                  </a:cubicBezTo>
                  <a:cubicBezTo>
                    <a:pt x="5505" y="12345"/>
                    <a:pt x="5458" y="12374"/>
                    <a:pt x="5447" y="12432"/>
                  </a:cubicBezTo>
                  <a:cubicBezTo>
                    <a:pt x="5084" y="13467"/>
                    <a:pt x="4152" y="13862"/>
                    <a:pt x="3163" y="13862"/>
                  </a:cubicBezTo>
                  <a:cubicBezTo>
                    <a:pt x="2890" y="13862"/>
                    <a:pt x="2612" y="13832"/>
                    <a:pt x="2341" y="13777"/>
                  </a:cubicBezTo>
                  <a:cubicBezTo>
                    <a:pt x="1553" y="13614"/>
                    <a:pt x="464" y="13244"/>
                    <a:pt x="116" y="12456"/>
                  </a:cubicBezTo>
                  <a:cubicBezTo>
                    <a:pt x="70" y="12525"/>
                    <a:pt x="47" y="12571"/>
                    <a:pt x="1" y="12618"/>
                  </a:cubicBezTo>
                  <a:cubicBezTo>
                    <a:pt x="441" y="13475"/>
                    <a:pt x="1762" y="13892"/>
                    <a:pt x="2619" y="14031"/>
                  </a:cubicBezTo>
                  <a:cubicBezTo>
                    <a:pt x="2816" y="14062"/>
                    <a:pt x="3012" y="14077"/>
                    <a:pt x="3205" y="14077"/>
                  </a:cubicBezTo>
                  <a:cubicBezTo>
                    <a:pt x="4199" y="14077"/>
                    <a:pt x="5116" y="13669"/>
                    <a:pt x="5563" y="12757"/>
                  </a:cubicBezTo>
                  <a:cubicBezTo>
                    <a:pt x="6221" y="14024"/>
                    <a:pt x="7662" y="14508"/>
                    <a:pt x="9081" y="14508"/>
                  </a:cubicBezTo>
                  <a:cubicBezTo>
                    <a:pt x="9661" y="14508"/>
                    <a:pt x="10237" y="14427"/>
                    <a:pt x="10754" y="14286"/>
                  </a:cubicBezTo>
                  <a:cubicBezTo>
                    <a:pt x="12538" y="13823"/>
                    <a:pt x="14833" y="12224"/>
                    <a:pt x="14137" y="10092"/>
                  </a:cubicBezTo>
                  <a:cubicBezTo>
                    <a:pt x="14114" y="10045"/>
                    <a:pt x="14091" y="10022"/>
                    <a:pt x="14068" y="9999"/>
                  </a:cubicBezTo>
                  <a:lnTo>
                    <a:pt x="14068" y="9999"/>
                  </a:lnTo>
                  <a:cubicBezTo>
                    <a:pt x="14335" y="10088"/>
                    <a:pt x="14617" y="10131"/>
                    <a:pt x="14899" y="10131"/>
                  </a:cubicBezTo>
                  <a:cubicBezTo>
                    <a:pt x="16157" y="10131"/>
                    <a:pt x="17431" y="9285"/>
                    <a:pt x="17544" y="7960"/>
                  </a:cubicBezTo>
                  <a:cubicBezTo>
                    <a:pt x="17696" y="6477"/>
                    <a:pt x="16149" y="6023"/>
                    <a:pt x="14820" y="6023"/>
                  </a:cubicBezTo>
                  <a:cubicBezTo>
                    <a:pt x="14529" y="6023"/>
                    <a:pt x="14248" y="6045"/>
                    <a:pt x="13998" y="6082"/>
                  </a:cubicBezTo>
                  <a:cubicBezTo>
                    <a:pt x="14949" y="4066"/>
                    <a:pt x="14253" y="1563"/>
                    <a:pt x="12214" y="474"/>
                  </a:cubicBezTo>
                  <a:cubicBezTo>
                    <a:pt x="11600" y="152"/>
                    <a:pt x="10942" y="0"/>
                    <a:pt x="1029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7"/>
          <p:cNvSpPr txBox="1">
            <a:spLocks noGrp="1"/>
          </p:cNvSpPr>
          <p:nvPr>
            <p:ph type="body" idx="1"/>
          </p:nvPr>
        </p:nvSpPr>
        <p:spPr>
          <a:xfrm>
            <a:off x="713225" y="2446769"/>
            <a:ext cx="3999600" cy="2653600"/>
          </a:xfrm>
          <a:prstGeom prst="rect">
            <a:avLst/>
          </a:prstGeom>
        </p:spPr>
        <p:txBody>
          <a:bodyPr spcFirstLastPara="1" wrap="square" lIns="91425" tIns="91425" rIns="91425" bIns="91425" anchor="t" anchorCtr="0">
            <a:noAutofit/>
          </a:bodyPr>
          <a:lstStyle>
            <a:lvl1pPr marL="457200" lvl="0" indent="-336550" rtl="0">
              <a:lnSpc>
                <a:spcPct val="100000"/>
              </a:lnSpc>
              <a:spcBef>
                <a:spcPts val="0"/>
              </a:spcBef>
              <a:spcAft>
                <a:spcPts val="0"/>
              </a:spcAft>
              <a:buClr>
                <a:schemeClr val="accent2"/>
              </a:buClr>
              <a:buSzPts val="1700"/>
              <a:buChar char="●"/>
              <a:defRPr/>
            </a:lvl1pPr>
            <a:lvl2pPr marL="914400" lvl="1" indent="-336550" rtl="0">
              <a:spcBef>
                <a:spcPts val="1600"/>
              </a:spcBef>
              <a:spcAft>
                <a:spcPts val="0"/>
              </a:spcAft>
              <a:buSzPts val="1700"/>
              <a:buChar char="○"/>
              <a:defRPr/>
            </a:lvl2pPr>
            <a:lvl3pPr marL="1371600" lvl="2" indent="-336550" rtl="0">
              <a:spcBef>
                <a:spcPts val="1600"/>
              </a:spcBef>
              <a:spcAft>
                <a:spcPts val="0"/>
              </a:spcAft>
              <a:buSzPts val="1700"/>
              <a:buChar char="■"/>
              <a:defRPr/>
            </a:lvl3pPr>
            <a:lvl4pPr marL="1828800" lvl="3" indent="-336550" rtl="0">
              <a:spcBef>
                <a:spcPts val="1600"/>
              </a:spcBef>
              <a:spcAft>
                <a:spcPts val="0"/>
              </a:spcAft>
              <a:buSzPts val="1700"/>
              <a:buChar char="●"/>
              <a:defRPr/>
            </a:lvl4pPr>
            <a:lvl5pPr marL="2286000" lvl="4" indent="-336550" rtl="0">
              <a:spcBef>
                <a:spcPts val="1600"/>
              </a:spcBef>
              <a:spcAft>
                <a:spcPts val="0"/>
              </a:spcAft>
              <a:buSzPts val="1700"/>
              <a:buChar char="○"/>
              <a:defRPr/>
            </a:lvl5pPr>
            <a:lvl6pPr marL="2743200" lvl="5" indent="-336550" rtl="0">
              <a:spcBef>
                <a:spcPts val="1600"/>
              </a:spcBef>
              <a:spcAft>
                <a:spcPts val="0"/>
              </a:spcAft>
              <a:buSzPts val="1700"/>
              <a:buChar char="■"/>
              <a:defRPr/>
            </a:lvl6pPr>
            <a:lvl7pPr marL="3200400" lvl="6" indent="-336550" rtl="0">
              <a:spcBef>
                <a:spcPts val="1600"/>
              </a:spcBef>
              <a:spcAft>
                <a:spcPts val="0"/>
              </a:spcAft>
              <a:buSzPts val="1700"/>
              <a:buChar char="●"/>
              <a:defRPr/>
            </a:lvl7pPr>
            <a:lvl8pPr marL="3657600" lvl="7" indent="-336550" rtl="0">
              <a:spcBef>
                <a:spcPts val="1600"/>
              </a:spcBef>
              <a:spcAft>
                <a:spcPts val="0"/>
              </a:spcAft>
              <a:buSzPts val="1700"/>
              <a:buChar char="○"/>
              <a:defRPr/>
            </a:lvl8pPr>
            <a:lvl9pPr marL="4114800" lvl="8" indent="-336550" rtl="0">
              <a:spcBef>
                <a:spcPts val="1600"/>
              </a:spcBef>
              <a:spcAft>
                <a:spcPts val="1600"/>
              </a:spcAft>
              <a:buSzPts val="1700"/>
              <a:buChar char="■"/>
              <a:defRPr/>
            </a:lvl9pPr>
          </a:lstStyle>
          <a:p>
            <a:pPr lvl="0"/>
            <a:r>
              <a:rPr lang="ru-RU" smtClean="0"/>
              <a:t>Образец текста</a:t>
            </a:r>
          </a:p>
        </p:txBody>
      </p:sp>
      <p:grpSp>
        <p:nvGrpSpPr>
          <p:cNvPr id="5" name="Google Shape;223;p7"/>
          <p:cNvGrpSpPr/>
          <p:nvPr/>
        </p:nvGrpSpPr>
        <p:grpSpPr>
          <a:xfrm>
            <a:off x="7513936" y="2863642"/>
            <a:ext cx="1560060" cy="1313631"/>
            <a:chOff x="7104800" y="1461233"/>
            <a:chExt cx="976564" cy="616728"/>
          </a:xfrm>
        </p:grpSpPr>
        <p:sp>
          <p:nvSpPr>
            <p:cNvPr id="224" name="Google Shape;224;p7"/>
            <p:cNvSpPr/>
            <p:nvPr/>
          </p:nvSpPr>
          <p:spPr>
            <a:xfrm>
              <a:off x="7125685" y="1474522"/>
              <a:ext cx="933920" cy="588108"/>
            </a:xfrm>
            <a:custGeom>
              <a:avLst/>
              <a:gdLst/>
              <a:ahLst/>
              <a:cxnLst/>
              <a:rect l="l" t="t" r="r" b="b"/>
              <a:pathLst>
                <a:path w="19677" h="12391" extrusionOk="0">
                  <a:moveTo>
                    <a:pt x="7879" y="1"/>
                  </a:moveTo>
                  <a:cubicBezTo>
                    <a:pt x="7502" y="1"/>
                    <a:pt x="7119" y="51"/>
                    <a:pt x="6745" y="151"/>
                  </a:cubicBezTo>
                  <a:cubicBezTo>
                    <a:pt x="5076" y="615"/>
                    <a:pt x="3083" y="2237"/>
                    <a:pt x="3686" y="4161"/>
                  </a:cubicBezTo>
                  <a:cubicBezTo>
                    <a:pt x="3709" y="4161"/>
                    <a:pt x="3732" y="4184"/>
                    <a:pt x="3732" y="4207"/>
                  </a:cubicBezTo>
                  <a:cubicBezTo>
                    <a:pt x="3794" y="4228"/>
                    <a:pt x="3746" y="4303"/>
                    <a:pt x="3701" y="4303"/>
                  </a:cubicBezTo>
                  <a:cubicBezTo>
                    <a:pt x="3696" y="4303"/>
                    <a:pt x="3691" y="4302"/>
                    <a:pt x="3686" y="4300"/>
                  </a:cubicBezTo>
                  <a:cubicBezTo>
                    <a:pt x="3664" y="4332"/>
                    <a:pt x="3628" y="4349"/>
                    <a:pt x="3590" y="4349"/>
                  </a:cubicBezTo>
                  <a:cubicBezTo>
                    <a:pt x="3547" y="4349"/>
                    <a:pt x="3502" y="4326"/>
                    <a:pt x="3477" y="4277"/>
                  </a:cubicBezTo>
                  <a:cubicBezTo>
                    <a:pt x="3477" y="4253"/>
                    <a:pt x="3477" y="4207"/>
                    <a:pt x="3454" y="4184"/>
                  </a:cubicBezTo>
                  <a:cubicBezTo>
                    <a:pt x="3041" y="3997"/>
                    <a:pt x="2541" y="3873"/>
                    <a:pt x="2056" y="3873"/>
                  </a:cubicBezTo>
                  <a:cubicBezTo>
                    <a:pt x="1397" y="3873"/>
                    <a:pt x="765" y="4103"/>
                    <a:pt x="418" y="4717"/>
                  </a:cubicBezTo>
                  <a:cubicBezTo>
                    <a:pt x="1" y="5505"/>
                    <a:pt x="742" y="6084"/>
                    <a:pt x="1391" y="6316"/>
                  </a:cubicBezTo>
                  <a:cubicBezTo>
                    <a:pt x="1947" y="6501"/>
                    <a:pt x="2527" y="6501"/>
                    <a:pt x="3129" y="6501"/>
                  </a:cubicBezTo>
                  <a:cubicBezTo>
                    <a:pt x="3153" y="6501"/>
                    <a:pt x="3153" y="6501"/>
                    <a:pt x="3176" y="6525"/>
                  </a:cubicBezTo>
                  <a:cubicBezTo>
                    <a:pt x="3153" y="6386"/>
                    <a:pt x="3153" y="6247"/>
                    <a:pt x="3176" y="6107"/>
                  </a:cubicBezTo>
                  <a:cubicBezTo>
                    <a:pt x="3176" y="6012"/>
                    <a:pt x="3250" y="5965"/>
                    <a:pt x="3319" y="5965"/>
                  </a:cubicBezTo>
                  <a:cubicBezTo>
                    <a:pt x="3383" y="5965"/>
                    <a:pt x="3442" y="6006"/>
                    <a:pt x="3431" y="6084"/>
                  </a:cubicBezTo>
                  <a:cubicBezTo>
                    <a:pt x="3408" y="6501"/>
                    <a:pt x="3477" y="6872"/>
                    <a:pt x="3639" y="7220"/>
                  </a:cubicBezTo>
                  <a:cubicBezTo>
                    <a:pt x="3671" y="7298"/>
                    <a:pt x="3617" y="7356"/>
                    <a:pt x="3558" y="7356"/>
                  </a:cubicBezTo>
                  <a:cubicBezTo>
                    <a:pt x="3529" y="7356"/>
                    <a:pt x="3500" y="7343"/>
                    <a:pt x="3477" y="7313"/>
                  </a:cubicBezTo>
                  <a:cubicBezTo>
                    <a:pt x="3361" y="7127"/>
                    <a:pt x="3268" y="6919"/>
                    <a:pt x="3222" y="6710"/>
                  </a:cubicBezTo>
                  <a:cubicBezTo>
                    <a:pt x="3199" y="6733"/>
                    <a:pt x="3176" y="6733"/>
                    <a:pt x="3153" y="6756"/>
                  </a:cubicBezTo>
                  <a:cubicBezTo>
                    <a:pt x="3037" y="6756"/>
                    <a:pt x="2921" y="6780"/>
                    <a:pt x="2782" y="6780"/>
                  </a:cubicBezTo>
                  <a:cubicBezTo>
                    <a:pt x="2527" y="7011"/>
                    <a:pt x="2272" y="7266"/>
                    <a:pt x="2110" y="7567"/>
                  </a:cubicBezTo>
                  <a:cubicBezTo>
                    <a:pt x="1785" y="8193"/>
                    <a:pt x="1808" y="8657"/>
                    <a:pt x="2272" y="9143"/>
                  </a:cubicBezTo>
                  <a:cubicBezTo>
                    <a:pt x="2561" y="9442"/>
                    <a:pt x="2865" y="9560"/>
                    <a:pt x="3174" y="9560"/>
                  </a:cubicBezTo>
                  <a:cubicBezTo>
                    <a:pt x="3632" y="9560"/>
                    <a:pt x="4100" y="9300"/>
                    <a:pt x="4543" y="8981"/>
                  </a:cubicBezTo>
                  <a:cubicBezTo>
                    <a:pt x="4563" y="8971"/>
                    <a:pt x="4585" y="8966"/>
                    <a:pt x="4606" y="8966"/>
                  </a:cubicBezTo>
                  <a:cubicBezTo>
                    <a:pt x="4681" y="8966"/>
                    <a:pt x="4752" y="9025"/>
                    <a:pt x="4752" y="9097"/>
                  </a:cubicBezTo>
                  <a:cubicBezTo>
                    <a:pt x="4659" y="11206"/>
                    <a:pt x="7000" y="12318"/>
                    <a:pt x="8807" y="12388"/>
                  </a:cubicBezTo>
                  <a:cubicBezTo>
                    <a:pt x="8863" y="12390"/>
                    <a:pt x="8919" y="12391"/>
                    <a:pt x="8975" y="12391"/>
                  </a:cubicBezTo>
                  <a:cubicBezTo>
                    <a:pt x="10883" y="12391"/>
                    <a:pt x="12666" y="11242"/>
                    <a:pt x="13072" y="9306"/>
                  </a:cubicBezTo>
                  <a:cubicBezTo>
                    <a:pt x="13091" y="9220"/>
                    <a:pt x="13156" y="9181"/>
                    <a:pt x="13224" y="9181"/>
                  </a:cubicBezTo>
                  <a:cubicBezTo>
                    <a:pt x="13322" y="9181"/>
                    <a:pt x="13423" y="9262"/>
                    <a:pt x="13396" y="9398"/>
                  </a:cubicBezTo>
                  <a:cubicBezTo>
                    <a:pt x="13885" y="10131"/>
                    <a:pt x="14906" y="10559"/>
                    <a:pt x="15819" y="10559"/>
                  </a:cubicBezTo>
                  <a:cubicBezTo>
                    <a:pt x="16032" y="10559"/>
                    <a:pt x="16239" y="10536"/>
                    <a:pt x="16432" y="10488"/>
                  </a:cubicBezTo>
                  <a:cubicBezTo>
                    <a:pt x="17730" y="10186"/>
                    <a:pt x="18610" y="8518"/>
                    <a:pt x="17313" y="7614"/>
                  </a:cubicBezTo>
                  <a:lnTo>
                    <a:pt x="17313" y="7614"/>
                  </a:lnTo>
                  <a:cubicBezTo>
                    <a:pt x="17150" y="7869"/>
                    <a:pt x="16942" y="8124"/>
                    <a:pt x="16664" y="8309"/>
                  </a:cubicBezTo>
                  <a:cubicBezTo>
                    <a:pt x="16653" y="8317"/>
                    <a:pt x="16641" y="8320"/>
                    <a:pt x="16631" y="8320"/>
                  </a:cubicBezTo>
                  <a:cubicBezTo>
                    <a:pt x="16575" y="8320"/>
                    <a:pt x="16536" y="8232"/>
                    <a:pt x="16594" y="8193"/>
                  </a:cubicBezTo>
                  <a:cubicBezTo>
                    <a:pt x="17035" y="7822"/>
                    <a:pt x="17313" y="7313"/>
                    <a:pt x="17336" y="6733"/>
                  </a:cubicBezTo>
                  <a:cubicBezTo>
                    <a:pt x="17347" y="6652"/>
                    <a:pt x="17417" y="6612"/>
                    <a:pt x="17481" y="6612"/>
                  </a:cubicBezTo>
                  <a:cubicBezTo>
                    <a:pt x="17544" y="6612"/>
                    <a:pt x="17602" y="6652"/>
                    <a:pt x="17591" y="6733"/>
                  </a:cubicBezTo>
                  <a:cubicBezTo>
                    <a:pt x="17568" y="6919"/>
                    <a:pt x="17521" y="7104"/>
                    <a:pt x="17452" y="7289"/>
                  </a:cubicBezTo>
                  <a:cubicBezTo>
                    <a:pt x="17585" y="7324"/>
                    <a:pt x="17728" y="7340"/>
                    <a:pt x="17874" y="7340"/>
                  </a:cubicBezTo>
                  <a:cubicBezTo>
                    <a:pt x="18617" y="7340"/>
                    <a:pt x="19448" y="6909"/>
                    <a:pt x="19584" y="6154"/>
                  </a:cubicBezTo>
                  <a:cubicBezTo>
                    <a:pt x="19677" y="5621"/>
                    <a:pt x="19329" y="5296"/>
                    <a:pt x="18865" y="5157"/>
                  </a:cubicBezTo>
                  <a:cubicBezTo>
                    <a:pt x="18799" y="5124"/>
                    <a:pt x="18313" y="5043"/>
                    <a:pt x="18045" y="5043"/>
                  </a:cubicBezTo>
                  <a:cubicBezTo>
                    <a:pt x="17940" y="5043"/>
                    <a:pt x="17869" y="5055"/>
                    <a:pt x="17869" y="5088"/>
                  </a:cubicBezTo>
                  <a:cubicBezTo>
                    <a:pt x="17880" y="5180"/>
                    <a:pt x="17817" y="5227"/>
                    <a:pt x="17747" y="5227"/>
                  </a:cubicBezTo>
                  <a:cubicBezTo>
                    <a:pt x="17678" y="5227"/>
                    <a:pt x="17602" y="5180"/>
                    <a:pt x="17591" y="5088"/>
                  </a:cubicBezTo>
                  <a:lnTo>
                    <a:pt x="17591" y="5065"/>
                  </a:lnTo>
                  <a:cubicBezTo>
                    <a:pt x="17521" y="5041"/>
                    <a:pt x="17452" y="4902"/>
                    <a:pt x="17544" y="4810"/>
                  </a:cubicBezTo>
                  <a:cubicBezTo>
                    <a:pt x="19004" y="3326"/>
                    <a:pt x="18008" y="1032"/>
                    <a:pt x="16223" y="406"/>
                  </a:cubicBezTo>
                  <a:cubicBezTo>
                    <a:pt x="15798" y="256"/>
                    <a:pt x="15320" y="179"/>
                    <a:pt x="14837" y="179"/>
                  </a:cubicBezTo>
                  <a:cubicBezTo>
                    <a:pt x="13451" y="179"/>
                    <a:pt x="12012" y="811"/>
                    <a:pt x="11565" y="2168"/>
                  </a:cubicBezTo>
                  <a:cubicBezTo>
                    <a:pt x="11543" y="2234"/>
                    <a:pt x="11495" y="2263"/>
                    <a:pt x="11442" y="2263"/>
                  </a:cubicBezTo>
                  <a:cubicBezTo>
                    <a:pt x="11385" y="2263"/>
                    <a:pt x="11323" y="2228"/>
                    <a:pt x="11287" y="2168"/>
                  </a:cubicBezTo>
                  <a:cubicBezTo>
                    <a:pt x="10699" y="734"/>
                    <a:pt x="9324" y="1"/>
                    <a:pt x="7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7104800" y="1461233"/>
              <a:ext cx="976446" cy="616728"/>
            </a:xfrm>
            <a:custGeom>
              <a:avLst/>
              <a:gdLst/>
              <a:ahLst/>
              <a:cxnLst/>
              <a:rect l="l" t="t" r="r" b="b"/>
              <a:pathLst>
                <a:path w="20573" h="12994" extrusionOk="0">
                  <a:moveTo>
                    <a:pt x="8353" y="292"/>
                  </a:moveTo>
                  <a:cubicBezTo>
                    <a:pt x="9786" y="292"/>
                    <a:pt x="11144" y="1026"/>
                    <a:pt x="11727" y="2448"/>
                  </a:cubicBezTo>
                  <a:cubicBezTo>
                    <a:pt x="11763" y="2508"/>
                    <a:pt x="11825" y="2543"/>
                    <a:pt x="11882" y="2543"/>
                  </a:cubicBezTo>
                  <a:cubicBezTo>
                    <a:pt x="11935" y="2543"/>
                    <a:pt x="11983" y="2514"/>
                    <a:pt x="12005" y="2448"/>
                  </a:cubicBezTo>
                  <a:cubicBezTo>
                    <a:pt x="12452" y="1091"/>
                    <a:pt x="13891" y="459"/>
                    <a:pt x="15277" y="459"/>
                  </a:cubicBezTo>
                  <a:cubicBezTo>
                    <a:pt x="15760" y="459"/>
                    <a:pt x="16238" y="536"/>
                    <a:pt x="16663" y="686"/>
                  </a:cubicBezTo>
                  <a:cubicBezTo>
                    <a:pt x="18425" y="1335"/>
                    <a:pt x="19444" y="3606"/>
                    <a:pt x="17984" y="5113"/>
                  </a:cubicBezTo>
                  <a:cubicBezTo>
                    <a:pt x="17892" y="5206"/>
                    <a:pt x="17938" y="5321"/>
                    <a:pt x="18031" y="5345"/>
                  </a:cubicBezTo>
                  <a:lnTo>
                    <a:pt x="18031" y="5368"/>
                  </a:lnTo>
                  <a:cubicBezTo>
                    <a:pt x="18042" y="5460"/>
                    <a:pt x="18112" y="5507"/>
                    <a:pt x="18178" y="5507"/>
                  </a:cubicBezTo>
                  <a:cubicBezTo>
                    <a:pt x="18245" y="5507"/>
                    <a:pt x="18309" y="5460"/>
                    <a:pt x="18309" y="5368"/>
                  </a:cubicBezTo>
                  <a:cubicBezTo>
                    <a:pt x="18309" y="5338"/>
                    <a:pt x="18369" y="5326"/>
                    <a:pt x="18460" y="5326"/>
                  </a:cubicBezTo>
                  <a:cubicBezTo>
                    <a:pt x="18722" y="5326"/>
                    <a:pt x="19237" y="5420"/>
                    <a:pt x="19305" y="5437"/>
                  </a:cubicBezTo>
                  <a:cubicBezTo>
                    <a:pt x="19746" y="5576"/>
                    <a:pt x="20117" y="5924"/>
                    <a:pt x="20024" y="6434"/>
                  </a:cubicBezTo>
                  <a:cubicBezTo>
                    <a:pt x="19870" y="7182"/>
                    <a:pt x="19066" y="7629"/>
                    <a:pt x="18333" y="7629"/>
                  </a:cubicBezTo>
                  <a:cubicBezTo>
                    <a:pt x="18180" y="7629"/>
                    <a:pt x="18031" y="7609"/>
                    <a:pt x="17892" y="7569"/>
                  </a:cubicBezTo>
                  <a:cubicBezTo>
                    <a:pt x="17961" y="7384"/>
                    <a:pt x="18008" y="7199"/>
                    <a:pt x="18031" y="7013"/>
                  </a:cubicBezTo>
                  <a:cubicBezTo>
                    <a:pt x="18042" y="6932"/>
                    <a:pt x="17984" y="6892"/>
                    <a:pt x="17921" y="6892"/>
                  </a:cubicBezTo>
                  <a:cubicBezTo>
                    <a:pt x="17857" y="6892"/>
                    <a:pt x="17787" y="6932"/>
                    <a:pt x="17776" y="7013"/>
                  </a:cubicBezTo>
                  <a:cubicBezTo>
                    <a:pt x="17729" y="7593"/>
                    <a:pt x="17475" y="8102"/>
                    <a:pt x="17011" y="8473"/>
                  </a:cubicBezTo>
                  <a:cubicBezTo>
                    <a:pt x="16973" y="8530"/>
                    <a:pt x="17012" y="8602"/>
                    <a:pt x="17065" y="8602"/>
                  </a:cubicBezTo>
                  <a:cubicBezTo>
                    <a:pt x="17078" y="8602"/>
                    <a:pt x="17091" y="8598"/>
                    <a:pt x="17104" y="8589"/>
                  </a:cubicBezTo>
                  <a:cubicBezTo>
                    <a:pt x="17382" y="8404"/>
                    <a:pt x="17590" y="8172"/>
                    <a:pt x="17753" y="7894"/>
                  </a:cubicBezTo>
                  <a:lnTo>
                    <a:pt x="17753" y="7894"/>
                  </a:lnTo>
                  <a:cubicBezTo>
                    <a:pt x="19050" y="8798"/>
                    <a:pt x="18170" y="10466"/>
                    <a:pt x="16872" y="10791"/>
                  </a:cubicBezTo>
                  <a:cubicBezTo>
                    <a:pt x="16691" y="10832"/>
                    <a:pt x="16498" y="10852"/>
                    <a:pt x="16299" y="10852"/>
                  </a:cubicBezTo>
                  <a:cubicBezTo>
                    <a:pt x="15376" y="10852"/>
                    <a:pt x="14332" y="10422"/>
                    <a:pt x="13836" y="9678"/>
                  </a:cubicBezTo>
                  <a:cubicBezTo>
                    <a:pt x="13864" y="9552"/>
                    <a:pt x="13756" y="9468"/>
                    <a:pt x="13656" y="9468"/>
                  </a:cubicBezTo>
                  <a:cubicBezTo>
                    <a:pt x="13591" y="9468"/>
                    <a:pt x="13530" y="9503"/>
                    <a:pt x="13512" y="9586"/>
                  </a:cubicBezTo>
                  <a:cubicBezTo>
                    <a:pt x="13084" y="11522"/>
                    <a:pt x="11322" y="12671"/>
                    <a:pt x="9394" y="12671"/>
                  </a:cubicBezTo>
                  <a:cubicBezTo>
                    <a:pt x="9337" y="12671"/>
                    <a:pt x="9281" y="12670"/>
                    <a:pt x="9224" y="12668"/>
                  </a:cubicBezTo>
                  <a:cubicBezTo>
                    <a:pt x="7417" y="12598"/>
                    <a:pt x="5099" y="11486"/>
                    <a:pt x="5192" y="9400"/>
                  </a:cubicBezTo>
                  <a:cubicBezTo>
                    <a:pt x="5192" y="9316"/>
                    <a:pt x="5131" y="9257"/>
                    <a:pt x="5062" y="9257"/>
                  </a:cubicBezTo>
                  <a:cubicBezTo>
                    <a:pt x="5036" y="9257"/>
                    <a:pt x="5009" y="9265"/>
                    <a:pt x="4983" y="9284"/>
                  </a:cubicBezTo>
                  <a:cubicBezTo>
                    <a:pt x="4542" y="9588"/>
                    <a:pt x="4068" y="9842"/>
                    <a:pt x="3610" y="9842"/>
                  </a:cubicBezTo>
                  <a:cubicBezTo>
                    <a:pt x="3298" y="9842"/>
                    <a:pt x="2994" y="9724"/>
                    <a:pt x="2712" y="9423"/>
                  </a:cubicBezTo>
                  <a:cubicBezTo>
                    <a:pt x="2248" y="8937"/>
                    <a:pt x="2202" y="8473"/>
                    <a:pt x="2550" y="7871"/>
                  </a:cubicBezTo>
                  <a:cubicBezTo>
                    <a:pt x="2712" y="7569"/>
                    <a:pt x="2967" y="7291"/>
                    <a:pt x="3222" y="7060"/>
                  </a:cubicBezTo>
                  <a:cubicBezTo>
                    <a:pt x="3361" y="7060"/>
                    <a:pt x="3477" y="7060"/>
                    <a:pt x="3593" y="7036"/>
                  </a:cubicBezTo>
                  <a:cubicBezTo>
                    <a:pt x="3616" y="7036"/>
                    <a:pt x="3639" y="7013"/>
                    <a:pt x="3662" y="6990"/>
                  </a:cubicBezTo>
                  <a:cubicBezTo>
                    <a:pt x="3708" y="7199"/>
                    <a:pt x="3801" y="7407"/>
                    <a:pt x="3917" y="7593"/>
                  </a:cubicBezTo>
                  <a:cubicBezTo>
                    <a:pt x="3940" y="7630"/>
                    <a:pt x="3970" y="7646"/>
                    <a:pt x="3998" y="7646"/>
                  </a:cubicBezTo>
                  <a:cubicBezTo>
                    <a:pt x="4057" y="7646"/>
                    <a:pt x="4111" y="7578"/>
                    <a:pt x="4079" y="7500"/>
                  </a:cubicBezTo>
                  <a:cubicBezTo>
                    <a:pt x="3894" y="7152"/>
                    <a:pt x="3848" y="6781"/>
                    <a:pt x="3871" y="6387"/>
                  </a:cubicBezTo>
                  <a:cubicBezTo>
                    <a:pt x="3882" y="6295"/>
                    <a:pt x="3819" y="6248"/>
                    <a:pt x="3749" y="6248"/>
                  </a:cubicBezTo>
                  <a:cubicBezTo>
                    <a:pt x="3680" y="6248"/>
                    <a:pt x="3604" y="6295"/>
                    <a:pt x="3593" y="6387"/>
                  </a:cubicBezTo>
                  <a:cubicBezTo>
                    <a:pt x="3593" y="6527"/>
                    <a:pt x="3593" y="6666"/>
                    <a:pt x="3616" y="6805"/>
                  </a:cubicBezTo>
                  <a:cubicBezTo>
                    <a:pt x="3593" y="6781"/>
                    <a:pt x="3593" y="6781"/>
                    <a:pt x="3546" y="6781"/>
                  </a:cubicBezTo>
                  <a:cubicBezTo>
                    <a:pt x="3430" y="6786"/>
                    <a:pt x="3314" y="6789"/>
                    <a:pt x="3199" y="6789"/>
                  </a:cubicBezTo>
                  <a:cubicBezTo>
                    <a:pt x="2736" y="6789"/>
                    <a:pt x="2276" y="6744"/>
                    <a:pt x="1831" y="6596"/>
                  </a:cubicBezTo>
                  <a:cubicBezTo>
                    <a:pt x="1159" y="6364"/>
                    <a:pt x="441" y="5785"/>
                    <a:pt x="858" y="5020"/>
                  </a:cubicBezTo>
                  <a:cubicBezTo>
                    <a:pt x="1204" y="4395"/>
                    <a:pt x="1832" y="4159"/>
                    <a:pt x="2488" y="4159"/>
                  </a:cubicBezTo>
                  <a:cubicBezTo>
                    <a:pt x="2976" y="4159"/>
                    <a:pt x="3479" y="4290"/>
                    <a:pt x="3894" y="4487"/>
                  </a:cubicBezTo>
                  <a:cubicBezTo>
                    <a:pt x="3894" y="4510"/>
                    <a:pt x="3917" y="4533"/>
                    <a:pt x="3917" y="4557"/>
                  </a:cubicBezTo>
                  <a:cubicBezTo>
                    <a:pt x="3942" y="4606"/>
                    <a:pt x="3987" y="4629"/>
                    <a:pt x="4030" y="4629"/>
                  </a:cubicBezTo>
                  <a:cubicBezTo>
                    <a:pt x="4068" y="4629"/>
                    <a:pt x="4104" y="4612"/>
                    <a:pt x="4126" y="4580"/>
                  </a:cubicBezTo>
                  <a:cubicBezTo>
                    <a:pt x="4132" y="4583"/>
                    <a:pt x="4139" y="4584"/>
                    <a:pt x="4146" y="4584"/>
                  </a:cubicBezTo>
                  <a:cubicBezTo>
                    <a:pt x="4188" y="4584"/>
                    <a:pt x="4232" y="4527"/>
                    <a:pt x="4172" y="4487"/>
                  </a:cubicBezTo>
                  <a:cubicBezTo>
                    <a:pt x="4172" y="4464"/>
                    <a:pt x="4149" y="4441"/>
                    <a:pt x="4126" y="4441"/>
                  </a:cubicBezTo>
                  <a:cubicBezTo>
                    <a:pt x="3523" y="2517"/>
                    <a:pt x="5516" y="895"/>
                    <a:pt x="7185" y="455"/>
                  </a:cubicBezTo>
                  <a:cubicBezTo>
                    <a:pt x="7570" y="346"/>
                    <a:pt x="7964" y="292"/>
                    <a:pt x="8353" y="292"/>
                  </a:cubicBezTo>
                  <a:close/>
                  <a:moveTo>
                    <a:pt x="8332" y="1"/>
                  </a:moveTo>
                  <a:cubicBezTo>
                    <a:pt x="7921" y="1"/>
                    <a:pt x="7503" y="58"/>
                    <a:pt x="7092" y="177"/>
                  </a:cubicBezTo>
                  <a:cubicBezTo>
                    <a:pt x="5400" y="663"/>
                    <a:pt x="3338" y="2309"/>
                    <a:pt x="3824" y="4255"/>
                  </a:cubicBezTo>
                  <a:cubicBezTo>
                    <a:pt x="3438" y="4046"/>
                    <a:pt x="2965" y="3933"/>
                    <a:pt x="2494" y="3933"/>
                  </a:cubicBezTo>
                  <a:cubicBezTo>
                    <a:pt x="1664" y="3933"/>
                    <a:pt x="844" y="4283"/>
                    <a:pt x="533" y="5066"/>
                  </a:cubicBezTo>
                  <a:cubicBezTo>
                    <a:pt x="0" y="6434"/>
                    <a:pt x="1762" y="6990"/>
                    <a:pt x="2967" y="7060"/>
                  </a:cubicBezTo>
                  <a:cubicBezTo>
                    <a:pt x="2272" y="7685"/>
                    <a:pt x="1646" y="8728"/>
                    <a:pt x="2341" y="9609"/>
                  </a:cubicBezTo>
                  <a:cubicBezTo>
                    <a:pt x="2640" y="9980"/>
                    <a:pt x="3027" y="10122"/>
                    <a:pt x="3433" y="10122"/>
                  </a:cubicBezTo>
                  <a:cubicBezTo>
                    <a:pt x="3939" y="10122"/>
                    <a:pt x="4476" y="9902"/>
                    <a:pt x="4914" y="9632"/>
                  </a:cubicBezTo>
                  <a:cubicBezTo>
                    <a:pt x="4983" y="11625"/>
                    <a:pt x="7115" y="12784"/>
                    <a:pt x="8923" y="12969"/>
                  </a:cubicBezTo>
                  <a:cubicBezTo>
                    <a:pt x="9089" y="12985"/>
                    <a:pt x="9255" y="12993"/>
                    <a:pt x="9420" y="12993"/>
                  </a:cubicBezTo>
                  <a:cubicBezTo>
                    <a:pt x="11395" y="12993"/>
                    <a:pt x="13234" y="11855"/>
                    <a:pt x="13790" y="9887"/>
                  </a:cubicBezTo>
                  <a:cubicBezTo>
                    <a:pt x="14247" y="10676"/>
                    <a:pt x="15318" y="11089"/>
                    <a:pt x="16306" y="11089"/>
                  </a:cubicBezTo>
                  <a:cubicBezTo>
                    <a:pt x="16768" y="11089"/>
                    <a:pt x="17213" y="10999"/>
                    <a:pt x="17567" y="10814"/>
                  </a:cubicBezTo>
                  <a:cubicBezTo>
                    <a:pt x="18726" y="10188"/>
                    <a:pt x="19074" y="8659"/>
                    <a:pt x="18100" y="7778"/>
                  </a:cubicBezTo>
                  <a:lnTo>
                    <a:pt x="18100" y="7778"/>
                  </a:lnTo>
                  <a:cubicBezTo>
                    <a:pt x="18194" y="7793"/>
                    <a:pt x="18291" y="7800"/>
                    <a:pt x="18389" y="7800"/>
                  </a:cubicBezTo>
                  <a:cubicBezTo>
                    <a:pt x="19390" y="7800"/>
                    <a:pt x="20572" y="7067"/>
                    <a:pt x="20256" y="5970"/>
                  </a:cubicBezTo>
                  <a:cubicBezTo>
                    <a:pt x="20117" y="5460"/>
                    <a:pt x="19630" y="5206"/>
                    <a:pt x="19143" y="5113"/>
                  </a:cubicBezTo>
                  <a:cubicBezTo>
                    <a:pt x="19030" y="5075"/>
                    <a:pt x="18792" y="5037"/>
                    <a:pt x="18571" y="5037"/>
                  </a:cubicBezTo>
                  <a:cubicBezTo>
                    <a:pt x="18521" y="5037"/>
                    <a:pt x="18471" y="5039"/>
                    <a:pt x="18425" y="5043"/>
                  </a:cubicBezTo>
                  <a:cubicBezTo>
                    <a:pt x="19607" y="3514"/>
                    <a:pt x="18772" y="1289"/>
                    <a:pt x="17034" y="524"/>
                  </a:cubicBezTo>
                  <a:cubicBezTo>
                    <a:pt x="16503" y="287"/>
                    <a:pt x="15880" y="166"/>
                    <a:pt x="15249" y="166"/>
                  </a:cubicBezTo>
                  <a:cubicBezTo>
                    <a:pt x="13845" y="166"/>
                    <a:pt x="12403" y="767"/>
                    <a:pt x="11843" y="2031"/>
                  </a:cubicBezTo>
                  <a:cubicBezTo>
                    <a:pt x="11139" y="714"/>
                    <a:pt x="9776" y="1"/>
                    <a:pt x="8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7886926" y="1491609"/>
              <a:ext cx="137499" cy="223406"/>
            </a:xfrm>
            <a:custGeom>
              <a:avLst/>
              <a:gdLst/>
              <a:ahLst/>
              <a:cxnLst/>
              <a:rect l="l" t="t" r="r" b="b"/>
              <a:pathLst>
                <a:path w="2897" h="4707" extrusionOk="0">
                  <a:moveTo>
                    <a:pt x="0" y="0"/>
                  </a:moveTo>
                  <a:lnTo>
                    <a:pt x="0" y="0"/>
                  </a:lnTo>
                  <a:cubicBezTo>
                    <a:pt x="742" y="1182"/>
                    <a:pt x="834" y="3291"/>
                    <a:pt x="417" y="4705"/>
                  </a:cubicBezTo>
                  <a:cubicBezTo>
                    <a:pt x="440" y="4706"/>
                    <a:pt x="462" y="4707"/>
                    <a:pt x="485" y="4707"/>
                  </a:cubicBezTo>
                  <a:cubicBezTo>
                    <a:pt x="725" y="4707"/>
                    <a:pt x="995" y="4637"/>
                    <a:pt x="1233" y="4637"/>
                  </a:cubicBezTo>
                  <a:cubicBezTo>
                    <a:pt x="1350" y="4637"/>
                    <a:pt x="1459" y="4654"/>
                    <a:pt x="1553" y="4705"/>
                  </a:cubicBezTo>
                  <a:cubicBezTo>
                    <a:pt x="2897" y="3221"/>
                    <a:pt x="1924" y="672"/>
                    <a:pt x="162" y="46"/>
                  </a:cubicBezTo>
                  <a:cubicBezTo>
                    <a:pt x="116" y="23"/>
                    <a:pt x="70" y="23"/>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7958408" y="1713787"/>
              <a:ext cx="101238" cy="109401"/>
            </a:xfrm>
            <a:custGeom>
              <a:avLst/>
              <a:gdLst/>
              <a:ahLst/>
              <a:cxnLst/>
              <a:rect l="l" t="t" r="r" b="b"/>
              <a:pathLst>
                <a:path w="2133" h="2305" extrusionOk="0">
                  <a:moveTo>
                    <a:pt x="533" y="0"/>
                  </a:moveTo>
                  <a:lnTo>
                    <a:pt x="533" y="0"/>
                  </a:lnTo>
                  <a:cubicBezTo>
                    <a:pt x="696" y="186"/>
                    <a:pt x="858" y="418"/>
                    <a:pt x="997" y="719"/>
                  </a:cubicBezTo>
                  <a:cubicBezTo>
                    <a:pt x="1252" y="1368"/>
                    <a:pt x="696" y="2017"/>
                    <a:pt x="139" y="2225"/>
                  </a:cubicBezTo>
                  <a:cubicBezTo>
                    <a:pt x="93" y="2248"/>
                    <a:pt x="47" y="2248"/>
                    <a:pt x="0" y="2272"/>
                  </a:cubicBezTo>
                  <a:cubicBezTo>
                    <a:pt x="112" y="2294"/>
                    <a:pt x="228" y="2305"/>
                    <a:pt x="346" y="2305"/>
                  </a:cubicBezTo>
                  <a:cubicBezTo>
                    <a:pt x="1087" y="2305"/>
                    <a:pt x="1900" y="1873"/>
                    <a:pt x="2040" y="1113"/>
                  </a:cubicBezTo>
                  <a:cubicBezTo>
                    <a:pt x="2133" y="603"/>
                    <a:pt x="1762" y="255"/>
                    <a:pt x="1321" y="116"/>
                  </a:cubicBezTo>
                  <a:cubicBezTo>
                    <a:pt x="1252" y="93"/>
                    <a:pt x="788" y="24"/>
                    <a:pt x="5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7765891" y="1835864"/>
              <a:ext cx="243150" cy="140252"/>
            </a:xfrm>
            <a:custGeom>
              <a:avLst/>
              <a:gdLst/>
              <a:ahLst/>
              <a:cxnLst/>
              <a:rect l="l" t="t" r="r" b="b"/>
              <a:pathLst>
                <a:path w="5123" h="2955" extrusionOk="0">
                  <a:moveTo>
                    <a:pt x="3825" y="1"/>
                  </a:moveTo>
                  <a:cubicBezTo>
                    <a:pt x="3709" y="186"/>
                    <a:pt x="3570" y="348"/>
                    <a:pt x="3407" y="511"/>
                  </a:cubicBezTo>
                  <a:cubicBezTo>
                    <a:pt x="3245" y="858"/>
                    <a:pt x="2990" y="1206"/>
                    <a:pt x="2620" y="1507"/>
                  </a:cubicBezTo>
                  <a:cubicBezTo>
                    <a:pt x="2097" y="1899"/>
                    <a:pt x="1538" y="2064"/>
                    <a:pt x="983" y="2064"/>
                  </a:cubicBezTo>
                  <a:cubicBezTo>
                    <a:pt x="651" y="2064"/>
                    <a:pt x="321" y="2005"/>
                    <a:pt x="1" y="1901"/>
                  </a:cubicBezTo>
                  <a:lnTo>
                    <a:pt x="1" y="1901"/>
                  </a:lnTo>
                  <a:cubicBezTo>
                    <a:pt x="531" y="2583"/>
                    <a:pt x="1509" y="2955"/>
                    <a:pt x="2380" y="2955"/>
                  </a:cubicBezTo>
                  <a:cubicBezTo>
                    <a:pt x="2575" y="2955"/>
                    <a:pt x="2766" y="2936"/>
                    <a:pt x="2944" y="2898"/>
                  </a:cubicBezTo>
                  <a:cubicBezTo>
                    <a:pt x="4242" y="2573"/>
                    <a:pt x="5122" y="905"/>
                    <a:pt x="382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7585524" y="1910667"/>
              <a:ext cx="159521" cy="149649"/>
            </a:xfrm>
            <a:custGeom>
              <a:avLst/>
              <a:gdLst/>
              <a:ahLst/>
              <a:cxnLst/>
              <a:rect l="l" t="t" r="r" b="b"/>
              <a:pathLst>
                <a:path w="3361" h="3153" extrusionOk="0">
                  <a:moveTo>
                    <a:pt x="2990" y="1"/>
                  </a:moveTo>
                  <a:cubicBezTo>
                    <a:pt x="2410" y="1275"/>
                    <a:pt x="1205" y="2365"/>
                    <a:pt x="0" y="3153"/>
                  </a:cubicBezTo>
                  <a:cubicBezTo>
                    <a:pt x="1622" y="2898"/>
                    <a:pt x="2990" y="1832"/>
                    <a:pt x="3360" y="186"/>
                  </a:cubicBezTo>
                  <a:cubicBezTo>
                    <a:pt x="3245" y="117"/>
                    <a:pt x="3105" y="47"/>
                    <a:pt x="299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7557995" y="1474000"/>
              <a:ext cx="523369" cy="603913"/>
            </a:xfrm>
            <a:custGeom>
              <a:avLst/>
              <a:gdLst/>
              <a:ahLst/>
              <a:cxnLst/>
              <a:rect l="l" t="t" r="r" b="b"/>
              <a:pathLst>
                <a:path w="11027" h="12724" extrusionOk="0">
                  <a:moveTo>
                    <a:pt x="6675" y="0"/>
                  </a:moveTo>
                  <a:lnTo>
                    <a:pt x="6675" y="0"/>
                  </a:lnTo>
                  <a:cubicBezTo>
                    <a:pt x="6768" y="116"/>
                    <a:pt x="6860" y="255"/>
                    <a:pt x="6930" y="371"/>
                  </a:cubicBezTo>
                  <a:cubicBezTo>
                    <a:pt x="7000" y="394"/>
                    <a:pt x="7046" y="417"/>
                    <a:pt x="7092" y="417"/>
                  </a:cubicBezTo>
                  <a:cubicBezTo>
                    <a:pt x="8854" y="1043"/>
                    <a:pt x="9850" y="3245"/>
                    <a:pt x="8506" y="4751"/>
                  </a:cubicBezTo>
                  <a:cubicBezTo>
                    <a:pt x="8668" y="4821"/>
                    <a:pt x="8830" y="4937"/>
                    <a:pt x="8969" y="5076"/>
                  </a:cubicBezTo>
                  <a:cubicBezTo>
                    <a:pt x="9224" y="5076"/>
                    <a:pt x="9688" y="5145"/>
                    <a:pt x="9757" y="5168"/>
                  </a:cubicBezTo>
                  <a:cubicBezTo>
                    <a:pt x="10198" y="5307"/>
                    <a:pt x="10569" y="5655"/>
                    <a:pt x="10476" y="6165"/>
                  </a:cubicBezTo>
                  <a:cubicBezTo>
                    <a:pt x="10316" y="6925"/>
                    <a:pt x="9517" y="7357"/>
                    <a:pt x="8780" y="7357"/>
                  </a:cubicBezTo>
                  <a:cubicBezTo>
                    <a:pt x="8663" y="7357"/>
                    <a:pt x="8548" y="7346"/>
                    <a:pt x="8436" y="7324"/>
                  </a:cubicBezTo>
                  <a:cubicBezTo>
                    <a:pt x="8321" y="7347"/>
                    <a:pt x="8181" y="7393"/>
                    <a:pt x="8066" y="7416"/>
                  </a:cubicBezTo>
                  <a:cubicBezTo>
                    <a:pt x="8042" y="7486"/>
                    <a:pt x="7996" y="7578"/>
                    <a:pt x="7950" y="7648"/>
                  </a:cubicBezTo>
                  <a:cubicBezTo>
                    <a:pt x="7927" y="7810"/>
                    <a:pt x="7857" y="7972"/>
                    <a:pt x="7787" y="8135"/>
                  </a:cubicBezTo>
                  <a:cubicBezTo>
                    <a:pt x="7950" y="7972"/>
                    <a:pt x="8089" y="7810"/>
                    <a:pt x="8205" y="7625"/>
                  </a:cubicBezTo>
                  <a:lnTo>
                    <a:pt x="8205" y="7625"/>
                  </a:lnTo>
                  <a:cubicBezTo>
                    <a:pt x="9502" y="8529"/>
                    <a:pt x="8622" y="10220"/>
                    <a:pt x="7324" y="10522"/>
                  </a:cubicBezTo>
                  <a:cubicBezTo>
                    <a:pt x="7138" y="10566"/>
                    <a:pt x="6939" y="10588"/>
                    <a:pt x="6734" y="10588"/>
                  </a:cubicBezTo>
                  <a:cubicBezTo>
                    <a:pt x="5870" y="10588"/>
                    <a:pt x="4906" y="10204"/>
                    <a:pt x="4381" y="9548"/>
                  </a:cubicBezTo>
                  <a:cubicBezTo>
                    <a:pt x="4242" y="9502"/>
                    <a:pt x="4103" y="9433"/>
                    <a:pt x="3940" y="9386"/>
                  </a:cubicBezTo>
                  <a:cubicBezTo>
                    <a:pt x="3570" y="11032"/>
                    <a:pt x="2202" y="12098"/>
                    <a:pt x="580" y="12353"/>
                  </a:cubicBezTo>
                  <a:cubicBezTo>
                    <a:pt x="395" y="12492"/>
                    <a:pt x="186" y="12607"/>
                    <a:pt x="1" y="12723"/>
                  </a:cubicBezTo>
                  <a:cubicBezTo>
                    <a:pt x="1924" y="12677"/>
                    <a:pt x="3709" y="11541"/>
                    <a:pt x="4242" y="9618"/>
                  </a:cubicBezTo>
                  <a:cubicBezTo>
                    <a:pt x="4699" y="10407"/>
                    <a:pt x="5769" y="10830"/>
                    <a:pt x="6756" y="10830"/>
                  </a:cubicBezTo>
                  <a:cubicBezTo>
                    <a:pt x="7219" y="10830"/>
                    <a:pt x="7664" y="10737"/>
                    <a:pt x="8019" y="10545"/>
                  </a:cubicBezTo>
                  <a:cubicBezTo>
                    <a:pt x="9178" y="9919"/>
                    <a:pt x="9526" y="8390"/>
                    <a:pt x="8552" y="7509"/>
                  </a:cubicBezTo>
                  <a:lnTo>
                    <a:pt x="8552" y="7509"/>
                  </a:lnTo>
                  <a:cubicBezTo>
                    <a:pt x="8646" y="7524"/>
                    <a:pt x="8743" y="7531"/>
                    <a:pt x="8841" y="7531"/>
                  </a:cubicBezTo>
                  <a:cubicBezTo>
                    <a:pt x="9842" y="7531"/>
                    <a:pt x="11026" y="6798"/>
                    <a:pt x="10731" y="5701"/>
                  </a:cubicBezTo>
                  <a:cubicBezTo>
                    <a:pt x="10569" y="5191"/>
                    <a:pt x="10082" y="4937"/>
                    <a:pt x="9595" y="4844"/>
                  </a:cubicBezTo>
                  <a:cubicBezTo>
                    <a:pt x="9476" y="4824"/>
                    <a:pt x="9219" y="4770"/>
                    <a:pt x="8987" y="4770"/>
                  </a:cubicBezTo>
                  <a:cubicBezTo>
                    <a:pt x="8949" y="4770"/>
                    <a:pt x="8912" y="4771"/>
                    <a:pt x="8877" y="4774"/>
                  </a:cubicBezTo>
                  <a:cubicBezTo>
                    <a:pt x="10059" y="3245"/>
                    <a:pt x="9224" y="1020"/>
                    <a:pt x="7486" y="255"/>
                  </a:cubicBezTo>
                  <a:cubicBezTo>
                    <a:pt x="7231" y="139"/>
                    <a:pt x="6953" y="70"/>
                    <a:pt x="6675"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7"/>
        <p:cNvGrpSpPr/>
        <p:nvPr/>
      </p:nvGrpSpPr>
      <p:grpSpPr>
        <a:xfrm>
          <a:off x="0" y="0"/>
          <a:ext cx="0" cy="0"/>
          <a:chOff x="0" y="0"/>
          <a:chExt cx="0" cy="0"/>
        </a:xfrm>
      </p:grpSpPr>
      <p:grpSp>
        <p:nvGrpSpPr>
          <p:cNvPr id="2" name="Google Shape;198;p5"/>
          <p:cNvGrpSpPr/>
          <p:nvPr/>
        </p:nvGrpSpPr>
        <p:grpSpPr>
          <a:xfrm>
            <a:off x="5600608" y="-578249"/>
            <a:ext cx="1034114" cy="1297439"/>
            <a:chOff x="970225" y="608125"/>
            <a:chExt cx="160375" cy="150900"/>
          </a:xfrm>
        </p:grpSpPr>
        <p:sp>
          <p:nvSpPr>
            <p:cNvPr id="199" name="Google Shape;199;p5"/>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03;p5"/>
          <p:cNvGrpSpPr/>
          <p:nvPr/>
        </p:nvGrpSpPr>
        <p:grpSpPr>
          <a:xfrm flipH="1">
            <a:off x="7496850" y="-905700"/>
            <a:ext cx="2973000" cy="3964000"/>
            <a:chOff x="-4916625" y="1638600"/>
            <a:chExt cx="2973000" cy="2973000"/>
          </a:xfrm>
        </p:grpSpPr>
        <p:sp>
          <p:nvSpPr>
            <p:cNvPr id="204" name="Google Shape;204;p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06;p5"/>
          <p:cNvGrpSpPr/>
          <p:nvPr/>
        </p:nvGrpSpPr>
        <p:grpSpPr>
          <a:xfrm rot="-737522">
            <a:off x="-1002845" y="-626685"/>
            <a:ext cx="3810397" cy="1956049"/>
            <a:chOff x="5546250" y="-194100"/>
            <a:chExt cx="3810300" cy="1467000"/>
          </a:xfrm>
        </p:grpSpPr>
        <p:sp>
          <p:nvSpPr>
            <p:cNvPr id="207" name="Google Shape;207;p5"/>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210;p5"/>
          <p:cNvGrpSpPr/>
          <p:nvPr/>
        </p:nvGrpSpPr>
        <p:grpSpPr>
          <a:xfrm>
            <a:off x="-1190723" y="2591501"/>
            <a:ext cx="3227005" cy="4586423"/>
            <a:chOff x="-1190723" y="1943625"/>
            <a:chExt cx="3227005" cy="3439817"/>
          </a:xfrm>
        </p:grpSpPr>
        <p:grpSp>
          <p:nvGrpSpPr>
            <p:cNvPr id="6" name="Google Shape;211;p5"/>
            <p:cNvGrpSpPr/>
            <p:nvPr/>
          </p:nvGrpSpPr>
          <p:grpSpPr>
            <a:xfrm>
              <a:off x="-1190723" y="1943625"/>
              <a:ext cx="3227005" cy="3439817"/>
              <a:chOff x="-1190723" y="1943625"/>
              <a:chExt cx="3227005" cy="3439817"/>
            </a:xfrm>
          </p:grpSpPr>
          <p:grpSp>
            <p:nvGrpSpPr>
              <p:cNvPr id="7" name="Google Shape;212;p5"/>
              <p:cNvGrpSpPr/>
              <p:nvPr/>
            </p:nvGrpSpPr>
            <p:grpSpPr>
              <a:xfrm>
                <a:off x="-1156750" y="1943625"/>
                <a:ext cx="2973000" cy="2973000"/>
                <a:chOff x="-4916625" y="1638600"/>
                <a:chExt cx="2973000" cy="2973000"/>
              </a:xfrm>
            </p:grpSpPr>
            <p:sp>
              <p:nvSpPr>
                <p:cNvPr id="213" name="Google Shape;213;p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15;p5"/>
              <p:cNvGrpSpPr/>
              <p:nvPr/>
            </p:nvGrpSpPr>
            <p:grpSpPr>
              <a:xfrm flipH="1">
                <a:off x="-1190723" y="3824753"/>
                <a:ext cx="3227005" cy="1558689"/>
                <a:chOff x="5749950" y="3446775"/>
                <a:chExt cx="2165775" cy="1046100"/>
              </a:xfrm>
            </p:grpSpPr>
            <p:sp>
              <p:nvSpPr>
                <p:cNvPr id="216" name="Google Shape;216;p5"/>
                <p:cNvSpPr/>
                <p:nvPr/>
              </p:nvSpPr>
              <p:spPr>
                <a:xfrm flipH="1">
                  <a:off x="5749950" y="3446775"/>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flipH="1">
                  <a:off x="5972400" y="3712625"/>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oogle Shape;218;p5"/>
            <p:cNvGrpSpPr/>
            <p:nvPr/>
          </p:nvGrpSpPr>
          <p:grpSpPr>
            <a:xfrm rot="-1219100">
              <a:off x="-252753" y="2314444"/>
              <a:ext cx="1287002" cy="1673708"/>
              <a:chOff x="3858200" y="2567325"/>
              <a:chExt cx="1036875" cy="1348425"/>
            </a:xfrm>
          </p:grpSpPr>
          <p:sp>
            <p:nvSpPr>
              <p:cNvPr id="219" name="Google Shape;219;p5"/>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Google Shape;230;p5"/>
          <p:cNvGrpSpPr/>
          <p:nvPr/>
        </p:nvGrpSpPr>
        <p:grpSpPr>
          <a:xfrm rot="1219100" flipH="1">
            <a:off x="8148547" y="131392"/>
            <a:ext cx="1287002" cy="2231611"/>
            <a:chOff x="3858200" y="2567325"/>
            <a:chExt cx="1036875" cy="1348425"/>
          </a:xfrm>
        </p:grpSpPr>
        <p:sp>
          <p:nvSpPr>
            <p:cNvPr id="231" name="Google Shape;231;p5"/>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42;p5"/>
          <p:cNvGrpSpPr/>
          <p:nvPr/>
        </p:nvGrpSpPr>
        <p:grpSpPr>
          <a:xfrm flipH="1">
            <a:off x="6996627" y="6138807"/>
            <a:ext cx="1034096" cy="1257381"/>
            <a:chOff x="-45950" y="1585175"/>
            <a:chExt cx="816177" cy="744306"/>
          </a:xfrm>
        </p:grpSpPr>
        <p:sp>
          <p:nvSpPr>
            <p:cNvPr id="243" name="Google Shape;243;p5"/>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64;p5"/>
          <p:cNvGrpSpPr/>
          <p:nvPr/>
        </p:nvGrpSpPr>
        <p:grpSpPr>
          <a:xfrm flipH="1">
            <a:off x="8773597" y="4888616"/>
            <a:ext cx="686204" cy="771051"/>
            <a:chOff x="484625" y="768825"/>
            <a:chExt cx="564591" cy="475801"/>
          </a:xfrm>
        </p:grpSpPr>
        <p:sp>
          <p:nvSpPr>
            <p:cNvPr id="265" name="Google Shape;265;p5"/>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76;p5"/>
          <p:cNvGrpSpPr/>
          <p:nvPr/>
        </p:nvGrpSpPr>
        <p:grpSpPr>
          <a:xfrm rot="-1356795" flipH="1">
            <a:off x="2711661" y="6201560"/>
            <a:ext cx="621032" cy="1076845"/>
            <a:chOff x="3858200" y="2567325"/>
            <a:chExt cx="1036875" cy="1348425"/>
          </a:xfrm>
        </p:grpSpPr>
        <p:sp>
          <p:nvSpPr>
            <p:cNvPr id="277" name="Google Shape;277;p5"/>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5"/>
          <p:cNvSpPr txBox="1">
            <a:spLocks noGrp="1"/>
          </p:cNvSpPr>
          <p:nvPr>
            <p:ph type="title"/>
          </p:nvPr>
        </p:nvSpPr>
        <p:spPr>
          <a:xfrm>
            <a:off x="800800" y="2515681"/>
            <a:ext cx="27426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solidFill>
                  <a:schemeClr val="accent6"/>
                </a:solidFill>
                <a:latin typeface="Oswald SemiBold"/>
                <a:ea typeface="Oswald SemiBold"/>
                <a:cs typeface="Oswald SemiBold"/>
                <a:sym typeface="Oswald Semi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ru-RU" smtClean="0"/>
              <a:t>Образец заголовка</a:t>
            </a:r>
            <a:endParaRPr/>
          </a:p>
        </p:txBody>
      </p:sp>
      <p:sp>
        <p:nvSpPr>
          <p:cNvPr id="289" name="Google Shape;289;p5"/>
          <p:cNvSpPr txBox="1">
            <a:spLocks noGrp="1"/>
          </p:cNvSpPr>
          <p:nvPr>
            <p:ph type="title" idx="2"/>
          </p:nvPr>
        </p:nvSpPr>
        <p:spPr>
          <a:xfrm>
            <a:off x="5600599" y="2515681"/>
            <a:ext cx="27426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solidFill>
                  <a:schemeClr val="accent6"/>
                </a:solidFill>
                <a:latin typeface="Oswald SemiBold"/>
                <a:ea typeface="Oswald SemiBold"/>
                <a:cs typeface="Oswald SemiBold"/>
                <a:sym typeface="Oswald Semi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ru-RU" smtClean="0"/>
              <a:t>Образец заголовка</a:t>
            </a:r>
            <a:endParaRPr/>
          </a:p>
        </p:txBody>
      </p:sp>
      <p:sp>
        <p:nvSpPr>
          <p:cNvPr id="290" name="Google Shape;290;p5"/>
          <p:cNvSpPr txBox="1">
            <a:spLocks noGrp="1"/>
          </p:cNvSpPr>
          <p:nvPr>
            <p:ph type="subTitle" idx="1"/>
          </p:nvPr>
        </p:nvSpPr>
        <p:spPr>
          <a:xfrm>
            <a:off x="5600600" y="2995000"/>
            <a:ext cx="2742600" cy="15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ru-RU" smtClean="0"/>
              <a:t>Образец подзаголовка</a:t>
            </a:r>
            <a:endParaRPr/>
          </a:p>
        </p:txBody>
      </p:sp>
      <p:sp>
        <p:nvSpPr>
          <p:cNvPr id="291" name="Google Shape;291;p5"/>
          <p:cNvSpPr txBox="1">
            <a:spLocks noGrp="1"/>
          </p:cNvSpPr>
          <p:nvPr>
            <p:ph type="subTitle" idx="3"/>
          </p:nvPr>
        </p:nvSpPr>
        <p:spPr>
          <a:xfrm>
            <a:off x="800800" y="2995000"/>
            <a:ext cx="2742600" cy="15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ru-RU" smtClean="0"/>
              <a:t>Образец подзаголовка</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231"/>
        <p:cNvGrpSpPr/>
        <p:nvPr/>
      </p:nvGrpSpPr>
      <p:grpSpPr>
        <a:xfrm>
          <a:off x="0" y="0"/>
          <a:ext cx="0" cy="0"/>
          <a:chOff x="0" y="0"/>
          <a:chExt cx="0" cy="0"/>
        </a:xfrm>
      </p:grpSpPr>
      <p:sp>
        <p:nvSpPr>
          <p:cNvPr id="232" name="Google Shape;232;p8"/>
          <p:cNvSpPr txBox="1">
            <a:spLocks noGrp="1"/>
          </p:cNvSpPr>
          <p:nvPr>
            <p:ph type="title"/>
          </p:nvPr>
        </p:nvSpPr>
        <p:spPr>
          <a:xfrm>
            <a:off x="2026575" y="1313867"/>
            <a:ext cx="5091000" cy="3456400"/>
          </a:xfrm>
          <a:prstGeom prst="rect">
            <a:avLst/>
          </a:prstGeom>
        </p:spPr>
        <p:txBody>
          <a:bodyPr spcFirstLastPara="1" wrap="square" lIns="91425" tIns="91425" rIns="91425" bIns="91425" anchor="ctr" anchorCtr="0">
            <a:noAutofit/>
          </a:bodyPr>
          <a:lstStyle>
            <a:lvl1pPr lvl="0">
              <a:lnSpc>
                <a:spcPct val="85000"/>
              </a:lnSpc>
              <a:spcBef>
                <a:spcPts val="0"/>
              </a:spcBef>
              <a:spcAft>
                <a:spcPts val="0"/>
              </a:spcAft>
              <a:buSzPts val="9600"/>
              <a:buNone/>
              <a:defRPr sz="9600"/>
            </a:lvl1pPr>
            <a:lvl2pPr lvl="1">
              <a:lnSpc>
                <a:spcPct val="85000"/>
              </a:lnSpc>
              <a:spcBef>
                <a:spcPts val="0"/>
              </a:spcBef>
              <a:spcAft>
                <a:spcPts val="0"/>
              </a:spcAft>
              <a:buSzPts val="9600"/>
              <a:buNone/>
              <a:defRPr sz="9600"/>
            </a:lvl2pPr>
            <a:lvl3pPr lvl="2">
              <a:lnSpc>
                <a:spcPct val="85000"/>
              </a:lnSpc>
              <a:spcBef>
                <a:spcPts val="0"/>
              </a:spcBef>
              <a:spcAft>
                <a:spcPts val="0"/>
              </a:spcAft>
              <a:buSzPts val="9600"/>
              <a:buNone/>
              <a:defRPr sz="9600"/>
            </a:lvl3pPr>
            <a:lvl4pPr lvl="3">
              <a:lnSpc>
                <a:spcPct val="85000"/>
              </a:lnSpc>
              <a:spcBef>
                <a:spcPts val="0"/>
              </a:spcBef>
              <a:spcAft>
                <a:spcPts val="0"/>
              </a:spcAft>
              <a:buSzPts val="9600"/>
              <a:buNone/>
              <a:defRPr sz="9600"/>
            </a:lvl4pPr>
            <a:lvl5pPr lvl="4">
              <a:lnSpc>
                <a:spcPct val="85000"/>
              </a:lnSpc>
              <a:spcBef>
                <a:spcPts val="0"/>
              </a:spcBef>
              <a:spcAft>
                <a:spcPts val="0"/>
              </a:spcAft>
              <a:buSzPts val="9600"/>
              <a:buNone/>
              <a:defRPr sz="9600"/>
            </a:lvl5pPr>
            <a:lvl6pPr lvl="5">
              <a:lnSpc>
                <a:spcPct val="85000"/>
              </a:lnSpc>
              <a:spcBef>
                <a:spcPts val="0"/>
              </a:spcBef>
              <a:spcAft>
                <a:spcPts val="0"/>
              </a:spcAft>
              <a:buSzPts val="9600"/>
              <a:buNone/>
              <a:defRPr sz="9600"/>
            </a:lvl6pPr>
            <a:lvl7pPr lvl="6">
              <a:lnSpc>
                <a:spcPct val="85000"/>
              </a:lnSpc>
              <a:spcBef>
                <a:spcPts val="0"/>
              </a:spcBef>
              <a:spcAft>
                <a:spcPts val="0"/>
              </a:spcAft>
              <a:buSzPts val="9600"/>
              <a:buNone/>
              <a:defRPr sz="9600"/>
            </a:lvl7pPr>
            <a:lvl8pPr lvl="7">
              <a:lnSpc>
                <a:spcPct val="85000"/>
              </a:lnSpc>
              <a:spcBef>
                <a:spcPts val="0"/>
              </a:spcBef>
              <a:spcAft>
                <a:spcPts val="0"/>
              </a:spcAft>
              <a:buSzPts val="9600"/>
              <a:buNone/>
              <a:defRPr sz="9600"/>
            </a:lvl8pPr>
            <a:lvl9pPr lvl="8">
              <a:lnSpc>
                <a:spcPct val="85000"/>
              </a:lnSpc>
              <a:spcBef>
                <a:spcPts val="0"/>
              </a:spcBef>
              <a:spcAft>
                <a:spcPts val="0"/>
              </a:spcAft>
              <a:buSzPts val="9600"/>
              <a:buNone/>
              <a:defRPr sz="9600"/>
            </a:lvl9pPr>
          </a:lstStyle>
          <a:p>
            <a:r>
              <a:rPr lang="ru-RU" smtClean="0"/>
              <a:t>Образец заголовка</a:t>
            </a:r>
            <a:endParaRPr/>
          </a:p>
        </p:txBody>
      </p:sp>
      <p:sp>
        <p:nvSpPr>
          <p:cNvPr id="233" name="Google Shape;233;p8"/>
          <p:cNvSpPr/>
          <p:nvPr/>
        </p:nvSpPr>
        <p:spPr>
          <a:xfrm>
            <a:off x="-29600" y="5434033"/>
            <a:ext cx="9173700" cy="14536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4" name="Google Shape;234;p8"/>
          <p:cNvCxnSpPr/>
          <p:nvPr/>
        </p:nvCxnSpPr>
        <p:spPr>
          <a:xfrm>
            <a:off x="-29600" y="5427200"/>
            <a:ext cx="9206400" cy="0"/>
          </a:xfrm>
          <a:prstGeom prst="straightConnector1">
            <a:avLst/>
          </a:prstGeom>
          <a:noFill/>
          <a:ln w="76200" cap="flat" cmpd="sng">
            <a:solidFill>
              <a:schemeClr val="dk2"/>
            </a:solidFill>
            <a:prstDash val="solid"/>
            <a:round/>
            <a:headEnd type="none" w="med" len="med"/>
            <a:tailEnd type="none" w="med" len="med"/>
          </a:ln>
        </p:spPr>
      </p:cxnSp>
      <p:sp>
        <p:nvSpPr>
          <p:cNvPr id="235" name="Google Shape;235;p8"/>
          <p:cNvSpPr/>
          <p:nvPr/>
        </p:nvSpPr>
        <p:spPr>
          <a:xfrm>
            <a:off x="941673" y="1236165"/>
            <a:ext cx="757500" cy="1010000"/>
          </a:xfrm>
          <a:prstGeom prst="diamond">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36;p8"/>
          <p:cNvGrpSpPr/>
          <p:nvPr/>
        </p:nvGrpSpPr>
        <p:grpSpPr>
          <a:xfrm>
            <a:off x="-311187" y="3290665"/>
            <a:ext cx="1619665" cy="899611"/>
            <a:chOff x="9553963" y="1922796"/>
            <a:chExt cx="840162" cy="349989"/>
          </a:xfrm>
        </p:grpSpPr>
        <p:sp>
          <p:nvSpPr>
            <p:cNvPr id="237" name="Google Shape;237;p8"/>
            <p:cNvSpPr/>
            <p:nvPr/>
          </p:nvSpPr>
          <p:spPr>
            <a:xfrm>
              <a:off x="9555613" y="1933592"/>
              <a:ext cx="834345" cy="331157"/>
            </a:xfrm>
            <a:custGeom>
              <a:avLst/>
              <a:gdLst/>
              <a:ahLst/>
              <a:cxnLst/>
              <a:rect l="l" t="t" r="r" b="b"/>
              <a:pathLst>
                <a:path w="30836" h="12239" extrusionOk="0">
                  <a:moveTo>
                    <a:pt x="12949" y="1"/>
                  </a:moveTo>
                  <a:cubicBezTo>
                    <a:pt x="10711" y="1"/>
                    <a:pt x="8461" y="1288"/>
                    <a:pt x="8760" y="4054"/>
                  </a:cubicBezTo>
                  <a:cubicBezTo>
                    <a:pt x="8779" y="4164"/>
                    <a:pt x="8681" y="4230"/>
                    <a:pt x="8582" y="4230"/>
                  </a:cubicBezTo>
                  <a:cubicBezTo>
                    <a:pt x="8556" y="4230"/>
                    <a:pt x="8530" y="4225"/>
                    <a:pt x="8505" y="4216"/>
                  </a:cubicBezTo>
                  <a:cubicBezTo>
                    <a:pt x="7691" y="3842"/>
                    <a:pt x="6801" y="3469"/>
                    <a:pt x="5901" y="3469"/>
                  </a:cubicBezTo>
                  <a:cubicBezTo>
                    <a:pt x="5572" y="3469"/>
                    <a:pt x="5242" y="3519"/>
                    <a:pt x="4913" y="3636"/>
                  </a:cubicBezTo>
                  <a:cubicBezTo>
                    <a:pt x="3592" y="4123"/>
                    <a:pt x="2990" y="6000"/>
                    <a:pt x="4496" y="6719"/>
                  </a:cubicBezTo>
                  <a:cubicBezTo>
                    <a:pt x="4612" y="6580"/>
                    <a:pt x="4774" y="6487"/>
                    <a:pt x="4936" y="6394"/>
                  </a:cubicBezTo>
                  <a:cubicBezTo>
                    <a:pt x="4953" y="6385"/>
                    <a:pt x="4969" y="6380"/>
                    <a:pt x="4986" y="6380"/>
                  </a:cubicBezTo>
                  <a:cubicBezTo>
                    <a:pt x="5086" y="6380"/>
                    <a:pt x="5172" y="6543"/>
                    <a:pt x="5052" y="6603"/>
                  </a:cubicBezTo>
                  <a:cubicBezTo>
                    <a:pt x="4612" y="6835"/>
                    <a:pt x="4334" y="7159"/>
                    <a:pt x="4125" y="7599"/>
                  </a:cubicBezTo>
                  <a:cubicBezTo>
                    <a:pt x="4110" y="7630"/>
                    <a:pt x="4084" y="7643"/>
                    <a:pt x="4058" y="7643"/>
                  </a:cubicBezTo>
                  <a:cubicBezTo>
                    <a:pt x="4004" y="7643"/>
                    <a:pt x="3948" y="7592"/>
                    <a:pt x="3963" y="7530"/>
                  </a:cubicBezTo>
                  <a:cubicBezTo>
                    <a:pt x="4033" y="7321"/>
                    <a:pt x="4125" y="7113"/>
                    <a:pt x="4264" y="6927"/>
                  </a:cubicBezTo>
                  <a:lnTo>
                    <a:pt x="4264" y="6927"/>
                  </a:lnTo>
                  <a:cubicBezTo>
                    <a:pt x="2897" y="6997"/>
                    <a:pt x="0" y="7901"/>
                    <a:pt x="1113" y="9731"/>
                  </a:cubicBezTo>
                  <a:cubicBezTo>
                    <a:pt x="1532" y="10425"/>
                    <a:pt x="2216" y="10694"/>
                    <a:pt x="2949" y="10694"/>
                  </a:cubicBezTo>
                  <a:cubicBezTo>
                    <a:pt x="3956" y="10694"/>
                    <a:pt x="5058" y="10186"/>
                    <a:pt x="5701" y="9569"/>
                  </a:cubicBezTo>
                  <a:cubicBezTo>
                    <a:pt x="5729" y="9541"/>
                    <a:pt x="5762" y="9529"/>
                    <a:pt x="5793" y="9529"/>
                  </a:cubicBezTo>
                  <a:cubicBezTo>
                    <a:pt x="5889" y="9529"/>
                    <a:pt x="5974" y="9644"/>
                    <a:pt x="5887" y="9731"/>
                  </a:cubicBezTo>
                  <a:cubicBezTo>
                    <a:pt x="5840" y="9778"/>
                    <a:pt x="5817" y="9801"/>
                    <a:pt x="5771" y="9847"/>
                  </a:cubicBezTo>
                  <a:cubicBezTo>
                    <a:pt x="5751" y="10334"/>
                    <a:pt x="6141" y="10674"/>
                    <a:pt x="6609" y="10674"/>
                  </a:cubicBezTo>
                  <a:cubicBezTo>
                    <a:pt x="6698" y="10674"/>
                    <a:pt x="6790" y="10661"/>
                    <a:pt x="6883" y="10635"/>
                  </a:cubicBezTo>
                  <a:cubicBezTo>
                    <a:pt x="7393" y="10519"/>
                    <a:pt x="7694" y="10079"/>
                    <a:pt x="7949" y="9662"/>
                  </a:cubicBezTo>
                  <a:cubicBezTo>
                    <a:pt x="7970" y="9628"/>
                    <a:pt x="8000" y="9614"/>
                    <a:pt x="8031" y="9614"/>
                  </a:cubicBezTo>
                  <a:cubicBezTo>
                    <a:pt x="8105" y="9614"/>
                    <a:pt x="8184" y="9696"/>
                    <a:pt x="8135" y="9778"/>
                  </a:cubicBezTo>
                  <a:cubicBezTo>
                    <a:pt x="8135" y="9778"/>
                    <a:pt x="8135" y="9778"/>
                    <a:pt x="8135" y="9801"/>
                  </a:cubicBezTo>
                  <a:lnTo>
                    <a:pt x="8158" y="9801"/>
                  </a:lnTo>
                  <a:cubicBezTo>
                    <a:pt x="8447" y="11426"/>
                    <a:pt x="9870" y="12238"/>
                    <a:pt x="11419" y="12238"/>
                  </a:cubicBezTo>
                  <a:cubicBezTo>
                    <a:pt x="11483" y="12238"/>
                    <a:pt x="11547" y="12237"/>
                    <a:pt x="11611" y="12234"/>
                  </a:cubicBezTo>
                  <a:cubicBezTo>
                    <a:pt x="12329" y="12211"/>
                    <a:pt x="13210" y="12072"/>
                    <a:pt x="13836" y="11678"/>
                  </a:cubicBezTo>
                  <a:cubicBezTo>
                    <a:pt x="14554" y="11238"/>
                    <a:pt x="14879" y="10427"/>
                    <a:pt x="15180" y="9685"/>
                  </a:cubicBezTo>
                  <a:cubicBezTo>
                    <a:pt x="14832" y="9685"/>
                    <a:pt x="14508" y="9662"/>
                    <a:pt x="14160" y="9592"/>
                  </a:cubicBezTo>
                  <a:cubicBezTo>
                    <a:pt x="14075" y="9571"/>
                    <a:pt x="14088" y="9451"/>
                    <a:pt x="14163" y="9451"/>
                  </a:cubicBezTo>
                  <a:cubicBezTo>
                    <a:pt x="14170" y="9451"/>
                    <a:pt x="14176" y="9452"/>
                    <a:pt x="14183" y="9453"/>
                  </a:cubicBezTo>
                  <a:cubicBezTo>
                    <a:pt x="14360" y="9466"/>
                    <a:pt x="14536" y="9473"/>
                    <a:pt x="14712" y="9473"/>
                  </a:cubicBezTo>
                  <a:cubicBezTo>
                    <a:pt x="15185" y="9473"/>
                    <a:pt x="15658" y="9420"/>
                    <a:pt x="16130" y="9268"/>
                  </a:cubicBezTo>
                  <a:cubicBezTo>
                    <a:pt x="16144" y="9264"/>
                    <a:pt x="16158" y="9263"/>
                    <a:pt x="16170" y="9263"/>
                  </a:cubicBezTo>
                  <a:cubicBezTo>
                    <a:pt x="16325" y="9263"/>
                    <a:pt x="16371" y="9503"/>
                    <a:pt x="16200" y="9546"/>
                  </a:cubicBezTo>
                  <a:cubicBezTo>
                    <a:pt x="15945" y="9592"/>
                    <a:pt x="15713" y="9639"/>
                    <a:pt x="15458" y="9662"/>
                  </a:cubicBezTo>
                  <a:cubicBezTo>
                    <a:pt x="15481" y="9685"/>
                    <a:pt x="15481" y="9708"/>
                    <a:pt x="15458" y="9755"/>
                  </a:cubicBezTo>
                  <a:cubicBezTo>
                    <a:pt x="15458" y="9755"/>
                    <a:pt x="15458" y="9778"/>
                    <a:pt x="15458" y="9778"/>
                  </a:cubicBezTo>
                  <a:cubicBezTo>
                    <a:pt x="15777" y="10347"/>
                    <a:pt x="16412" y="10832"/>
                    <a:pt x="16994" y="10832"/>
                  </a:cubicBezTo>
                  <a:cubicBezTo>
                    <a:pt x="17385" y="10832"/>
                    <a:pt x="17752" y="10614"/>
                    <a:pt x="17984" y="10056"/>
                  </a:cubicBezTo>
                  <a:cubicBezTo>
                    <a:pt x="18004" y="10007"/>
                    <a:pt x="18039" y="9987"/>
                    <a:pt x="18078" y="9987"/>
                  </a:cubicBezTo>
                  <a:cubicBezTo>
                    <a:pt x="18131" y="9987"/>
                    <a:pt x="18189" y="10025"/>
                    <a:pt x="18216" y="10079"/>
                  </a:cubicBezTo>
                  <a:cubicBezTo>
                    <a:pt x="18623" y="11188"/>
                    <a:pt x="20466" y="11656"/>
                    <a:pt x="21567" y="11656"/>
                  </a:cubicBezTo>
                  <a:cubicBezTo>
                    <a:pt x="21594" y="11656"/>
                    <a:pt x="21620" y="11656"/>
                    <a:pt x="21646" y="11655"/>
                  </a:cubicBezTo>
                  <a:cubicBezTo>
                    <a:pt x="22874" y="11609"/>
                    <a:pt x="23963" y="10913"/>
                    <a:pt x="24311" y="9731"/>
                  </a:cubicBezTo>
                  <a:lnTo>
                    <a:pt x="24311" y="9731"/>
                  </a:lnTo>
                  <a:cubicBezTo>
                    <a:pt x="24120" y="9784"/>
                    <a:pt x="23929" y="9810"/>
                    <a:pt x="23737" y="9810"/>
                  </a:cubicBezTo>
                  <a:cubicBezTo>
                    <a:pt x="23674" y="9810"/>
                    <a:pt x="23610" y="9807"/>
                    <a:pt x="23546" y="9801"/>
                  </a:cubicBezTo>
                  <a:cubicBezTo>
                    <a:pt x="23453" y="9778"/>
                    <a:pt x="23453" y="9662"/>
                    <a:pt x="23546" y="9662"/>
                  </a:cubicBezTo>
                  <a:cubicBezTo>
                    <a:pt x="23940" y="9616"/>
                    <a:pt x="24265" y="9546"/>
                    <a:pt x="24589" y="9407"/>
                  </a:cubicBezTo>
                  <a:cubicBezTo>
                    <a:pt x="24589" y="9384"/>
                    <a:pt x="24612" y="9384"/>
                    <a:pt x="24612" y="9384"/>
                  </a:cubicBezTo>
                  <a:cubicBezTo>
                    <a:pt x="24890" y="9245"/>
                    <a:pt x="25145" y="9083"/>
                    <a:pt x="25377" y="8851"/>
                  </a:cubicBezTo>
                  <a:cubicBezTo>
                    <a:pt x="25403" y="8825"/>
                    <a:pt x="25432" y="8814"/>
                    <a:pt x="25461" y="8814"/>
                  </a:cubicBezTo>
                  <a:cubicBezTo>
                    <a:pt x="25561" y="8814"/>
                    <a:pt x="25652" y="8946"/>
                    <a:pt x="25562" y="9036"/>
                  </a:cubicBezTo>
                  <a:cubicBezTo>
                    <a:pt x="25400" y="9222"/>
                    <a:pt x="25168" y="9384"/>
                    <a:pt x="24937" y="9523"/>
                  </a:cubicBezTo>
                  <a:cubicBezTo>
                    <a:pt x="25665" y="9881"/>
                    <a:pt x="26860" y="10245"/>
                    <a:pt x="27937" y="10245"/>
                  </a:cubicBezTo>
                  <a:cubicBezTo>
                    <a:pt x="28951" y="10245"/>
                    <a:pt x="29859" y="9922"/>
                    <a:pt x="30174" y="8967"/>
                  </a:cubicBezTo>
                  <a:cubicBezTo>
                    <a:pt x="30836" y="6896"/>
                    <a:pt x="28431" y="6241"/>
                    <a:pt x="26834" y="6241"/>
                  </a:cubicBezTo>
                  <a:cubicBezTo>
                    <a:pt x="26697" y="6241"/>
                    <a:pt x="26566" y="6246"/>
                    <a:pt x="26443" y="6255"/>
                  </a:cubicBezTo>
                  <a:cubicBezTo>
                    <a:pt x="26420" y="6278"/>
                    <a:pt x="26420" y="6278"/>
                    <a:pt x="26420" y="6278"/>
                  </a:cubicBezTo>
                  <a:cubicBezTo>
                    <a:pt x="26395" y="6309"/>
                    <a:pt x="26364" y="6322"/>
                    <a:pt x="26333" y="6322"/>
                  </a:cubicBezTo>
                  <a:cubicBezTo>
                    <a:pt x="26248" y="6322"/>
                    <a:pt x="26166" y="6224"/>
                    <a:pt x="26234" y="6139"/>
                  </a:cubicBezTo>
                  <a:cubicBezTo>
                    <a:pt x="26652" y="5560"/>
                    <a:pt x="26165" y="4934"/>
                    <a:pt x="25516" y="4865"/>
                  </a:cubicBezTo>
                  <a:cubicBezTo>
                    <a:pt x="25470" y="4860"/>
                    <a:pt x="25424" y="4858"/>
                    <a:pt x="25378" y="4858"/>
                  </a:cubicBezTo>
                  <a:cubicBezTo>
                    <a:pt x="24950" y="4858"/>
                    <a:pt x="24572" y="5047"/>
                    <a:pt x="24195" y="5235"/>
                  </a:cubicBezTo>
                  <a:cubicBezTo>
                    <a:pt x="24195" y="5259"/>
                    <a:pt x="24195" y="5282"/>
                    <a:pt x="24195" y="5328"/>
                  </a:cubicBezTo>
                  <a:cubicBezTo>
                    <a:pt x="24195" y="5421"/>
                    <a:pt x="24120" y="5467"/>
                    <a:pt x="24044" y="5467"/>
                  </a:cubicBezTo>
                  <a:cubicBezTo>
                    <a:pt x="23969" y="5467"/>
                    <a:pt x="23894" y="5421"/>
                    <a:pt x="23894" y="5328"/>
                  </a:cubicBezTo>
                  <a:cubicBezTo>
                    <a:pt x="23894" y="3683"/>
                    <a:pt x="22573" y="2269"/>
                    <a:pt x="20927" y="2107"/>
                  </a:cubicBezTo>
                  <a:cubicBezTo>
                    <a:pt x="20798" y="2093"/>
                    <a:pt x="20670" y="2086"/>
                    <a:pt x="20544" y="2086"/>
                  </a:cubicBezTo>
                  <a:cubicBezTo>
                    <a:pt x="19200" y="2086"/>
                    <a:pt x="18041" y="2849"/>
                    <a:pt x="17173" y="3845"/>
                  </a:cubicBezTo>
                  <a:cubicBezTo>
                    <a:pt x="17173" y="3845"/>
                    <a:pt x="17173" y="3868"/>
                    <a:pt x="17150" y="3868"/>
                  </a:cubicBezTo>
                  <a:cubicBezTo>
                    <a:pt x="17150" y="3914"/>
                    <a:pt x="17127" y="3914"/>
                    <a:pt x="17103" y="3914"/>
                  </a:cubicBezTo>
                  <a:cubicBezTo>
                    <a:pt x="17095" y="3919"/>
                    <a:pt x="17086" y="3921"/>
                    <a:pt x="17077" y="3921"/>
                  </a:cubicBezTo>
                  <a:cubicBezTo>
                    <a:pt x="17035" y="3921"/>
                    <a:pt x="16992" y="3879"/>
                    <a:pt x="17011" y="3822"/>
                  </a:cubicBezTo>
                  <a:cubicBezTo>
                    <a:pt x="17034" y="3799"/>
                    <a:pt x="17057" y="3775"/>
                    <a:pt x="17057" y="3752"/>
                  </a:cubicBezTo>
                  <a:cubicBezTo>
                    <a:pt x="17465" y="1317"/>
                    <a:pt x="15213" y="1"/>
                    <a:pt x="12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9553963" y="1922796"/>
              <a:ext cx="840162" cy="349989"/>
            </a:xfrm>
            <a:custGeom>
              <a:avLst/>
              <a:gdLst/>
              <a:ahLst/>
              <a:cxnLst/>
              <a:rect l="l" t="t" r="r" b="b"/>
              <a:pathLst>
                <a:path w="31051" h="12935" extrusionOk="0">
                  <a:moveTo>
                    <a:pt x="13032" y="408"/>
                  </a:moveTo>
                  <a:cubicBezTo>
                    <a:pt x="15296" y="408"/>
                    <a:pt x="17549" y="1719"/>
                    <a:pt x="17141" y="4151"/>
                  </a:cubicBezTo>
                  <a:cubicBezTo>
                    <a:pt x="17118" y="4174"/>
                    <a:pt x="17095" y="4198"/>
                    <a:pt x="17072" y="4221"/>
                  </a:cubicBezTo>
                  <a:cubicBezTo>
                    <a:pt x="17053" y="4278"/>
                    <a:pt x="17096" y="4320"/>
                    <a:pt x="17138" y="4320"/>
                  </a:cubicBezTo>
                  <a:cubicBezTo>
                    <a:pt x="17147" y="4320"/>
                    <a:pt x="17156" y="4318"/>
                    <a:pt x="17164" y="4313"/>
                  </a:cubicBezTo>
                  <a:cubicBezTo>
                    <a:pt x="17188" y="4313"/>
                    <a:pt x="17211" y="4313"/>
                    <a:pt x="17234" y="4267"/>
                  </a:cubicBezTo>
                  <a:cubicBezTo>
                    <a:pt x="17234" y="4267"/>
                    <a:pt x="17234" y="4244"/>
                    <a:pt x="17234" y="4244"/>
                  </a:cubicBezTo>
                  <a:cubicBezTo>
                    <a:pt x="18111" y="3239"/>
                    <a:pt x="19304" y="2490"/>
                    <a:pt x="20649" y="2490"/>
                  </a:cubicBezTo>
                  <a:cubicBezTo>
                    <a:pt x="20761" y="2490"/>
                    <a:pt x="20874" y="2495"/>
                    <a:pt x="20988" y="2506"/>
                  </a:cubicBezTo>
                  <a:cubicBezTo>
                    <a:pt x="22634" y="2668"/>
                    <a:pt x="23955" y="4082"/>
                    <a:pt x="23955" y="5727"/>
                  </a:cubicBezTo>
                  <a:cubicBezTo>
                    <a:pt x="23955" y="5831"/>
                    <a:pt x="24036" y="5884"/>
                    <a:pt x="24114" y="5884"/>
                  </a:cubicBezTo>
                  <a:cubicBezTo>
                    <a:pt x="24192" y="5884"/>
                    <a:pt x="24268" y="5831"/>
                    <a:pt x="24256" y="5727"/>
                  </a:cubicBezTo>
                  <a:cubicBezTo>
                    <a:pt x="24256" y="5704"/>
                    <a:pt x="24256" y="5658"/>
                    <a:pt x="24256" y="5634"/>
                  </a:cubicBezTo>
                  <a:cubicBezTo>
                    <a:pt x="24629" y="5448"/>
                    <a:pt x="25021" y="5280"/>
                    <a:pt x="25432" y="5280"/>
                  </a:cubicBezTo>
                  <a:cubicBezTo>
                    <a:pt x="25480" y="5280"/>
                    <a:pt x="25528" y="5282"/>
                    <a:pt x="25577" y="5287"/>
                  </a:cubicBezTo>
                  <a:cubicBezTo>
                    <a:pt x="26226" y="5333"/>
                    <a:pt x="26736" y="5959"/>
                    <a:pt x="26295" y="6561"/>
                  </a:cubicBezTo>
                  <a:cubicBezTo>
                    <a:pt x="26242" y="6633"/>
                    <a:pt x="26325" y="6731"/>
                    <a:pt x="26409" y="6731"/>
                  </a:cubicBezTo>
                  <a:cubicBezTo>
                    <a:pt x="26434" y="6731"/>
                    <a:pt x="26459" y="6722"/>
                    <a:pt x="26481" y="6701"/>
                  </a:cubicBezTo>
                  <a:cubicBezTo>
                    <a:pt x="26504" y="6677"/>
                    <a:pt x="26504" y="6677"/>
                    <a:pt x="26504" y="6654"/>
                  </a:cubicBezTo>
                  <a:cubicBezTo>
                    <a:pt x="26609" y="6648"/>
                    <a:pt x="26721" y="6645"/>
                    <a:pt x="26837" y="6645"/>
                  </a:cubicBezTo>
                  <a:cubicBezTo>
                    <a:pt x="28433" y="6645"/>
                    <a:pt x="30905" y="7270"/>
                    <a:pt x="30235" y="9366"/>
                  </a:cubicBezTo>
                  <a:cubicBezTo>
                    <a:pt x="29932" y="10321"/>
                    <a:pt x="29023" y="10644"/>
                    <a:pt x="28009" y="10644"/>
                  </a:cubicBezTo>
                  <a:cubicBezTo>
                    <a:pt x="26932" y="10644"/>
                    <a:pt x="25737" y="10280"/>
                    <a:pt x="25021" y="9922"/>
                  </a:cubicBezTo>
                  <a:cubicBezTo>
                    <a:pt x="25253" y="9783"/>
                    <a:pt x="25461" y="9621"/>
                    <a:pt x="25623" y="9435"/>
                  </a:cubicBezTo>
                  <a:cubicBezTo>
                    <a:pt x="25713" y="9345"/>
                    <a:pt x="25636" y="9213"/>
                    <a:pt x="25542" y="9213"/>
                  </a:cubicBezTo>
                  <a:cubicBezTo>
                    <a:pt x="25515" y="9213"/>
                    <a:pt x="25487" y="9224"/>
                    <a:pt x="25461" y="9250"/>
                  </a:cubicBezTo>
                  <a:cubicBezTo>
                    <a:pt x="25206" y="9482"/>
                    <a:pt x="24951" y="9667"/>
                    <a:pt x="24673" y="9783"/>
                  </a:cubicBezTo>
                  <a:cubicBezTo>
                    <a:pt x="24673" y="9783"/>
                    <a:pt x="24650" y="9806"/>
                    <a:pt x="24650" y="9806"/>
                  </a:cubicBezTo>
                  <a:cubicBezTo>
                    <a:pt x="24349" y="9945"/>
                    <a:pt x="24001" y="10038"/>
                    <a:pt x="23630" y="10061"/>
                  </a:cubicBezTo>
                  <a:cubicBezTo>
                    <a:pt x="23538" y="10061"/>
                    <a:pt x="23538" y="10177"/>
                    <a:pt x="23630" y="10200"/>
                  </a:cubicBezTo>
                  <a:cubicBezTo>
                    <a:pt x="23688" y="10206"/>
                    <a:pt x="23749" y="10209"/>
                    <a:pt x="23812" y="10209"/>
                  </a:cubicBezTo>
                  <a:cubicBezTo>
                    <a:pt x="24000" y="10209"/>
                    <a:pt x="24204" y="10183"/>
                    <a:pt x="24395" y="10130"/>
                  </a:cubicBezTo>
                  <a:lnTo>
                    <a:pt x="24395" y="10130"/>
                  </a:lnTo>
                  <a:cubicBezTo>
                    <a:pt x="24047" y="11312"/>
                    <a:pt x="22935" y="12008"/>
                    <a:pt x="21730" y="12054"/>
                  </a:cubicBezTo>
                  <a:cubicBezTo>
                    <a:pt x="21681" y="12056"/>
                    <a:pt x="21630" y="12057"/>
                    <a:pt x="21578" y="12057"/>
                  </a:cubicBezTo>
                  <a:cubicBezTo>
                    <a:pt x="20470" y="12057"/>
                    <a:pt x="18697" y="11585"/>
                    <a:pt x="18277" y="10478"/>
                  </a:cubicBezTo>
                  <a:cubicBezTo>
                    <a:pt x="18263" y="10436"/>
                    <a:pt x="18205" y="10393"/>
                    <a:pt x="18152" y="10393"/>
                  </a:cubicBezTo>
                  <a:cubicBezTo>
                    <a:pt x="18118" y="10393"/>
                    <a:pt x="18086" y="10410"/>
                    <a:pt x="18068" y="10455"/>
                  </a:cubicBezTo>
                  <a:cubicBezTo>
                    <a:pt x="17827" y="11021"/>
                    <a:pt x="17460" y="11241"/>
                    <a:pt x="17071" y="11241"/>
                  </a:cubicBezTo>
                  <a:cubicBezTo>
                    <a:pt x="16490" y="11241"/>
                    <a:pt x="15862" y="10747"/>
                    <a:pt x="15542" y="10177"/>
                  </a:cubicBezTo>
                  <a:cubicBezTo>
                    <a:pt x="15542" y="10177"/>
                    <a:pt x="15542" y="10177"/>
                    <a:pt x="15542" y="10154"/>
                  </a:cubicBezTo>
                  <a:cubicBezTo>
                    <a:pt x="15542" y="10130"/>
                    <a:pt x="15542" y="10084"/>
                    <a:pt x="15542" y="10061"/>
                  </a:cubicBezTo>
                  <a:cubicBezTo>
                    <a:pt x="15774" y="10038"/>
                    <a:pt x="16029" y="9991"/>
                    <a:pt x="16284" y="9945"/>
                  </a:cubicBezTo>
                  <a:cubicBezTo>
                    <a:pt x="16434" y="9924"/>
                    <a:pt x="16385" y="9662"/>
                    <a:pt x="16229" y="9662"/>
                  </a:cubicBezTo>
                  <a:cubicBezTo>
                    <a:pt x="16217" y="9662"/>
                    <a:pt x="16204" y="9664"/>
                    <a:pt x="16191" y="9667"/>
                  </a:cubicBezTo>
                  <a:cubicBezTo>
                    <a:pt x="15735" y="9819"/>
                    <a:pt x="15267" y="9872"/>
                    <a:pt x="14787" y="9872"/>
                  </a:cubicBezTo>
                  <a:cubicBezTo>
                    <a:pt x="14608" y="9872"/>
                    <a:pt x="14427" y="9865"/>
                    <a:pt x="14244" y="9852"/>
                  </a:cubicBezTo>
                  <a:cubicBezTo>
                    <a:pt x="14175" y="9852"/>
                    <a:pt x="14152" y="9968"/>
                    <a:pt x="14221" y="9991"/>
                  </a:cubicBezTo>
                  <a:cubicBezTo>
                    <a:pt x="14569" y="10061"/>
                    <a:pt x="14916" y="10084"/>
                    <a:pt x="15241" y="10084"/>
                  </a:cubicBezTo>
                  <a:cubicBezTo>
                    <a:pt x="14940" y="10849"/>
                    <a:pt x="14638" y="11637"/>
                    <a:pt x="13897" y="12077"/>
                  </a:cubicBezTo>
                  <a:cubicBezTo>
                    <a:pt x="13271" y="12471"/>
                    <a:pt x="12390" y="12610"/>
                    <a:pt x="11695" y="12657"/>
                  </a:cubicBezTo>
                  <a:cubicBezTo>
                    <a:pt x="11632" y="12659"/>
                    <a:pt x="11569" y="12661"/>
                    <a:pt x="11506" y="12661"/>
                  </a:cubicBezTo>
                  <a:cubicBezTo>
                    <a:pt x="9934" y="12661"/>
                    <a:pt x="8508" y="11827"/>
                    <a:pt x="8219" y="10200"/>
                  </a:cubicBezTo>
                  <a:cubicBezTo>
                    <a:pt x="8266" y="10105"/>
                    <a:pt x="8185" y="10021"/>
                    <a:pt x="8106" y="10021"/>
                  </a:cubicBezTo>
                  <a:cubicBezTo>
                    <a:pt x="8069" y="10021"/>
                    <a:pt x="8032" y="10040"/>
                    <a:pt x="8010" y="10084"/>
                  </a:cubicBezTo>
                  <a:cubicBezTo>
                    <a:pt x="7778" y="10501"/>
                    <a:pt x="7454" y="10918"/>
                    <a:pt x="6967" y="11057"/>
                  </a:cubicBezTo>
                  <a:cubicBezTo>
                    <a:pt x="6882" y="11077"/>
                    <a:pt x="6797" y="11087"/>
                    <a:pt x="6714" y="11087"/>
                  </a:cubicBezTo>
                  <a:cubicBezTo>
                    <a:pt x="6218" y="11087"/>
                    <a:pt x="5812" y="10743"/>
                    <a:pt x="5832" y="10246"/>
                  </a:cubicBezTo>
                  <a:cubicBezTo>
                    <a:pt x="5878" y="10223"/>
                    <a:pt x="5924" y="10177"/>
                    <a:pt x="5948" y="10130"/>
                  </a:cubicBezTo>
                  <a:cubicBezTo>
                    <a:pt x="6037" y="10059"/>
                    <a:pt x="5960" y="9931"/>
                    <a:pt x="5867" y="9931"/>
                  </a:cubicBezTo>
                  <a:cubicBezTo>
                    <a:pt x="5840" y="9931"/>
                    <a:pt x="5812" y="9942"/>
                    <a:pt x="5785" y="9968"/>
                  </a:cubicBezTo>
                  <a:cubicBezTo>
                    <a:pt x="5140" y="10586"/>
                    <a:pt x="4028" y="11103"/>
                    <a:pt x="3013" y="11103"/>
                  </a:cubicBezTo>
                  <a:cubicBezTo>
                    <a:pt x="2277" y="11103"/>
                    <a:pt x="1592" y="10832"/>
                    <a:pt x="1174" y="10130"/>
                  </a:cubicBezTo>
                  <a:cubicBezTo>
                    <a:pt x="84" y="8300"/>
                    <a:pt x="2981" y="7396"/>
                    <a:pt x="4349" y="7349"/>
                  </a:cubicBezTo>
                  <a:lnTo>
                    <a:pt x="4349" y="7349"/>
                  </a:lnTo>
                  <a:cubicBezTo>
                    <a:pt x="4209" y="7535"/>
                    <a:pt x="4094" y="7743"/>
                    <a:pt x="4047" y="7952"/>
                  </a:cubicBezTo>
                  <a:cubicBezTo>
                    <a:pt x="4032" y="8014"/>
                    <a:pt x="4088" y="8065"/>
                    <a:pt x="4142" y="8065"/>
                  </a:cubicBezTo>
                  <a:cubicBezTo>
                    <a:pt x="4168" y="8065"/>
                    <a:pt x="4194" y="8052"/>
                    <a:pt x="4209" y="8022"/>
                  </a:cubicBezTo>
                  <a:cubicBezTo>
                    <a:pt x="4418" y="7558"/>
                    <a:pt x="4696" y="7234"/>
                    <a:pt x="5113" y="7002"/>
                  </a:cubicBezTo>
                  <a:cubicBezTo>
                    <a:pt x="5233" y="6942"/>
                    <a:pt x="5164" y="6779"/>
                    <a:pt x="5054" y="6779"/>
                  </a:cubicBezTo>
                  <a:cubicBezTo>
                    <a:pt x="5036" y="6779"/>
                    <a:pt x="5017" y="6784"/>
                    <a:pt x="4997" y="6793"/>
                  </a:cubicBezTo>
                  <a:cubicBezTo>
                    <a:pt x="4835" y="6886"/>
                    <a:pt x="4696" y="7002"/>
                    <a:pt x="4557" y="7118"/>
                  </a:cubicBezTo>
                  <a:cubicBezTo>
                    <a:pt x="3051" y="6422"/>
                    <a:pt x="3653" y="4522"/>
                    <a:pt x="4974" y="4059"/>
                  </a:cubicBezTo>
                  <a:cubicBezTo>
                    <a:pt x="5314" y="3931"/>
                    <a:pt x="5656" y="3877"/>
                    <a:pt x="5998" y="3877"/>
                  </a:cubicBezTo>
                  <a:cubicBezTo>
                    <a:pt x="6894" y="3877"/>
                    <a:pt x="7784" y="4246"/>
                    <a:pt x="8590" y="4615"/>
                  </a:cubicBezTo>
                  <a:cubicBezTo>
                    <a:pt x="8612" y="4626"/>
                    <a:pt x="8639" y="4632"/>
                    <a:pt x="8666" y="4632"/>
                  </a:cubicBezTo>
                  <a:cubicBezTo>
                    <a:pt x="8751" y="4632"/>
                    <a:pt x="8845" y="4575"/>
                    <a:pt x="8845" y="4453"/>
                  </a:cubicBezTo>
                  <a:cubicBezTo>
                    <a:pt x="8533" y="1695"/>
                    <a:pt x="10788" y="408"/>
                    <a:pt x="13032" y="408"/>
                  </a:cubicBezTo>
                  <a:close/>
                  <a:moveTo>
                    <a:pt x="12835" y="1"/>
                  </a:moveTo>
                  <a:cubicBezTo>
                    <a:pt x="10499" y="1"/>
                    <a:pt x="8337" y="1765"/>
                    <a:pt x="8474" y="4198"/>
                  </a:cubicBezTo>
                  <a:cubicBezTo>
                    <a:pt x="7688" y="3866"/>
                    <a:pt x="6765" y="3560"/>
                    <a:pt x="5895" y="3560"/>
                  </a:cubicBezTo>
                  <a:cubicBezTo>
                    <a:pt x="5124" y="3560"/>
                    <a:pt x="4394" y="3801"/>
                    <a:pt x="3839" y="4476"/>
                  </a:cubicBezTo>
                  <a:cubicBezTo>
                    <a:pt x="3143" y="5333"/>
                    <a:pt x="3306" y="6701"/>
                    <a:pt x="4302" y="7164"/>
                  </a:cubicBezTo>
                  <a:cubicBezTo>
                    <a:pt x="4243" y="7161"/>
                    <a:pt x="4183" y="7159"/>
                    <a:pt x="4121" y="7159"/>
                  </a:cubicBezTo>
                  <a:cubicBezTo>
                    <a:pt x="2525" y="7159"/>
                    <a:pt x="0" y="8301"/>
                    <a:pt x="826" y="10130"/>
                  </a:cubicBezTo>
                  <a:cubicBezTo>
                    <a:pt x="1223" y="11013"/>
                    <a:pt x="2030" y="11350"/>
                    <a:pt x="2912" y="11350"/>
                  </a:cubicBezTo>
                  <a:cubicBezTo>
                    <a:pt x="3882" y="11350"/>
                    <a:pt x="4942" y="10943"/>
                    <a:pt x="5646" y="10409"/>
                  </a:cubicBezTo>
                  <a:cubicBezTo>
                    <a:pt x="5646" y="10826"/>
                    <a:pt x="6040" y="11220"/>
                    <a:pt x="6481" y="11289"/>
                  </a:cubicBezTo>
                  <a:cubicBezTo>
                    <a:pt x="6550" y="11301"/>
                    <a:pt x="6619" y="11306"/>
                    <a:pt x="6687" y="11306"/>
                  </a:cubicBezTo>
                  <a:cubicBezTo>
                    <a:pt x="7294" y="11306"/>
                    <a:pt x="7811" y="10860"/>
                    <a:pt x="8103" y="10339"/>
                  </a:cubicBezTo>
                  <a:cubicBezTo>
                    <a:pt x="8242" y="12031"/>
                    <a:pt x="9934" y="12935"/>
                    <a:pt x="11510" y="12935"/>
                  </a:cubicBezTo>
                  <a:cubicBezTo>
                    <a:pt x="12437" y="12935"/>
                    <a:pt x="13549" y="12749"/>
                    <a:pt x="14291" y="12170"/>
                  </a:cubicBezTo>
                  <a:cubicBezTo>
                    <a:pt x="14870" y="11730"/>
                    <a:pt x="15171" y="11057"/>
                    <a:pt x="15426" y="10409"/>
                  </a:cubicBezTo>
                  <a:cubicBezTo>
                    <a:pt x="15771" y="11029"/>
                    <a:pt x="16459" y="11485"/>
                    <a:pt x="17093" y="11485"/>
                  </a:cubicBezTo>
                  <a:cubicBezTo>
                    <a:pt x="17524" y="11485"/>
                    <a:pt x="17930" y="11273"/>
                    <a:pt x="18184" y="10756"/>
                  </a:cubicBezTo>
                  <a:cubicBezTo>
                    <a:pt x="18952" y="11747"/>
                    <a:pt x="20325" y="12326"/>
                    <a:pt x="21624" y="12326"/>
                  </a:cubicBezTo>
                  <a:cubicBezTo>
                    <a:pt x="23029" y="12326"/>
                    <a:pt x="24346" y="11649"/>
                    <a:pt x="24720" y="10084"/>
                  </a:cubicBezTo>
                  <a:cubicBezTo>
                    <a:pt x="25481" y="10517"/>
                    <a:pt x="26816" y="10939"/>
                    <a:pt x="28025" y="10939"/>
                  </a:cubicBezTo>
                  <a:cubicBezTo>
                    <a:pt x="29209" y="10939"/>
                    <a:pt x="30273" y="10535"/>
                    <a:pt x="30560" y="9343"/>
                  </a:cubicBezTo>
                  <a:cubicBezTo>
                    <a:pt x="31051" y="7276"/>
                    <a:pt x="28977" y="6474"/>
                    <a:pt x="27256" y="6474"/>
                  </a:cubicBezTo>
                  <a:cubicBezTo>
                    <a:pt x="27028" y="6474"/>
                    <a:pt x="26806" y="6488"/>
                    <a:pt x="26597" y="6515"/>
                  </a:cubicBezTo>
                  <a:cubicBezTo>
                    <a:pt x="26852" y="6052"/>
                    <a:pt x="26620" y="5472"/>
                    <a:pt x="26180" y="5217"/>
                  </a:cubicBezTo>
                  <a:cubicBezTo>
                    <a:pt x="25961" y="5100"/>
                    <a:pt x="25735" y="5052"/>
                    <a:pt x="25509" y="5052"/>
                  </a:cubicBezTo>
                  <a:cubicBezTo>
                    <a:pt x="25063" y="5052"/>
                    <a:pt x="24617" y="5242"/>
                    <a:pt x="24233" y="5472"/>
                  </a:cubicBezTo>
                  <a:cubicBezTo>
                    <a:pt x="24094" y="3943"/>
                    <a:pt x="22935" y="2645"/>
                    <a:pt x="21405" y="2320"/>
                  </a:cubicBezTo>
                  <a:cubicBezTo>
                    <a:pt x="21158" y="2269"/>
                    <a:pt x="20909" y="2244"/>
                    <a:pt x="20662" y="2244"/>
                  </a:cubicBezTo>
                  <a:cubicBezTo>
                    <a:pt x="19359" y="2244"/>
                    <a:pt x="18099" y="2930"/>
                    <a:pt x="17280" y="3943"/>
                  </a:cubicBezTo>
                  <a:cubicBezTo>
                    <a:pt x="17605" y="1579"/>
                    <a:pt x="15171" y="49"/>
                    <a:pt x="12970" y="3"/>
                  </a:cubicBezTo>
                  <a:cubicBezTo>
                    <a:pt x="12925" y="2"/>
                    <a:pt x="12880" y="1"/>
                    <a:pt x="12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10148151" y="1997473"/>
              <a:ext cx="53953" cy="91590"/>
            </a:xfrm>
            <a:custGeom>
              <a:avLst/>
              <a:gdLst/>
              <a:ahLst/>
              <a:cxnLst/>
              <a:rect l="l" t="t" r="r" b="b"/>
              <a:pathLst>
                <a:path w="1994" h="3385" extrusionOk="0">
                  <a:moveTo>
                    <a:pt x="1" y="1"/>
                  </a:moveTo>
                  <a:cubicBezTo>
                    <a:pt x="719" y="858"/>
                    <a:pt x="835" y="2156"/>
                    <a:pt x="951" y="3384"/>
                  </a:cubicBezTo>
                  <a:cubicBezTo>
                    <a:pt x="1275" y="3199"/>
                    <a:pt x="1646" y="3083"/>
                    <a:pt x="1994" y="3014"/>
                  </a:cubicBezTo>
                  <a:cubicBezTo>
                    <a:pt x="1994" y="2990"/>
                    <a:pt x="1994" y="2990"/>
                    <a:pt x="1994" y="2967"/>
                  </a:cubicBezTo>
                  <a:cubicBezTo>
                    <a:pt x="1994" y="1669"/>
                    <a:pt x="1159" y="511"/>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10210246" y="2065033"/>
              <a:ext cx="66480" cy="34688"/>
            </a:xfrm>
            <a:custGeom>
              <a:avLst/>
              <a:gdLst/>
              <a:ahLst/>
              <a:cxnLst/>
              <a:rect l="l" t="t" r="r" b="b"/>
              <a:pathLst>
                <a:path w="2457" h="1282" extrusionOk="0">
                  <a:moveTo>
                    <a:pt x="1183" y="0"/>
                  </a:moveTo>
                  <a:cubicBezTo>
                    <a:pt x="755" y="0"/>
                    <a:pt x="377" y="189"/>
                    <a:pt x="0" y="377"/>
                  </a:cubicBezTo>
                  <a:cubicBezTo>
                    <a:pt x="0" y="401"/>
                    <a:pt x="0" y="424"/>
                    <a:pt x="0" y="447"/>
                  </a:cubicBezTo>
                  <a:cubicBezTo>
                    <a:pt x="93" y="447"/>
                    <a:pt x="162" y="424"/>
                    <a:pt x="255" y="424"/>
                  </a:cubicBezTo>
                  <a:cubicBezTo>
                    <a:pt x="394" y="377"/>
                    <a:pt x="533" y="354"/>
                    <a:pt x="672" y="354"/>
                  </a:cubicBezTo>
                  <a:cubicBezTo>
                    <a:pt x="704" y="350"/>
                    <a:pt x="736" y="348"/>
                    <a:pt x="767" y="348"/>
                  </a:cubicBezTo>
                  <a:cubicBezTo>
                    <a:pt x="920" y="348"/>
                    <a:pt x="1071" y="393"/>
                    <a:pt x="1205" y="470"/>
                  </a:cubicBezTo>
                  <a:cubicBezTo>
                    <a:pt x="1599" y="586"/>
                    <a:pt x="1924" y="887"/>
                    <a:pt x="2039" y="1281"/>
                  </a:cubicBezTo>
                  <a:cubicBezTo>
                    <a:pt x="2457" y="679"/>
                    <a:pt x="1970" y="76"/>
                    <a:pt x="1321" y="7"/>
                  </a:cubicBezTo>
                  <a:cubicBezTo>
                    <a:pt x="1275" y="2"/>
                    <a:pt x="1229" y="0"/>
                    <a:pt x="118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rot="440484">
              <a:off x="9954029" y="1939537"/>
              <a:ext cx="74557" cy="98921"/>
            </a:xfrm>
            <a:custGeom>
              <a:avLst/>
              <a:gdLst/>
              <a:ahLst/>
              <a:cxnLst/>
              <a:rect l="l" t="t" r="r" b="b"/>
              <a:pathLst>
                <a:path w="2481" h="3292" extrusionOk="0">
                  <a:moveTo>
                    <a:pt x="1" y="1"/>
                  </a:moveTo>
                  <a:cubicBezTo>
                    <a:pt x="882" y="997"/>
                    <a:pt x="1646" y="2087"/>
                    <a:pt x="2202" y="3292"/>
                  </a:cubicBezTo>
                  <a:cubicBezTo>
                    <a:pt x="2295" y="3199"/>
                    <a:pt x="2365" y="3106"/>
                    <a:pt x="2457" y="2990"/>
                  </a:cubicBezTo>
                  <a:cubicBezTo>
                    <a:pt x="2481" y="1461"/>
                    <a:pt x="1391" y="464"/>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10161950" y="2198125"/>
              <a:ext cx="51436" cy="47702"/>
            </a:xfrm>
            <a:custGeom>
              <a:avLst/>
              <a:gdLst/>
              <a:ahLst/>
              <a:cxnLst/>
              <a:rect l="l" t="t" r="r" b="b"/>
              <a:pathLst>
                <a:path w="1901" h="1763" extrusionOk="0">
                  <a:moveTo>
                    <a:pt x="1901" y="1"/>
                  </a:moveTo>
                  <a:cubicBezTo>
                    <a:pt x="1739" y="47"/>
                    <a:pt x="1553" y="70"/>
                    <a:pt x="1368" y="94"/>
                  </a:cubicBezTo>
                  <a:lnTo>
                    <a:pt x="1090" y="94"/>
                  </a:lnTo>
                  <a:cubicBezTo>
                    <a:pt x="812" y="696"/>
                    <a:pt x="441" y="1252"/>
                    <a:pt x="1" y="1762"/>
                  </a:cubicBezTo>
                  <a:cubicBezTo>
                    <a:pt x="881" y="1530"/>
                    <a:pt x="1623" y="905"/>
                    <a:pt x="190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10245987" y="2102561"/>
              <a:ext cx="144162" cy="108392"/>
            </a:xfrm>
            <a:custGeom>
              <a:avLst/>
              <a:gdLst/>
              <a:ahLst/>
              <a:cxnLst/>
              <a:rect l="l" t="t" r="r" b="b"/>
              <a:pathLst>
                <a:path w="5328" h="4006" extrusionOk="0">
                  <a:moveTo>
                    <a:pt x="1260" y="1"/>
                  </a:moveTo>
                  <a:cubicBezTo>
                    <a:pt x="1144" y="1"/>
                    <a:pt x="1032" y="4"/>
                    <a:pt x="927" y="10"/>
                  </a:cubicBezTo>
                  <a:cubicBezTo>
                    <a:pt x="904" y="33"/>
                    <a:pt x="904" y="33"/>
                    <a:pt x="904" y="57"/>
                  </a:cubicBezTo>
                  <a:lnTo>
                    <a:pt x="881" y="57"/>
                  </a:lnTo>
                  <a:cubicBezTo>
                    <a:pt x="1738" y="196"/>
                    <a:pt x="2526" y="520"/>
                    <a:pt x="2804" y="1238"/>
                  </a:cubicBezTo>
                  <a:cubicBezTo>
                    <a:pt x="3268" y="2444"/>
                    <a:pt x="2039" y="3278"/>
                    <a:pt x="1020" y="3486"/>
                  </a:cubicBezTo>
                  <a:cubicBezTo>
                    <a:pt x="795" y="3531"/>
                    <a:pt x="580" y="3557"/>
                    <a:pt x="363" y="3557"/>
                  </a:cubicBezTo>
                  <a:cubicBezTo>
                    <a:pt x="243" y="3557"/>
                    <a:pt x="123" y="3549"/>
                    <a:pt x="0" y="3533"/>
                  </a:cubicBezTo>
                  <a:lnTo>
                    <a:pt x="0" y="3533"/>
                  </a:lnTo>
                  <a:cubicBezTo>
                    <a:pt x="706" y="3792"/>
                    <a:pt x="1597" y="4005"/>
                    <a:pt x="2419" y="4005"/>
                  </a:cubicBezTo>
                  <a:cubicBezTo>
                    <a:pt x="3432" y="4005"/>
                    <a:pt x="4338" y="3681"/>
                    <a:pt x="4658" y="2722"/>
                  </a:cubicBezTo>
                  <a:cubicBezTo>
                    <a:pt x="5328" y="626"/>
                    <a:pt x="2856" y="1"/>
                    <a:pt x="126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44;p8"/>
          <p:cNvGrpSpPr/>
          <p:nvPr/>
        </p:nvGrpSpPr>
        <p:grpSpPr>
          <a:xfrm>
            <a:off x="6992304" y="328704"/>
            <a:ext cx="1816290" cy="1298000"/>
            <a:chOff x="10530636" y="2453269"/>
            <a:chExt cx="743711" cy="398665"/>
          </a:xfrm>
        </p:grpSpPr>
        <p:sp>
          <p:nvSpPr>
            <p:cNvPr id="245" name="Google Shape;245;p8"/>
            <p:cNvSpPr/>
            <p:nvPr/>
          </p:nvSpPr>
          <p:spPr>
            <a:xfrm>
              <a:off x="10535433" y="2461174"/>
              <a:ext cx="732874" cy="381818"/>
            </a:xfrm>
            <a:custGeom>
              <a:avLst/>
              <a:gdLst/>
              <a:ahLst/>
              <a:cxnLst/>
              <a:rect l="l" t="t" r="r" b="b"/>
              <a:pathLst>
                <a:path w="24753" h="12896" extrusionOk="0">
                  <a:moveTo>
                    <a:pt x="10271" y="1"/>
                  </a:moveTo>
                  <a:cubicBezTo>
                    <a:pt x="9857" y="1"/>
                    <a:pt x="9436" y="47"/>
                    <a:pt x="9016" y="141"/>
                  </a:cubicBezTo>
                  <a:cubicBezTo>
                    <a:pt x="6791" y="651"/>
                    <a:pt x="3709" y="2922"/>
                    <a:pt x="5354" y="5472"/>
                  </a:cubicBezTo>
                  <a:cubicBezTo>
                    <a:pt x="5586" y="5356"/>
                    <a:pt x="5841" y="5286"/>
                    <a:pt x="6096" y="5263"/>
                  </a:cubicBezTo>
                  <a:cubicBezTo>
                    <a:pt x="6103" y="5262"/>
                    <a:pt x="6110" y="5261"/>
                    <a:pt x="6116" y="5261"/>
                  </a:cubicBezTo>
                  <a:cubicBezTo>
                    <a:pt x="6256" y="5261"/>
                    <a:pt x="6228" y="5496"/>
                    <a:pt x="6073" y="5518"/>
                  </a:cubicBezTo>
                  <a:cubicBezTo>
                    <a:pt x="5470" y="5587"/>
                    <a:pt x="5007" y="5866"/>
                    <a:pt x="4590" y="6329"/>
                  </a:cubicBezTo>
                  <a:cubicBezTo>
                    <a:pt x="4574" y="6339"/>
                    <a:pt x="4557" y="6344"/>
                    <a:pt x="4539" y="6344"/>
                  </a:cubicBezTo>
                  <a:cubicBezTo>
                    <a:pt x="4477" y="6344"/>
                    <a:pt x="4414" y="6286"/>
                    <a:pt x="4451" y="6213"/>
                  </a:cubicBezTo>
                  <a:cubicBezTo>
                    <a:pt x="4590" y="6028"/>
                    <a:pt x="4752" y="5842"/>
                    <a:pt x="4960" y="5703"/>
                  </a:cubicBezTo>
                  <a:lnTo>
                    <a:pt x="4937" y="5703"/>
                  </a:lnTo>
                  <a:cubicBezTo>
                    <a:pt x="4624" y="5177"/>
                    <a:pt x="4018" y="4975"/>
                    <a:pt x="3382" y="4975"/>
                  </a:cubicBezTo>
                  <a:cubicBezTo>
                    <a:pt x="2701" y="4975"/>
                    <a:pt x="1985" y="5206"/>
                    <a:pt x="1554" y="5518"/>
                  </a:cubicBezTo>
                  <a:cubicBezTo>
                    <a:pt x="650" y="6144"/>
                    <a:pt x="1" y="7372"/>
                    <a:pt x="418" y="8461"/>
                  </a:cubicBezTo>
                  <a:cubicBezTo>
                    <a:pt x="861" y="9594"/>
                    <a:pt x="2180" y="10144"/>
                    <a:pt x="3490" y="10144"/>
                  </a:cubicBezTo>
                  <a:cubicBezTo>
                    <a:pt x="4646" y="10144"/>
                    <a:pt x="5795" y="9715"/>
                    <a:pt x="6328" y="8878"/>
                  </a:cubicBezTo>
                  <a:cubicBezTo>
                    <a:pt x="6357" y="8827"/>
                    <a:pt x="6402" y="8806"/>
                    <a:pt x="6448" y="8806"/>
                  </a:cubicBezTo>
                  <a:cubicBezTo>
                    <a:pt x="6547" y="8806"/>
                    <a:pt x="6646" y="8906"/>
                    <a:pt x="6583" y="9017"/>
                  </a:cubicBezTo>
                  <a:cubicBezTo>
                    <a:pt x="6606" y="9041"/>
                    <a:pt x="6629" y="9087"/>
                    <a:pt x="6583" y="9133"/>
                  </a:cubicBezTo>
                  <a:cubicBezTo>
                    <a:pt x="5980" y="9713"/>
                    <a:pt x="6235" y="10663"/>
                    <a:pt x="7046" y="10871"/>
                  </a:cubicBezTo>
                  <a:cubicBezTo>
                    <a:pt x="7148" y="10896"/>
                    <a:pt x="7246" y="10908"/>
                    <a:pt x="7339" y="10908"/>
                  </a:cubicBezTo>
                  <a:cubicBezTo>
                    <a:pt x="7944" y="10908"/>
                    <a:pt x="8367" y="10420"/>
                    <a:pt x="8668" y="9898"/>
                  </a:cubicBezTo>
                  <a:cubicBezTo>
                    <a:pt x="8685" y="9856"/>
                    <a:pt x="8720" y="9838"/>
                    <a:pt x="8756" y="9838"/>
                  </a:cubicBezTo>
                  <a:cubicBezTo>
                    <a:pt x="8819" y="9838"/>
                    <a:pt x="8883" y="9894"/>
                    <a:pt x="8854" y="9968"/>
                  </a:cubicBezTo>
                  <a:cubicBezTo>
                    <a:pt x="8900" y="9968"/>
                    <a:pt x="8970" y="9991"/>
                    <a:pt x="8970" y="10060"/>
                  </a:cubicBezTo>
                  <a:cubicBezTo>
                    <a:pt x="8930" y="11916"/>
                    <a:pt x="11020" y="12895"/>
                    <a:pt x="12741" y="12895"/>
                  </a:cubicBezTo>
                  <a:cubicBezTo>
                    <a:pt x="13019" y="12895"/>
                    <a:pt x="13287" y="12870"/>
                    <a:pt x="13535" y="12818"/>
                  </a:cubicBezTo>
                  <a:cubicBezTo>
                    <a:pt x="15273" y="12447"/>
                    <a:pt x="16479" y="10964"/>
                    <a:pt x="16803" y="9249"/>
                  </a:cubicBezTo>
                  <a:lnTo>
                    <a:pt x="16803" y="9249"/>
                  </a:lnTo>
                  <a:cubicBezTo>
                    <a:pt x="16699" y="9261"/>
                    <a:pt x="16594" y="9266"/>
                    <a:pt x="16490" y="9266"/>
                  </a:cubicBezTo>
                  <a:cubicBezTo>
                    <a:pt x="16386" y="9266"/>
                    <a:pt x="16282" y="9261"/>
                    <a:pt x="16177" y="9249"/>
                  </a:cubicBezTo>
                  <a:cubicBezTo>
                    <a:pt x="16061" y="9226"/>
                    <a:pt x="16061" y="9064"/>
                    <a:pt x="16177" y="9064"/>
                  </a:cubicBezTo>
                  <a:cubicBezTo>
                    <a:pt x="16258" y="9071"/>
                    <a:pt x="16339" y="9075"/>
                    <a:pt x="16419" y="9075"/>
                  </a:cubicBezTo>
                  <a:cubicBezTo>
                    <a:pt x="16817" y="9075"/>
                    <a:pt x="17197" y="8979"/>
                    <a:pt x="17545" y="8786"/>
                  </a:cubicBezTo>
                  <a:cubicBezTo>
                    <a:pt x="17567" y="8776"/>
                    <a:pt x="17589" y="8772"/>
                    <a:pt x="17609" y="8772"/>
                  </a:cubicBezTo>
                  <a:cubicBezTo>
                    <a:pt x="17734" y="8772"/>
                    <a:pt x="17803" y="8934"/>
                    <a:pt x="17684" y="8994"/>
                  </a:cubicBezTo>
                  <a:cubicBezTo>
                    <a:pt x="17568" y="9064"/>
                    <a:pt x="17429" y="9110"/>
                    <a:pt x="17313" y="9156"/>
                  </a:cubicBezTo>
                  <a:cubicBezTo>
                    <a:pt x="17635" y="10124"/>
                    <a:pt x="18597" y="10673"/>
                    <a:pt x="19585" y="10673"/>
                  </a:cubicBezTo>
                  <a:cubicBezTo>
                    <a:pt x="19662" y="10673"/>
                    <a:pt x="19739" y="10669"/>
                    <a:pt x="19816" y="10663"/>
                  </a:cubicBezTo>
                  <a:cubicBezTo>
                    <a:pt x="21114" y="10547"/>
                    <a:pt x="22180" y="9087"/>
                    <a:pt x="21137" y="7974"/>
                  </a:cubicBezTo>
                  <a:cubicBezTo>
                    <a:pt x="21050" y="7870"/>
                    <a:pt x="21132" y="7740"/>
                    <a:pt x="21238" y="7740"/>
                  </a:cubicBezTo>
                  <a:cubicBezTo>
                    <a:pt x="21273" y="7740"/>
                    <a:pt x="21311" y="7754"/>
                    <a:pt x="21345" y="7789"/>
                  </a:cubicBezTo>
                  <a:cubicBezTo>
                    <a:pt x="21415" y="7859"/>
                    <a:pt x="21484" y="7928"/>
                    <a:pt x="21554" y="8021"/>
                  </a:cubicBezTo>
                  <a:cubicBezTo>
                    <a:pt x="23477" y="7905"/>
                    <a:pt x="24752" y="5935"/>
                    <a:pt x="23732" y="4174"/>
                  </a:cubicBezTo>
                  <a:cubicBezTo>
                    <a:pt x="23197" y="3258"/>
                    <a:pt x="22351" y="2855"/>
                    <a:pt x="21472" y="2855"/>
                  </a:cubicBezTo>
                  <a:cubicBezTo>
                    <a:pt x="20638" y="2855"/>
                    <a:pt x="19775" y="3218"/>
                    <a:pt x="19120" y="3849"/>
                  </a:cubicBezTo>
                  <a:cubicBezTo>
                    <a:pt x="19260" y="3919"/>
                    <a:pt x="19399" y="4012"/>
                    <a:pt x="19514" y="4104"/>
                  </a:cubicBezTo>
                  <a:cubicBezTo>
                    <a:pt x="19621" y="4193"/>
                    <a:pt x="19524" y="4336"/>
                    <a:pt x="19420" y="4336"/>
                  </a:cubicBezTo>
                  <a:cubicBezTo>
                    <a:pt x="19389" y="4336"/>
                    <a:pt x="19356" y="4322"/>
                    <a:pt x="19329" y="4290"/>
                  </a:cubicBezTo>
                  <a:cubicBezTo>
                    <a:pt x="19024" y="3964"/>
                    <a:pt x="18595" y="3818"/>
                    <a:pt x="18165" y="3818"/>
                  </a:cubicBezTo>
                  <a:cubicBezTo>
                    <a:pt x="18105" y="3818"/>
                    <a:pt x="18045" y="3820"/>
                    <a:pt x="17985" y="3826"/>
                  </a:cubicBezTo>
                  <a:cubicBezTo>
                    <a:pt x="17978" y="3828"/>
                    <a:pt x="17971" y="3829"/>
                    <a:pt x="17965" y="3829"/>
                  </a:cubicBezTo>
                  <a:cubicBezTo>
                    <a:pt x="17893" y="3829"/>
                    <a:pt x="17898" y="3708"/>
                    <a:pt x="17962" y="3687"/>
                  </a:cubicBezTo>
                  <a:cubicBezTo>
                    <a:pt x="18087" y="3666"/>
                    <a:pt x="18207" y="3655"/>
                    <a:pt x="18325" y="3655"/>
                  </a:cubicBezTo>
                  <a:cubicBezTo>
                    <a:pt x="18469" y="3655"/>
                    <a:pt x="18609" y="3672"/>
                    <a:pt x="18750" y="3710"/>
                  </a:cubicBezTo>
                  <a:cubicBezTo>
                    <a:pt x="18657" y="2783"/>
                    <a:pt x="18101" y="1995"/>
                    <a:pt x="17151" y="1833"/>
                  </a:cubicBezTo>
                  <a:cubicBezTo>
                    <a:pt x="17059" y="1818"/>
                    <a:pt x="16967" y="1811"/>
                    <a:pt x="16877" y="1811"/>
                  </a:cubicBezTo>
                  <a:cubicBezTo>
                    <a:pt x="16124" y="1811"/>
                    <a:pt x="15442" y="2309"/>
                    <a:pt x="15111" y="2992"/>
                  </a:cubicBezTo>
                  <a:cubicBezTo>
                    <a:pt x="15111" y="3015"/>
                    <a:pt x="15134" y="3061"/>
                    <a:pt x="15158" y="3085"/>
                  </a:cubicBezTo>
                  <a:cubicBezTo>
                    <a:pt x="15186" y="3198"/>
                    <a:pt x="15101" y="3268"/>
                    <a:pt x="15015" y="3268"/>
                  </a:cubicBezTo>
                  <a:cubicBezTo>
                    <a:pt x="14961" y="3268"/>
                    <a:pt x="14906" y="3240"/>
                    <a:pt x="14879" y="3177"/>
                  </a:cubicBezTo>
                  <a:cubicBezTo>
                    <a:pt x="14167" y="1117"/>
                    <a:pt x="12303" y="1"/>
                    <a:pt x="10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10530636" y="2453269"/>
              <a:ext cx="743711" cy="398665"/>
            </a:xfrm>
            <a:custGeom>
              <a:avLst/>
              <a:gdLst/>
              <a:ahLst/>
              <a:cxnLst/>
              <a:rect l="l" t="t" r="r" b="b"/>
              <a:pathLst>
                <a:path w="25119" h="13465" extrusionOk="0">
                  <a:moveTo>
                    <a:pt x="10433" y="268"/>
                  </a:moveTo>
                  <a:cubicBezTo>
                    <a:pt x="12465" y="268"/>
                    <a:pt x="14329" y="1384"/>
                    <a:pt x="15041" y="3444"/>
                  </a:cubicBezTo>
                  <a:cubicBezTo>
                    <a:pt x="15068" y="3507"/>
                    <a:pt x="15123" y="3535"/>
                    <a:pt x="15177" y="3535"/>
                  </a:cubicBezTo>
                  <a:cubicBezTo>
                    <a:pt x="15263" y="3535"/>
                    <a:pt x="15348" y="3465"/>
                    <a:pt x="15320" y="3352"/>
                  </a:cubicBezTo>
                  <a:cubicBezTo>
                    <a:pt x="15296" y="3328"/>
                    <a:pt x="15296" y="3282"/>
                    <a:pt x="15273" y="3259"/>
                  </a:cubicBezTo>
                  <a:cubicBezTo>
                    <a:pt x="15626" y="2594"/>
                    <a:pt x="16296" y="2079"/>
                    <a:pt x="17048" y="2079"/>
                  </a:cubicBezTo>
                  <a:cubicBezTo>
                    <a:pt x="17135" y="2079"/>
                    <a:pt x="17223" y="2086"/>
                    <a:pt x="17313" y="2100"/>
                  </a:cubicBezTo>
                  <a:cubicBezTo>
                    <a:pt x="18286" y="2262"/>
                    <a:pt x="18819" y="3050"/>
                    <a:pt x="18912" y="3977"/>
                  </a:cubicBezTo>
                  <a:cubicBezTo>
                    <a:pt x="18771" y="3939"/>
                    <a:pt x="18631" y="3922"/>
                    <a:pt x="18487" y="3922"/>
                  </a:cubicBezTo>
                  <a:cubicBezTo>
                    <a:pt x="18369" y="3922"/>
                    <a:pt x="18249" y="3933"/>
                    <a:pt x="18124" y="3954"/>
                  </a:cubicBezTo>
                  <a:cubicBezTo>
                    <a:pt x="18060" y="3975"/>
                    <a:pt x="18055" y="4096"/>
                    <a:pt x="18127" y="4096"/>
                  </a:cubicBezTo>
                  <a:cubicBezTo>
                    <a:pt x="18133" y="4096"/>
                    <a:pt x="18140" y="4095"/>
                    <a:pt x="18147" y="4093"/>
                  </a:cubicBezTo>
                  <a:cubicBezTo>
                    <a:pt x="18210" y="4087"/>
                    <a:pt x="18272" y="4085"/>
                    <a:pt x="18334" y="4085"/>
                  </a:cubicBezTo>
                  <a:cubicBezTo>
                    <a:pt x="18774" y="4085"/>
                    <a:pt x="19186" y="4231"/>
                    <a:pt x="19491" y="4557"/>
                  </a:cubicBezTo>
                  <a:cubicBezTo>
                    <a:pt x="19518" y="4589"/>
                    <a:pt x="19551" y="4603"/>
                    <a:pt x="19582" y="4603"/>
                  </a:cubicBezTo>
                  <a:cubicBezTo>
                    <a:pt x="19686" y="4603"/>
                    <a:pt x="19783" y="4460"/>
                    <a:pt x="19676" y="4371"/>
                  </a:cubicBezTo>
                  <a:cubicBezTo>
                    <a:pt x="19561" y="4279"/>
                    <a:pt x="19422" y="4186"/>
                    <a:pt x="19282" y="4116"/>
                  </a:cubicBezTo>
                  <a:cubicBezTo>
                    <a:pt x="19937" y="3485"/>
                    <a:pt x="20800" y="3122"/>
                    <a:pt x="21634" y="3122"/>
                  </a:cubicBezTo>
                  <a:cubicBezTo>
                    <a:pt x="22513" y="3122"/>
                    <a:pt x="23359" y="3525"/>
                    <a:pt x="23894" y="4441"/>
                  </a:cubicBezTo>
                  <a:cubicBezTo>
                    <a:pt x="24914" y="6202"/>
                    <a:pt x="23639" y="8172"/>
                    <a:pt x="21716" y="8288"/>
                  </a:cubicBezTo>
                  <a:cubicBezTo>
                    <a:pt x="21646" y="8195"/>
                    <a:pt x="21600" y="8126"/>
                    <a:pt x="21507" y="8056"/>
                  </a:cubicBezTo>
                  <a:cubicBezTo>
                    <a:pt x="21473" y="8021"/>
                    <a:pt x="21435" y="8007"/>
                    <a:pt x="21400" y="8007"/>
                  </a:cubicBezTo>
                  <a:cubicBezTo>
                    <a:pt x="21294" y="8007"/>
                    <a:pt x="21212" y="8137"/>
                    <a:pt x="21299" y="8241"/>
                  </a:cubicBezTo>
                  <a:cubicBezTo>
                    <a:pt x="22342" y="9354"/>
                    <a:pt x="21276" y="10814"/>
                    <a:pt x="19978" y="10930"/>
                  </a:cubicBezTo>
                  <a:cubicBezTo>
                    <a:pt x="19901" y="10936"/>
                    <a:pt x="19824" y="10940"/>
                    <a:pt x="19747" y="10940"/>
                  </a:cubicBezTo>
                  <a:cubicBezTo>
                    <a:pt x="18759" y="10940"/>
                    <a:pt x="17797" y="10391"/>
                    <a:pt x="17475" y="9423"/>
                  </a:cubicBezTo>
                  <a:cubicBezTo>
                    <a:pt x="17591" y="9377"/>
                    <a:pt x="17730" y="9331"/>
                    <a:pt x="17846" y="9261"/>
                  </a:cubicBezTo>
                  <a:cubicBezTo>
                    <a:pt x="17965" y="9201"/>
                    <a:pt x="17896" y="9039"/>
                    <a:pt x="17786" y="9039"/>
                  </a:cubicBezTo>
                  <a:cubicBezTo>
                    <a:pt x="17768" y="9039"/>
                    <a:pt x="17749" y="9043"/>
                    <a:pt x="17730" y="9053"/>
                  </a:cubicBezTo>
                  <a:cubicBezTo>
                    <a:pt x="17363" y="9246"/>
                    <a:pt x="16980" y="9342"/>
                    <a:pt x="16581" y="9342"/>
                  </a:cubicBezTo>
                  <a:cubicBezTo>
                    <a:pt x="16501" y="9342"/>
                    <a:pt x="16420" y="9338"/>
                    <a:pt x="16339" y="9331"/>
                  </a:cubicBezTo>
                  <a:cubicBezTo>
                    <a:pt x="16223" y="9331"/>
                    <a:pt x="16223" y="9516"/>
                    <a:pt x="16339" y="9516"/>
                  </a:cubicBezTo>
                  <a:cubicBezTo>
                    <a:pt x="16444" y="9528"/>
                    <a:pt x="16548" y="9533"/>
                    <a:pt x="16652" y="9533"/>
                  </a:cubicBezTo>
                  <a:cubicBezTo>
                    <a:pt x="16756" y="9533"/>
                    <a:pt x="16861" y="9528"/>
                    <a:pt x="16965" y="9516"/>
                  </a:cubicBezTo>
                  <a:lnTo>
                    <a:pt x="16965" y="9516"/>
                  </a:lnTo>
                  <a:cubicBezTo>
                    <a:pt x="16641" y="11231"/>
                    <a:pt x="15435" y="12714"/>
                    <a:pt x="13697" y="13085"/>
                  </a:cubicBezTo>
                  <a:cubicBezTo>
                    <a:pt x="13449" y="13137"/>
                    <a:pt x="13181" y="13162"/>
                    <a:pt x="12903" y="13162"/>
                  </a:cubicBezTo>
                  <a:cubicBezTo>
                    <a:pt x="11182" y="13162"/>
                    <a:pt x="9092" y="12183"/>
                    <a:pt x="9132" y="10327"/>
                  </a:cubicBezTo>
                  <a:cubicBezTo>
                    <a:pt x="9132" y="10275"/>
                    <a:pt x="9093" y="10249"/>
                    <a:pt x="9063" y="10249"/>
                  </a:cubicBezTo>
                  <a:cubicBezTo>
                    <a:pt x="9054" y="10249"/>
                    <a:pt x="9045" y="10252"/>
                    <a:pt x="9039" y="10258"/>
                  </a:cubicBezTo>
                  <a:cubicBezTo>
                    <a:pt x="9054" y="10167"/>
                    <a:pt x="8981" y="10106"/>
                    <a:pt x="8916" y="10106"/>
                  </a:cubicBezTo>
                  <a:cubicBezTo>
                    <a:pt x="8880" y="10106"/>
                    <a:pt x="8847" y="10124"/>
                    <a:pt x="8830" y="10165"/>
                  </a:cubicBezTo>
                  <a:cubicBezTo>
                    <a:pt x="8529" y="10687"/>
                    <a:pt x="8123" y="11175"/>
                    <a:pt x="7508" y="11175"/>
                  </a:cubicBezTo>
                  <a:cubicBezTo>
                    <a:pt x="7413" y="11175"/>
                    <a:pt x="7313" y="11163"/>
                    <a:pt x="7208" y="11138"/>
                  </a:cubicBezTo>
                  <a:cubicBezTo>
                    <a:pt x="6397" y="10930"/>
                    <a:pt x="6142" y="9980"/>
                    <a:pt x="6745" y="9400"/>
                  </a:cubicBezTo>
                  <a:cubicBezTo>
                    <a:pt x="6791" y="9377"/>
                    <a:pt x="6768" y="9308"/>
                    <a:pt x="6745" y="9284"/>
                  </a:cubicBezTo>
                  <a:cubicBezTo>
                    <a:pt x="6808" y="9173"/>
                    <a:pt x="6709" y="9073"/>
                    <a:pt x="6610" y="9073"/>
                  </a:cubicBezTo>
                  <a:cubicBezTo>
                    <a:pt x="6564" y="9073"/>
                    <a:pt x="6519" y="9094"/>
                    <a:pt x="6490" y="9145"/>
                  </a:cubicBezTo>
                  <a:cubicBezTo>
                    <a:pt x="5968" y="9982"/>
                    <a:pt x="4820" y="10411"/>
                    <a:pt x="3661" y="10411"/>
                  </a:cubicBezTo>
                  <a:cubicBezTo>
                    <a:pt x="2349" y="10411"/>
                    <a:pt x="1023" y="9861"/>
                    <a:pt x="580" y="8728"/>
                  </a:cubicBezTo>
                  <a:cubicBezTo>
                    <a:pt x="163" y="7639"/>
                    <a:pt x="812" y="6411"/>
                    <a:pt x="1716" y="5785"/>
                  </a:cubicBezTo>
                  <a:cubicBezTo>
                    <a:pt x="2162" y="5471"/>
                    <a:pt x="2885" y="5239"/>
                    <a:pt x="3567" y="5239"/>
                  </a:cubicBezTo>
                  <a:cubicBezTo>
                    <a:pt x="4195" y="5239"/>
                    <a:pt x="4788" y="5436"/>
                    <a:pt x="5099" y="5947"/>
                  </a:cubicBezTo>
                  <a:lnTo>
                    <a:pt x="5122" y="5970"/>
                  </a:lnTo>
                  <a:cubicBezTo>
                    <a:pt x="4914" y="6109"/>
                    <a:pt x="4752" y="6272"/>
                    <a:pt x="4613" y="6480"/>
                  </a:cubicBezTo>
                  <a:cubicBezTo>
                    <a:pt x="4579" y="6547"/>
                    <a:pt x="4629" y="6601"/>
                    <a:pt x="4686" y="6601"/>
                  </a:cubicBezTo>
                  <a:cubicBezTo>
                    <a:pt x="4709" y="6601"/>
                    <a:pt x="4732" y="6593"/>
                    <a:pt x="4752" y="6573"/>
                  </a:cubicBezTo>
                  <a:cubicBezTo>
                    <a:pt x="5169" y="6133"/>
                    <a:pt x="5632" y="5854"/>
                    <a:pt x="6258" y="5785"/>
                  </a:cubicBezTo>
                  <a:cubicBezTo>
                    <a:pt x="6391" y="5763"/>
                    <a:pt x="6418" y="5528"/>
                    <a:pt x="6278" y="5528"/>
                  </a:cubicBezTo>
                  <a:cubicBezTo>
                    <a:pt x="6272" y="5528"/>
                    <a:pt x="6265" y="5529"/>
                    <a:pt x="6258" y="5530"/>
                  </a:cubicBezTo>
                  <a:cubicBezTo>
                    <a:pt x="6003" y="5553"/>
                    <a:pt x="5748" y="5623"/>
                    <a:pt x="5516" y="5739"/>
                  </a:cubicBezTo>
                  <a:cubicBezTo>
                    <a:pt x="3871" y="3189"/>
                    <a:pt x="6953" y="895"/>
                    <a:pt x="9178" y="408"/>
                  </a:cubicBezTo>
                  <a:cubicBezTo>
                    <a:pt x="9598" y="314"/>
                    <a:pt x="10019" y="268"/>
                    <a:pt x="10433" y="268"/>
                  </a:cubicBezTo>
                  <a:close/>
                  <a:moveTo>
                    <a:pt x="10415" y="0"/>
                  </a:moveTo>
                  <a:cubicBezTo>
                    <a:pt x="9810" y="0"/>
                    <a:pt x="9202" y="90"/>
                    <a:pt x="8622" y="269"/>
                  </a:cubicBezTo>
                  <a:cubicBezTo>
                    <a:pt x="6536" y="918"/>
                    <a:pt x="3431" y="3467"/>
                    <a:pt x="5401" y="5808"/>
                  </a:cubicBezTo>
                  <a:cubicBezTo>
                    <a:pt x="5354" y="5831"/>
                    <a:pt x="5308" y="5854"/>
                    <a:pt x="5261" y="5878"/>
                  </a:cubicBezTo>
                  <a:cubicBezTo>
                    <a:pt x="4941" y="5223"/>
                    <a:pt x="4185" y="4978"/>
                    <a:pt x="3426" y="4978"/>
                  </a:cubicBezTo>
                  <a:cubicBezTo>
                    <a:pt x="2923" y="4978"/>
                    <a:pt x="2419" y="5086"/>
                    <a:pt x="2040" y="5252"/>
                  </a:cubicBezTo>
                  <a:cubicBezTo>
                    <a:pt x="928" y="5739"/>
                    <a:pt x="1" y="7013"/>
                    <a:pt x="117" y="8265"/>
                  </a:cubicBezTo>
                  <a:cubicBezTo>
                    <a:pt x="293" y="9895"/>
                    <a:pt x="1995" y="10725"/>
                    <a:pt x="3673" y="10725"/>
                  </a:cubicBezTo>
                  <a:cubicBezTo>
                    <a:pt x="4643" y="10725"/>
                    <a:pt x="5604" y="10447"/>
                    <a:pt x="6258" y="9887"/>
                  </a:cubicBezTo>
                  <a:lnTo>
                    <a:pt x="6258" y="9887"/>
                  </a:lnTo>
                  <a:cubicBezTo>
                    <a:pt x="6119" y="10397"/>
                    <a:pt x="6374" y="10999"/>
                    <a:pt x="6884" y="11254"/>
                  </a:cubicBezTo>
                  <a:cubicBezTo>
                    <a:pt x="7085" y="11358"/>
                    <a:pt x="7300" y="11406"/>
                    <a:pt x="7513" y="11406"/>
                  </a:cubicBezTo>
                  <a:cubicBezTo>
                    <a:pt x="8108" y="11406"/>
                    <a:pt x="8690" y="11035"/>
                    <a:pt x="8946" y="10489"/>
                  </a:cubicBezTo>
                  <a:lnTo>
                    <a:pt x="8946" y="10489"/>
                  </a:lnTo>
                  <a:cubicBezTo>
                    <a:pt x="8858" y="12406"/>
                    <a:pt x="11242" y="13464"/>
                    <a:pt x="12931" y="13464"/>
                  </a:cubicBezTo>
                  <a:cubicBezTo>
                    <a:pt x="13018" y="13464"/>
                    <a:pt x="13104" y="13462"/>
                    <a:pt x="13187" y="13456"/>
                  </a:cubicBezTo>
                  <a:cubicBezTo>
                    <a:pt x="15273" y="13317"/>
                    <a:pt x="16965" y="11625"/>
                    <a:pt x="17266" y="9562"/>
                  </a:cubicBezTo>
                  <a:cubicBezTo>
                    <a:pt x="17289" y="9539"/>
                    <a:pt x="17266" y="9493"/>
                    <a:pt x="17266" y="9470"/>
                  </a:cubicBezTo>
                  <a:lnTo>
                    <a:pt x="17313" y="9470"/>
                  </a:lnTo>
                  <a:cubicBezTo>
                    <a:pt x="17548" y="10592"/>
                    <a:pt x="18688" y="11220"/>
                    <a:pt x="19795" y="11220"/>
                  </a:cubicBezTo>
                  <a:cubicBezTo>
                    <a:pt x="20105" y="11220"/>
                    <a:pt x="20412" y="11170"/>
                    <a:pt x="20696" y="11069"/>
                  </a:cubicBezTo>
                  <a:cubicBezTo>
                    <a:pt x="21762" y="10675"/>
                    <a:pt x="22365" y="9400"/>
                    <a:pt x="21809" y="8450"/>
                  </a:cubicBezTo>
                  <a:lnTo>
                    <a:pt x="21809" y="8450"/>
                  </a:lnTo>
                  <a:cubicBezTo>
                    <a:pt x="21819" y="8450"/>
                    <a:pt x="21830" y="8450"/>
                    <a:pt x="21840" y="8450"/>
                  </a:cubicBezTo>
                  <a:cubicBezTo>
                    <a:pt x="23816" y="8450"/>
                    <a:pt x="25118" y="6308"/>
                    <a:pt x="24265" y="4533"/>
                  </a:cubicBezTo>
                  <a:cubicBezTo>
                    <a:pt x="23736" y="3382"/>
                    <a:pt x="22631" y="2797"/>
                    <a:pt x="21509" y="2797"/>
                  </a:cubicBezTo>
                  <a:cubicBezTo>
                    <a:pt x="20667" y="2797"/>
                    <a:pt x="19816" y="3126"/>
                    <a:pt x="19190" y="3792"/>
                  </a:cubicBezTo>
                  <a:cubicBezTo>
                    <a:pt x="19150" y="2553"/>
                    <a:pt x="18107" y="1866"/>
                    <a:pt x="17073" y="1866"/>
                  </a:cubicBezTo>
                  <a:cubicBezTo>
                    <a:pt x="16309" y="1866"/>
                    <a:pt x="15549" y="2242"/>
                    <a:pt x="15204" y="3050"/>
                  </a:cubicBezTo>
                  <a:cubicBezTo>
                    <a:pt x="14470" y="1028"/>
                    <a:pt x="12464" y="0"/>
                    <a:pt x="10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11060373" y="2520924"/>
              <a:ext cx="30229" cy="50125"/>
            </a:xfrm>
            <a:custGeom>
              <a:avLst/>
              <a:gdLst/>
              <a:ahLst/>
              <a:cxnLst/>
              <a:rect l="l" t="t" r="r" b="b"/>
              <a:pathLst>
                <a:path w="1021" h="1693" extrusionOk="0">
                  <a:moveTo>
                    <a:pt x="1" y="0"/>
                  </a:moveTo>
                  <a:lnTo>
                    <a:pt x="1" y="0"/>
                  </a:lnTo>
                  <a:cubicBezTo>
                    <a:pt x="186" y="533"/>
                    <a:pt x="279" y="1090"/>
                    <a:pt x="349" y="1669"/>
                  </a:cubicBezTo>
                  <a:cubicBezTo>
                    <a:pt x="442" y="1648"/>
                    <a:pt x="541" y="1637"/>
                    <a:pt x="640" y="1637"/>
                  </a:cubicBezTo>
                  <a:cubicBezTo>
                    <a:pt x="761" y="1637"/>
                    <a:pt x="883" y="1654"/>
                    <a:pt x="998" y="1692"/>
                  </a:cubicBezTo>
                  <a:cubicBezTo>
                    <a:pt x="998" y="1669"/>
                    <a:pt x="998" y="1669"/>
                    <a:pt x="1021" y="1669"/>
                  </a:cubicBezTo>
                  <a:cubicBezTo>
                    <a:pt x="951" y="974"/>
                    <a:pt x="604" y="32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11099487" y="2545825"/>
              <a:ext cx="168852" cy="231323"/>
            </a:xfrm>
            <a:custGeom>
              <a:avLst/>
              <a:gdLst/>
              <a:ahLst/>
              <a:cxnLst/>
              <a:rect l="l" t="t" r="r" b="b"/>
              <a:pathLst>
                <a:path w="5703" h="7813" extrusionOk="0">
                  <a:moveTo>
                    <a:pt x="2433" y="0"/>
                  </a:moveTo>
                  <a:cubicBezTo>
                    <a:pt x="1957" y="0"/>
                    <a:pt x="1471" y="120"/>
                    <a:pt x="1021" y="341"/>
                  </a:cubicBezTo>
                  <a:cubicBezTo>
                    <a:pt x="1265" y="292"/>
                    <a:pt x="1510" y="263"/>
                    <a:pt x="1751" y="263"/>
                  </a:cubicBezTo>
                  <a:cubicBezTo>
                    <a:pt x="1967" y="263"/>
                    <a:pt x="2180" y="287"/>
                    <a:pt x="2388" y="341"/>
                  </a:cubicBezTo>
                  <a:cubicBezTo>
                    <a:pt x="3570" y="643"/>
                    <a:pt x="4242" y="1778"/>
                    <a:pt x="4126" y="2960"/>
                  </a:cubicBezTo>
                  <a:cubicBezTo>
                    <a:pt x="3995" y="4340"/>
                    <a:pt x="2870" y="4913"/>
                    <a:pt x="1670" y="4913"/>
                  </a:cubicBezTo>
                  <a:cubicBezTo>
                    <a:pt x="1601" y="4913"/>
                    <a:pt x="1531" y="4911"/>
                    <a:pt x="1461" y="4907"/>
                  </a:cubicBezTo>
                  <a:cubicBezTo>
                    <a:pt x="1345" y="6019"/>
                    <a:pt x="835" y="7155"/>
                    <a:pt x="1" y="7757"/>
                  </a:cubicBezTo>
                  <a:cubicBezTo>
                    <a:pt x="188" y="7791"/>
                    <a:pt x="374" y="7813"/>
                    <a:pt x="561" y="7813"/>
                  </a:cubicBezTo>
                  <a:cubicBezTo>
                    <a:pt x="629" y="7813"/>
                    <a:pt x="697" y="7810"/>
                    <a:pt x="766" y="7804"/>
                  </a:cubicBezTo>
                  <a:cubicBezTo>
                    <a:pt x="2064" y="7688"/>
                    <a:pt x="3130" y="6228"/>
                    <a:pt x="2087" y="5115"/>
                  </a:cubicBezTo>
                  <a:cubicBezTo>
                    <a:pt x="1998" y="5027"/>
                    <a:pt x="2086" y="4884"/>
                    <a:pt x="2194" y="4884"/>
                  </a:cubicBezTo>
                  <a:cubicBezTo>
                    <a:pt x="2227" y="4884"/>
                    <a:pt x="2263" y="4897"/>
                    <a:pt x="2295" y="4930"/>
                  </a:cubicBezTo>
                  <a:cubicBezTo>
                    <a:pt x="2388" y="5000"/>
                    <a:pt x="2434" y="5069"/>
                    <a:pt x="2504" y="5162"/>
                  </a:cubicBezTo>
                  <a:cubicBezTo>
                    <a:pt x="4427" y="5046"/>
                    <a:pt x="5702" y="3076"/>
                    <a:pt x="4682" y="1315"/>
                  </a:cubicBezTo>
                  <a:cubicBezTo>
                    <a:pt x="4143" y="401"/>
                    <a:pt x="3303" y="0"/>
                    <a:pt x="24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11056257" y="2511301"/>
              <a:ext cx="217970" cy="273810"/>
            </a:xfrm>
            <a:custGeom>
              <a:avLst/>
              <a:gdLst/>
              <a:ahLst/>
              <a:cxnLst/>
              <a:rect l="l" t="t" r="r" b="b"/>
              <a:pathLst>
                <a:path w="7362" h="9248" extrusionOk="0">
                  <a:moveTo>
                    <a:pt x="1" y="1"/>
                  </a:moveTo>
                  <a:lnTo>
                    <a:pt x="1" y="1"/>
                  </a:lnTo>
                  <a:cubicBezTo>
                    <a:pt x="47" y="117"/>
                    <a:pt x="94" y="233"/>
                    <a:pt x="140" y="325"/>
                  </a:cubicBezTo>
                  <a:cubicBezTo>
                    <a:pt x="743" y="650"/>
                    <a:pt x="1090" y="1299"/>
                    <a:pt x="1160" y="1994"/>
                  </a:cubicBezTo>
                  <a:cubicBezTo>
                    <a:pt x="1554" y="1785"/>
                    <a:pt x="2017" y="1600"/>
                    <a:pt x="2481" y="1507"/>
                  </a:cubicBezTo>
                  <a:cubicBezTo>
                    <a:pt x="2929" y="1287"/>
                    <a:pt x="3413" y="1167"/>
                    <a:pt x="3887" y="1167"/>
                  </a:cubicBezTo>
                  <a:cubicBezTo>
                    <a:pt x="4760" y="1167"/>
                    <a:pt x="5602" y="1573"/>
                    <a:pt x="6142" y="2504"/>
                  </a:cubicBezTo>
                  <a:cubicBezTo>
                    <a:pt x="7162" y="4242"/>
                    <a:pt x="5887" y="6212"/>
                    <a:pt x="3964" y="6328"/>
                  </a:cubicBezTo>
                  <a:cubicBezTo>
                    <a:pt x="3894" y="6235"/>
                    <a:pt x="3825" y="6166"/>
                    <a:pt x="3755" y="6096"/>
                  </a:cubicBezTo>
                  <a:cubicBezTo>
                    <a:pt x="3723" y="6063"/>
                    <a:pt x="3687" y="6050"/>
                    <a:pt x="3654" y="6050"/>
                  </a:cubicBezTo>
                  <a:cubicBezTo>
                    <a:pt x="3546" y="6050"/>
                    <a:pt x="3458" y="6193"/>
                    <a:pt x="3547" y="6281"/>
                  </a:cubicBezTo>
                  <a:cubicBezTo>
                    <a:pt x="4590" y="7394"/>
                    <a:pt x="3524" y="8854"/>
                    <a:pt x="2226" y="8970"/>
                  </a:cubicBezTo>
                  <a:cubicBezTo>
                    <a:pt x="2157" y="8976"/>
                    <a:pt x="2087" y="8979"/>
                    <a:pt x="2017" y="8979"/>
                  </a:cubicBezTo>
                  <a:cubicBezTo>
                    <a:pt x="1825" y="8979"/>
                    <a:pt x="1631" y="8957"/>
                    <a:pt x="1461" y="8923"/>
                  </a:cubicBezTo>
                  <a:cubicBezTo>
                    <a:pt x="1345" y="8993"/>
                    <a:pt x="1252" y="9062"/>
                    <a:pt x="1137" y="9109"/>
                  </a:cubicBezTo>
                  <a:cubicBezTo>
                    <a:pt x="1426" y="9202"/>
                    <a:pt x="1733" y="9248"/>
                    <a:pt x="2040" y="9248"/>
                  </a:cubicBezTo>
                  <a:cubicBezTo>
                    <a:pt x="2347" y="9248"/>
                    <a:pt x="2654" y="9202"/>
                    <a:pt x="2944" y="9109"/>
                  </a:cubicBezTo>
                  <a:cubicBezTo>
                    <a:pt x="4010" y="8715"/>
                    <a:pt x="4613" y="7440"/>
                    <a:pt x="4057" y="6467"/>
                  </a:cubicBezTo>
                  <a:lnTo>
                    <a:pt x="4057" y="6467"/>
                  </a:lnTo>
                  <a:cubicBezTo>
                    <a:pt x="4078" y="6467"/>
                    <a:pt x="4099" y="6468"/>
                    <a:pt x="4120" y="6468"/>
                  </a:cubicBezTo>
                  <a:cubicBezTo>
                    <a:pt x="6077" y="6468"/>
                    <a:pt x="7362" y="4339"/>
                    <a:pt x="6513" y="2573"/>
                  </a:cubicBezTo>
                  <a:cubicBezTo>
                    <a:pt x="5984" y="1422"/>
                    <a:pt x="4879" y="837"/>
                    <a:pt x="3757" y="837"/>
                  </a:cubicBezTo>
                  <a:cubicBezTo>
                    <a:pt x="2915" y="837"/>
                    <a:pt x="2064" y="1166"/>
                    <a:pt x="1438" y="1832"/>
                  </a:cubicBezTo>
                  <a:cubicBezTo>
                    <a:pt x="1415" y="882"/>
                    <a:pt x="766" y="233"/>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8"/>
          <p:cNvSpPr/>
          <p:nvPr/>
        </p:nvSpPr>
        <p:spPr>
          <a:xfrm>
            <a:off x="5719177" y="-375488"/>
            <a:ext cx="678600" cy="899600"/>
          </a:xfrm>
          <a:prstGeom prst="plus">
            <a:avLst>
              <a:gd name="adj" fmla="val 25000"/>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251"/>
        <p:cNvGrpSpPr/>
        <p:nvPr/>
      </p:nvGrpSpPr>
      <p:grpSpPr>
        <a:xfrm>
          <a:off x="0" y="0"/>
          <a:ext cx="0" cy="0"/>
          <a:chOff x="0" y="0"/>
          <a:chExt cx="0" cy="0"/>
        </a:xfrm>
      </p:grpSpPr>
      <p:sp>
        <p:nvSpPr>
          <p:cNvPr id="252" name="Google Shape;252;p9"/>
          <p:cNvSpPr txBox="1">
            <a:spLocks noGrp="1"/>
          </p:cNvSpPr>
          <p:nvPr>
            <p:ph type="title"/>
          </p:nvPr>
        </p:nvSpPr>
        <p:spPr>
          <a:xfrm>
            <a:off x="3928325" y="1614733"/>
            <a:ext cx="4123800" cy="90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r>
              <a:rPr lang="ru-RU" smtClean="0"/>
              <a:t>Образец заголовка</a:t>
            </a:r>
            <a:endParaRPr/>
          </a:p>
        </p:txBody>
      </p:sp>
      <p:sp>
        <p:nvSpPr>
          <p:cNvPr id="253" name="Google Shape;253;p9"/>
          <p:cNvSpPr txBox="1">
            <a:spLocks noGrp="1"/>
          </p:cNvSpPr>
          <p:nvPr>
            <p:ph type="subTitle" idx="1"/>
          </p:nvPr>
        </p:nvSpPr>
        <p:spPr>
          <a:xfrm>
            <a:off x="3928325" y="2707700"/>
            <a:ext cx="4123800" cy="178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700"/>
              <a:buNone/>
              <a:defRPr sz="1700"/>
            </a:lvl1pPr>
            <a:lvl2pPr lvl="1" algn="ctr">
              <a:lnSpc>
                <a:spcPct val="100000"/>
              </a:lnSpc>
              <a:spcBef>
                <a:spcPts val="0"/>
              </a:spcBef>
              <a:spcAft>
                <a:spcPts val="0"/>
              </a:spcAft>
              <a:buSzPts val="1700"/>
              <a:buNone/>
              <a:defRPr sz="1700"/>
            </a:lvl2pPr>
            <a:lvl3pPr lvl="2" algn="ctr">
              <a:lnSpc>
                <a:spcPct val="100000"/>
              </a:lnSpc>
              <a:spcBef>
                <a:spcPts val="0"/>
              </a:spcBef>
              <a:spcAft>
                <a:spcPts val="0"/>
              </a:spcAft>
              <a:buSzPts val="1700"/>
              <a:buNone/>
              <a:defRPr sz="1700"/>
            </a:lvl3pPr>
            <a:lvl4pPr lvl="3" algn="ctr">
              <a:lnSpc>
                <a:spcPct val="100000"/>
              </a:lnSpc>
              <a:spcBef>
                <a:spcPts val="0"/>
              </a:spcBef>
              <a:spcAft>
                <a:spcPts val="0"/>
              </a:spcAft>
              <a:buSzPts val="1700"/>
              <a:buNone/>
              <a:defRPr sz="1700"/>
            </a:lvl4pPr>
            <a:lvl5pPr lvl="4" algn="ctr">
              <a:lnSpc>
                <a:spcPct val="100000"/>
              </a:lnSpc>
              <a:spcBef>
                <a:spcPts val="0"/>
              </a:spcBef>
              <a:spcAft>
                <a:spcPts val="0"/>
              </a:spcAft>
              <a:buSzPts val="1700"/>
              <a:buNone/>
              <a:defRPr sz="1700"/>
            </a:lvl5pPr>
            <a:lvl6pPr lvl="5" algn="ctr">
              <a:lnSpc>
                <a:spcPct val="100000"/>
              </a:lnSpc>
              <a:spcBef>
                <a:spcPts val="0"/>
              </a:spcBef>
              <a:spcAft>
                <a:spcPts val="0"/>
              </a:spcAft>
              <a:buSzPts val="1700"/>
              <a:buNone/>
              <a:defRPr sz="1700"/>
            </a:lvl6pPr>
            <a:lvl7pPr lvl="6" algn="ctr">
              <a:lnSpc>
                <a:spcPct val="100000"/>
              </a:lnSpc>
              <a:spcBef>
                <a:spcPts val="0"/>
              </a:spcBef>
              <a:spcAft>
                <a:spcPts val="0"/>
              </a:spcAft>
              <a:buSzPts val="1700"/>
              <a:buNone/>
              <a:defRPr sz="1700"/>
            </a:lvl7pPr>
            <a:lvl8pPr lvl="7" algn="ctr">
              <a:lnSpc>
                <a:spcPct val="100000"/>
              </a:lnSpc>
              <a:spcBef>
                <a:spcPts val="0"/>
              </a:spcBef>
              <a:spcAft>
                <a:spcPts val="0"/>
              </a:spcAft>
              <a:buSzPts val="1700"/>
              <a:buNone/>
              <a:defRPr sz="1700"/>
            </a:lvl8pPr>
            <a:lvl9pPr lvl="8" algn="ctr">
              <a:lnSpc>
                <a:spcPct val="100000"/>
              </a:lnSpc>
              <a:spcBef>
                <a:spcPts val="0"/>
              </a:spcBef>
              <a:spcAft>
                <a:spcPts val="0"/>
              </a:spcAft>
              <a:buSzPts val="1700"/>
              <a:buNone/>
              <a:defRPr sz="1700"/>
            </a:lvl9pPr>
          </a:lstStyle>
          <a:p>
            <a:r>
              <a:rPr lang="ru-RU" smtClean="0"/>
              <a:t>Образец подзаголовка</a:t>
            </a:r>
            <a:endParaRPr/>
          </a:p>
        </p:txBody>
      </p:sp>
      <p:sp>
        <p:nvSpPr>
          <p:cNvPr id="254" name="Google Shape;254;p9"/>
          <p:cNvSpPr/>
          <p:nvPr/>
        </p:nvSpPr>
        <p:spPr>
          <a:xfrm>
            <a:off x="-29600" y="5434033"/>
            <a:ext cx="9173700" cy="14536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5" name="Google Shape;255;p9"/>
          <p:cNvCxnSpPr/>
          <p:nvPr/>
        </p:nvCxnSpPr>
        <p:spPr>
          <a:xfrm>
            <a:off x="-29600" y="5427200"/>
            <a:ext cx="9206400" cy="0"/>
          </a:xfrm>
          <a:prstGeom prst="straightConnector1">
            <a:avLst/>
          </a:prstGeom>
          <a:noFill/>
          <a:ln w="76200" cap="flat" cmpd="sng">
            <a:solidFill>
              <a:schemeClr val="dk2"/>
            </a:solidFill>
            <a:prstDash val="solid"/>
            <a:round/>
            <a:headEnd type="none" w="med" len="med"/>
            <a:tailEnd type="none" w="med" len="med"/>
          </a:ln>
        </p:spPr>
      </p:cxnSp>
      <p:grpSp>
        <p:nvGrpSpPr>
          <p:cNvPr id="2" name="Google Shape;256;p9"/>
          <p:cNvGrpSpPr/>
          <p:nvPr/>
        </p:nvGrpSpPr>
        <p:grpSpPr>
          <a:xfrm>
            <a:off x="3767075" y="-266328"/>
            <a:ext cx="1609794" cy="1092533"/>
            <a:chOff x="3767075" y="-199746"/>
            <a:chExt cx="1609794" cy="819400"/>
          </a:xfrm>
        </p:grpSpPr>
        <p:sp>
          <p:nvSpPr>
            <p:cNvPr id="257" name="Google Shape;257;p9"/>
            <p:cNvSpPr/>
            <p:nvPr/>
          </p:nvSpPr>
          <p:spPr>
            <a:xfrm>
              <a:off x="3785997" y="-183909"/>
              <a:ext cx="1577422" cy="785805"/>
            </a:xfrm>
            <a:custGeom>
              <a:avLst/>
              <a:gdLst/>
              <a:ahLst/>
              <a:cxnLst/>
              <a:rect l="l" t="t" r="r" b="b"/>
              <a:pathLst>
                <a:path w="27093" h="13496" extrusionOk="0">
                  <a:moveTo>
                    <a:pt x="13930" y="1"/>
                  </a:moveTo>
                  <a:cubicBezTo>
                    <a:pt x="11707" y="1"/>
                    <a:pt x="8953" y="1146"/>
                    <a:pt x="8529" y="3437"/>
                  </a:cubicBezTo>
                  <a:cubicBezTo>
                    <a:pt x="8621" y="3530"/>
                    <a:pt x="8691" y="3622"/>
                    <a:pt x="8760" y="3738"/>
                  </a:cubicBezTo>
                  <a:cubicBezTo>
                    <a:pt x="8810" y="3820"/>
                    <a:pt x="8731" y="3902"/>
                    <a:pt x="8648" y="3902"/>
                  </a:cubicBezTo>
                  <a:cubicBezTo>
                    <a:pt x="8614" y="3902"/>
                    <a:pt x="8579" y="3888"/>
                    <a:pt x="8552" y="3854"/>
                  </a:cubicBezTo>
                  <a:cubicBezTo>
                    <a:pt x="8529" y="3784"/>
                    <a:pt x="8482" y="3738"/>
                    <a:pt x="8436" y="3692"/>
                  </a:cubicBezTo>
                  <a:cubicBezTo>
                    <a:pt x="8390" y="3692"/>
                    <a:pt x="8366" y="3669"/>
                    <a:pt x="8366" y="3622"/>
                  </a:cubicBezTo>
                  <a:cubicBezTo>
                    <a:pt x="7915" y="3156"/>
                    <a:pt x="7253" y="2891"/>
                    <a:pt x="6599" y="2891"/>
                  </a:cubicBezTo>
                  <a:cubicBezTo>
                    <a:pt x="6212" y="2891"/>
                    <a:pt x="5829" y="2984"/>
                    <a:pt x="5493" y="3182"/>
                  </a:cubicBezTo>
                  <a:cubicBezTo>
                    <a:pt x="4519" y="3715"/>
                    <a:pt x="4357" y="5036"/>
                    <a:pt x="5215" y="5754"/>
                  </a:cubicBezTo>
                  <a:cubicBezTo>
                    <a:pt x="5238" y="5778"/>
                    <a:pt x="5238" y="5824"/>
                    <a:pt x="5215" y="5847"/>
                  </a:cubicBezTo>
                  <a:lnTo>
                    <a:pt x="5238" y="5847"/>
                  </a:lnTo>
                  <a:cubicBezTo>
                    <a:pt x="5277" y="5886"/>
                    <a:pt x="5234" y="5974"/>
                    <a:pt x="5192" y="5974"/>
                  </a:cubicBezTo>
                  <a:cubicBezTo>
                    <a:pt x="5184" y="5974"/>
                    <a:pt x="5176" y="5970"/>
                    <a:pt x="5168" y="5963"/>
                  </a:cubicBezTo>
                  <a:cubicBezTo>
                    <a:pt x="4517" y="5470"/>
                    <a:pt x="3731" y="5177"/>
                    <a:pt x="2934" y="5177"/>
                  </a:cubicBezTo>
                  <a:cubicBezTo>
                    <a:pt x="2682" y="5177"/>
                    <a:pt x="2429" y="5207"/>
                    <a:pt x="2179" y="5268"/>
                  </a:cubicBezTo>
                  <a:cubicBezTo>
                    <a:pt x="1159" y="5523"/>
                    <a:pt x="0" y="6380"/>
                    <a:pt x="47" y="7539"/>
                  </a:cubicBezTo>
                  <a:cubicBezTo>
                    <a:pt x="70" y="8837"/>
                    <a:pt x="1530" y="9462"/>
                    <a:pt x="2619" y="9578"/>
                  </a:cubicBezTo>
                  <a:cubicBezTo>
                    <a:pt x="2782" y="9596"/>
                    <a:pt x="2944" y="9604"/>
                    <a:pt x="3105" y="9604"/>
                  </a:cubicBezTo>
                  <a:cubicBezTo>
                    <a:pt x="4017" y="9604"/>
                    <a:pt x="4886" y="9329"/>
                    <a:pt x="5655" y="8837"/>
                  </a:cubicBezTo>
                  <a:cubicBezTo>
                    <a:pt x="5493" y="8651"/>
                    <a:pt x="5377" y="8466"/>
                    <a:pt x="5261" y="8257"/>
                  </a:cubicBezTo>
                  <a:cubicBezTo>
                    <a:pt x="5230" y="8179"/>
                    <a:pt x="5283" y="8122"/>
                    <a:pt x="5336" y="8122"/>
                  </a:cubicBezTo>
                  <a:cubicBezTo>
                    <a:pt x="5360" y="8122"/>
                    <a:pt x="5385" y="8135"/>
                    <a:pt x="5400" y="8165"/>
                  </a:cubicBezTo>
                  <a:cubicBezTo>
                    <a:pt x="5701" y="8651"/>
                    <a:pt x="6095" y="8999"/>
                    <a:pt x="6628" y="9231"/>
                  </a:cubicBezTo>
                  <a:cubicBezTo>
                    <a:pt x="6745" y="9289"/>
                    <a:pt x="6666" y="9461"/>
                    <a:pt x="6556" y="9461"/>
                  </a:cubicBezTo>
                  <a:cubicBezTo>
                    <a:pt x="6535" y="9461"/>
                    <a:pt x="6512" y="9454"/>
                    <a:pt x="6489" y="9439"/>
                  </a:cubicBezTo>
                  <a:cubicBezTo>
                    <a:pt x="6281" y="9347"/>
                    <a:pt x="6072" y="9207"/>
                    <a:pt x="5887" y="9068"/>
                  </a:cubicBezTo>
                  <a:cubicBezTo>
                    <a:pt x="5840" y="9092"/>
                    <a:pt x="5794" y="9138"/>
                    <a:pt x="5725" y="9161"/>
                  </a:cubicBezTo>
                  <a:lnTo>
                    <a:pt x="5771" y="9207"/>
                  </a:lnTo>
                  <a:cubicBezTo>
                    <a:pt x="5794" y="9184"/>
                    <a:pt x="5817" y="9161"/>
                    <a:pt x="5864" y="9161"/>
                  </a:cubicBezTo>
                  <a:cubicBezTo>
                    <a:pt x="5875" y="9154"/>
                    <a:pt x="5886" y="9150"/>
                    <a:pt x="5897" y="9150"/>
                  </a:cubicBezTo>
                  <a:cubicBezTo>
                    <a:pt x="5952" y="9150"/>
                    <a:pt x="5991" y="9238"/>
                    <a:pt x="5933" y="9277"/>
                  </a:cubicBezTo>
                  <a:cubicBezTo>
                    <a:pt x="5238" y="9717"/>
                    <a:pt x="5122" y="10737"/>
                    <a:pt x="5887" y="11177"/>
                  </a:cubicBezTo>
                  <a:cubicBezTo>
                    <a:pt x="6052" y="11273"/>
                    <a:pt x="6215" y="11314"/>
                    <a:pt x="6373" y="11314"/>
                  </a:cubicBezTo>
                  <a:cubicBezTo>
                    <a:pt x="6904" y="11314"/>
                    <a:pt x="7389" y="10857"/>
                    <a:pt x="7764" y="10482"/>
                  </a:cubicBezTo>
                  <a:cubicBezTo>
                    <a:pt x="7790" y="10464"/>
                    <a:pt x="7817" y="10457"/>
                    <a:pt x="7842" y="10457"/>
                  </a:cubicBezTo>
                  <a:cubicBezTo>
                    <a:pt x="7883" y="10457"/>
                    <a:pt x="7921" y="10477"/>
                    <a:pt x="7949" y="10505"/>
                  </a:cubicBezTo>
                  <a:cubicBezTo>
                    <a:pt x="7973" y="10505"/>
                    <a:pt x="8019" y="10528"/>
                    <a:pt x="8019" y="10575"/>
                  </a:cubicBezTo>
                  <a:cubicBezTo>
                    <a:pt x="7676" y="12677"/>
                    <a:pt x="11638" y="13495"/>
                    <a:pt x="13126" y="13495"/>
                  </a:cubicBezTo>
                  <a:cubicBezTo>
                    <a:pt x="13147" y="13495"/>
                    <a:pt x="13167" y="13495"/>
                    <a:pt x="13187" y="13495"/>
                  </a:cubicBezTo>
                  <a:cubicBezTo>
                    <a:pt x="15064" y="13472"/>
                    <a:pt x="17567" y="12522"/>
                    <a:pt x="17776" y="10389"/>
                  </a:cubicBezTo>
                  <a:cubicBezTo>
                    <a:pt x="17787" y="10285"/>
                    <a:pt x="17874" y="10233"/>
                    <a:pt x="17955" y="10233"/>
                  </a:cubicBezTo>
                  <a:cubicBezTo>
                    <a:pt x="18036" y="10233"/>
                    <a:pt x="18112" y="10285"/>
                    <a:pt x="18100" y="10389"/>
                  </a:cubicBezTo>
                  <a:cubicBezTo>
                    <a:pt x="18100" y="10505"/>
                    <a:pt x="18077" y="10621"/>
                    <a:pt x="18054" y="10737"/>
                  </a:cubicBezTo>
                  <a:cubicBezTo>
                    <a:pt x="18378" y="11108"/>
                    <a:pt x="18772" y="11409"/>
                    <a:pt x="19282" y="11525"/>
                  </a:cubicBezTo>
                  <a:cubicBezTo>
                    <a:pt x="19389" y="11555"/>
                    <a:pt x="19522" y="11571"/>
                    <a:pt x="19665" y="11571"/>
                  </a:cubicBezTo>
                  <a:cubicBezTo>
                    <a:pt x="20293" y="11571"/>
                    <a:pt x="21098" y="11265"/>
                    <a:pt x="20626" y="10528"/>
                  </a:cubicBezTo>
                  <a:cubicBezTo>
                    <a:pt x="20580" y="10482"/>
                    <a:pt x="20649" y="10436"/>
                    <a:pt x="20696" y="10436"/>
                  </a:cubicBezTo>
                  <a:cubicBezTo>
                    <a:pt x="20726" y="10391"/>
                    <a:pt x="20765" y="10365"/>
                    <a:pt x="20808" y="10365"/>
                  </a:cubicBezTo>
                  <a:cubicBezTo>
                    <a:pt x="20832" y="10365"/>
                    <a:pt x="20856" y="10373"/>
                    <a:pt x="20881" y="10389"/>
                  </a:cubicBezTo>
                  <a:cubicBezTo>
                    <a:pt x="21733" y="11019"/>
                    <a:pt x="22849" y="11478"/>
                    <a:pt x="23908" y="11478"/>
                  </a:cubicBezTo>
                  <a:cubicBezTo>
                    <a:pt x="24837" y="11478"/>
                    <a:pt x="25723" y="11126"/>
                    <a:pt x="26350" y="10227"/>
                  </a:cubicBezTo>
                  <a:cubicBezTo>
                    <a:pt x="27092" y="9184"/>
                    <a:pt x="26999" y="7817"/>
                    <a:pt x="26096" y="6913"/>
                  </a:cubicBezTo>
                  <a:cubicBezTo>
                    <a:pt x="25331" y="6148"/>
                    <a:pt x="24195" y="5963"/>
                    <a:pt x="23175" y="5940"/>
                  </a:cubicBezTo>
                  <a:cubicBezTo>
                    <a:pt x="23146" y="5983"/>
                    <a:pt x="23108" y="6002"/>
                    <a:pt x="23072" y="6002"/>
                  </a:cubicBezTo>
                  <a:cubicBezTo>
                    <a:pt x="22992" y="6002"/>
                    <a:pt x="22919" y="5912"/>
                    <a:pt x="22967" y="5801"/>
                  </a:cubicBezTo>
                  <a:cubicBezTo>
                    <a:pt x="23481" y="4729"/>
                    <a:pt x="23223" y="2865"/>
                    <a:pt x="21807" y="2865"/>
                  </a:cubicBezTo>
                  <a:cubicBezTo>
                    <a:pt x="21691" y="2865"/>
                    <a:pt x="21568" y="2878"/>
                    <a:pt x="21437" y="2904"/>
                  </a:cubicBezTo>
                  <a:cubicBezTo>
                    <a:pt x="20418" y="3089"/>
                    <a:pt x="19746" y="3970"/>
                    <a:pt x="19352" y="4851"/>
                  </a:cubicBezTo>
                  <a:cubicBezTo>
                    <a:pt x="19630" y="5036"/>
                    <a:pt x="19861" y="5245"/>
                    <a:pt x="20024" y="5523"/>
                  </a:cubicBezTo>
                  <a:cubicBezTo>
                    <a:pt x="20094" y="5628"/>
                    <a:pt x="19990" y="5748"/>
                    <a:pt x="19896" y="5748"/>
                  </a:cubicBezTo>
                  <a:cubicBezTo>
                    <a:pt x="19866" y="5748"/>
                    <a:pt x="19837" y="5736"/>
                    <a:pt x="19815" y="5708"/>
                  </a:cubicBezTo>
                  <a:cubicBezTo>
                    <a:pt x="19252" y="5032"/>
                    <a:pt x="18601" y="4641"/>
                    <a:pt x="17714" y="4641"/>
                  </a:cubicBezTo>
                  <a:cubicBezTo>
                    <a:pt x="17688" y="4641"/>
                    <a:pt x="17662" y="4641"/>
                    <a:pt x="17637" y="4642"/>
                  </a:cubicBezTo>
                  <a:cubicBezTo>
                    <a:pt x="17567" y="4642"/>
                    <a:pt x="17544" y="4503"/>
                    <a:pt x="17637" y="4480"/>
                  </a:cubicBezTo>
                  <a:cubicBezTo>
                    <a:pt x="17752" y="4462"/>
                    <a:pt x="17871" y="4454"/>
                    <a:pt x="17991" y="4454"/>
                  </a:cubicBezTo>
                  <a:cubicBezTo>
                    <a:pt x="18351" y="4454"/>
                    <a:pt x="18720" y="4532"/>
                    <a:pt x="19050" y="4688"/>
                  </a:cubicBezTo>
                  <a:cubicBezTo>
                    <a:pt x="18981" y="2209"/>
                    <a:pt x="16941" y="285"/>
                    <a:pt x="14531" y="30"/>
                  </a:cubicBezTo>
                  <a:cubicBezTo>
                    <a:pt x="14337" y="10"/>
                    <a:pt x="14135" y="1"/>
                    <a:pt x="139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3767075" y="-199746"/>
              <a:ext cx="1609794" cy="819400"/>
            </a:xfrm>
            <a:custGeom>
              <a:avLst/>
              <a:gdLst/>
              <a:ahLst/>
              <a:cxnLst/>
              <a:rect l="l" t="t" r="r" b="b"/>
              <a:pathLst>
                <a:path w="27649" h="14073" extrusionOk="0">
                  <a:moveTo>
                    <a:pt x="14326" y="0"/>
                  </a:moveTo>
                  <a:cubicBezTo>
                    <a:pt x="12097" y="0"/>
                    <a:pt x="8972" y="1172"/>
                    <a:pt x="8715" y="3570"/>
                  </a:cubicBezTo>
                  <a:cubicBezTo>
                    <a:pt x="8234" y="3154"/>
                    <a:pt x="7578" y="2927"/>
                    <a:pt x="6931" y="2927"/>
                  </a:cubicBezTo>
                  <a:cubicBezTo>
                    <a:pt x="6424" y="2927"/>
                    <a:pt x="5924" y="3066"/>
                    <a:pt x="5516" y="3361"/>
                  </a:cubicBezTo>
                  <a:cubicBezTo>
                    <a:pt x="4752" y="3894"/>
                    <a:pt x="4520" y="5030"/>
                    <a:pt x="5053" y="5748"/>
                  </a:cubicBezTo>
                  <a:cubicBezTo>
                    <a:pt x="4481" y="5414"/>
                    <a:pt x="3777" y="5242"/>
                    <a:pt x="3079" y="5242"/>
                  </a:cubicBezTo>
                  <a:cubicBezTo>
                    <a:pt x="1598" y="5242"/>
                    <a:pt x="149" y="6018"/>
                    <a:pt x="70" y="7672"/>
                  </a:cubicBezTo>
                  <a:cubicBezTo>
                    <a:pt x="1" y="8831"/>
                    <a:pt x="974" y="9642"/>
                    <a:pt x="1994" y="9966"/>
                  </a:cubicBezTo>
                  <a:cubicBezTo>
                    <a:pt x="2461" y="10124"/>
                    <a:pt x="2941" y="10199"/>
                    <a:pt x="3419" y="10199"/>
                  </a:cubicBezTo>
                  <a:cubicBezTo>
                    <a:pt x="4341" y="10199"/>
                    <a:pt x="5256" y="9922"/>
                    <a:pt x="6050" y="9433"/>
                  </a:cubicBezTo>
                  <a:cubicBezTo>
                    <a:pt x="6119" y="9387"/>
                    <a:pt x="6165" y="9364"/>
                    <a:pt x="6212" y="9340"/>
                  </a:cubicBezTo>
                  <a:cubicBezTo>
                    <a:pt x="6397" y="9479"/>
                    <a:pt x="6606" y="9619"/>
                    <a:pt x="6814" y="9711"/>
                  </a:cubicBezTo>
                  <a:cubicBezTo>
                    <a:pt x="6837" y="9726"/>
                    <a:pt x="6860" y="9733"/>
                    <a:pt x="6881" y="9733"/>
                  </a:cubicBezTo>
                  <a:cubicBezTo>
                    <a:pt x="6991" y="9733"/>
                    <a:pt x="7066" y="9561"/>
                    <a:pt x="6930" y="9503"/>
                  </a:cubicBezTo>
                  <a:cubicBezTo>
                    <a:pt x="6420" y="9271"/>
                    <a:pt x="6026" y="8923"/>
                    <a:pt x="5725" y="8437"/>
                  </a:cubicBezTo>
                  <a:cubicBezTo>
                    <a:pt x="5711" y="8409"/>
                    <a:pt x="5690" y="8398"/>
                    <a:pt x="5667" y="8398"/>
                  </a:cubicBezTo>
                  <a:cubicBezTo>
                    <a:pt x="5613" y="8398"/>
                    <a:pt x="5553" y="8464"/>
                    <a:pt x="5586" y="8529"/>
                  </a:cubicBezTo>
                  <a:cubicBezTo>
                    <a:pt x="5702" y="8738"/>
                    <a:pt x="5818" y="8923"/>
                    <a:pt x="5980" y="9109"/>
                  </a:cubicBezTo>
                  <a:cubicBezTo>
                    <a:pt x="5211" y="9601"/>
                    <a:pt x="4342" y="9876"/>
                    <a:pt x="3430" y="9876"/>
                  </a:cubicBezTo>
                  <a:cubicBezTo>
                    <a:pt x="3269" y="9876"/>
                    <a:pt x="3107" y="9868"/>
                    <a:pt x="2944" y="9850"/>
                  </a:cubicBezTo>
                  <a:cubicBezTo>
                    <a:pt x="1855" y="9734"/>
                    <a:pt x="395" y="9109"/>
                    <a:pt x="372" y="7811"/>
                  </a:cubicBezTo>
                  <a:cubicBezTo>
                    <a:pt x="325" y="6652"/>
                    <a:pt x="1484" y="5795"/>
                    <a:pt x="2504" y="5540"/>
                  </a:cubicBezTo>
                  <a:cubicBezTo>
                    <a:pt x="2749" y="5485"/>
                    <a:pt x="2996" y="5459"/>
                    <a:pt x="3242" y="5459"/>
                  </a:cubicBezTo>
                  <a:cubicBezTo>
                    <a:pt x="4045" y="5459"/>
                    <a:pt x="4837" y="5738"/>
                    <a:pt x="5493" y="6235"/>
                  </a:cubicBezTo>
                  <a:cubicBezTo>
                    <a:pt x="5502" y="6244"/>
                    <a:pt x="5511" y="6247"/>
                    <a:pt x="5521" y="6247"/>
                  </a:cubicBezTo>
                  <a:cubicBezTo>
                    <a:pt x="5562" y="6247"/>
                    <a:pt x="5601" y="6176"/>
                    <a:pt x="5563" y="6119"/>
                  </a:cubicBezTo>
                  <a:lnTo>
                    <a:pt x="5540" y="6119"/>
                  </a:lnTo>
                  <a:cubicBezTo>
                    <a:pt x="5563" y="6096"/>
                    <a:pt x="5563" y="6050"/>
                    <a:pt x="5540" y="6026"/>
                  </a:cubicBezTo>
                  <a:cubicBezTo>
                    <a:pt x="4682" y="5308"/>
                    <a:pt x="4844" y="3987"/>
                    <a:pt x="5818" y="3454"/>
                  </a:cubicBezTo>
                  <a:cubicBezTo>
                    <a:pt x="6154" y="3256"/>
                    <a:pt x="6534" y="3163"/>
                    <a:pt x="6917" y="3163"/>
                  </a:cubicBezTo>
                  <a:cubicBezTo>
                    <a:pt x="7564" y="3163"/>
                    <a:pt x="8217" y="3428"/>
                    <a:pt x="8668" y="3894"/>
                  </a:cubicBezTo>
                  <a:cubicBezTo>
                    <a:pt x="8668" y="3941"/>
                    <a:pt x="8715" y="3964"/>
                    <a:pt x="8761" y="3964"/>
                  </a:cubicBezTo>
                  <a:cubicBezTo>
                    <a:pt x="8807" y="4010"/>
                    <a:pt x="8831" y="4056"/>
                    <a:pt x="8877" y="4126"/>
                  </a:cubicBezTo>
                  <a:cubicBezTo>
                    <a:pt x="8904" y="4160"/>
                    <a:pt x="8939" y="4174"/>
                    <a:pt x="8973" y="4174"/>
                  </a:cubicBezTo>
                  <a:cubicBezTo>
                    <a:pt x="9056" y="4174"/>
                    <a:pt x="9135" y="4092"/>
                    <a:pt x="9085" y="4010"/>
                  </a:cubicBezTo>
                  <a:cubicBezTo>
                    <a:pt x="9016" y="3894"/>
                    <a:pt x="8946" y="3802"/>
                    <a:pt x="8854" y="3709"/>
                  </a:cubicBezTo>
                  <a:cubicBezTo>
                    <a:pt x="9278" y="1418"/>
                    <a:pt x="12032" y="273"/>
                    <a:pt x="14255" y="273"/>
                  </a:cubicBezTo>
                  <a:cubicBezTo>
                    <a:pt x="14460" y="273"/>
                    <a:pt x="14662" y="282"/>
                    <a:pt x="14856" y="302"/>
                  </a:cubicBezTo>
                  <a:cubicBezTo>
                    <a:pt x="17266" y="557"/>
                    <a:pt x="19306" y="2481"/>
                    <a:pt x="19375" y="4960"/>
                  </a:cubicBezTo>
                  <a:cubicBezTo>
                    <a:pt x="19047" y="4813"/>
                    <a:pt x="18707" y="4735"/>
                    <a:pt x="18372" y="4735"/>
                  </a:cubicBezTo>
                  <a:cubicBezTo>
                    <a:pt x="18234" y="4735"/>
                    <a:pt x="18097" y="4748"/>
                    <a:pt x="17962" y="4775"/>
                  </a:cubicBezTo>
                  <a:cubicBezTo>
                    <a:pt x="17869" y="4775"/>
                    <a:pt x="17892" y="4914"/>
                    <a:pt x="17962" y="4914"/>
                  </a:cubicBezTo>
                  <a:cubicBezTo>
                    <a:pt x="17987" y="4913"/>
                    <a:pt x="18013" y="4913"/>
                    <a:pt x="18039" y="4913"/>
                  </a:cubicBezTo>
                  <a:cubicBezTo>
                    <a:pt x="18926" y="4913"/>
                    <a:pt x="19577" y="5304"/>
                    <a:pt x="20140" y="5980"/>
                  </a:cubicBezTo>
                  <a:cubicBezTo>
                    <a:pt x="20162" y="6008"/>
                    <a:pt x="20191" y="6020"/>
                    <a:pt x="20221" y="6020"/>
                  </a:cubicBezTo>
                  <a:cubicBezTo>
                    <a:pt x="20315" y="6020"/>
                    <a:pt x="20419" y="5900"/>
                    <a:pt x="20349" y="5795"/>
                  </a:cubicBezTo>
                  <a:cubicBezTo>
                    <a:pt x="20186" y="5517"/>
                    <a:pt x="19955" y="5308"/>
                    <a:pt x="19677" y="5123"/>
                  </a:cubicBezTo>
                  <a:cubicBezTo>
                    <a:pt x="20071" y="4242"/>
                    <a:pt x="20743" y="3361"/>
                    <a:pt x="21762" y="3176"/>
                  </a:cubicBezTo>
                  <a:cubicBezTo>
                    <a:pt x="21893" y="3150"/>
                    <a:pt x="22016" y="3137"/>
                    <a:pt x="22132" y="3137"/>
                  </a:cubicBezTo>
                  <a:cubicBezTo>
                    <a:pt x="23548" y="3137"/>
                    <a:pt x="23806" y="5003"/>
                    <a:pt x="23292" y="6096"/>
                  </a:cubicBezTo>
                  <a:cubicBezTo>
                    <a:pt x="23245" y="6191"/>
                    <a:pt x="23315" y="6275"/>
                    <a:pt x="23395" y="6275"/>
                  </a:cubicBezTo>
                  <a:cubicBezTo>
                    <a:pt x="23432" y="6275"/>
                    <a:pt x="23471" y="6256"/>
                    <a:pt x="23500" y="6212"/>
                  </a:cubicBezTo>
                  <a:cubicBezTo>
                    <a:pt x="24520" y="6235"/>
                    <a:pt x="25656" y="6420"/>
                    <a:pt x="26421" y="7185"/>
                  </a:cubicBezTo>
                  <a:cubicBezTo>
                    <a:pt x="27324" y="8089"/>
                    <a:pt x="27417" y="9456"/>
                    <a:pt x="26675" y="10499"/>
                  </a:cubicBezTo>
                  <a:cubicBezTo>
                    <a:pt x="26048" y="11398"/>
                    <a:pt x="25167" y="11750"/>
                    <a:pt x="24241" y="11750"/>
                  </a:cubicBezTo>
                  <a:cubicBezTo>
                    <a:pt x="23185" y="11750"/>
                    <a:pt x="22071" y="11291"/>
                    <a:pt x="21206" y="10661"/>
                  </a:cubicBezTo>
                  <a:cubicBezTo>
                    <a:pt x="21186" y="10648"/>
                    <a:pt x="21165" y="10642"/>
                    <a:pt x="21146" y="10642"/>
                  </a:cubicBezTo>
                  <a:cubicBezTo>
                    <a:pt x="21098" y="10642"/>
                    <a:pt x="21053" y="10675"/>
                    <a:pt x="21021" y="10708"/>
                  </a:cubicBezTo>
                  <a:cubicBezTo>
                    <a:pt x="20974" y="10708"/>
                    <a:pt x="20905" y="10754"/>
                    <a:pt x="20951" y="10824"/>
                  </a:cubicBezTo>
                  <a:cubicBezTo>
                    <a:pt x="21419" y="11553"/>
                    <a:pt x="20633" y="11845"/>
                    <a:pt x="20008" y="11845"/>
                  </a:cubicBezTo>
                  <a:cubicBezTo>
                    <a:pt x="19859" y="11845"/>
                    <a:pt x="19719" y="11828"/>
                    <a:pt x="19607" y="11797"/>
                  </a:cubicBezTo>
                  <a:cubicBezTo>
                    <a:pt x="19097" y="11681"/>
                    <a:pt x="18703" y="11380"/>
                    <a:pt x="18379" y="11009"/>
                  </a:cubicBezTo>
                  <a:cubicBezTo>
                    <a:pt x="18402" y="10893"/>
                    <a:pt x="18425" y="10777"/>
                    <a:pt x="18425" y="10661"/>
                  </a:cubicBezTo>
                  <a:cubicBezTo>
                    <a:pt x="18437" y="10557"/>
                    <a:pt x="18361" y="10505"/>
                    <a:pt x="18280" y="10505"/>
                  </a:cubicBezTo>
                  <a:cubicBezTo>
                    <a:pt x="18199" y="10505"/>
                    <a:pt x="18112" y="10557"/>
                    <a:pt x="18101" y="10661"/>
                  </a:cubicBezTo>
                  <a:cubicBezTo>
                    <a:pt x="17892" y="12794"/>
                    <a:pt x="15389" y="13744"/>
                    <a:pt x="13512" y="13767"/>
                  </a:cubicBezTo>
                  <a:cubicBezTo>
                    <a:pt x="13491" y="13767"/>
                    <a:pt x="13471" y="13767"/>
                    <a:pt x="13449" y="13767"/>
                  </a:cubicBezTo>
                  <a:cubicBezTo>
                    <a:pt x="11960" y="13767"/>
                    <a:pt x="8001" y="12972"/>
                    <a:pt x="8344" y="10870"/>
                  </a:cubicBezTo>
                  <a:cubicBezTo>
                    <a:pt x="8344" y="10800"/>
                    <a:pt x="8298" y="10777"/>
                    <a:pt x="8274" y="10777"/>
                  </a:cubicBezTo>
                  <a:cubicBezTo>
                    <a:pt x="8246" y="10749"/>
                    <a:pt x="8208" y="10729"/>
                    <a:pt x="8167" y="10729"/>
                  </a:cubicBezTo>
                  <a:cubicBezTo>
                    <a:pt x="8142" y="10729"/>
                    <a:pt x="8115" y="10736"/>
                    <a:pt x="8089" y="10754"/>
                  </a:cubicBezTo>
                  <a:cubicBezTo>
                    <a:pt x="7714" y="11129"/>
                    <a:pt x="7229" y="11586"/>
                    <a:pt x="6698" y="11586"/>
                  </a:cubicBezTo>
                  <a:cubicBezTo>
                    <a:pt x="6540" y="11586"/>
                    <a:pt x="6377" y="11545"/>
                    <a:pt x="6212" y="11449"/>
                  </a:cubicBezTo>
                  <a:cubicBezTo>
                    <a:pt x="5447" y="11009"/>
                    <a:pt x="5563" y="9989"/>
                    <a:pt x="6258" y="9549"/>
                  </a:cubicBezTo>
                  <a:cubicBezTo>
                    <a:pt x="6321" y="9507"/>
                    <a:pt x="6269" y="9407"/>
                    <a:pt x="6207" y="9407"/>
                  </a:cubicBezTo>
                  <a:cubicBezTo>
                    <a:pt x="6201" y="9407"/>
                    <a:pt x="6195" y="9408"/>
                    <a:pt x="6189" y="9410"/>
                  </a:cubicBezTo>
                  <a:cubicBezTo>
                    <a:pt x="6142" y="9433"/>
                    <a:pt x="6119" y="9456"/>
                    <a:pt x="6096" y="9479"/>
                  </a:cubicBezTo>
                  <a:cubicBezTo>
                    <a:pt x="5377" y="9873"/>
                    <a:pt x="5215" y="10893"/>
                    <a:pt x="5841" y="11473"/>
                  </a:cubicBezTo>
                  <a:cubicBezTo>
                    <a:pt x="6102" y="11725"/>
                    <a:pt x="6391" y="11829"/>
                    <a:pt x="6683" y="11829"/>
                  </a:cubicBezTo>
                  <a:cubicBezTo>
                    <a:pt x="7221" y="11829"/>
                    <a:pt x="7768" y="11476"/>
                    <a:pt x="8158" y="11055"/>
                  </a:cubicBezTo>
                  <a:lnTo>
                    <a:pt x="8158" y="11055"/>
                  </a:lnTo>
                  <a:cubicBezTo>
                    <a:pt x="7834" y="13118"/>
                    <a:pt x="11820" y="14045"/>
                    <a:pt x="13234" y="14068"/>
                  </a:cubicBezTo>
                  <a:cubicBezTo>
                    <a:pt x="13306" y="14071"/>
                    <a:pt x="13378" y="14072"/>
                    <a:pt x="13452" y="14072"/>
                  </a:cubicBezTo>
                  <a:cubicBezTo>
                    <a:pt x="15343" y="14072"/>
                    <a:pt x="17707" y="13206"/>
                    <a:pt x="18309" y="11287"/>
                  </a:cubicBezTo>
                  <a:cubicBezTo>
                    <a:pt x="18749" y="11787"/>
                    <a:pt x="19414" y="12149"/>
                    <a:pt x="20080" y="12149"/>
                  </a:cubicBezTo>
                  <a:cubicBezTo>
                    <a:pt x="20185" y="12149"/>
                    <a:pt x="20291" y="12140"/>
                    <a:pt x="20395" y="12121"/>
                  </a:cubicBezTo>
                  <a:cubicBezTo>
                    <a:pt x="20928" y="12029"/>
                    <a:pt x="21368" y="11519"/>
                    <a:pt x="21229" y="11032"/>
                  </a:cubicBezTo>
                  <a:lnTo>
                    <a:pt x="21229" y="11032"/>
                  </a:lnTo>
                  <a:cubicBezTo>
                    <a:pt x="22049" y="11673"/>
                    <a:pt x="23136" y="12052"/>
                    <a:pt x="24181" y="12052"/>
                  </a:cubicBezTo>
                  <a:cubicBezTo>
                    <a:pt x="25439" y="12052"/>
                    <a:pt x="26636" y="11502"/>
                    <a:pt x="27232" y="10198"/>
                  </a:cubicBezTo>
                  <a:cubicBezTo>
                    <a:pt x="27649" y="9294"/>
                    <a:pt x="27579" y="8205"/>
                    <a:pt x="26977" y="7394"/>
                  </a:cubicBezTo>
                  <a:cubicBezTo>
                    <a:pt x="26259" y="6402"/>
                    <a:pt x="25080" y="6063"/>
                    <a:pt x="23913" y="6063"/>
                  </a:cubicBezTo>
                  <a:cubicBezTo>
                    <a:pt x="23798" y="6063"/>
                    <a:pt x="23684" y="6067"/>
                    <a:pt x="23570" y="6073"/>
                  </a:cubicBezTo>
                  <a:cubicBezTo>
                    <a:pt x="24126" y="5007"/>
                    <a:pt x="23894" y="3338"/>
                    <a:pt x="22597" y="2944"/>
                  </a:cubicBezTo>
                  <a:cubicBezTo>
                    <a:pt x="22421" y="2891"/>
                    <a:pt x="22246" y="2867"/>
                    <a:pt x="22074" y="2867"/>
                  </a:cubicBezTo>
                  <a:cubicBezTo>
                    <a:pt x="21039" y="2867"/>
                    <a:pt x="20094" y="3752"/>
                    <a:pt x="19677" y="4705"/>
                  </a:cubicBezTo>
                  <a:cubicBezTo>
                    <a:pt x="19468" y="2179"/>
                    <a:pt x="17336" y="279"/>
                    <a:pt x="14856" y="24"/>
                  </a:cubicBezTo>
                  <a:cubicBezTo>
                    <a:pt x="14687" y="8"/>
                    <a:pt x="14509" y="0"/>
                    <a:pt x="14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4962612" y="-17099"/>
              <a:ext cx="190446" cy="173685"/>
            </a:xfrm>
            <a:custGeom>
              <a:avLst/>
              <a:gdLst/>
              <a:ahLst/>
              <a:cxnLst/>
              <a:rect l="l" t="t" r="r" b="b"/>
              <a:pathLst>
                <a:path w="3271" h="2983" extrusionOk="0">
                  <a:moveTo>
                    <a:pt x="1598" y="0"/>
                  </a:moveTo>
                  <a:cubicBezTo>
                    <a:pt x="1482" y="0"/>
                    <a:pt x="1359" y="13"/>
                    <a:pt x="1228" y="39"/>
                  </a:cubicBezTo>
                  <a:cubicBezTo>
                    <a:pt x="742" y="132"/>
                    <a:pt x="324" y="386"/>
                    <a:pt x="0" y="711"/>
                  </a:cubicBezTo>
                  <a:cubicBezTo>
                    <a:pt x="233" y="582"/>
                    <a:pt x="488" y="503"/>
                    <a:pt x="764" y="503"/>
                  </a:cubicBezTo>
                  <a:cubicBezTo>
                    <a:pt x="982" y="503"/>
                    <a:pt x="1214" y="552"/>
                    <a:pt x="1460" y="665"/>
                  </a:cubicBezTo>
                  <a:cubicBezTo>
                    <a:pt x="2572" y="1198"/>
                    <a:pt x="2503" y="2078"/>
                    <a:pt x="2178" y="2936"/>
                  </a:cubicBezTo>
                  <a:cubicBezTo>
                    <a:pt x="2364" y="2959"/>
                    <a:pt x="2549" y="2959"/>
                    <a:pt x="2735" y="2982"/>
                  </a:cubicBezTo>
                  <a:cubicBezTo>
                    <a:pt x="2735" y="2959"/>
                    <a:pt x="2735" y="2959"/>
                    <a:pt x="2735" y="2959"/>
                  </a:cubicBezTo>
                  <a:cubicBezTo>
                    <a:pt x="3270" y="1866"/>
                    <a:pt x="3014" y="0"/>
                    <a:pt x="1598"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4816882" y="86307"/>
              <a:ext cx="55370" cy="10888"/>
            </a:xfrm>
            <a:custGeom>
              <a:avLst/>
              <a:gdLst/>
              <a:ahLst/>
              <a:cxnLst/>
              <a:rect l="l" t="t" r="r" b="b"/>
              <a:pathLst>
                <a:path w="951" h="187" extrusionOk="0">
                  <a:moveTo>
                    <a:pt x="0" y="1"/>
                  </a:moveTo>
                  <a:cubicBezTo>
                    <a:pt x="325" y="70"/>
                    <a:pt x="649" y="117"/>
                    <a:pt x="950" y="186"/>
                  </a:cubicBezTo>
                  <a:cubicBezTo>
                    <a:pt x="672" y="70"/>
                    <a:pt x="348" y="1"/>
                    <a:pt x="0" y="1"/>
                  </a:cubicBezTo>
                  <a:close/>
                </a:path>
              </a:pathLst>
            </a:custGeom>
            <a:solidFill>
              <a:srgbClr val="DBE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4749402" y="-144375"/>
              <a:ext cx="145789" cy="233482"/>
            </a:xfrm>
            <a:custGeom>
              <a:avLst/>
              <a:gdLst/>
              <a:ahLst/>
              <a:cxnLst/>
              <a:rect l="l" t="t" r="r" b="b"/>
              <a:pathLst>
                <a:path w="2504" h="4010" extrusionOk="0">
                  <a:moveTo>
                    <a:pt x="0" y="0"/>
                  </a:moveTo>
                  <a:lnTo>
                    <a:pt x="0" y="0"/>
                  </a:lnTo>
                  <a:cubicBezTo>
                    <a:pt x="719" y="1159"/>
                    <a:pt x="1020" y="2480"/>
                    <a:pt x="1159" y="3801"/>
                  </a:cubicBezTo>
                  <a:cubicBezTo>
                    <a:pt x="1247" y="3791"/>
                    <a:pt x="1336" y="3787"/>
                    <a:pt x="1426" y="3787"/>
                  </a:cubicBezTo>
                  <a:cubicBezTo>
                    <a:pt x="1783" y="3787"/>
                    <a:pt x="2146" y="3861"/>
                    <a:pt x="2480" y="4009"/>
                  </a:cubicBezTo>
                  <a:lnTo>
                    <a:pt x="2503" y="4009"/>
                  </a:lnTo>
                  <a:cubicBezTo>
                    <a:pt x="2434" y="2271"/>
                    <a:pt x="1437" y="811"/>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4912657" y="163220"/>
              <a:ext cx="450759" cy="326817"/>
            </a:xfrm>
            <a:custGeom>
              <a:avLst/>
              <a:gdLst/>
              <a:ahLst/>
              <a:cxnLst/>
              <a:rect l="l" t="t" r="r" b="b"/>
              <a:pathLst>
                <a:path w="7742" h="5613" extrusionOk="0">
                  <a:moveTo>
                    <a:pt x="4288" y="1"/>
                  </a:moveTo>
                  <a:cubicBezTo>
                    <a:pt x="4381" y="24"/>
                    <a:pt x="4473" y="47"/>
                    <a:pt x="4566" y="94"/>
                  </a:cubicBezTo>
                  <a:cubicBezTo>
                    <a:pt x="5748" y="511"/>
                    <a:pt x="6675" y="1739"/>
                    <a:pt x="6374" y="3060"/>
                  </a:cubicBezTo>
                  <a:cubicBezTo>
                    <a:pt x="6062" y="4262"/>
                    <a:pt x="4810" y="4801"/>
                    <a:pt x="3665" y="4801"/>
                  </a:cubicBezTo>
                  <a:cubicBezTo>
                    <a:pt x="3618" y="4801"/>
                    <a:pt x="3570" y="4800"/>
                    <a:pt x="3523" y="4798"/>
                  </a:cubicBezTo>
                  <a:cubicBezTo>
                    <a:pt x="2642" y="4752"/>
                    <a:pt x="1947" y="4451"/>
                    <a:pt x="1298" y="4010"/>
                  </a:cubicBezTo>
                  <a:cubicBezTo>
                    <a:pt x="1206" y="4312"/>
                    <a:pt x="1067" y="4590"/>
                    <a:pt x="858" y="4868"/>
                  </a:cubicBezTo>
                  <a:cubicBezTo>
                    <a:pt x="626" y="5169"/>
                    <a:pt x="325" y="5424"/>
                    <a:pt x="1" y="5586"/>
                  </a:cubicBezTo>
                  <a:cubicBezTo>
                    <a:pt x="94" y="5603"/>
                    <a:pt x="200" y="5612"/>
                    <a:pt x="312" y="5612"/>
                  </a:cubicBezTo>
                  <a:cubicBezTo>
                    <a:pt x="947" y="5612"/>
                    <a:pt x="1748" y="5319"/>
                    <a:pt x="1275" y="4590"/>
                  </a:cubicBezTo>
                  <a:cubicBezTo>
                    <a:pt x="1229" y="4520"/>
                    <a:pt x="1298" y="4474"/>
                    <a:pt x="1345" y="4474"/>
                  </a:cubicBezTo>
                  <a:cubicBezTo>
                    <a:pt x="1377" y="4441"/>
                    <a:pt x="1422" y="4408"/>
                    <a:pt x="1470" y="4408"/>
                  </a:cubicBezTo>
                  <a:cubicBezTo>
                    <a:pt x="1489" y="4408"/>
                    <a:pt x="1510" y="4414"/>
                    <a:pt x="1530" y="4427"/>
                  </a:cubicBezTo>
                  <a:cubicBezTo>
                    <a:pt x="2395" y="5057"/>
                    <a:pt x="3509" y="5516"/>
                    <a:pt x="4565" y="5516"/>
                  </a:cubicBezTo>
                  <a:cubicBezTo>
                    <a:pt x="5491" y="5516"/>
                    <a:pt x="6372" y="5164"/>
                    <a:pt x="6999" y="4265"/>
                  </a:cubicBezTo>
                  <a:cubicBezTo>
                    <a:pt x="7741" y="3222"/>
                    <a:pt x="7648" y="1855"/>
                    <a:pt x="6745" y="951"/>
                  </a:cubicBezTo>
                  <a:cubicBezTo>
                    <a:pt x="6096" y="325"/>
                    <a:pt x="5192" y="70"/>
                    <a:pt x="4288"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4891057" y="-32935"/>
              <a:ext cx="485809" cy="540561"/>
            </a:xfrm>
            <a:custGeom>
              <a:avLst/>
              <a:gdLst/>
              <a:ahLst/>
              <a:cxnLst/>
              <a:rect l="l" t="t" r="r" b="b"/>
              <a:pathLst>
                <a:path w="8344" h="9284" extrusionOk="0">
                  <a:moveTo>
                    <a:pt x="2768" y="0"/>
                  </a:moveTo>
                  <a:cubicBezTo>
                    <a:pt x="1825" y="0"/>
                    <a:pt x="957" y="743"/>
                    <a:pt x="487" y="1585"/>
                  </a:cubicBezTo>
                  <a:cubicBezTo>
                    <a:pt x="719" y="1354"/>
                    <a:pt x="951" y="1122"/>
                    <a:pt x="1229" y="983"/>
                  </a:cubicBezTo>
                  <a:cubicBezTo>
                    <a:pt x="1577" y="658"/>
                    <a:pt x="1971" y="404"/>
                    <a:pt x="2457" y="311"/>
                  </a:cubicBezTo>
                  <a:cubicBezTo>
                    <a:pt x="2588" y="285"/>
                    <a:pt x="2711" y="272"/>
                    <a:pt x="2827" y="272"/>
                  </a:cubicBezTo>
                  <a:cubicBezTo>
                    <a:pt x="4243" y="272"/>
                    <a:pt x="4501" y="2138"/>
                    <a:pt x="3987" y="3231"/>
                  </a:cubicBezTo>
                  <a:cubicBezTo>
                    <a:pt x="3964" y="3231"/>
                    <a:pt x="3964" y="3231"/>
                    <a:pt x="3964" y="3254"/>
                  </a:cubicBezTo>
                  <a:cubicBezTo>
                    <a:pt x="4195" y="3277"/>
                    <a:pt x="4427" y="3300"/>
                    <a:pt x="4659" y="3370"/>
                  </a:cubicBezTo>
                  <a:cubicBezTo>
                    <a:pt x="5563" y="3439"/>
                    <a:pt x="6467" y="3671"/>
                    <a:pt x="7116" y="4320"/>
                  </a:cubicBezTo>
                  <a:cubicBezTo>
                    <a:pt x="8019" y="5224"/>
                    <a:pt x="8112" y="6591"/>
                    <a:pt x="7370" y="7634"/>
                  </a:cubicBezTo>
                  <a:cubicBezTo>
                    <a:pt x="6743" y="8533"/>
                    <a:pt x="5857" y="8885"/>
                    <a:pt x="4928" y="8885"/>
                  </a:cubicBezTo>
                  <a:cubicBezTo>
                    <a:pt x="3869" y="8885"/>
                    <a:pt x="2753" y="8426"/>
                    <a:pt x="1901" y="7796"/>
                  </a:cubicBezTo>
                  <a:cubicBezTo>
                    <a:pt x="1881" y="7783"/>
                    <a:pt x="1860" y="7777"/>
                    <a:pt x="1841" y="7777"/>
                  </a:cubicBezTo>
                  <a:cubicBezTo>
                    <a:pt x="1793" y="7777"/>
                    <a:pt x="1748" y="7810"/>
                    <a:pt x="1716" y="7843"/>
                  </a:cubicBezTo>
                  <a:cubicBezTo>
                    <a:pt x="1669" y="7843"/>
                    <a:pt x="1600" y="7889"/>
                    <a:pt x="1646" y="7959"/>
                  </a:cubicBezTo>
                  <a:cubicBezTo>
                    <a:pt x="2119" y="8688"/>
                    <a:pt x="1318" y="8981"/>
                    <a:pt x="683" y="8981"/>
                  </a:cubicBezTo>
                  <a:cubicBezTo>
                    <a:pt x="571" y="8981"/>
                    <a:pt x="465" y="8972"/>
                    <a:pt x="372" y="8955"/>
                  </a:cubicBezTo>
                  <a:cubicBezTo>
                    <a:pt x="256" y="9025"/>
                    <a:pt x="117" y="9071"/>
                    <a:pt x="1" y="9117"/>
                  </a:cubicBezTo>
                  <a:cubicBezTo>
                    <a:pt x="255" y="9219"/>
                    <a:pt x="522" y="9284"/>
                    <a:pt x="792" y="9284"/>
                  </a:cubicBezTo>
                  <a:cubicBezTo>
                    <a:pt x="891" y="9284"/>
                    <a:pt x="991" y="9275"/>
                    <a:pt x="1090" y="9256"/>
                  </a:cubicBezTo>
                  <a:cubicBezTo>
                    <a:pt x="1623" y="9164"/>
                    <a:pt x="2063" y="8654"/>
                    <a:pt x="1924" y="8167"/>
                  </a:cubicBezTo>
                  <a:lnTo>
                    <a:pt x="1924" y="8167"/>
                  </a:lnTo>
                  <a:cubicBezTo>
                    <a:pt x="2744" y="8808"/>
                    <a:pt x="3831" y="9187"/>
                    <a:pt x="4876" y="9187"/>
                  </a:cubicBezTo>
                  <a:cubicBezTo>
                    <a:pt x="6134" y="9187"/>
                    <a:pt x="7331" y="8637"/>
                    <a:pt x="7927" y="7333"/>
                  </a:cubicBezTo>
                  <a:cubicBezTo>
                    <a:pt x="8344" y="6429"/>
                    <a:pt x="8274" y="5340"/>
                    <a:pt x="7672" y="4529"/>
                  </a:cubicBezTo>
                  <a:cubicBezTo>
                    <a:pt x="6951" y="3553"/>
                    <a:pt x="5764" y="3199"/>
                    <a:pt x="4591" y="3199"/>
                  </a:cubicBezTo>
                  <a:cubicBezTo>
                    <a:pt x="4482" y="3199"/>
                    <a:pt x="4373" y="3202"/>
                    <a:pt x="4265" y="3208"/>
                  </a:cubicBezTo>
                  <a:cubicBezTo>
                    <a:pt x="4821" y="2142"/>
                    <a:pt x="4589" y="473"/>
                    <a:pt x="3292" y="79"/>
                  </a:cubicBezTo>
                  <a:cubicBezTo>
                    <a:pt x="3116" y="25"/>
                    <a:pt x="2940" y="0"/>
                    <a:pt x="2768"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4816882" y="76700"/>
              <a:ext cx="76970" cy="23174"/>
            </a:xfrm>
            <a:custGeom>
              <a:avLst/>
              <a:gdLst/>
              <a:ahLst/>
              <a:cxnLst/>
              <a:rect l="l" t="t" r="r" b="b"/>
              <a:pathLst>
                <a:path w="1322" h="398" extrusionOk="0">
                  <a:moveTo>
                    <a:pt x="341" y="0"/>
                  </a:moveTo>
                  <a:cubicBezTo>
                    <a:pt x="227" y="0"/>
                    <a:pt x="113" y="9"/>
                    <a:pt x="0" y="27"/>
                  </a:cubicBezTo>
                  <a:cubicBezTo>
                    <a:pt x="0" y="73"/>
                    <a:pt x="0" y="120"/>
                    <a:pt x="0" y="166"/>
                  </a:cubicBezTo>
                  <a:cubicBezTo>
                    <a:pt x="348" y="166"/>
                    <a:pt x="672" y="235"/>
                    <a:pt x="950" y="351"/>
                  </a:cubicBezTo>
                  <a:cubicBezTo>
                    <a:pt x="1020" y="375"/>
                    <a:pt x="1089" y="375"/>
                    <a:pt x="1182" y="398"/>
                  </a:cubicBezTo>
                  <a:cubicBezTo>
                    <a:pt x="1228" y="351"/>
                    <a:pt x="1275" y="282"/>
                    <a:pt x="1321" y="212"/>
                  </a:cubicBezTo>
                  <a:cubicBezTo>
                    <a:pt x="1010" y="74"/>
                    <a:pt x="674" y="0"/>
                    <a:pt x="34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4730480" y="-171391"/>
              <a:ext cx="180897" cy="260499"/>
            </a:xfrm>
            <a:custGeom>
              <a:avLst/>
              <a:gdLst/>
              <a:ahLst/>
              <a:cxnLst/>
              <a:rect l="l" t="t" r="r" b="b"/>
              <a:pathLst>
                <a:path w="3107" h="4474" extrusionOk="0">
                  <a:moveTo>
                    <a:pt x="1" y="1"/>
                  </a:moveTo>
                  <a:cubicBezTo>
                    <a:pt x="94" y="116"/>
                    <a:pt x="186" y="255"/>
                    <a:pt x="279" y="371"/>
                  </a:cubicBezTo>
                  <a:cubicBezTo>
                    <a:pt x="302" y="418"/>
                    <a:pt x="325" y="441"/>
                    <a:pt x="325" y="464"/>
                  </a:cubicBezTo>
                  <a:cubicBezTo>
                    <a:pt x="1762" y="1275"/>
                    <a:pt x="2782" y="2735"/>
                    <a:pt x="2828" y="4473"/>
                  </a:cubicBezTo>
                  <a:cubicBezTo>
                    <a:pt x="2921" y="4357"/>
                    <a:pt x="3014" y="4218"/>
                    <a:pt x="3106" y="4126"/>
                  </a:cubicBezTo>
                  <a:cubicBezTo>
                    <a:pt x="2921" y="2249"/>
                    <a:pt x="1669" y="719"/>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66;p9"/>
          <p:cNvGrpSpPr/>
          <p:nvPr/>
        </p:nvGrpSpPr>
        <p:grpSpPr>
          <a:xfrm>
            <a:off x="8430763" y="3841617"/>
            <a:ext cx="1372964" cy="1009967"/>
            <a:chOff x="8430763" y="2881212"/>
            <a:chExt cx="1372964" cy="757475"/>
          </a:xfrm>
        </p:grpSpPr>
        <p:sp>
          <p:nvSpPr>
            <p:cNvPr id="267" name="Google Shape;267;p9"/>
            <p:cNvSpPr/>
            <p:nvPr/>
          </p:nvSpPr>
          <p:spPr>
            <a:xfrm>
              <a:off x="8437778" y="2896741"/>
              <a:ext cx="1321518" cy="724077"/>
            </a:xfrm>
            <a:custGeom>
              <a:avLst/>
              <a:gdLst/>
              <a:ahLst/>
              <a:cxnLst/>
              <a:rect l="l" t="t" r="r" b="b"/>
              <a:pathLst>
                <a:path w="22040" h="12076" extrusionOk="0">
                  <a:moveTo>
                    <a:pt x="8279" y="1"/>
                  </a:moveTo>
                  <a:cubicBezTo>
                    <a:pt x="8192" y="1"/>
                    <a:pt x="8105" y="3"/>
                    <a:pt x="8018" y="9"/>
                  </a:cubicBezTo>
                  <a:cubicBezTo>
                    <a:pt x="5655" y="171"/>
                    <a:pt x="4055" y="2396"/>
                    <a:pt x="4751" y="4644"/>
                  </a:cubicBezTo>
                  <a:lnTo>
                    <a:pt x="4774" y="4644"/>
                  </a:lnTo>
                  <a:cubicBezTo>
                    <a:pt x="4843" y="4667"/>
                    <a:pt x="4843" y="4760"/>
                    <a:pt x="4797" y="4760"/>
                  </a:cubicBezTo>
                  <a:cubicBezTo>
                    <a:pt x="4797" y="4821"/>
                    <a:pt x="4746" y="4863"/>
                    <a:pt x="4704" y="4863"/>
                  </a:cubicBezTo>
                  <a:cubicBezTo>
                    <a:pt x="4684" y="4863"/>
                    <a:pt x="4666" y="4852"/>
                    <a:pt x="4658" y="4829"/>
                  </a:cubicBezTo>
                  <a:cubicBezTo>
                    <a:pt x="4635" y="4806"/>
                    <a:pt x="4635" y="4783"/>
                    <a:pt x="4612" y="4760"/>
                  </a:cubicBezTo>
                  <a:cubicBezTo>
                    <a:pt x="4344" y="4717"/>
                    <a:pt x="4049" y="4694"/>
                    <a:pt x="3743" y="4694"/>
                  </a:cubicBezTo>
                  <a:cubicBezTo>
                    <a:pt x="2040" y="4694"/>
                    <a:pt x="1" y="5408"/>
                    <a:pt x="394" y="7471"/>
                  </a:cubicBezTo>
                  <a:cubicBezTo>
                    <a:pt x="664" y="8929"/>
                    <a:pt x="1831" y="9500"/>
                    <a:pt x="3080" y="9500"/>
                  </a:cubicBezTo>
                  <a:cubicBezTo>
                    <a:pt x="3757" y="9500"/>
                    <a:pt x="4457" y="9332"/>
                    <a:pt x="5052" y="9047"/>
                  </a:cubicBezTo>
                  <a:cubicBezTo>
                    <a:pt x="4959" y="8931"/>
                    <a:pt x="4867" y="8815"/>
                    <a:pt x="4774" y="8676"/>
                  </a:cubicBezTo>
                  <a:cubicBezTo>
                    <a:pt x="4741" y="8611"/>
                    <a:pt x="4801" y="8545"/>
                    <a:pt x="4863" y="8545"/>
                  </a:cubicBezTo>
                  <a:cubicBezTo>
                    <a:pt x="4889" y="8545"/>
                    <a:pt x="4916" y="8556"/>
                    <a:pt x="4936" y="8583"/>
                  </a:cubicBezTo>
                  <a:cubicBezTo>
                    <a:pt x="5191" y="8977"/>
                    <a:pt x="5539" y="9232"/>
                    <a:pt x="5956" y="9418"/>
                  </a:cubicBezTo>
                  <a:cubicBezTo>
                    <a:pt x="6117" y="9478"/>
                    <a:pt x="6050" y="9662"/>
                    <a:pt x="5923" y="9662"/>
                  </a:cubicBezTo>
                  <a:cubicBezTo>
                    <a:pt x="5904" y="9662"/>
                    <a:pt x="5884" y="9658"/>
                    <a:pt x="5863" y="9649"/>
                  </a:cubicBezTo>
                  <a:cubicBezTo>
                    <a:pt x="5631" y="9534"/>
                    <a:pt x="5446" y="9418"/>
                    <a:pt x="5261" y="9255"/>
                  </a:cubicBezTo>
                  <a:cubicBezTo>
                    <a:pt x="5261" y="9255"/>
                    <a:pt x="5237" y="9255"/>
                    <a:pt x="5237" y="9279"/>
                  </a:cubicBezTo>
                  <a:cubicBezTo>
                    <a:pt x="5284" y="9279"/>
                    <a:pt x="5330" y="9348"/>
                    <a:pt x="5307" y="9395"/>
                  </a:cubicBezTo>
                  <a:cubicBezTo>
                    <a:pt x="4595" y="10925"/>
                    <a:pt x="6130" y="11914"/>
                    <a:pt x="7448" y="11914"/>
                  </a:cubicBezTo>
                  <a:cubicBezTo>
                    <a:pt x="7547" y="11914"/>
                    <a:pt x="7645" y="11909"/>
                    <a:pt x="7740" y="11897"/>
                  </a:cubicBezTo>
                  <a:cubicBezTo>
                    <a:pt x="8621" y="11782"/>
                    <a:pt x="9363" y="11318"/>
                    <a:pt x="9733" y="10461"/>
                  </a:cubicBezTo>
                  <a:cubicBezTo>
                    <a:pt x="9750" y="10411"/>
                    <a:pt x="9784" y="10391"/>
                    <a:pt x="9823" y="10391"/>
                  </a:cubicBezTo>
                  <a:cubicBezTo>
                    <a:pt x="9892" y="10391"/>
                    <a:pt x="9973" y="10456"/>
                    <a:pt x="9988" y="10530"/>
                  </a:cubicBezTo>
                  <a:cubicBezTo>
                    <a:pt x="10041" y="11505"/>
                    <a:pt x="11112" y="12076"/>
                    <a:pt x="12112" y="12076"/>
                  </a:cubicBezTo>
                  <a:cubicBezTo>
                    <a:pt x="12871" y="12076"/>
                    <a:pt x="13589" y="11747"/>
                    <a:pt x="13789" y="11017"/>
                  </a:cubicBezTo>
                  <a:cubicBezTo>
                    <a:pt x="13809" y="10956"/>
                    <a:pt x="13860" y="10931"/>
                    <a:pt x="13913" y="10931"/>
                  </a:cubicBezTo>
                  <a:cubicBezTo>
                    <a:pt x="13981" y="10931"/>
                    <a:pt x="14054" y="10974"/>
                    <a:pt x="14067" y="11040"/>
                  </a:cubicBezTo>
                  <a:cubicBezTo>
                    <a:pt x="14550" y="11362"/>
                    <a:pt x="15051" y="11614"/>
                    <a:pt x="15629" y="11614"/>
                  </a:cubicBezTo>
                  <a:cubicBezTo>
                    <a:pt x="15717" y="11614"/>
                    <a:pt x="15807" y="11608"/>
                    <a:pt x="15898" y="11596"/>
                  </a:cubicBezTo>
                  <a:cubicBezTo>
                    <a:pt x="16709" y="11480"/>
                    <a:pt x="17312" y="10831"/>
                    <a:pt x="17219" y="9974"/>
                  </a:cubicBezTo>
                  <a:cubicBezTo>
                    <a:pt x="17219" y="9974"/>
                    <a:pt x="17219" y="9974"/>
                    <a:pt x="17219" y="9951"/>
                  </a:cubicBezTo>
                  <a:cubicBezTo>
                    <a:pt x="17196" y="9951"/>
                    <a:pt x="17196" y="9928"/>
                    <a:pt x="17196" y="9904"/>
                  </a:cubicBezTo>
                  <a:cubicBezTo>
                    <a:pt x="17140" y="9911"/>
                    <a:pt x="17082" y="9913"/>
                    <a:pt x="17024" y="9913"/>
                  </a:cubicBezTo>
                  <a:cubicBezTo>
                    <a:pt x="16865" y="9913"/>
                    <a:pt x="16700" y="9892"/>
                    <a:pt x="16547" y="9858"/>
                  </a:cubicBezTo>
                  <a:cubicBezTo>
                    <a:pt x="16454" y="9835"/>
                    <a:pt x="16500" y="9719"/>
                    <a:pt x="16593" y="9719"/>
                  </a:cubicBezTo>
                  <a:cubicBezTo>
                    <a:pt x="16708" y="9740"/>
                    <a:pt x="16827" y="9751"/>
                    <a:pt x="16947" y="9751"/>
                  </a:cubicBezTo>
                  <a:cubicBezTo>
                    <a:pt x="17093" y="9751"/>
                    <a:pt x="17241" y="9734"/>
                    <a:pt x="17381" y="9696"/>
                  </a:cubicBezTo>
                  <a:cubicBezTo>
                    <a:pt x="17590" y="9626"/>
                    <a:pt x="17775" y="9534"/>
                    <a:pt x="17984" y="9441"/>
                  </a:cubicBezTo>
                  <a:cubicBezTo>
                    <a:pt x="17991" y="9439"/>
                    <a:pt x="17998" y="9438"/>
                    <a:pt x="18005" y="9438"/>
                  </a:cubicBezTo>
                  <a:cubicBezTo>
                    <a:pt x="18089" y="9438"/>
                    <a:pt x="18162" y="9560"/>
                    <a:pt x="18076" y="9603"/>
                  </a:cubicBezTo>
                  <a:cubicBezTo>
                    <a:pt x="17891" y="9765"/>
                    <a:pt x="17659" y="9835"/>
                    <a:pt x="17428" y="9881"/>
                  </a:cubicBezTo>
                  <a:cubicBezTo>
                    <a:pt x="17451" y="9904"/>
                    <a:pt x="17474" y="9928"/>
                    <a:pt x="17474" y="9951"/>
                  </a:cubicBezTo>
                  <a:cubicBezTo>
                    <a:pt x="18170" y="10448"/>
                    <a:pt x="18985" y="10740"/>
                    <a:pt x="19831" y="10740"/>
                  </a:cubicBezTo>
                  <a:cubicBezTo>
                    <a:pt x="19972" y="10740"/>
                    <a:pt x="20113" y="10732"/>
                    <a:pt x="20255" y="10716"/>
                  </a:cubicBezTo>
                  <a:cubicBezTo>
                    <a:pt x="20857" y="10669"/>
                    <a:pt x="21877" y="10345"/>
                    <a:pt x="21947" y="9580"/>
                  </a:cubicBezTo>
                  <a:cubicBezTo>
                    <a:pt x="22039" y="8885"/>
                    <a:pt x="21321" y="8607"/>
                    <a:pt x="20765" y="8514"/>
                  </a:cubicBezTo>
                  <a:cubicBezTo>
                    <a:pt x="20695" y="8491"/>
                    <a:pt x="20672" y="8468"/>
                    <a:pt x="20649" y="8398"/>
                  </a:cubicBezTo>
                  <a:cubicBezTo>
                    <a:pt x="20633" y="8408"/>
                    <a:pt x="20617" y="8412"/>
                    <a:pt x="20602" y="8412"/>
                  </a:cubicBezTo>
                  <a:cubicBezTo>
                    <a:pt x="20511" y="8412"/>
                    <a:pt x="20456" y="8246"/>
                    <a:pt x="20556" y="8166"/>
                  </a:cubicBezTo>
                  <a:cubicBezTo>
                    <a:pt x="21483" y="7494"/>
                    <a:pt x="21599" y="6289"/>
                    <a:pt x="20788" y="5455"/>
                  </a:cubicBezTo>
                  <a:cubicBezTo>
                    <a:pt x="20369" y="5008"/>
                    <a:pt x="19833" y="4831"/>
                    <a:pt x="19281" y="4831"/>
                  </a:cubicBezTo>
                  <a:cubicBezTo>
                    <a:pt x="18916" y="4831"/>
                    <a:pt x="18543" y="4908"/>
                    <a:pt x="18192" y="5038"/>
                  </a:cubicBezTo>
                  <a:cubicBezTo>
                    <a:pt x="18262" y="5130"/>
                    <a:pt x="18355" y="5223"/>
                    <a:pt x="18401" y="5316"/>
                  </a:cubicBezTo>
                  <a:cubicBezTo>
                    <a:pt x="18452" y="5401"/>
                    <a:pt x="18378" y="5498"/>
                    <a:pt x="18298" y="5498"/>
                  </a:cubicBezTo>
                  <a:cubicBezTo>
                    <a:pt x="18270" y="5498"/>
                    <a:pt x="18240" y="5486"/>
                    <a:pt x="18215" y="5455"/>
                  </a:cubicBezTo>
                  <a:cubicBezTo>
                    <a:pt x="18053" y="5293"/>
                    <a:pt x="17914" y="5130"/>
                    <a:pt x="17729" y="4968"/>
                  </a:cubicBezTo>
                  <a:cubicBezTo>
                    <a:pt x="17567" y="4829"/>
                    <a:pt x="17358" y="4736"/>
                    <a:pt x="17173" y="4620"/>
                  </a:cubicBezTo>
                  <a:cubicBezTo>
                    <a:pt x="17103" y="4597"/>
                    <a:pt x="17149" y="4505"/>
                    <a:pt x="17219" y="4505"/>
                  </a:cubicBezTo>
                  <a:cubicBezTo>
                    <a:pt x="17404" y="4551"/>
                    <a:pt x="17613" y="4620"/>
                    <a:pt x="17798" y="4760"/>
                  </a:cubicBezTo>
                  <a:cubicBezTo>
                    <a:pt x="17798" y="4736"/>
                    <a:pt x="17798" y="4736"/>
                    <a:pt x="17798" y="4713"/>
                  </a:cubicBezTo>
                  <a:cubicBezTo>
                    <a:pt x="18163" y="3233"/>
                    <a:pt x="17028" y="1977"/>
                    <a:pt x="15560" y="1977"/>
                  </a:cubicBezTo>
                  <a:cubicBezTo>
                    <a:pt x="15534" y="1977"/>
                    <a:pt x="15507" y="1978"/>
                    <a:pt x="15481" y="1978"/>
                  </a:cubicBezTo>
                  <a:cubicBezTo>
                    <a:pt x="14276" y="2025"/>
                    <a:pt x="13418" y="2882"/>
                    <a:pt x="12908" y="3879"/>
                  </a:cubicBezTo>
                  <a:lnTo>
                    <a:pt x="12908" y="3948"/>
                  </a:lnTo>
                  <a:cubicBezTo>
                    <a:pt x="12908" y="4041"/>
                    <a:pt x="12833" y="4087"/>
                    <a:pt x="12758" y="4087"/>
                  </a:cubicBezTo>
                  <a:cubicBezTo>
                    <a:pt x="12682" y="4087"/>
                    <a:pt x="12607" y="4041"/>
                    <a:pt x="12607" y="3948"/>
                  </a:cubicBezTo>
                  <a:cubicBezTo>
                    <a:pt x="12718" y="1632"/>
                    <a:pt x="10432" y="1"/>
                    <a:pt x="8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8430763" y="2881212"/>
              <a:ext cx="1372964" cy="757475"/>
            </a:xfrm>
            <a:custGeom>
              <a:avLst/>
              <a:gdLst/>
              <a:ahLst/>
              <a:cxnLst/>
              <a:rect l="l" t="t" r="r" b="b"/>
              <a:pathLst>
                <a:path w="22898" h="12633" extrusionOk="0">
                  <a:moveTo>
                    <a:pt x="8396" y="260"/>
                  </a:moveTo>
                  <a:cubicBezTo>
                    <a:pt x="10549" y="260"/>
                    <a:pt x="12835" y="1891"/>
                    <a:pt x="12724" y="4207"/>
                  </a:cubicBezTo>
                  <a:cubicBezTo>
                    <a:pt x="12724" y="4300"/>
                    <a:pt x="12799" y="4346"/>
                    <a:pt x="12875" y="4346"/>
                  </a:cubicBezTo>
                  <a:cubicBezTo>
                    <a:pt x="12950" y="4346"/>
                    <a:pt x="13025" y="4300"/>
                    <a:pt x="13025" y="4207"/>
                  </a:cubicBezTo>
                  <a:lnTo>
                    <a:pt x="13025" y="4138"/>
                  </a:lnTo>
                  <a:cubicBezTo>
                    <a:pt x="13535" y="3141"/>
                    <a:pt x="14393" y="2284"/>
                    <a:pt x="15598" y="2237"/>
                  </a:cubicBezTo>
                  <a:cubicBezTo>
                    <a:pt x="15624" y="2237"/>
                    <a:pt x="15651" y="2236"/>
                    <a:pt x="15677" y="2236"/>
                  </a:cubicBezTo>
                  <a:cubicBezTo>
                    <a:pt x="17145" y="2236"/>
                    <a:pt x="18280" y="3492"/>
                    <a:pt x="17915" y="4972"/>
                  </a:cubicBezTo>
                  <a:cubicBezTo>
                    <a:pt x="17915" y="4995"/>
                    <a:pt x="17915" y="4995"/>
                    <a:pt x="17915" y="5019"/>
                  </a:cubicBezTo>
                  <a:cubicBezTo>
                    <a:pt x="17730" y="4903"/>
                    <a:pt x="17521" y="4810"/>
                    <a:pt x="17336" y="4764"/>
                  </a:cubicBezTo>
                  <a:cubicBezTo>
                    <a:pt x="17266" y="4764"/>
                    <a:pt x="17220" y="4856"/>
                    <a:pt x="17290" y="4879"/>
                  </a:cubicBezTo>
                  <a:cubicBezTo>
                    <a:pt x="17475" y="4995"/>
                    <a:pt x="17684" y="5088"/>
                    <a:pt x="17846" y="5227"/>
                  </a:cubicBezTo>
                  <a:cubicBezTo>
                    <a:pt x="18031" y="5389"/>
                    <a:pt x="18170" y="5552"/>
                    <a:pt x="18332" y="5714"/>
                  </a:cubicBezTo>
                  <a:cubicBezTo>
                    <a:pt x="18357" y="5745"/>
                    <a:pt x="18387" y="5757"/>
                    <a:pt x="18415" y="5757"/>
                  </a:cubicBezTo>
                  <a:cubicBezTo>
                    <a:pt x="18495" y="5757"/>
                    <a:pt x="18569" y="5660"/>
                    <a:pt x="18518" y="5575"/>
                  </a:cubicBezTo>
                  <a:cubicBezTo>
                    <a:pt x="18472" y="5482"/>
                    <a:pt x="18379" y="5389"/>
                    <a:pt x="18309" y="5297"/>
                  </a:cubicBezTo>
                  <a:cubicBezTo>
                    <a:pt x="18660" y="5167"/>
                    <a:pt x="19033" y="5090"/>
                    <a:pt x="19398" y="5090"/>
                  </a:cubicBezTo>
                  <a:cubicBezTo>
                    <a:pt x="19950" y="5090"/>
                    <a:pt x="20486" y="5267"/>
                    <a:pt x="20905" y="5714"/>
                  </a:cubicBezTo>
                  <a:cubicBezTo>
                    <a:pt x="21716" y="6548"/>
                    <a:pt x="21600" y="7753"/>
                    <a:pt x="20673" y="8425"/>
                  </a:cubicBezTo>
                  <a:cubicBezTo>
                    <a:pt x="20573" y="8505"/>
                    <a:pt x="20628" y="8671"/>
                    <a:pt x="20719" y="8671"/>
                  </a:cubicBezTo>
                  <a:cubicBezTo>
                    <a:pt x="20734" y="8671"/>
                    <a:pt x="20750" y="8667"/>
                    <a:pt x="20766" y="8657"/>
                  </a:cubicBezTo>
                  <a:cubicBezTo>
                    <a:pt x="20789" y="8727"/>
                    <a:pt x="20812" y="8750"/>
                    <a:pt x="20882" y="8773"/>
                  </a:cubicBezTo>
                  <a:cubicBezTo>
                    <a:pt x="21438" y="8866"/>
                    <a:pt x="22156" y="9144"/>
                    <a:pt x="22064" y="9839"/>
                  </a:cubicBezTo>
                  <a:cubicBezTo>
                    <a:pt x="21994" y="10604"/>
                    <a:pt x="20974" y="10928"/>
                    <a:pt x="20372" y="10975"/>
                  </a:cubicBezTo>
                  <a:cubicBezTo>
                    <a:pt x="20233" y="10991"/>
                    <a:pt x="20094" y="10999"/>
                    <a:pt x="19956" y="10999"/>
                  </a:cubicBezTo>
                  <a:cubicBezTo>
                    <a:pt x="19119" y="10999"/>
                    <a:pt x="18287" y="10707"/>
                    <a:pt x="17591" y="10210"/>
                  </a:cubicBezTo>
                  <a:cubicBezTo>
                    <a:pt x="17591" y="10187"/>
                    <a:pt x="17568" y="10163"/>
                    <a:pt x="17545" y="10140"/>
                  </a:cubicBezTo>
                  <a:cubicBezTo>
                    <a:pt x="17776" y="10094"/>
                    <a:pt x="18008" y="10024"/>
                    <a:pt x="18193" y="9862"/>
                  </a:cubicBezTo>
                  <a:cubicBezTo>
                    <a:pt x="18279" y="9819"/>
                    <a:pt x="18206" y="9697"/>
                    <a:pt x="18122" y="9697"/>
                  </a:cubicBezTo>
                  <a:cubicBezTo>
                    <a:pt x="18115" y="9697"/>
                    <a:pt x="18108" y="9698"/>
                    <a:pt x="18101" y="9700"/>
                  </a:cubicBezTo>
                  <a:cubicBezTo>
                    <a:pt x="17892" y="9793"/>
                    <a:pt x="17707" y="9885"/>
                    <a:pt x="17498" y="9955"/>
                  </a:cubicBezTo>
                  <a:cubicBezTo>
                    <a:pt x="17358" y="9993"/>
                    <a:pt x="17210" y="10010"/>
                    <a:pt x="17064" y="10010"/>
                  </a:cubicBezTo>
                  <a:cubicBezTo>
                    <a:pt x="16944" y="10010"/>
                    <a:pt x="16825" y="9999"/>
                    <a:pt x="16710" y="9978"/>
                  </a:cubicBezTo>
                  <a:cubicBezTo>
                    <a:pt x="16617" y="9978"/>
                    <a:pt x="16571" y="10094"/>
                    <a:pt x="16664" y="10117"/>
                  </a:cubicBezTo>
                  <a:cubicBezTo>
                    <a:pt x="16817" y="10151"/>
                    <a:pt x="16982" y="10172"/>
                    <a:pt x="17141" y="10172"/>
                  </a:cubicBezTo>
                  <a:cubicBezTo>
                    <a:pt x="17199" y="10172"/>
                    <a:pt x="17257" y="10170"/>
                    <a:pt x="17313" y="10163"/>
                  </a:cubicBezTo>
                  <a:cubicBezTo>
                    <a:pt x="17313" y="10187"/>
                    <a:pt x="17313" y="10210"/>
                    <a:pt x="17336" y="10210"/>
                  </a:cubicBezTo>
                  <a:cubicBezTo>
                    <a:pt x="17336" y="10210"/>
                    <a:pt x="17336" y="10233"/>
                    <a:pt x="17336" y="10233"/>
                  </a:cubicBezTo>
                  <a:cubicBezTo>
                    <a:pt x="17429" y="11090"/>
                    <a:pt x="16826" y="11739"/>
                    <a:pt x="16015" y="11855"/>
                  </a:cubicBezTo>
                  <a:cubicBezTo>
                    <a:pt x="15924" y="11867"/>
                    <a:pt x="15834" y="11873"/>
                    <a:pt x="15746" y="11873"/>
                  </a:cubicBezTo>
                  <a:cubicBezTo>
                    <a:pt x="15168" y="11873"/>
                    <a:pt x="14667" y="11621"/>
                    <a:pt x="14184" y="11299"/>
                  </a:cubicBezTo>
                  <a:cubicBezTo>
                    <a:pt x="14171" y="11233"/>
                    <a:pt x="14098" y="11190"/>
                    <a:pt x="14030" y="11190"/>
                  </a:cubicBezTo>
                  <a:cubicBezTo>
                    <a:pt x="13977" y="11190"/>
                    <a:pt x="13926" y="11215"/>
                    <a:pt x="13906" y="11276"/>
                  </a:cubicBezTo>
                  <a:cubicBezTo>
                    <a:pt x="13706" y="12006"/>
                    <a:pt x="12988" y="12335"/>
                    <a:pt x="12229" y="12335"/>
                  </a:cubicBezTo>
                  <a:cubicBezTo>
                    <a:pt x="11229" y="12335"/>
                    <a:pt x="10158" y="11764"/>
                    <a:pt x="10105" y="10789"/>
                  </a:cubicBezTo>
                  <a:cubicBezTo>
                    <a:pt x="10090" y="10715"/>
                    <a:pt x="10009" y="10650"/>
                    <a:pt x="9940" y="10650"/>
                  </a:cubicBezTo>
                  <a:cubicBezTo>
                    <a:pt x="9901" y="10650"/>
                    <a:pt x="9867" y="10670"/>
                    <a:pt x="9850" y="10720"/>
                  </a:cubicBezTo>
                  <a:cubicBezTo>
                    <a:pt x="9480" y="11577"/>
                    <a:pt x="8738" y="12041"/>
                    <a:pt x="7857" y="12156"/>
                  </a:cubicBezTo>
                  <a:cubicBezTo>
                    <a:pt x="7762" y="12168"/>
                    <a:pt x="7664" y="12173"/>
                    <a:pt x="7565" y="12173"/>
                  </a:cubicBezTo>
                  <a:cubicBezTo>
                    <a:pt x="6247" y="12173"/>
                    <a:pt x="4712" y="11184"/>
                    <a:pt x="5424" y="9654"/>
                  </a:cubicBezTo>
                  <a:cubicBezTo>
                    <a:pt x="5447" y="9607"/>
                    <a:pt x="5401" y="9538"/>
                    <a:pt x="5354" y="9538"/>
                  </a:cubicBezTo>
                  <a:lnTo>
                    <a:pt x="5378" y="9514"/>
                  </a:lnTo>
                  <a:cubicBezTo>
                    <a:pt x="5563" y="9677"/>
                    <a:pt x="5772" y="9793"/>
                    <a:pt x="5980" y="9908"/>
                  </a:cubicBezTo>
                  <a:cubicBezTo>
                    <a:pt x="6001" y="9917"/>
                    <a:pt x="6021" y="9921"/>
                    <a:pt x="6040" y="9921"/>
                  </a:cubicBezTo>
                  <a:cubicBezTo>
                    <a:pt x="6167" y="9921"/>
                    <a:pt x="6234" y="9737"/>
                    <a:pt x="6073" y="9677"/>
                  </a:cubicBezTo>
                  <a:cubicBezTo>
                    <a:pt x="5656" y="9491"/>
                    <a:pt x="5308" y="9236"/>
                    <a:pt x="5053" y="8842"/>
                  </a:cubicBezTo>
                  <a:cubicBezTo>
                    <a:pt x="5033" y="8815"/>
                    <a:pt x="5006" y="8804"/>
                    <a:pt x="4980" y="8804"/>
                  </a:cubicBezTo>
                  <a:cubicBezTo>
                    <a:pt x="4918" y="8804"/>
                    <a:pt x="4858" y="8870"/>
                    <a:pt x="4891" y="8935"/>
                  </a:cubicBezTo>
                  <a:cubicBezTo>
                    <a:pt x="4984" y="9074"/>
                    <a:pt x="5076" y="9190"/>
                    <a:pt x="5169" y="9306"/>
                  </a:cubicBezTo>
                  <a:cubicBezTo>
                    <a:pt x="4574" y="9591"/>
                    <a:pt x="3874" y="9759"/>
                    <a:pt x="3197" y="9759"/>
                  </a:cubicBezTo>
                  <a:cubicBezTo>
                    <a:pt x="1948" y="9759"/>
                    <a:pt x="781" y="9188"/>
                    <a:pt x="511" y="7730"/>
                  </a:cubicBezTo>
                  <a:cubicBezTo>
                    <a:pt x="115" y="5653"/>
                    <a:pt x="2184" y="4961"/>
                    <a:pt x="3894" y="4961"/>
                  </a:cubicBezTo>
                  <a:cubicBezTo>
                    <a:pt x="4187" y="4961"/>
                    <a:pt x="4470" y="4981"/>
                    <a:pt x="4729" y="5019"/>
                  </a:cubicBezTo>
                  <a:cubicBezTo>
                    <a:pt x="4752" y="5042"/>
                    <a:pt x="4752" y="5065"/>
                    <a:pt x="4775" y="5088"/>
                  </a:cubicBezTo>
                  <a:cubicBezTo>
                    <a:pt x="4783" y="5111"/>
                    <a:pt x="4801" y="5122"/>
                    <a:pt x="4821" y="5122"/>
                  </a:cubicBezTo>
                  <a:cubicBezTo>
                    <a:pt x="4863" y="5122"/>
                    <a:pt x="4914" y="5080"/>
                    <a:pt x="4914" y="5019"/>
                  </a:cubicBezTo>
                  <a:cubicBezTo>
                    <a:pt x="4960" y="4995"/>
                    <a:pt x="4960" y="4926"/>
                    <a:pt x="4891" y="4903"/>
                  </a:cubicBezTo>
                  <a:lnTo>
                    <a:pt x="4868" y="4903"/>
                  </a:lnTo>
                  <a:cubicBezTo>
                    <a:pt x="4172" y="2655"/>
                    <a:pt x="5772" y="430"/>
                    <a:pt x="8135" y="268"/>
                  </a:cubicBezTo>
                  <a:cubicBezTo>
                    <a:pt x="8222" y="262"/>
                    <a:pt x="8309" y="260"/>
                    <a:pt x="8396" y="260"/>
                  </a:cubicBezTo>
                  <a:close/>
                  <a:moveTo>
                    <a:pt x="8417" y="0"/>
                  </a:moveTo>
                  <a:cubicBezTo>
                    <a:pt x="8175" y="0"/>
                    <a:pt x="7933" y="19"/>
                    <a:pt x="7695" y="59"/>
                  </a:cubicBezTo>
                  <a:cubicBezTo>
                    <a:pt x="5493" y="407"/>
                    <a:pt x="3825" y="2701"/>
                    <a:pt x="4659" y="4856"/>
                  </a:cubicBezTo>
                  <a:cubicBezTo>
                    <a:pt x="4208" y="4737"/>
                    <a:pt x="3743" y="4665"/>
                    <a:pt x="3283" y="4665"/>
                  </a:cubicBezTo>
                  <a:cubicBezTo>
                    <a:pt x="2585" y="4665"/>
                    <a:pt x="1900" y="4831"/>
                    <a:pt x="1299" y="5250"/>
                  </a:cubicBezTo>
                  <a:cubicBezTo>
                    <a:pt x="511" y="5830"/>
                    <a:pt x="1" y="6780"/>
                    <a:pt x="186" y="7776"/>
                  </a:cubicBezTo>
                  <a:cubicBezTo>
                    <a:pt x="467" y="9382"/>
                    <a:pt x="1827" y="10085"/>
                    <a:pt x="3244" y="10085"/>
                  </a:cubicBezTo>
                  <a:cubicBezTo>
                    <a:pt x="3935" y="10085"/>
                    <a:pt x="4639" y="9918"/>
                    <a:pt x="5238" y="9607"/>
                  </a:cubicBezTo>
                  <a:lnTo>
                    <a:pt x="5238" y="9607"/>
                  </a:lnTo>
                  <a:cubicBezTo>
                    <a:pt x="4566" y="10928"/>
                    <a:pt x="5656" y="12133"/>
                    <a:pt x="6953" y="12411"/>
                  </a:cubicBezTo>
                  <a:cubicBezTo>
                    <a:pt x="7139" y="12445"/>
                    <a:pt x="7326" y="12462"/>
                    <a:pt x="7512" y="12462"/>
                  </a:cubicBezTo>
                  <a:cubicBezTo>
                    <a:pt x="8466" y="12462"/>
                    <a:pt x="9392" y="12021"/>
                    <a:pt x="9897" y="11206"/>
                  </a:cubicBezTo>
                  <a:cubicBezTo>
                    <a:pt x="10186" y="12124"/>
                    <a:pt x="11224" y="12632"/>
                    <a:pt x="12214" y="12632"/>
                  </a:cubicBezTo>
                  <a:cubicBezTo>
                    <a:pt x="13050" y="12632"/>
                    <a:pt x="13851" y="12270"/>
                    <a:pt x="14138" y="11484"/>
                  </a:cubicBezTo>
                  <a:cubicBezTo>
                    <a:pt x="14622" y="11847"/>
                    <a:pt x="15221" y="12120"/>
                    <a:pt x="15831" y="12120"/>
                  </a:cubicBezTo>
                  <a:cubicBezTo>
                    <a:pt x="16040" y="12120"/>
                    <a:pt x="16249" y="12088"/>
                    <a:pt x="16455" y="12017"/>
                  </a:cubicBezTo>
                  <a:cubicBezTo>
                    <a:pt x="17127" y="11786"/>
                    <a:pt x="17614" y="11160"/>
                    <a:pt x="17614" y="10465"/>
                  </a:cubicBezTo>
                  <a:cubicBezTo>
                    <a:pt x="18291" y="10962"/>
                    <a:pt x="19222" y="11311"/>
                    <a:pt x="20110" y="11311"/>
                  </a:cubicBezTo>
                  <a:cubicBezTo>
                    <a:pt x="20712" y="11311"/>
                    <a:pt x="21294" y="11150"/>
                    <a:pt x="21762" y="10766"/>
                  </a:cubicBezTo>
                  <a:cubicBezTo>
                    <a:pt x="22898" y="9862"/>
                    <a:pt x="22272" y="8773"/>
                    <a:pt x="21021" y="8495"/>
                  </a:cubicBezTo>
                  <a:cubicBezTo>
                    <a:pt x="21832" y="7846"/>
                    <a:pt x="21948" y="6618"/>
                    <a:pt x="21299" y="5783"/>
                  </a:cubicBezTo>
                  <a:cubicBezTo>
                    <a:pt x="20842" y="5170"/>
                    <a:pt x="20166" y="4890"/>
                    <a:pt x="19465" y="4890"/>
                  </a:cubicBezTo>
                  <a:cubicBezTo>
                    <a:pt x="19027" y="4890"/>
                    <a:pt x="18580" y="4999"/>
                    <a:pt x="18170" y="5204"/>
                  </a:cubicBezTo>
                  <a:cubicBezTo>
                    <a:pt x="18170" y="5181"/>
                    <a:pt x="18147" y="5158"/>
                    <a:pt x="18124" y="5158"/>
                  </a:cubicBezTo>
                  <a:cubicBezTo>
                    <a:pt x="18170" y="5134"/>
                    <a:pt x="18193" y="5111"/>
                    <a:pt x="18193" y="5065"/>
                  </a:cubicBezTo>
                  <a:cubicBezTo>
                    <a:pt x="18564" y="3628"/>
                    <a:pt x="17660" y="2261"/>
                    <a:pt x="16200" y="2006"/>
                  </a:cubicBezTo>
                  <a:cubicBezTo>
                    <a:pt x="16033" y="1975"/>
                    <a:pt x="15869" y="1960"/>
                    <a:pt x="15707" y="1960"/>
                  </a:cubicBezTo>
                  <a:cubicBezTo>
                    <a:pt x="14543" y="1960"/>
                    <a:pt x="13534" y="2729"/>
                    <a:pt x="13025" y="3767"/>
                  </a:cubicBezTo>
                  <a:cubicBezTo>
                    <a:pt x="12838" y="1537"/>
                    <a:pt x="10588" y="0"/>
                    <a:pt x="8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9528539" y="3186641"/>
              <a:ext cx="202905" cy="195590"/>
            </a:xfrm>
            <a:custGeom>
              <a:avLst/>
              <a:gdLst/>
              <a:ahLst/>
              <a:cxnLst/>
              <a:rect l="l" t="t" r="r" b="b"/>
              <a:pathLst>
                <a:path w="3384" h="3262" extrusionOk="0">
                  <a:moveTo>
                    <a:pt x="1119" y="1"/>
                  </a:moveTo>
                  <a:cubicBezTo>
                    <a:pt x="743" y="1"/>
                    <a:pt x="358" y="85"/>
                    <a:pt x="0" y="226"/>
                  </a:cubicBezTo>
                  <a:cubicBezTo>
                    <a:pt x="23" y="226"/>
                    <a:pt x="23" y="249"/>
                    <a:pt x="47" y="249"/>
                  </a:cubicBezTo>
                  <a:cubicBezTo>
                    <a:pt x="788" y="272"/>
                    <a:pt x="1437" y="481"/>
                    <a:pt x="1808" y="1083"/>
                  </a:cubicBezTo>
                  <a:cubicBezTo>
                    <a:pt x="2109" y="1616"/>
                    <a:pt x="2063" y="2103"/>
                    <a:pt x="1808" y="2520"/>
                  </a:cubicBezTo>
                  <a:cubicBezTo>
                    <a:pt x="2109" y="2729"/>
                    <a:pt x="2341" y="2984"/>
                    <a:pt x="2457" y="3262"/>
                  </a:cubicBezTo>
                  <a:cubicBezTo>
                    <a:pt x="3314" y="2566"/>
                    <a:pt x="3384" y="1408"/>
                    <a:pt x="2596" y="620"/>
                  </a:cubicBezTo>
                  <a:cubicBezTo>
                    <a:pt x="2197" y="180"/>
                    <a:pt x="1667" y="1"/>
                    <a:pt x="111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9417376" y="3022295"/>
              <a:ext cx="105650" cy="180719"/>
            </a:xfrm>
            <a:custGeom>
              <a:avLst/>
              <a:gdLst/>
              <a:ahLst/>
              <a:cxnLst/>
              <a:rect l="l" t="t" r="r" b="b"/>
              <a:pathLst>
                <a:path w="1762" h="3014" extrusionOk="0">
                  <a:moveTo>
                    <a:pt x="0" y="0"/>
                  </a:moveTo>
                  <a:lnTo>
                    <a:pt x="0" y="0"/>
                  </a:lnTo>
                  <a:cubicBezTo>
                    <a:pt x="441" y="951"/>
                    <a:pt x="487" y="1460"/>
                    <a:pt x="464" y="2573"/>
                  </a:cubicBezTo>
                  <a:cubicBezTo>
                    <a:pt x="485" y="2569"/>
                    <a:pt x="507" y="2567"/>
                    <a:pt x="528" y="2567"/>
                  </a:cubicBezTo>
                  <a:cubicBezTo>
                    <a:pt x="852" y="2567"/>
                    <a:pt x="1210" y="3014"/>
                    <a:pt x="1531" y="3014"/>
                  </a:cubicBezTo>
                  <a:cubicBezTo>
                    <a:pt x="1538" y="3014"/>
                    <a:pt x="1546" y="3014"/>
                    <a:pt x="1553" y="3013"/>
                  </a:cubicBezTo>
                  <a:cubicBezTo>
                    <a:pt x="1507" y="2967"/>
                    <a:pt x="1460" y="2920"/>
                    <a:pt x="1414" y="2874"/>
                  </a:cubicBezTo>
                  <a:cubicBezTo>
                    <a:pt x="1229" y="2735"/>
                    <a:pt x="1020" y="2642"/>
                    <a:pt x="835" y="2526"/>
                  </a:cubicBezTo>
                  <a:cubicBezTo>
                    <a:pt x="765" y="2503"/>
                    <a:pt x="811" y="2411"/>
                    <a:pt x="881" y="2411"/>
                  </a:cubicBezTo>
                  <a:cubicBezTo>
                    <a:pt x="1066" y="2457"/>
                    <a:pt x="1275" y="2550"/>
                    <a:pt x="1460" y="2666"/>
                  </a:cubicBezTo>
                  <a:cubicBezTo>
                    <a:pt x="1460" y="2642"/>
                    <a:pt x="1460" y="2642"/>
                    <a:pt x="1460" y="2619"/>
                  </a:cubicBezTo>
                  <a:cubicBezTo>
                    <a:pt x="1762" y="1414"/>
                    <a:pt x="1066" y="371"/>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9371508" y="3489191"/>
              <a:ext cx="104270" cy="104270"/>
            </a:xfrm>
            <a:custGeom>
              <a:avLst/>
              <a:gdLst/>
              <a:ahLst/>
              <a:cxnLst/>
              <a:rect l="l" t="t" r="r" b="b"/>
              <a:pathLst>
                <a:path w="1739" h="1739" extrusionOk="0">
                  <a:moveTo>
                    <a:pt x="1159" y="0"/>
                  </a:moveTo>
                  <a:cubicBezTo>
                    <a:pt x="858" y="649"/>
                    <a:pt x="487" y="1229"/>
                    <a:pt x="0" y="1738"/>
                  </a:cubicBezTo>
                  <a:cubicBezTo>
                    <a:pt x="116" y="1738"/>
                    <a:pt x="209" y="1738"/>
                    <a:pt x="325" y="1715"/>
                  </a:cubicBezTo>
                  <a:cubicBezTo>
                    <a:pt x="1113" y="1599"/>
                    <a:pt x="1739" y="950"/>
                    <a:pt x="1646" y="139"/>
                  </a:cubicBezTo>
                  <a:cubicBezTo>
                    <a:pt x="1576" y="93"/>
                    <a:pt x="1484" y="70"/>
                    <a:pt x="1414" y="23"/>
                  </a:cubicBezTo>
                  <a:cubicBezTo>
                    <a:pt x="1321" y="23"/>
                    <a:pt x="1229" y="23"/>
                    <a:pt x="1159"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9516007" y="3407168"/>
              <a:ext cx="243258" cy="133531"/>
            </a:xfrm>
            <a:custGeom>
              <a:avLst/>
              <a:gdLst/>
              <a:ahLst/>
              <a:cxnLst/>
              <a:rect l="l" t="t" r="r" b="b"/>
              <a:pathLst>
                <a:path w="4057" h="2227" extrusionOk="0">
                  <a:moveTo>
                    <a:pt x="2782" y="1"/>
                  </a:moveTo>
                  <a:cubicBezTo>
                    <a:pt x="2782" y="279"/>
                    <a:pt x="2689" y="603"/>
                    <a:pt x="2434" y="974"/>
                  </a:cubicBezTo>
                  <a:cubicBezTo>
                    <a:pt x="1967" y="1625"/>
                    <a:pt x="1379" y="1855"/>
                    <a:pt x="750" y="1855"/>
                  </a:cubicBezTo>
                  <a:cubicBezTo>
                    <a:pt x="505" y="1855"/>
                    <a:pt x="254" y="1821"/>
                    <a:pt x="1" y="1762"/>
                  </a:cubicBezTo>
                  <a:lnTo>
                    <a:pt x="1" y="1762"/>
                  </a:lnTo>
                  <a:cubicBezTo>
                    <a:pt x="576" y="2050"/>
                    <a:pt x="1214" y="2226"/>
                    <a:pt x="1864" y="2226"/>
                  </a:cubicBezTo>
                  <a:cubicBezTo>
                    <a:pt x="1999" y="2226"/>
                    <a:pt x="2136" y="2219"/>
                    <a:pt x="2272" y="2203"/>
                  </a:cubicBezTo>
                  <a:cubicBezTo>
                    <a:pt x="2874" y="2156"/>
                    <a:pt x="3894" y="1855"/>
                    <a:pt x="3964" y="1067"/>
                  </a:cubicBezTo>
                  <a:cubicBezTo>
                    <a:pt x="4056" y="372"/>
                    <a:pt x="3338" y="94"/>
                    <a:pt x="2782"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9360416" y="3001429"/>
              <a:ext cx="443284" cy="606256"/>
            </a:xfrm>
            <a:custGeom>
              <a:avLst/>
              <a:gdLst/>
              <a:ahLst/>
              <a:cxnLst/>
              <a:rect l="l" t="t" r="r" b="b"/>
              <a:pathLst>
                <a:path w="7393" h="10111" extrusionOk="0">
                  <a:moveTo>
                    <a:pt x="765" y="1"/>
                  </a:moveTo>
                  <a:lnTo>
                    <a:pt x="765" y="1"/>
                  </a:lnTo>
                  <a:cubicBezTo>
                    <a:pt x="834" y="117"/>
                    <a:pt x="904" y="232"/>
                    <a:pt x="950" y="348"/>
                  </a:cubicBezTo>
                  <a:cubicBezTo>
                    <a:pt x="2016" y="719"/>
                    <a:pt x="2712" y="1762"/>
                    <a:pt x="2410" y="2967"/>
                  </a:cubicBezTo>
                  <a:cubicBezTo>
                    <a:pt x="2410" y="2990"/>
                    <a:pt x="2410" y="2990"/>
                    <a:pt x="2410" y="3014"/>
                  </a:cubicBezTo>
                  <a:cubicBezTo>
                    <a:pt x="2225" y="2874"/>
                    <a:pt x="2016" y="2805"/>
                    <a:pt x="1831" y="2759"/>
                  </a:cubicBezTo>
                  <a:cubicBezTo>
                    <a:pt x="1761" y="2759"/>
                    <a:pt x="1715" y="2851"/>
                    <a:pt x="1785" y="2874"/>
                  </a:cubicBezTo>
                  <a:cubicBezTo>
                    <a:pt x="1970" y="2990"/>
                    <a:pt x="2179" y="3083"/>
                    <a:pt x="2364" y="3222"/>
                  </a:cubicBezTo>
                  <a:cubicBezTo>
                    <a:pt x="2410" y="3268"/>
                    <a:pt x="2457" y="3315"/>
                    <a:pt x="2503" y="3361"/>
                  </a:cubicBezTo>
                  <a:cubicBezTo>
                    <a:pt x="2619" y="3338"/>
                    <a:pt x="2735" y="3338"/>
                    <a:pt x="2851" y="3338"/>
                  </a:cubicBezTo>
                  <a:cubicBezTo>
                    <a:pt x="2827" y="3338"/>
                    <a:pt x="2827" y="3315"/>
                    <a:pt x="2804" y="3315"/>
                  </a:cubicBezTo>
                  <a:cubicBezTo>
                    <a:pt x="3162" y="3174"/>
                    <a:pt x="3547" y="3090"/>
                    <a:pt x="3924" y="3090"/>
                  </a:cubicBezTo>
                  <a:cubicBezTo>
                    <a:pt x="4475" y="3090"/>
                    <a:pt x="5010" y="3269"/>
                    <a:pt x="5423" y="3709"/>
                  </a:cubicBezTo>
                  <a:cubicBezTo>
                    <a:pt x="6188" y="4497"/>
                    <a:pt x="6118" y="5655"/>
                    <a:pt x="5284" y="6351"/>
                  </a:cubicBezTo>
                  <a:cubicBezTo>
                    <a:pt x="5330" y="6490"/>
                    <a:pt x="5377" y="6629"/>
                    <a:pt x="5377" y="6768"/>
                  </a:cubicBezTo>
                  <a:lnTo>
                    <a:pt x="5400" y="6768"/>
                  </a:lnTo>
                  <a:cubicBezTo>
                    <a:pt x="5933" y="6861"/>
                    <a:pt x="6651" y="7139"/>
                    <a:pt x="6582" y="7834"/>
                  </a:cubicBezTo>
                  <a:cubicBezTo>
                    <a:pt x="6489" y="8622"/>
                    <a:pt x="5469" y="8923"/>
                    <a:pt x="4867" y="8970"/>
                  </a:cubicBezTo>
                  <a:cubicBezTo>
                    <a:pt x="4731" y="8986"/>
                    <a:pt x="4595" y="8993"/>
                    <a:pt x="4460" y="8993"/>
                  </a:cubicBezTo>
                  <a:cubicBezTo>
                    <a:pt x="3817" y="8993"/>
                    <a:pt x="3194" y="8817"/>
                    <a:pt x="2619" y="8529"/>
                  </a:cubicBezTo>
                  <a:cubicBezTo>
                    <a:pt x="2364" y="8460"/>
                    <a:pt x="2109" y="8367"/>
                    <a:pt x="1854" y="8274"/>
                  </a:cubicBezTo>
                  <a:lnTo>
                    <a:pt x="1854" y="8274"/>
                  </a:lnTo>
                  <a:cubicBezTo>
                    <a:pt x="1924" y="9085"/>
                    <a:pt x="1298" y="9734"/>
                    <a:pt x="510" y="9850"/>
                  </a:cubicBezTo>
                  <a:cubicBezTo>
                    <a:pt x="394" y="9873"/>
                    <a:pt x="301" y="9873"/>
                    <a:pt x="209" y="9873"/>
                  </a:cubicBezTo>
                  <a:cubicBezTo>
                    <a:pt x="139" y="9943"/>
                    <a:pt x="70" y="10012"/>
                    <a:pt x="0" y="10082"/>
                  </a:cubicBezTo>
                  <a:cubicBezTo>
                    <a:pt x="117" y="10100"/>
                    <a:pt x="237" y="10111"/>
                    <a:pt x="359" y="10111"/>
                  </a:cubicBezTo>
                  <a:cubicBezTo>
                    <a:pt x="553" y="10111"/>
                    <a:pt x="752" y="10083"/>
                    <a:pt x="950" y="10012"/>
                  </a:cubicBezTo>
                  <a:cubicBezTo>
                    <a:pt x="1622" y="9781"/>
                    <a:pt x="2109" y="9155"/>
                    <a:pt x="2109" y="8460"/>
                  </a:cubicBezTo>
                  <a:cubicBezTo>
                    <a:pt x="2786" y="8957"/>
                    <a:pt x="3725" y="9306"/>
                    <a:pt x="4615" y="9306"/>
                  </a:cubicBezTo>
                  <a:cubicBezTo>
                    <a:pt x="5218" y="9306"/>
                    <a:pt x="5798" y="9145"/>
                    <a:pt x="6257" y="8761"/>
                  </a:cubicBezTo>
                  <a:cubicBezTo>
                    <a:pt x="7393" y="7834"/>
                    <a:pt x="6767" y="6745"/>
                    <a:pt x="5539" y="6490"/>
                  </a:cubicBezTo>
                  <a:cubicBezTo>
                    <a:pt x="6350" y="5841"/>
                    <a:pt x="6443" y="4613"/>
                    <a:pt x="5817" y="3755"/>
                  </a:cubicBezTo>
                  <a:cubicBezTo>
                    <a:pt x="5343" y="3152"/>
                    <a:pt x="4656" y="2878"/>
                    <a:pt x="3954" y="2878"/>
                  </a:cubicBezTo>
                  <a:cubicBezTo>
                    <a:pt x="3522" y="2878"/>
                    <a:pt x="3085" y="2982"/>
                    <a:pt x="2688" y="3176"/>
                  </a:cubicBezTo>
                  <a:cubicBezTo>
                    <a:pt x="2665" y="3176"/>
                    <a:pt x="2642" y="3153"/>
                    <a:pt x="2619" y="3129"/>
                  </a:cubicBezTo>
                  <a:cubicBezTo>
                    <a:pt x="2665" y="3129"/>
                    <a:pt x="2688" y="3106"/>
                    <a:pt x="2712" y="3060"/>
                  </a:cubicBezTo>
                  <a:cubicBezTo>
                    <a:pt x="3059" y="1646"/>
                    <a:pt x="2202" y="279"/>
                    <a:pt x="76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74;p9"/>
          <p:cNvGrpSpPr/>
          <p:nvPr/>
        </p:nvGrpSpPr>
        <p:grpSpPr>
          <a:xfrm>
            <a:off x="-600925" y="3287567"/>
            <a:ext cx="1225256" cy="1009999"/>
            <a:chOff x="-600925" y="2465675"/>
            <a:chExt cx="1225256" cy="757499"/>
          </a:xfrm>
        </p:grpSpPr>
        <p:sp>
          <p:nvSpPr>
            <p:cNvPr id="275" name="Google Shape;275;p9"/>
            <p:cNvSpPr/>
            <p:nvPr/>
          </p:nvSpPr>
          <p:spPr>
            <a:xfrm>
              <a:off x="-598361" y="2486957"/>
              <a:ext cx="1206281" cy="719358"/>
            </a:xfrm>
            <a:custGeom>
              <a:avLst/>
              <a:gdLst/>
              <a:ahLst/>
              <a:cxnLst/>
              <a:rect l="l" t="t" r="r" b="b"/>
              <a:pathLst>
                <a:path w="18818" h="11222" extrusionOk="0">
                  <a:moveTo>
                    <a:pt x="10916" y="1"/>
                  </a:moveTo>
                  <a:cubicBezTo>
                    <a:pt x="8738" y="1"/>
                    <a:pt x="6652" y="1530"/>
                    <a:pt x="6722" y="3824"/>
                  </a:cubicBezTo>
                  <a:cubicBezTo>
                    <a:pt x="6861" y="3709"/>
                    <a:pt x="7023" y="3616"/>
                    <a:pt x="7185" y="3546"/>
                  </a:cubicBezTo>
                  <a:cubicBezTo>
                    <a:pt x="7203" y="3536"/>
                    <a:pt x="7221" y="3531"/>
                    <a:pt x="7238" y="3531"/>
                  </a:cubicBezTo>
                  <a:cubicBezTo>
                    <a:pt x="7331" y="3531"/>
                    <a:pt x="7399" y="3673"/>
                    <a:pt x="7301" y="3732"/>
                  </a:cubicBezTo>
                  <a:cubicBezTo>
                    <a:pt x="7069" y="3848"/>
                    <a:pt x="6884" y="3987"/>
                    <a:pt x="6722" y="4126"/>
                  </a:cubicBezTo>
                  <a:cubicBezTo>
                    <a:pt x="6698" y="4149"/>
                    <a:pt x="6698" y="4172"/>
                    <a:pt x="6675" y="4172"/>
                  </a:cubicBezTo>
                  <a:cubicBezTo>
                    <a:pt x="6490" y="4381"/>
                    <a:pt x="6328" y="4589"/>
                    <a:pt x="6188" y="4867"/>
                  </a:cubicBezTo>
                  <a:cubicBezTo>
                    <a:pt x="6175" y="4881"/>
                    <a:pt x="6159" y="4887"/>
                    <a:pt x="6144" y="4887"/>
                  </a:cubicBezTo>
                  <a:cubicBezTo>
                    <a:pt x="6107" y="4887"/>
                    <a:pt x="6073" y="4854"/>
                    <a:pt x="6073" y="4821"/>
                  </a:cubicBezTo>
                  <a:cubicBezTo>
                    <a:pt x="6142" y="4566"/>
                    <a:pt x="6258" y="4334"/>
                    <a:pt x="6443" y="4126"/>
                  </a:cubicBezTo>
                  <a:cubicBezTo>
                    <a:pt x="6420" y="4103"/>
                    <a:pt x="6397" y="4079"/>
                    <a:pt x="6397" y="4033"/>
                  </a:cubicBezTo>
                  <a:cubicBezTo>
                    <a:pt x="5909" y="3589"/>
                    <a:pt x="5357" y="3103"/>
                    <a:pt x="4681" y="3103"/>
                  </a:cubicBezTo>
                  <a:cubicBezTo>
                    <a:pt x="4650" y="3103"/>
                    <a:pt x="4620" y="3104"/>
                    <a:pt x="4589" y="3106"/>
                  </a:cubicBezTo>
                  <a:cubicBezTo>
                    <a:pt x="4033" y="3152"/>
                    <a:pt x="3500" y="3593"/>
                    <a:pt x="3616" y="4195"/>
                  </a:cubicBezTo>
                  <a:cubicBezTo>
                    <a:pt x="3709" y="4612"/>
                    <a:pt x="4056" y="4914"/>
                    <a:pt x="4381" y="5145"/>
                  </a:cubicBezTo>
                  <a:cubicBezTo>
                    <a:pt x="4404" y="5169"/>
                    <a:pt x="4404" y="5169"/>
                    <a:pt x="4404" y="5169"/>
                  </a:cubicBezTo>
                  <a:cubicBezTo>
                    <a:pt x="4427" y="5169"/>
                    <a:pt x="4427" y="5192"/>
                    <a:pt x="4450" y="5192"/>
                  </a:cubicBezTo>
                  <a:cubicBezTo>
                    <a:pt x="4529" y="5251"/>
                    <a:pt x="4474" y="5393"/>
                    <a:pt x="4386" y="5393"/>
                  </a:cubicBezTo>
                  <a:cubicBezTo>
                    <a:pt x="4369" y="5393"/>
                    <a:pt x="4352" y="5388"/>
                    <a:pt x="4334" y="5377"/>
                  </a:cubicBezTo>
                  <a:cubicBezTo>
                    <a:pt x="4265" y="5331"/>
                    <a:pt x="4219" y="5308"/>
                    <a:pt x="4149" y="5261"/>
                  </a:cubicBezTo>
                  <a:cubicBezTo>
                    <a:pt x="3946" y="5245"/>
                    <a:pt x="3736" y="5236"/>
                    <a:pt x="3525" y="5236"/>
                  </a:cubicBezTo>
                  <a:cubicBezTo>
                    <a:pt x="2194" y="5236"/>
                    <a:pt x="788" y="5606"/>
                    <a:pt x="348" y="7046"/>
                  </a:cubicBezTo>
                  <a:cubicBezTo>
                    <a:pt x="1" y="8228"/>
                    <a:pt x="1229" y="8853"/>
                    <a:pt x="2202" y="8853"/>
                  </a:cubicBezTo>
                  <a:cubicBezTo>
                    <a:pt x="2990" y="8853"/>
                    <a:pt x="3686" y="8506"/>
                    <a:pt x="4404" y="8181"/>
                  </a:cubicBezTo>
                  <a:cubicBezTo>
                    <a:pt x="4427" y="8170"/>
                    <a:pt x="4445" y="8164"/>
                    <a:pt x="4459" y="8164"/>
                  </a:cubicBezTo>
                  <a:cubicBezTo>
                    <a:pt x="4474" y="8164"/>
                    <a:pt x="4485" y="8170"/>
                    <a:pt x="4497" y="8181"/>
                  </a:cubicBezTo>
                  <a:cubicBezTo>
                    <a:pt x="4505" y="8177"/>
                    <a:pt x="4514" y="8175"/>
                    <a:pt x="4522" y="8175"/>
                  </a:cubicBezTo>
                  <a:cubicBezTo>
                    <a:pt x="4558" y="8175"/>
                    <a:pt x="4585" y="8213"/>
                    <a:pt x="4566" y="8251"/>
                  </a:cubicBezTo>
                  <a:cubicBezTo>
                    <a:pt x="4589" y="8297"/>
                    <a:pt x="4566" y="8344"/>
                    <a:pt x="4520" y="8367"/>
                  </a:cubicBezTo>
                  <a:cubicBezTo>
                    <a:pt x="4497" y="8390"/>
                    <a:pt x="4450" y="8413"/>
                    <a:pt x="4427" y="8436"/>
                  </a:cubicBezTo>
                  <a:cubicBezTo>
                    <a:pt x="4149" y="8877"/>
                    <a:pt x="4358" y="9479"/>
                    <a:pt x="4914" y="9641"/>
                  </a:cubicBezTo>
                  <a:cubicBezTo>
                    <a:pt x="5001" y="9663"/>
                    <a:pt x="5083" y="9673"/>
                    <a:pt x="5161" y="9673"/>
                  </a:cubicBezTo>
                  <a:cubicBezTo>
                    <a:pt x="5666" y="9673"/>
                    <a:pt x="5994" y="9252"/>
                    <a:pt x="6235" y="8830"/>
                  </a:cubicBezTo>
                  <a:cubicBezTo>
                    <a:pt x="6258" y="8792"/>
                    <a:pt x="6289" y="8776"/>
                    <a:pt x="6319" y="8776"/>
                  </a:cubicBezTo>
                  <a:cubicBezTo>
                    <a:pt x="6379" y="8776"/>
                    <a:pt x="6436" y="8838"/>
                    <a:pt x="6420" y="8900"/>
                  </a:cubicBezTo>
                  <a:cubicBezTo>
                    <a:pt x="6420" y="8923"/>
                    <a:pt x="6420" y="8923"/>
                    <a:pt x="6420" y="8946"/>
                  </a:cubicBezTo>
                  <a:cubicBezTo>
                    <a:pt x="7219" y="10477"/>
                    <a:pt x="8718" y="11222"/>
                    <a:pt x="10410" y="11222"/>
                  </a:cubicBezTo>
                  <a:cubicBezTo>
                    <a:pt x="10486" y="11222"/>
                    <a:pt x="10562" y="11220"/>
                    <a:pt x="10638" y="11217"/>
                  </a:cubicBezTo>
                  <a:cubicBezTo>
                    <a:pt x="12284" y="11125"/>
                    <a:pt x="14694" y="10174"/>
                    <a:pt x="14578" y="8205"/>
                  </a:cubicBezTo>
                  <a:lnTo>
                    <a:pt x="14578" y="8205"/>
                  </a:lnTo>
                  <a:cubicBezTo>
                    <a:pt x="14474" y="8228"/>
                    <a:pt x="14358" y="8239"/>
                    <a:pt x="14242" y="8239"/>
                  </a:cubicBezTo>
                  <a:cubicBezTo>
                    <a:pt x="14126" y="8239"/>
                    <a:pt x="14010" y="8228"/>
                    <a:pt x="13906" y="8205"/>
                  </a:cubicBezTo>
                  <a:cubicBezTo>
                    <a:pt x="13843" y="8183"/>
                    <a:pt x="13856" y="8086"/>
                    <a:pt x="13911" y="8086"/>
                  </a:cubicBezTo>
                  <a:cubicBezTo>
                    <a:pt x="13917" y="8086"/>
                    <a:pt x="13923" y="8087"/>
                    <a:pt x="13929" y="8089"/>
                  </a:cubicBezTo>
                  <a:cubicBezTo>
                    <a:pt x="14161" y="8089"/>
                    <a:pt x="14392" y="8066"/>
                    <a:pt x="14601" y="7996"/>
                  </a:cubicBezTo>
                  <a:cubicBezTo>
                    <a:pt x="14647" y="7973"/>
                    <a:pt x="14694" y="7950"/>
                    <a:pt x="14740" y="7950"/>
                  </a:cubicBezTo>
                  <a:cubicBezTo>
                    <a:pt x="14972" y="7880"/>
                    <a:pt x="15180" y="7741"/>
                    <a:pt x="15389" y="7556"/>
                  </a:cubicBezTo>
                  <a:cubicBezTo>
                    <a:pt x="15408" y="7536"/>
                    <a:pt x="15431" y="7528"/>
                    <a:pt x="15454" y="7528"/>
                  </a:cubicBezTo>
                  <a:cubicBezTo>
                    <a:pt x="15539" y="7528"/>
                    <a:pt x="15625" y="7645"/>
                    <a:pt x="15551" y="7718"/>
                  </a:cubicBezTo>
                  <a:cubicBezTo>
                    <a:pt x="15389" y="7880"/>
                    <a:pt x="15180" y="7996"/>
                    <a:pt x="14972" y="8089"/>
                  </a:cubicBezTo>
                  <a:cubicBezTo>
                    <a:pt x="15431" y="8482"/>
                    <a:pt x="16024" y="8742"/>
                    <a:pt x="16604" y="8742"/>
                  </a:cubicBezTo>
                  <a:cubicBezTo>
                    <a:pt x="17048" y="8742"/>
                    <a:pt x="17484" y="8590"/>
                    <a:pt x="17846" y="8228"/>
                  </a:cubicBezTo>
                  <a:cubicBezTo>
                    <a:pt x="18796" y="7301"/>
                    <a:pt x="18216" y="6049"/>
                    <a:pt x="17058" y="5748"/>
                  </a:cubicBezTo>
                  <a:cubicBezTo>
                    <a:pt x="16942" y="5725"/>
                    <a:pt x="16965" y="5563"/>
                    <a:pt x="17081" y="5539"/>
                  </a:cubicBezTo>
                  <a:lnTo>
                    <a:pt x="17127" y="5539"/>
                  </a:lnTo>
                  <a:cubicBezTo>
                    <a:pt x="17127" y="5516"/>
                    <a:pt x="17150" y="5447"/>
                    <a:pt x="17197" y="5447"/>
                  </a:cubicBezTo>
                  <a:cubicBezTo>
                    <a:pt x="17222" y="5448"/>
                    <a:pt x="17247" y="5448"/>
                    <a:pt x="17271" y="5448"/>
                  </a:cubicBezTo>
                  <a:cubicBezTo>
                    <a:pt x="18817" y="5448"/>
                    <a:pt x="18751" y="3310"/>
                    <a:pt x="17359" y="2990"/>
                  </a:cubicBezTo>
                  <a:cubicBezTo>
                    <a:pt x="17210" y="2953"/>
                    <a:pt x="17066" y="2936"/>
                    <a:pt x="16927" y="2936"/>
                  </a:cubicBezTo>
                  <a:cubicBezTo>
                    <a:pt x="16024" y="2936"/>
                    <a:pt x="15324" y="3664"/>
                    <a:pt x="14902" y="4427"/>
                  </a:cubicBezTo>
                  <a:cubicBezTo>
                    <a:pt x="14873" y="4476"/>
                    <a:pt x="14836" y="4496"/>
                    <a:pt x="14800" y="4496"/>
                  </a:cubicBezTo>
                  <a:cubicBezTo>
                    <a:pt x="14752" y="4496"/>
                    <a:pt x="14707" y="4458"/>
                    <a:pt x="14694" y="4404"/>
                  </a:cubicBezTo>
                  <a:cubicBezTo>
                    <a:pt x="14684" y="4407"/>
                    <a:pt x="14675" y="4408"/>
                    <a:pt x="14667" y="4408"/>
                  </a:cubicBezTo>
                  <a:cubicBezTo>
                    <a:pt x="14613" y="4408"/>
                    <a:pt x="14581" y="4351"/>
                    <a:pt x="14601" y="4311"/>
                  </a:cubicBezTo>
                  <a:cubicBezTo>
                    <a:pt x="16154" y="1808"/>
                    <a:pt x="13072" y="1"/>
                    <a:pt x="109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a:off x="-600925" y="2465675"/>
              <a:ext cx="1225255" cy="757499"/>
            </a:xfrm>
            <a:custGeom>
              <a:avLst/>
              <a:gdLst/>
              <a:ahLst/>
              <a:cxnLst/>
              <a:rect l="l" t="t" r="r" b="b"/>
              <a:pathLst>
                <a:path w="19114" h="11817" extrusionOk="0">
                  <a:moveTo>
                    <a:pt x="10956" y="333"/>
                  </a:moveTo>
                  <a:cubicBezTo>
                    <a:pt x="13088" y="333"/>
                    <a:pt x="16171" y="2140"/>
                    <a:pt x="14641" y="4643"/>
                  </a:cubicBezTo>
                  <a:cubicBezTo>
                    <a:pt x="14603" y="4700"/>
                    <a:pt x="14643" y="4742"/>
                    <a:pt x="14685" y="4742"/>
                  </a:cubicBezTo>
                  <a:cubicBezTo>
                    <a:pt x="14693" y="4742"/>
                    <a:pt x="14702" y="4740"/>
                    <a:pt x="14711" y="4736"/>
                  </a:cubicBezTo>
                  <a:cubicBezTo>
                    <a:pt x="14724" y="4790"/>
                    <a:pt x="14776" y="4828"/>
                    <a:pt x="14832" y="4828"/>
                  </a:cubicBezTo>
                  <a:cubicBezTo>
                    <a:pt x="14872" y="4828"/>
                    <a:pt x="14913" y="4808"/>
                    <a:pt x="14942" y="4759"/>
                  </a:cubicBezTo>
                  <a:cubicBezTo>
                    <a:pt x="15367" y="3990"/>
                    <a:pt x="16057" y="3275"/>
                    <a:pt x="16965" y="3275"/>
                  </a:cubicBezTo>
                  <a:cubicBezTo>
                    <a:pt x="17097" y="3275"/>
                    <a:pt x="17234" y="3290"/>
                    <a:pt x="17376" y="3322"/>
                  </a:cubicBezTo>
                  <a:cubicBezTo>
                    <a:pt x="18790" y="3642"/>
                    <a:pt x="18857" y="5780"/>
                    <a:pt x="17311" y="5780"/>
                  </a:cubicBezTo>
                  <a:cubicBezTo>
                    <a:pt x="17287" y="5780"/>
                    <a:pt x="17262" y="5780"/>
                    <a:pt x="17237" y="5779"/>
                  </a:cubicBezTo>
                  <a:cubicBezTo>
                    <a:pt x="17167" y="5779"/>
                    <a:pt x="17144" y="5848"/>
                    <a:pt x="17167" y="5895"/>
                  </a:cubicBezTo>
                  <a:cubicBezTo>
                    <a:pt x="17144" y="5895"/>
                    <a:pt x="17144" y="5871"/>
                    <a:pt x="17121" y="5871"/>
                  </a:cubicBezTo>
                  <a:cubicBezTo>
                    <a:pt x="17005" y="5895"/>
                    <a:pt x="16959" y="6057"/>
                    <a:pt x="17098" y="6103"/>
                  </a:cubicBezTo>
                  <a:cubicBezTo>
                    <a:pt x="18256" y="6381"/>
                    <a:pt x="18836" y="7633"/>
                    <a:pt x="17886" y="8583"/>
                  </a:cubicBezTo>
                  <a:cubicBezTo>
                    <a:pt x="17518" y="8931"/>
                    <a:pt x="17086" y="9079"/>
                    <a:pt x="16648" y="9079"/>
                  </a:cubicBezTo>
                  <a:cubicBezTo>
                    <a:pt x="16066" y="9079"/>
                    <a:pt x="15475" y="8818"/>
                    <a:pt x="15012" y="8421"/>
                  </a:cubicBezTo>
                  <a:cubicBezTo>
                    <a:pt x="15220" y="8328"/>
                    <a:pt x="15406" y="8212"/>
                    <a:pt x="15568" y="8050"/>
                  </a:cubicBezTo>
                  <a:cubicBezTo>
                    <a:pt x="15660" y="7977"/>
                    <a:pt x="15578" y="7860"/>
                    <a:pt x="15482" y="7860"/>
                  </a:cubicBezTo>
                  <a:cubicBezTo>
                    <a:pt x="15457" y="7860"/>
                    <a:pt x="15430" y="7868"/>
                    <a:pt x="15406" y="7888"/>
                  </a:cubicBezTo>
                  <a:cubicBezTo>
                    <a:pt x="15220" y="8073"/>
                    <a:pt x="15012" y="8212"/>
                    <a:pt x="14780" y="8305"/>
                  </a:cubicBezTo>
                  <a:cubicBezTo>
                    <a:pt x="14767" y="8298"/>
                    <a:pt x="14751" y="8295"/>
                    <a:pt x="14735" y="8295"/>
                  </a:cubicBezTo>
                  <a:cubicBezTo>
                    <a:pt x="14697" y="8295"/>
                    <a:pt x="14657" y="8312"/>
                    <a:pt x="14641" y="8328"/>
                  </a:cubicBezTo>
                  <a:cubicBezTo>
                    <a:pt x="14432" y="8398"/>
                    <a:pt x="14201" y="8421"/>
                    <a:pt x="13946" y="8421"/>
                  </a:cubicBezTo>
                  <a:cubicBezTo>
                    <a:pt x="13876" y="8421"/>
                    <a:pt x="13876" y="8513"/>
                    <a:pt x="13946" y="8537"/>
                  </a:cubicBezTo>
                  <a:cubicBezTo>
                    <a:pt x="14050" y="8560"/>
                    <a:pt x="14166" y="8571"/>
                    <a:pt x="14282" y="8571"/>
                  </a:cubicBezTo>
                  <a:cubicBezTo>
                    <a:pt x="14398" y="8571"/>
                    <a:pt x="14514" y="8560"/>
                    <a:pt x="14618" y="8537"/>
                  </a:cubicBezTo>
                  <a:lnTo>
                    <a:pt x="14618" y="8537"/>
                  </a:lnTo>
                  <a:cubicBezTo>
                    <a:pt x="14734" y="10506"/>
                    <a:pt x="12324" y="11457"/>
                    <a:pt x="10678" y="11549"/>
                  </a:cubicBezTo>
                  <a:cubicBezTo>
                    <a:pt x="10602" y="11552"/>
                    <a:pt x="10526" y="11554"/>
                    <a:pt x="10450" y="11554"/>
                  </a:cubicBezTo>
                  <a:cubicBezTo>
                    <a:pt x="8758" y="11554"/>
                    <a:pt x="7259" y="10809"/>
                    <a:pt x="6460" y="9278"/>
                  </a:cubicBezTo>
                  <a:lnTo>
                    <a:pt x="6460" y="9232"/>
                  </a:lnTo>
                  <a:cubicBezTo>
                    <a:pt x="6476" y="9170"/>
                    <a:pt x="6419" y="9108"/>
                    <a:pt x="6359" y="9108"/>
                  </a:cubicBezTo>
                  <a:cubicBezTo>
                    <a:pt x="6329" y="9108"/>
                    <a:pt x="6298" y="9124"/>
                    <a:pt x="6275" y="9162"/>
                  </a:cubicBezTo>
                  <a:cubicBezTo>
                    <a:pt x="6034" y="9584"/>
                    <a:pt x="5706" y="10005"/>
                    <a:pt x="5201" y="10005"/>
                  </a:cubicBezTo>
                  <a:cubicBezTo>
                    <a:pt x="5123" y="10005"/>
                    <a:pt x="5041" y="9995"/>
                    <a:pt x="4954" y="9973"/>
                  </a:cubicBezTo>
                  <a:cubicBezTo>
                    <a:pt x="4398" y="9811"/>
                    <a:pt x="4166" y="9209"/>
                    <a:pt x="4467" y="8768"/>
                  </a:cubicBezTo>
                  <a:cubicBezTo>
                    <a:pt x="4490" y="8745"/>
                    <a:pt x="4537" y="8722"/>
                    <a:pt x="4560" y="8699"/>
                  </a:cubicBezTo>
                  <a:cubicBezTo>
                    <a:pt x="4606" y="8676"/>
                    <a:pt x="4629" y="8629"/>
                    <a:pt x="4606" y="8583"/>
                  </a:cubicBezTo>
                  <a:cubicBezTo>
                    <a:pt x="4625" y="8545"/>
                    <a:pt x="4598" y="8507"/>
                    <a:pt x="4562" y="8507"/>
                  </a:cubicBezTo>
                  <a:cubicBezTo>
                    <a:pt x="4554" y="8507"/>
                    <a:pt x="4545" y="8509"/>
                    <a:pt x="4537" y="8513"/>
                  </a:cubicBezTo>
                  <a:cubicBezTo>
                    <a:pt x="4525" y="8502"/>
                    <a:pt x="4514" y="8496"/>
                    <a:pt x="4499" y="8496"/>
                  </a:cubicBezTo>
                  <a:cubicBezTo>
                    <a:pt x="4485" y="8496"/>
                    <a:pt x="4467" y="8502"/>
                    <a:pt x="4444" y="8513"/>
                  </a:cubicBezTo>
                  <a:cubicBezTo>
                    <a:pt x="3726" y="8838"/>
                    <a:pt x="3030" y="9185"/>
                    <a:pt x="2242" y="9185"/>
                  </a:cubicBezTo>
                  <a:cubicBezTo>
                    <a:pt x="1269" y="9185"/>
                    <a:pt x="41" y="8560"/>
                    <a:pt x="388" y="7378"/>
                  </a:cubicBezTo>
                  <a:cubicBezTo>
                    <a:pt x="828" y="5938"/>
                    <a:pt x="2234" y="5568"/>
                    <a:pt x="3565" y="5568"/>
                  </a:cubicBezTo>
                  <a:cubicBezTo>
                    <a:pt x="3776" y="5568"/>
                    <a:pt x="3986" y="5577"/>
                    <a:pt x="4189" y="5593"/>
                  </a:cubicBezTo>
                  <a:cubicBezTo>
                    <a:pt x="4259" y="5640"/>
                    <a:pt x="4305" y="5663"/>
                    <a:pt x="4374" y="5709"/>
                  </a:cubicBezTo>
                  <a:cubicBezTo>
                    <a:pt x="4394" y="5721"/>
                    <a:pt x="4413" y="5726"/>
                    <a:pt x="4430" y="5726"/>
                  </a:cubicBezTo>
                  <a:cubicBezTo>
                    <a:pt x="4516" y="5726"/>
                    <a:pt x="4564" y="5601"/>
                    <a:pt x="4467" y="5524"/>
                  </a:cubicBezTo>
                  <a:cubicBezTo>
                    <a:pt x="4467" y="5524"/>
                    <a:pt x="4444" y="5501"/>
                    <a:pt x="4444" y="5501"/>
                  </a:cubicBezTo>
                  <a:cubicBezTo>
                    <a:pt x="4444" y="5501"/>
                    <a:pt x="4421" y="5477"/>
                    <a:pt x="4421" y="5477"/>
                  </a:cubicBezTo>
                  <a:cubicBezTo>
                    <a:pt x="4096" y="5246"/>
                    <a:pt x="3749" y="4944"/>
                    <a:pt x="3656" y="4527"/>
                  </a:cubicBezTo>
                  <a:cubicBezTo>
                    <a:pt x="3540" y="3925"/>
                    <a:pt x="4050" y="3484"/>
                    <a:pt x="4629" y="3438"/>
                  </a:cubicBezTo>
                  <a:cubicBezTo>
                    <a:pt x="4660" y="3436"/>
                    <a:pt x="4690" y="3435"/>
                    <a:pt x="4720" y="3435"/>
                  </a:cubicBezTo>
                  <a:cubicBezTo>
                    <a:pt x="5395" y="3435"/>
                    <a:pt x="5927" y="3921"/>
                    <a:pt x="6437" y="4365"/>
                  </a:cubicBezTo>
                  <a:cubicBezTo>
                    <a:pt x="6437" y="4411"/>
                    <a:pt x="6460" y="4435"/>
                    <a:pt x="6460" y="4458"/>
                  </a:cubicBezTo>
                  <a:cubicBezTo>
                    <a:pt x="6298" y="4666"/>
                    <a:pt x="6182" y="4898"/>
                    <a:pt x="6113" y="5153"/>
                  </a:cubicBezTo>
                  <a:cubicBezTo>
                    <a:pt x="6096" y="5186"/>
                    <a:pt x="6138" y="5219"/>
                    <a:pt x="6172" y="5219"/>
                  </a:cubicBezTo>
                  <a:cubicBezTo>
                    <a:pt x="6186" y="5219"/>
                    <a:pt x="6199" y="5213"/>
                    <a:pt x="6205" y="5199"/>
                  </a:cubicBezTo>
                  <a:cubicBezTo>
                    <a:pt x="6368" y="4921"/>
                    <a:pt x="6507" y="4690"/>
                    <a:pt x="6715" y="4504"/>
                  </a:cubicBezTo>
                  <a:cubicBezTo>
                    <a:pt x="6715" y="4504"/>
                    <a:pt x="6738" y="4481"/>
                    <a:pt x="6762" y="4458"/>
                  </a:cubicBezTo>
                  <a:cubicBezTo>
                    <a:pt x="6924" y="4319"/>
                    <a:pt x="7109" y="4180"/>
                    <a:pt x="7341" y="4064"/>
                  </a:cubicBezTo>
                  <a:cubicBezTo>
                    <a:pt x="7439" y="4005"/>
                    <a:pt x="7371" y="3863"/>
                    <a:pt x="7278" y="3863"/>
                  </a:cubicBezTo>
                  <a:cubicBezTo>
                    <a:pt x="7261" y="3863"/>
                    <a:pt x="7243" y="3868"/>
                    <a:pt x="7225" y="3878"/>
                  </a:cubicBezTo>
                  <a:cubicBezTo>
                    <a:pt x="7063" y="3948"/>
                    <a:pt x="6901" y="4041"/>
                    <a:pt x="6762" y="4156"/>
                  </a:cubicBezTo>
                  <a:cubicBezTo>
                    <a:pt x="6692" y="1862"/>
                    <a:pt x="8755" y="333"/>
                    <a:pt x="10956" y="333"/>
                  </a:cubicBezTo>
                  <a:close/>
                  <a:moveTo>
                    <a:pt x="11019" y="1"/>
                  </a:moveTo>
                  <a:cubicBezTo>
                    <a:pt x="8652" y="1"/>
                    <a:pt x="6349" y="1598"/>
                    <a:pt x="6414" y="4110"/>
                  </a:cubicBezTo>
                  <a:cubicBezTo>
                    <a:pt x="5945" y="3641"/>
                    <a:pt x="5307" y="3206"/>
                    <a:pt x="4665" y="3206"/>
                  </a:cubicBezTo>
                  <a:cubicBezTo>
                    <a:pt x="4387" y="3206"/>
                    <a:pt x="4108" y="3288"/>
                    <a:pt x="3841" y="3484"/>
                  </a:cubicBezTo>
                  <a:cubicBezTo>
                    <a:pt x="3123" y="4017"/>
                    <a:pt x="3401" y="4852"/>
                    <a:pt x="3934" y="5385"/>
                  </a:cubicBezTo>
                  <a:cubicBezTo>
                    <a:pt x="3731" y="5353"/>
                    <a:pt x="3518" y="5337"/>
                    <a:pt x="3301" y="5337"/>
                  </a:cubicBezTo>
                  <a:cubicBezTo>
                    <a:pt x="1758" y="5337"/>
                    <a:pt x="0" y="6141"/>
                    <a:pt x="41" y="7888"/>
                  </a:cubicBezTo>
                  <a:cubicBezTo>
                    <a:pt x="64" y="8699"/>
                    <a:pt x="875" y="9209"/>
                    <a:pt x="1593" y="9371"/>
                  </a:cubicBezTo>
                  <a:cubicBezTo>
                    <a:pt x="1819" y="9424"/>
                    <a:pt x="2047" y="9449"/>
                    <a:pt x="2275" y="9449"/>
                  </a:cubicBezTo>
                  <a:cubicBezTo>
                    <a:pt x="2939" y="9449"/>
                    <a:pt x="3603" y="9241"/>
                    <a:pt x="4189" y="8931"/>
                  </a:cubicBezTo>
                  <a:lnTo>
                    <a:pt x="4189" y="8931"/>
                  </a:lnTo>
                  <a:cubicBezTo>
                    <a:pt x="4027" y="9348"/>
                    <a:pt x="4212" y="9881"/>
                    <a:pt x="4653" y="10112"/>
                  </a:cubicBezTo>
                  <a:cubicBezTo>
                    <a:pt x="4822" y="10197"/>
                    <a:pt x="5003" y="10236"/>
                    <a:pt x="5182" y="10236"/>
                  </a:cubicBezTo>
                  <a:cubicBezTo>
                    <a:pt x="5689" y="10236"/>
                    <a:pt x="6185" y="9926"/>
                    <a:pt x="6391" y="9464"/>
                  </a:cubicBezTo>
                  <a:cubicBezTo>
                    <a:pt x="7089" y="11086"/>
                    <a:pt x="8789" y="11817"/>
                    <a:pt x="10489" y="11817"/>
                  </a:cubicBezTo>
                  <a:cubicBezTo>
                    <a:pt x="10707" y="11817"/>
                    <a:pt x="10925" y="11805"/>
                    <a:pt x="11142" y="11781"/>
                  </a:cubicBezTo>
                  <a:cubicBezTo>
                    <a:pt x="12810" y="11596"/>
                    <a:pt x="15058" y="10483"/>
                    <a:pt x="14919" y="8537"/>
                  </a:cubicBezTo>
                  <a:lnTo>
                    <a:pt x="14919" y="8537"/>
                  </a:lnTo>
                  <a:cubicBezTo>
                    <a:pt x="15401" y="9018"/>
                    <a:pt x="16058" y="9300"/>
                    <a:pt x="16698" y="9300"/>
                  </a:cubicBezTo>
                  <a:cubicBezTo>
                    <a:pt x="17290" y="9300"/>
                    <a:pt x="17868" y="9059"/>
                    <a:pt x="18280" y="8513"/>
                  </a:cubicBezTo>
                  <a:cubicBezTo>
                    <a:pt x="18905" y="7679"/>
                    <a:pt x="18581" y="6242"/>
                    <a:pt x="17584" y="5941"/>
                  </a:cubicBezTo>
                  <a:cubicBezTo>
                    <a:pt x="18697" y="5848"/>
                    <a:pt x="19114" y="4411"/>
                    <a:pt x="18349" y="3554"/>
                  </a:cubicBezTo>
                  <a:cubicBezTo>
                    <a:pt x="17976" y="3126"/>
                    <a:pt x="17523" y="2948"/>
                    <a:pt x="17064" y="2948"/>
                  </a:cubicBezTo>
                  <a:cubicBezTo>
                    <a:pt x="16355" y="2948"/>
                    <a:pt x="15629" y="3371"/>
                    <a:pt x="15151" y="3948"/>
                  </a:cubicBezTo>
                  <a:cubicBezTo>
                    <a:pt x="15846" y="1955"/>
                    <a:pt x="13482" y="263"/>
                    <a:pt x="11582" y="31"/>
                  </a:cubicBezTo>
                  <a:cubicBezTo>
                    <a:pt x="11395" y="11"/>
                    <a:pt x="11206" y="1"/>
                    <a:pt x="11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a:off x="440101" y="2674457"/>
              <a:ext cx="166410" cy="160192"/>
            </a:xfrm>
            <a:custGeom>
              <a:avLst/>
              <a:gdLst/>
              <a:ahLst/>
              <a:cxnLst/>
              <a:rect l="l" t="t" r="r" b="b"/>
              <a:pathLst>
                <a:path w="2596" h="2499" extrusionOk="0">
                  <a:moveTo>
                    <a:pt x="761" y="0"/>
                  </a:moveTo>
                  <a:cubicBezTo>
                    <a:pt x="484" y="0"/>
                    <a:pt x="225" y="68"/>
                    <a:pt x="0" y="181"/>
                  </a:cubicBezTo>
                  <a:cubicBezTo>
                    <a:pt x="348" y="204"/>
                    <a:pt x="719" y="297"/>
                    <a:pt x="1066" y="505"/>
                  </a:cubicBezTo>
                  <a:cubicBezTo>
                    <a:pt x="1622" y="830"/>
                    <a:pt x="1854" y="1618"/>
                    <a:pt x="1507" y="2174"/>
                  </a:cubicBezTo>
                  <a:cubicBezTo>
                    <a:pt x="1437" y="2290"/>
                    <a:pt x="1367" y="2406"/>
                    <a:pt x="1275" y="2499"/>
                  </a:cubicBezTo>
                  <a:cubicBezTo>
                    <a:pt x="2596" y="2313"/>
                    <a:pt x="2480" y="366"/>
                    <a:pt x="1136" y="42"/>
                  </a:cubicBezTo>
                  <a:cubicBezTo>
                    <a:pt x="1008" y="14"/>
                    <a:pt x="883" y="0"/>
                    <a:pt x="76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a:off x="220229" y="2512213"/>
              <a:ext cx="154551" cy="251154"/>
            </a:xfrm>
            <a:custGeom>
              <a:avLst/>
              <a:gdLst/>
              <a:ahLst/>
              <a:cxnLst/>
              <a:rect l="l" t="t" r="r" b="b"/>
              <a:pathLst>
                <a:path w="2411" h="3918" extrusionOk="0">
                  <a:moveTo>
                    <a:pt x="0" y="1"/>
                  </a:moveTo>
                  <a:cubicBezTo>
                    <a:pt x="580" y="974"/>
                    <a:pt x="1460" y="2503"/>
                    <a:pt x="1692" y="3709"/>
                  </a:cubicBezTo>
                  <a:cubicBezTo>
                    <a:pt x="2063" y="3523"/>
                    <a:pt x="1831" y="3917"/>
                    <a:pt x="2225" y="2874"/>
                  </a:cubicBezTo>
                  <a:cubicBezTo>
                    <a:pt x="2410" y="1553"/>
                    <a:pt x="1298" y="510"/>
                    <a:pt x="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a:off x="426703" y="2879137"/>
              <a:ext cx="165000" cy="167949"/>
            </a:xfrm>
            <a:custGeom>
              <a:avLst/>
              <a:gdLst/>
              <a:ahLst/>
              <a:cxnLst/>
              <a:rect l="l" t="t" r="r" b="b"/>
              <a:pathLst>
                <a:path w="2574" h="2620" extrusionOk="0">
                  <a:moveTo>
                    <a:pt x="1808" y="1"/>
                  </a:moveTo>
                  <a:lnTo>
                    <a:pt x="1808" y="1"/>
                  </a:lnTo>
                  <a:cubicBezTo>
                    <a:pt x="1878" y="279"/>
                    <a:pt x="1878" y="580"/>
                    <a:pt x="1785" y="928"/>
                  </a:cubicBezTo>
                  <a:cubicBezTo>
                    <a:pt x="1530" y="1971"/>
                    <a:pt x="835" y="2411"/>
                    <a:pt x="1" y="2527"/>
                  </a:cubicBezTo>
                  <a:cubicBezTo>
                    <a:pt x="202" y="2586"/>
                    <a:pt x="410" y="2620"/>
                    <a:pt x="618" y="2620"/>
                  </a:cubicBezTo>
                  <a:cubicBezTo>
                    <a:pt x="1056" y="2620"/>
                    <a:pt x="1493" y="2471"/>
                    <a:pt x="1855" y="2110"/>
                  </a:cubicBezTo>
                  <a:cubicBezTo>
                    <a:pt x="2573" y="1415"/>
                    <a:pt x="2411" y="534"/>
                    <a:pt x="1808"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200870" y="2480996"/>
              <a:ext cx="190256" cy="215513"/>
            </a:xfrm>
            <a:custGeom>
              <a:avLst/>
              <a:gdLst/>
              <a:ahLst/>
              <a:cxnLst/>
              <a:rect l="l" t="t" r="r" b="b"/>
              <a:pathLst>
                <a:path w="2968" h="3362" extrusionOk="0">
                  <a:moveTo>
                    <a:pt x="1" y="1"/>
                  </a:moveTo>
                  <a:cubicBezTo>
                    <a:pt x="117" y="163"/>
                    <a:pt x="210" y="325"/>
                    <a:pt x="302" y="488"/>
                  </a:cubicBezTo>
                  <a:cubicBezTo>
                    <a:pt x="1600" y="997"/>
                    <a:pt x="2712" y="2040"/>
                    <a:pt x="2527" y="3361"/>
                  </a:cubicBezTo>
                  <a:cubicBezTo>
                    <a:pt x="2597" y="3338"/>
                    <a:pt x="2666" y="3315"/>
                    <a:pt x="2736" y="3292"/>
                  </a:cubicBezTo>
                  <a:cubicBezTo>
                    <a:pt x="2967" y="1785"/>
                    <a:pt x="1507" y="511"/>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a:off x="404396" y="2655354"/>
              <a:ext cx="219936" cy="406794"/>
            </a:xfrm>
            <a:custGeom>
              <a:avLst/>
              <a:gdLst/>
              <a:ahLst/>
              <a:cxnLst/>
              <a:rect l="l" t="t" r="r" b="b"/>
              <a:pathLst>
                <a:path w="3431" h="6346" extrusionOk="0">
                  <a:moveTo>
                    <a:pt x="1384" y="1"/>
                  </a:moveTo>
                  <a:cubicBezTo>
                    <a:pt x="904" y="1"/>
                    <a:pt x="416" y="194"/>
                    <a:pt x="1" y="502"/>
                  </a:cubicBezTo>
                  <a:cubicBezTo>
                    <a:pt x="132" y="486"/>
                    <a:pt x="263" y="469"/>
                    <a:pt x="394" y="469"/>
                  </a:cubicBezTo>
                  <a:cubicBezTo>
                    <a:pt x="449" y="469"/>
                    <a:pt x="503" y="472"/>
                    <a:pt x="557" y="479"/>
                  </a:cubicBezTo>
                  <a:cubicBezTo>
                    <a:pt x="771" y="372"/>
                    <a:pt x="1014" y="306"/>
                    <a:pt x="1275" y="306"/>
                  </a:cubicBezTo>
                  <a:cubicBezTo>
                    <a:pt x="1410" y="306"/>
                    <a:pt x="1550" y="324"/>
                    <a:pt x="1693" y="363"/>
                  </a:cubicBezTo>
                  <a:cubicBezTo>
                    <a:pt x="3037" y="664"/>
                    <a:pt x="3153" y="2611"/>
                    <a:pt x="1832" y="2820"/>
                  </a:cubicBezTo>
                  <a:cubicBezTo>
                    <a:pt x="1809" y="2843"/>
                    <a:pt x="1785" y="2866"/>
                    <a:pt x="1762" y="2889"/>
                  </a:cubicBezTo>
                  <a:cubicBezTo>
                    <a:pt x="1948" y="3051"/>
                    <a:pt x="2064" y="3260"/>
                    <a:pt x="2133" y="3515"/>
                  </a:cubicBezTo>
                  <a:cubicBezTo>
                    <a:pt x="2759" y="4025"/>
                    <a:pt x="2898" y="4906"/>
                    <a:pt x="2203" y="5624"/>
                  </a:cubicBezTo>
                  <a:cubicBezTo>
                    <a:pt x="1843" y="5968"/>
                    <a:pt x="1409" y="6112"/>
                    <a:pt x="973" y="6112"/>
                  </a:cubicBezTo>
                  <a:cubicBezTo>
                    <a:pt x="763" y="6112"/>
                    <a:pt x="552" y="6078"/>
                    <a:pt x="349" y="6018"/>
                  </a:cubicBezTo>
                  <a:cubicBezTo>
                    <a:pt x="302" y="6041"/>
                    <a:pt x="256" y="6041"/>
                    <a:pt x="210" y="6041"/>
                  </a:cubicBezTo>
                  <a:cubicBezTo>
                    <a:pt x="210" y="6087"/>
                    <a:pt x="233" y="6157"/>
                    <a:pt x="233" y="6203"/>
                  </a:cubicBezTo>
                  <a:cubicBezTo>
                    <a:pt x="490" y="6296"/>
                    <a:pt x="756" y="6345"/>
                    <a:pt x="1019" y="6345"/>
                  </a:cubicBezTo>
                  <a:cubicBezTo>
                    <a:pt x="1608" y="6345"/>
                    <a:pt x="2180" y="6099"/>
                    <a:pt x="2597" y="5554"/>
                  </a:cubicBezTo>
                  <a:cubicBezTo>
                    <a:pt x="3222" y="4720"/>
                    <a:pt x="2898" y="3283"/>
                    <a:pt x="1901" y="2982"/>
                  </a:cubicBezTo>
                  <a:cubicBezTo>
                    <a:pt x="3014" y="2889"/>
                    <a:pt x="3431" y="1452"/>
                    <a:pt x="2666" y="595"/>
                  </a:cubicBezTo>
                  <a:cubicBezTo>
                    <a:pt x="2293" y="176"/>
                    <a:pt x="1842" y="1"/>
                    <a:pt x="138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282"/>
        <p:cNvGrpSpPr/>
        <p:nvPr/>
      </p:nvGrpSpPr>
      <p:grpSpPr>
        <a:xfrm>
          <a:off x="0" y="0"/>
          <a:ext cx="0" cy="0"/>
          <a:chOff x="0" y="0"/>
          <a:chExt cx="0" cy="0"/>
        </a:xfrm>
      </p:grpSpPr>
      <p:sp>
        <p:nvSpPr>
          <p:cNvPr id="283" name="Google Shape;283;p10"/>
          <p:cNvSpPr/>
          <p:nvPr/>
        </p:nvSpPr>
        <p:spPr>
          <a:xfrm>
            <a:off x="0" y="0"/>
            <a:ext cx="9144000" cy="6858000"/>
          </a:xfrm>
          <a:prstGeom prst="rect">
            <a:avLst/>
          </a:prstGeom>
          <a:gradFill>
            <a:gsLst>
              <a:gs pos="0">
                <a:srgbClr val="DED7ED">
                  <a:alpha val="42745"/>
                </a:srgbClr>
              </a:gs>
              <a:gs pos="100000">
                <a:srgbClr val="E4F2FF">
                  <a:alpha val="44705"/>
                </a:srgbClr>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txBox="1">
            <a:spLocks noGrp="1"/>
          </p:cNvSpPr>
          <p:nvPr>
            <p:ph type="title"/>
          </p:nvPr>
        </p:nvSpPr>
        <p:spPr>
          <a:xfrm>
            <a:off x="713225" y="588367"/>
            <a:ext cx="7717500" cy="899600"/>
          </a:xfrm>
          <a:prstGeom prst="rect">
            <a:avLst/>
          </a:prstGeom>
          <a:solidFill>
            <a:schemeClr val="accent5"/>
          </a:solidFill>
          <a:ln>
            <a:noFill/>
          </a:ln>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ru-RU" smtClean="0"/>
              <a:t>Образец заголовка</a:t>
            </a:r>
            <a:endParaRPr/>
          </a:p>
        </p:txBody>
      </p:sp>
      <p:grpSp>
        <p:nvGrpSpPr>
          <p:cNvPr id="2" name="Google Shape;285;p10"/>
          <p:cNvGrpSpPr/>
          <p:nvPr/>
        </p:nvGrpSpPr>
        <p:grpSpPr>
          <a:xfrm>
            <a:off x="929864" y="2563733"/>
            <a:ext cx="1055729" cy="776592"/>
            <a:chOff x="929863" y="1922800"/>
            <a:chExt cx="1055729" cy="582444"/>
          </a:xfrm>
        </p:grpSpPr>
        <p:sp>
          <p:nvSpPr>
            <p:cNvPr id="286" name="Google Shape;286;p10"/>
            <p:cNvSpPr/>
            <p:nvPr/>
          </p:nvSpPr>
          <p:spPr>
            <a:xfrm>
              <a:off x="935257" y="1934741"/>
              <a:ext cx="1016154" cy="556764"/>
            </a:xfrm>
            <a:custGeom>
              <a:avLst/>
              <a:gdLst/>
              <a:ahLst/>
              <a:cxnLst/>
              <a:rect l="l" t="t" r="r" b="b"/>
              <a:pathLst>
                <a:path w="22040" h="12076" extrusionOk="0">
                  <a:moveTo>
                    <a:pt x="8279" y="1"/>
                  </a:moveTo>
                  <a:cubicBezTo>
                    <a:pt x="8192" y="1"/>
                    <a:pt x="8105" y="3"/>
                    <a:pt x="8018" y="9"/>
                  </a:cubicBezTo>
                  <a:cubicBezTo>
                    <a:pt x="5655" y="171"/>
                    <a:pt x="4055" y="2396"/>
                    <a:pt x="4751" y="4644"/>
                  </a:cubicBezTo>
                  <a:lnTo>
                    <a:pt x="4774" y="4644"/>
                  </a:lnTo>
                  <a:cubicBezTo>
                    <a:pt x="4843" y="4667"/>
                    <a:pt x="4843" y="4760"/>
                    <a:pt x="4797" y="4760"/>
                  </a:cubicBezTo>
                  <a:cubicBezTo>
                    <a:pt x="4797" y="4821"/>
                    <a:pt x="4746" y="4863"/>
                    <a:pt x="4704" y="4863"/>
                  </a:cubicBezTo>
                  <a:cubicBezTo>
                    <a:pt x="4684" y="4863"/>
                    <a:pt x="4666" y="4852"/>
                    <a:pt x="4658" y="4829"/>
                  </a:cubicBezTo>
                  <a:cubicBezTo>
                    <a:pt x="4635" y="4806"/>
                    <a:pt x="4635" y="4783"/>
                    <a:pt x="4612" y="4760"/>
                  </a:cubicBezTo>
                  <a:cubicBezTo>
                    <a:pt x="4344" y="4717"/>
                    <a:pt x="4049" y="4694"/>
                    <a:pt x="3743" y="4694"/>
                  </a:cubicBezTo>
                  <a:cubicBezTo>
                    <a:pt x="2040" y="4694"/>
                    <a:pt x="1" y="5408"/>
                    <a:pt x="394" y="7471"/>
                  </a:cubicBezTo>
                  <a:cubicBezTo>
                    <a:pt x="664" y="8929"/>
                    <a:pt x="1831" y="9500"/>
                    <a:pt x="3080" y="9500"/>
                  </a:cubicBezTo>
                  <a:cubicBezTo>
                    <a:pt x="3757" y="9500"/>
                    <a:pt x="4457" y="9332"/>
                    <a:pt x="5052" y="9047"/>
                  </a:cubicBezTo>
                  <a:cubicBezTo>
                    <a:pt x="4959" y="8931"/>
                    <a:pt x="4867" y="8815"/>
                    <a:pt x="4774" y="8676"/>
                  </a:cubicBezTo>
                  <a:cubicBezTo>
                    <a:pt x="4741" y="8611"/>
                    <a:pt x="4801" y="8545"/>
                    <a:pt x="4863" y="8545"/>
                  </a:cubicBezTo>
                  <a:cubicBezTo>
                    <a:pt x="4889" y="8545"/>
                    <a:pt x="4916" y="8556"/>
                    <a:pt x="4936" y="8583"/>
                  </a:cubicBezTo>
                  <a:cubicBezTo>
                    <a:pt x="5191" y="8977"/>
                    <a:pt x="5539" y="9232"/>
                    <a:pt x="5956" y="9418"/>
                  </a:cubicBezTo>
                  <a:cubicBezTo>
                    <a:pt x="6117" y="9478"/>
                    <a:pt x="6050" y="9662"/>
                    <a:pt x="5923" y="9662"/>
                  </a:cubicBezTo>
                  <a:cubicBezTo>
                    <a:pt x="5904" y="9662"/>
                    <a:pt x="5884" y="9658"/>
                    <a:pt x="5863" y="9649"/>
                  </a:cubicBezTo>
                  <a:cubicBezTo>
                    <a:pt x="5631" y="9534"/>
                    <a:pt x="5446" y="9418"/>
                    <a:pt x="5261" y="9255"/>
                  </a:cubicBezTo>
                  <a:cubicBezTo>
                    <a:pt x="5261" y="9255"/>
                    <a:pt x="5237" y="9255"/>
                    <a:pt x="5237" y="9279"/>
                  </a:cubicBezTo>
                  <a:cubicBezTo>
                    <a:pt x="5284" y="9279"/>
                    <a:pt x="5330" y="9348"/>
                    <a:pt x="5307" y="9395"/>
                  </a:cubicBezTo>
                  <a:cubicBezTo>
                    <a:pt x="4595" y="10925"/>
                    <a:pt x="6130" y="11914"/>
                    <a:pt x="7448" y="11914"/>
                  </a:cubicBezTo>
                  <a:cubicBezTo>
                    <a:pt x="7547" y="11914"/>
                    <a:pt x="7645" y="11909"/>
                    <a:pt x="7740" y="11897"/>
                  </a:cubicBezTo>
                  <a:cubicBezTo>
                    <a:pt x="8621" y="11782"/>
                    <a:pt x="9363" y="11318"/>
                    <a:pt x="9733" y="10461"/>
                  </a:cubicBezTo>
                  <a:cubicBezTo>
                    <a:pt x="9750" y="10411"/>
                    <a:pt x="9784" y="10391"/>
                    <a:pt x="9823" y="10391"/>
                  </a:cubicBezTo>
                  <a:cubicBezTo>
                    <a:pt x="9892" y="10391"/>
                    <a:pt x="9973" y="10456"/>
                    <a:pt x="9988" y="10530"/>
                  </a:cubicBezTo>
                  <a:cubicBezTo>
                    <a:pt x="10041" y="11505"/>
                    <a:pt x="11112" y="12076"/>
                    <a:pt x="12112" y="12076"/>
                  </a:cubicBezTo>
                  <a:cubicBezTo>
                    <a:pt x="12871" y="12076"/>
                    <a:pt x="13589" y="11747"/>
                    <a:pt x="13789" y="11017"/>
                  </a:cubicBezTo>
                  <a:cubicBezTo>
                    <a:pt x="13809" y="10956"/>
                    <a:pt x="13860" y="10931"/>
                    <a:pt x="13913" y="10931"/>
                  </a:cubicBezTo>
                  <a:cubicBezTo>
                    <a:pt x="13981" y="10931"/>
                    <a:pt x="14054" y="10974"/>
                    <a:pt x="14067" y="11040"/>
                  </a:cubicBezTo>
                  <a:cubicBezTo>
                    <a:pt x="14550" y="11362"/>
                    <a:pt x="15051" y="11614"/>
                    <a:pt x="15629" y="11614"/>
                  </a:cubicBezTo>
                  <a:cubicBezTo>
                    <a:pt x="15717" y="11614"/>
                    <a:pt x="15807" y="11608"/>
                    <a:pt x="15898" y="11596"/>
                  </a:cubicBezTo>
                  <a:cubicBezTo>
                    <a:pt x="16709" y="11480"/>
                    <a:pt x="17312" y="10831"/>
                    <a:pt x="17219" y="9974"/>
                  </a:cubicBezTo>
                  <a:cubicBezTo>
                    <a:pt x="17219" y="9974"/>
                    <a:pt x="17219" y="9974"/>
                    <a:pt x="17219" y="9951"/>
                  </a:cubicBezTo>
                  <a:cubicBezTo>
                    <a:pt x="17196" y="9951"/>
                    <a:pt x="17196" y="9928"/>
                    <a:pt x="17196" y="9904"/>
                  </a:cubicBezTo>
                  <a:cubicBezTo>
                    <a:pt x="17140" y="9911"/>
                    <a:pt x="17082" y="9913"/>
                    <a:pt x="17024" y="9913"/>
                  </a:cubicBezTo>
                  <a:cubicBezTo>
                    <a:pt x="16865" y="9913"/>
                    <a:pt x="16700" y="9892"/>
                    <a:pt x="16547" y="9858"/>
                  </a:cubicBezTo>
                  <a:cubicBezTo>
                    <a:pt x="16454" y="9835"/>
                    <a:pt x="16500" y="9719"/>
                    <a:pt x="16593" y="9719"/>
                  </a:cubicBezTo>
                  <a:cubicBezTo>
                    <a:pt x="16708" y="9740"/>
                    <a:pt x="16827" y="9751"/>
                    <a:pt x="16947" y="9751"/>
                  </a:cubicBezTo>
                  <a:cubicBezTo>
                    <a:pt x="17093" y="9751"/>
                    <a:pt x="17241" y="9734"/>
                    <a:pt x="17381" y="9696"/>
                  </a:cubicBezTo>
                  <a:cubicBezTo>
                    <a:pt x="17590" y="9626"/>
                    <a:pt x="17775" y="9534"/>
                    <a:pt x="17984" y="9441"/>
                  </a:cubicBezTo>
                  <a:cubicBezTo>
                    <a:pt x="17991" y="9439"/>
                    <a:pt x="17998" y="9438"/>
                    <a:pt x="18005" y="9438"/>
                  </a:cubicBezTo>
                  <a:cubicBezTo>
                    <a:pt x="18089" y="9438"/>
                    <a:pt x="18162" y="9560"/>
                    <a:pt x="18076" y="9603"/>
                  </a:cubicBezTo>
                  <a:cubicBezTo>
                    <a:pt x="17891" y="9765"/>
                    <a:pt x="17659" y="9835"/>
                    <a:pt x="17428" y="9881"/>
                  </a:cubicBezTo>
                  <a:cubicBezTo>
                    <a:pt x="17451" y="9904"/>
                    <a:pt x="17474" y="9928"/>
                    <a:pt x="17474" y="9951"/>
                  </a:cubicBezTo>
                  <a:cubicBezTo>
                    <a:pt x="18170" y="10448"/>
                    <a:pt x="18985" y="10740"/>
                    <a:pt x="19831" y="10740"/>
                  </a:cubicBezTo>
                  <a:cubicBezTo>
                    <a:pt x="19972" y="10740"/>
                    <a:pt x="20113" y="10732"/>
                    <a:pt x="20255" y="10716"/>
                  </a:cubicBezTo>
                  <a:cubicBezTo>
                    <a:pt x="20857" y="10669"/>
                    <a:pt x="21877" y="10345"/>
                    <a:pt x="21947" y="9580"/>
                  </a:cubicBezTo>
                  <a:cubicBezTo>
                    <a:pt x="22039" y="8885"/>
                    <a:pt x="21321" y="8607"/>
                    <a:pt x="20765" y="8514"/>
                  </a:cubicBezTo>
                  <a:cubicBezTo>
                    <a:pt x="20695" y="8491"/>
                    <a:pt x="20672" y="8468"/>
                    <a:pt x="20649" y="8398"/>
                  </a:cubicBezTo>
                  <a:cubicBezTo>
                    <a:pt x="20633" y="8408"/>
                    <a:pt x="20617" y="8412"/>
                    <a:pt x="20602" y="8412"/>
                  </a:cubicBezTo>
                  <a:cubicBezTo>
                    <a:pt x="20511" y="8412"/>
                    <a:pt x="20456" y="8246"/>
                    <a:pt x="20556" y="8166"/>
                  </a:cubicBezTo>
                  <a:cubicBezTo>
                    <a:pt x="21483" y="7494"/>
                    <a:pt x="21599" y="6289"/>
                    <a:pt x="20788" y="5455"/>
                  </a:cubicBezTo>
                  <a:cubicBezTo>
                    <a:pt x="20369" y="5008"/>
                    <a:pt x="19833" y="4831"/>
                    <a:pt x="19281" y="4831"/>
                  </a:cubicBezTo>
                  <a:cubicBezTo>
                    <a:pt x="18916" y="4831"/>
                    <a:pt x="18543" y="4908"/>
                    <a:pt x="18192" y="5038"/>
                  </a:cubicBezTo>
                  <a:cubicBezTo>
                    <a:pt x="18262" y="5130"/>
                    <a:pt x="18355" y="5223"/>
                    <a:pt x="18401" y="5316"/>
                  </a:cubicBezTo>
                  <a:cubicBezTo>
                    <a:pt x="18452" y="5401"/>
                    <a:pt x="18378" y="5498"/>
                    <a:pt x="18298" y="5498"/>
                  </a:cubicBezTo>
                  <a:cubicBezTo>
                    <a:pt x="18270" y="5498"/>
                    <a:pt x="18240" y="5486"/>
                    <a:pt x="18215" y="5455"/>
                  </a:cubicBezTo>
                  <a:cubicBezTo>
                    <a:pt x="18053" y="5293"/>
                    <a:pt x="17914" y="5130"/>
                    <a:pt x="17729" y="4968"/>
                  </a:cubicBezTo>
                  <a:cubicBezTo>
                    <a:pt x="17567" y="4829"/>
                    <a:pt x="17358" y="4736"/>
                    <a:pt x="17173" y="4620"/>
                  </a:cubicBezTo>
                  <a:cubicBezTo>
                    <a:pt x="17103" y="4597"/>
                    <a:pt x="17149" y="4505"/>
                    <a:pt x="17219" y="4505"/>
                  </a:cubicBezTo>
                  <a:cubicBezTo>
                    <a:pt x="17404" y="4551"/>
                    <a:pt x="17613" y="4620"/>
                    <a:pt x="17798" y="4760"/>
                  </a:cubicBezTo>
                  <a:cubicBezTo>
                    <a:pt x="17798" y="4736"/>
                    <a:pt x="17798" y="4736"/>
                    <a:pt x="17798" y="4713"/>
                  </a:cubicBezTo>
                  <a:cubicBezTo>
                    <a:pt x="18163" y="3233"/>
                    <a:pt x="17028" y="1977"/>
                    <a:pt x="15560" y="1977"/>
                  </a:cubicBezTo>
                  <a:cubicBezTo>
                    <a:pt x="15534" y="1977"/>
                    <a:pt x="15507" y="1978"/>
                    <a:pt x="15481" y="1978"/>
                  </a:cubicBezTo>
                  <a:cubicBezTo>
                    <a:pt x="14276" y="2025"/>
                    <a:pt x="13418" y="2882"/>
                    <a:pt x="12908" y="3879"/>
                  </a:cubicBezTo>
                  <a:lnTo>
                    <a:pt x="12908" y="3948"/>
                  </a:lnTo>
                  <a:cubicBezTo>
                    <a:pt x="12908" y="4041"/>
                    <a:pt x="12833" y="4087"/>
                    <a:pt x="12758" y="4087"/>
                  </a:cubicBezTo>
                  <a:cubicBezTo>
                    <a:pt x="12682" y="4087"/>
                    <a:pt x="12607" y="4041"/>
                    <a:pt x="12607" y="3948"/>
                  </a:cubicBezTo>
                  <a:cubicBezTo>
                    <a:pt x="12718" y="1632"/>
                    <a:pt x="10432" y="1"/>
                    <a:pt x="8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929863" y="1922800"/>
              <a:ext cx="1055712" cy="582444"/>
            </a:xfrm>
            <a:custGeom>
              <a:avLst/>
              <a:gdLst/>
              <a:ahLst/>
              <a:cxnLst/>
              <a:rect l="l" t="t" r="r" b="b"/>
              <a:pathLst>
                <a:path w="22898" h="12633" extrusionOk="0">
                  <a:moveTo>
                    <a:pt x="8396" y="260"/>
                  </a:moveTo>
                  <a:cubicBezTo>
                    <a:pt x="10549" y="260"/>
                    <a:pt x="12835" y="1891"/>
                    <a:pt x="12724" y="4207"/>
                  </a:cubicBezTo>
                  <a:cubicBezTo>
                    <a:pt x="12724" y="4300"/>
                    <a:pt x="12799" y="4346"/>
                    <a:pt x="12875" y="4346"/>
                  </a:cubicBezTo>
                  <a:cubicBezTo>
                    <a:pt x="12950" y="4346"/>
                    <a:pt x="13025" y="4300"/>
                    <a:pt x="13025" y="4207"/>
                  </a:cubicBezTo>
                  <a:lnTo>
                    <a:pt x="13025" y="4138"/>
                  </a:lnTo>
                  <a:cubicBezTo>
                    <a:pt x="13535" y="3141"/>
                    <a:pt x="14393" y="2284"/>
                    <a:pt x="15598" y="2237"/>
                  </a:cubicBezTo>
                  <a:cubicBezTo>
                    <a:pt x="15624" y="2237"/>
                    <a:pt x="15651" y="2236"/>
                    <a:pt x="15677" y="2236"/>
                  </a:cubicBezTo>
                  <a:cubicBezTo>
                    <a:pt x="17145" y="2236"/>
                    <a:pt x="18280" y="3492"/>
                    <a:pt x="17915" y="4972"/>
                  </a:cubicBezTo>
                  <a:cubicBezTo>
                    <a:pt x="17915" y="4995"/>
                    <a:pt x="17915" y="4995"/>
                    <a:pt x="17915" y="5019"/>
                  </a:cubicBezTo>
                  <a:cubicBezTo>
                    <a:pt x="17730" y="4903"/>
                    <a:pt x="17521" y="4810"/>
                    <a:pt x="17336" y="4764"/>
                  </a:cubicBezTo>
                  <a:cubicBezTo>
                    <a:pt x="17266" y="4764"/>
                    <a:pt x="17220" y="4856"/>
                    <a:pt x="17290" y="4879"/>
                  </a:cubicBezTo>
                  <a:cubicBezTo>
                    <a:pt x="17475" y="4995"/>
                    <a:pt x="17684" y="5088"/>
                    <a:pt x="17846" y="5227"/>
                  </a:cubicBezTo>
                  <a:cubicBezTo>
                    <a:pt x="18031" y="5389"/>
                    <a:pt x="18170" y="5552"/>
                    <a:pt x="18332" y="5714"/>
                  </a:cubicBezTo>
                  <a:cubicBezTo>
                    <a:pt x="18357" y="5745"/>
                    <a:pt x="18387" y="5757"/>
                    <a:pt x="18415" y="5757"/>
                  </a:cubicBezTo>
                  <a:cubicBezTo>
                    <a:pt x="18495" y="5757"/>
                    <a:pt x="18569" y="5660"/>
                    <a:pt x="18518" y="5575"/>
                  </a:cubicBezTo>
                  <a:cubicBezTo>
                    <a:pt x="18472" y="5482"/>
                    <a:pt x="18379" y="5389"/>
                    <a:pt x="18309" y="5297"/>
                  </a:cubicBezTo>
                  <a:cubicBezTo>
                    <a:pt x="18660" y="5167"/>
                    <a:pt x="19033" y="5090"/>
                    <a:pt x="19398" y="5090"/>
                  </a:cubicBezTo>
                  <a:cubicBezTo>
                    <a:pt x="19950" y="5090"/>
                    <a:pt x="20486" y="5267"/>
                    <a:pt x="20905" y="5714"/>
                  </a:cubicBezTo>
                  <a:cubicBezTo>
                    <a:pt x="21716" y="6548"/>
                    <a:pt x="21600" y="7753"/>
                    <a:pt x="20673" y="8425"/>
                  </a:cubicBezTo>
                  <a:cubicBezTo>
                    <a:pt x="20573" y="8505"/>
                    <a:pt x="20628" y="8671"/>
                    <a:pt x="20719" y="8671"/>
                  </a:cubicBezTo>
                  <a:cubicBezTo>
                    <a:pt x="20734" y="8671"/>
                    <a:pt x="20750" y="8667"/>
                    <a:pt x="20766" y="8657"/>
                  </a:cubicBezTo>
                  <a:cubicBezTo>
                    <a:pt x="20789" y="8727"/>
                    <a:pt x="20812" y="8750"/>
                    <a:pt x="20882" y="8773"/>
                  </a:cubicBezTo>
                  <a:cubicBezTo>
                    <a:pt x="21438" y="8866"/>
                    <a:pt x="22156" y="9144"/>
                    <a:pt x="22064" y="9839"/>
                  </a:cubicBezTo>
                  <a:cubicBezTo>
                    <a:pt x="21994" y="10604"/>
                    <a:pt x="20974" y="10928"/>
                    <a:pt x="20372" y="10975"/>
                  </a:cubicBezTo>
                  <a:cubicBezTo>
                    <a:pt x="20233" y="10991"/>
                    <a:pt x="20094" y="10999"/>
                    <a:pt x="19956" y="10999"/>
                  </a:cubicBezTo>
                  <a:cubicBezTo>
                    <a:pt x="19119" y="10999"/>
                    <a:pt x="18287" y="10707"/>
                    <a:pt x="17591" y="10210"/>
                  </a:cubicBezTo>
                  <a:cubicBezTo>
                    <a:pt x="17591" y="10187"/>
                    <a:pt x="17568" y="10163"/>
                    <a:pt x="17545" y="10140"/>
                  </a:cubicBezTo>
                  <a:cubicBezTo>
                    <a:pt x="17776" y="10094"/>
                    <a:pt x="18008" y="10024"/>
                    <a:pt x="18193" y="9862"/>
                  </a:cubicBezTo>
                  <a:cubicBezTo>
                    <a:pt x="18279" y="9819"/>
                    <a:pt x="18206" y="9697"/>
                    <a:pt x="18122" y="9697"/>
                  </a:cubicBezTo>
                  <a:cubicBezTo>
                    <a:pt x="18115" y="9697"/>
                    <a:pt x="18108" y="9698"/>
                    <a:pt x="18101" y="9700"/>
                  </a:cubicBezTo>
                  <a:cubicBezTo>
                    <a:pt x="17892" y="9793"/>
                    <a:pt x="17707" y="9885"/>
                    <a:pt x="17498" y="9955"/>
                  </a:cubicBezTo>
                  <a:cubicBezTo>
                    <a:pt x="17358" y="9993"/>
                    <a:pt x="17210" y="10010"/>
                    <a:pt x="17064" y="10010"/>
                  </a:cubicBezTo>
                  <a:cubicBezTo>
                    <a:pt x="16944" y="10010"/>
                    <a:pt x="16825" y="9999"/>
                    <a:pt x="16710" y="9978"/>
                  </a:cubicBezTo>
                  <a:cubicBezTo>
                    <a:pt x="16617" y="9978"/>
                    <a:pt x="16571" y="10094"/>
                    <a:pt x="16664" y="10117"/>
                  </a:cubicBezTo>
                  <a:cubicBezTo>
                    <a:pt x="16817" y="10151"/>
                    <a:pt x="16982" y="10172"/>
                    <a:pt x="17141" y="10172"/>
                  </a:cubicBezTo>
                  <a:cubicBezTo>
                    <a:pt x="17199" y="10172"/>
                    <a:pt x="17257" y="10170"/>
                    <a:pt x="17313" y="10163"/>
                  </a:cubicBezTo>
                  <a:cubicBezTo>
                    <a:pt x="17313" y="10187"/>
                    <a:pt x="17313" y="10210"/>
                    <a:pt x="17336" y="10210"/>
                  </a:cubicBezTo>
                  <a:cubicBezTo>
                    <a:pt x="17336" y="10210"/>
                    <a:pt x="17336" y="10233"/>
                    <a:pt x="17336" y="10233"/>
                  </a:cubicBezTo>
                  <a:cubicBezTo>
                    <a:pt x="17429" y="11090"/>
                    <a:pt x="16826" y="11739"/>
                    <a:pt x="16015" y="11855"/>
                  </a:cubicBezTo>
                  <a:cubicBezTo>
                    <a:pt x="15924" y="11867"/>
                    <a:pt x="15834" y="11873"/>
                    <a:pt x="15746" y="11873"/>
                  </a:cubicBezTo>
                  <a:cubicBezTo>
                    <a:pt x="15168" y="11873"/>
                    <a:pt x="14667" y="11621"/>
                    <a:pt x="14184" y="11299"/>
                  </a:cubicBezTo>
                  <a:cubicBezTo>
                    <a:pt x="14171" y="11233"/>
                    <a:pt x="14098" y="11190"/>
                    <a:pt x="14030" y="11190"/>
                  </a:cubicBezTo>
                  <a:cubicBezTo>
                    <a:pt x="13977" y="11190"/>
                    <a:pt x="13926" y="11215"/>
                    <a:pt x="13906" y="11276"/>
                  </a:cubicBezTo>
                  <a:cubicBezTo>
                    <a:pt x="13706" y="12006"/>
                    <a:pt x="12988" y="12335"/>
                    <a:pt x="12229" y="12335"/>
                  </a:cubicBezTo>
                  <a:cubicBezTo>
                    <a:pt x="11229" y="12335"/>
                    <a:pt x="10158" y="11764"/>
                    <a:pt x="10105" y="10789"/>
                  </a:cubicBezTo>
                  <a:cubicBezTo>
                    <a:pt x="10090" y="10715"/>
                    <a:pt x="10009" y="10650"/>
                    <a:pt x="9940" y="10650"/>
                  </a:cubicBezTo>
                  <a:cubicBezTo>
                    <a:pt x="9901" y="10650"/>
                    <a:pt x="9867" y="10670"/>
                    <a:pt x="9850" y="10720"/>
                  </a:cubicBezTo>
                  <a:cubicBezTo>
                    <a:pt x="9480" y="11577"/>
                    <a:pt x="8738" y="12041"/>
                    <a:pt x="7857" y="12156"/>
                  </a:cubicBezTo>
                  <a:cubicBezTo>
                    <a:pt x="7762" y="12168"/>
                    <a:pt x="7664" y="12173"/>
                    <a:pt x="7565" y="12173"/>
                  </a:cubicBezTo>
                  <a:cubicBezTo>
                    <a:pt x="6247" y="12173"/>
                    <a:pt x="4712" y="11184"/>
                    <a:pt x="5424" y="9654"/>
                  </a:cubicBezTo>
                  <a:cubicBezTo>
                    <a:pt x="5447" y="9607"/>
                    <a:pt x="5401" y="9538"/>
                    <a:pt x="5354" y="9538"/>
                  </a:cubicBezTo>
                  <a:lnTo>
                    <a:pt x="5378" y="9514"/>
                  </a:lnTo>
                  <a:cubicBezTo>
                    <a:pt x="5563" y="9677"/>
                    <a:pt x="5772" y="9793"/>
                    <a:pt x="5980" y="9908"/>
                  </a:cubicBezTo>
                  <a:cubicBezTo>
                    <a:pt x="6001" y="9917"/>
                    <a:pt x="6021" y="9921"/>
                    <a:pt x="6040" y="9921"/>
                  </a:cubicBezTo>
                  <a:cubicBezTo>
                    <a:pt x="6167" y="9921"/>
                    <a:pt x="6234" y="9737"/>
                    <a:pt x="6073" y="9677"/>
                  </a:cubicBezTo>
                  <a:cubicBezTo>
                    <a:pt x="5656" y="9491"/>
                    <a:pt x="5308" y="9236"/>
                    <a:pt x="5053" y="8842"/>
                  </a:cubicBezTo>
                  <a:cubicBezTo>
                    <a:pt x="5033" y="8815"/>
                    <a:pt x="5006" y="8804"/>
                    <a:pt x="4980" y="8804"/>
                  </a:cubicBezTo>
                  <a:cubicBezTo>
                    <a:pt x="4918" y="8804"/>
                    <a:pt x="4858" y="8870"/>
                    <a:pt x="4891" y="8935"/>
                  </a:cubicBezTo>
                  <a:cubicBezTo>
                    <a:pt x="4984" y="9074"/>
                    <a:pt x="5076" y="9190"/>
                    <a:pt x="5169" y="9306"/>
                  </a:cubicBezTo>
                  <a:cubicBezTo>
                    <a:pt x="4574" y="9591"/>
                    <a:pt x="3874" y="9759"/>
                    <a:pt x="3197" y="9759"/>
                  </a:cubicBezTo>
                  <a:cubicBezTo>
                    <a:pt x="1948" y="9759"/>
                    <a:pt x="781" y="9188"/>
                    <a:pt x="511" y="7730"/>
                  </a:cubicBezTo>
                  <a:cubicBezTo>
                    <a:pt x="115" y="5653"/>
                    <a:pt x="2184" y="4961"/>
                    <a:pt x="3894" y="4961"/>
                  </a:cubicBezTo>
                  <a:cubicBezTo>
                    <a:pt x="4187" y="4961"/>
                    <a:pt x="4470" y="4981"/>
                    <a:pt x="4729" y="5019"/>
                  </a:cubicBezTo>
                  <a:cubicBezTo>
                    <a:pt x="4752" y="5042"/>
                    <a:pt x="4752" y="5065"/>
                    <a:pt x="4775" y="5088"/>
                  </a:cubicBezTo>
                  <a:cubicBezTo>
                    <a:pt x="4783" y="5111"/>
                    <a:pt x="4801" y="5122"/>
                    <a:pt x="4821" y="5122"/>
                  </a:cubicBezTo>
                  <a:cubicBezTo>
                    <a:pt x="4863" y="5122"/>
                    <a:pt x="4914" y="5080"/>
                    <a:pt x="4914" y="5019"/>
                  </a:cubicBezTo>
                  <a:cubicBezTo>
                    <a:pt x="4960" y="4995"/>
                    <a:pt x="4960" y="4926"/>
                    <a:pt x="4891" y="4903"/>
                  </a:cubicBezTo>
                  <a:lnTo>
                    <a:pt x="4868" y="4903"/>
                  </a:lnTo>
                  <a:cubicBezTo>
                    <a:pt x="4172" y="2655"/>
                    <a:pt x="5772" y="430"/>
                    <a:pt x="8135" y="268"/>
                  </a:cubicBezTo>
                  <a:cubicBezTo>
                    <a:pt x="8222" y="262"/>
                    <a:pt x="8309" y="260"/>
                    <a:pt x="8396" y="260"/>
                  </a:cubicBezTo>
                  <a:close/>
                  <a:moveTo>
                    <a:pt x="8417" y="0"/>
                  </a:moveTo>
                  <a:cubicBezTo>
                    <a:pt x="8175" y="0"/>
                    <a:pt x="7933" y="19"/>
                    <a:pt x="7695" y="59"/>
                  </a:cubicBezTo>
                  <a:cubicBezTo>
                    <a:pt x="5493" y="407"/>
                    <a:pt x="3825" y="2701"/>
                    <a:pt x="4659" y="4856"/>
                  </a:cubicBezTo>
                  <a:cubicBezTo>
                    <a:pt x="4208" y="4737"/>
                    <a:pt x="3743" y="4665"/>
                    <a:pt x="3283" y="4665"/>
                  </a:cubicBezTo>
                  <a:cubicBezTo>
                    <a:pt x="2585" y="4665"/>
                    <a:pt x="1900" y="4831"/>
                    <a:pt x="1299" y="5250"/>
                  </a:cubicBezTo>
                  <a:cubicBezTo>
                    <a:pt x="511" y="5830"/>
                    <a:pt x="1" y="6780"/>
                    <a:pt x="186" y="7776"/>
                  </a:cubicBezTo>
                  <a:cubicBezTo>
                    <a:pt x="467" y="9382"/>
                    <a:pt x="1827" y="10085"/>
                    <a:pt x="3244" y="10085"/>
                  </a:cubicBezTo>
                  <a:cubicBezTo>
                    <a:pt x="3935" y="10085"/>
                    <a:pt x="4639" y="9918"/>
                    <a:pt x="5238" y="9607"/>
                  </a:cubicBezTo>
                  <a:lnTo>
                    <a:pt x="5238" y="9607"/>
                  </a:lnTo>
                  <a:cubicBezTo>
                    <a:pt x="4566" y="10928"/>
                    <a:pt x="5656" y="12133"/>
                    <a:pt x="6953" y="12411"/>
                  </a:cubicBezTo>
                  <a:cubicBezTo>
                    <a:pt x="7139" y="12445"/>
                    <a:pt x="7326" y="12462"/>
                    <a:pt x="7512" y="12462"/>
                  </a:cubicBezTo>
                  <a:cubicBezTo>
                    <a:pt x="8466" y="12462"/>
                    <a:pt x="9392" y="12021"/>
                    <a:pt x="9897" y="11206"/>
                  </a:cubicBezTo>
                  <a:cubicBezTo>
                    <a:pt x="10186" y="12124"/>
                    <a:pt x="11224" y="12632"/>
                    <a:pt x="12214" y="12632"/>
                  </a:cubicBezTo>
                  <a:cubicBezTo>
                    <a:pt x="13050" y="12632"/>
                    <a:pt x="13851" y="12270"/>
                    <a:pt x="14138" y="11484"/>
                  </a:cubicBezTo>
                  <a:cubicBezTo>
                    <a:pt x="14622" y="11847"/>
                    <a:pt x="15221" y="12120"/>
                    <a:pt x="15831" y="12120"/>
                  </a:cubicBezTo>
                  <a:cubicBezTo>
                    <a:pt x="16040" y="12120"/>
                    <a:pt x="16249" y="12088"/>
                    <a:pt x="16455" y="12017"/>
                  </a:cubicBezTo>
                  <a:cubicBezTo>
                    <a:pt x="17127" y="11786"/>
                    <a:pt x="17614" y="11160"/>
                    <a:pt x="17614" y="10465"/>
                  </a:cubicBezTo>
                  <a:cubicBezTo>
                    <a:pt x="18291" y="10962"/>
                    <a:pt x="19222" y="11311"/>
                    <a:pt x="20110" y="11311"/>
                  </a:cubicBezTo>
                  <a:cubicBezTo>
                    <a:pt x="20712" y="11311"/>
                    <a:pt x="21294" y="11150"/>
                    <a:pt x="21762" y="10766"/>
                  </a:cubicBezTo>
                  <a:cubicBezTo>
                    <a:pt x="22898" y="9862"/>
                    <a:pt x="22272" y="8773"/>
                    <a:pt x="21021" y="8495"/>
                  </a:cubicBezTo>
                  <a:cubicBezTo>
                    <a:pt x="21832" y="7846"/>
                    <a:pt x="21948" y="6618"/>
                    <a:pt x="21299" y="5783"/>
                  </a:cubicBezTo>
                  <a:cubicBezTo>
                    <a:pt x="20842" y="5170"/>
                    <a:pt x="20166" y="4890"/>
                    <a:pt x="19465" y="4890"/>
                  </a:cubicBezTo>
                  <a:cubicBezTo>
                    <a:pt x="19027" y="4890"/>
                    <a:pt x="18580" y="4999"/>
                    <a:pt x="18170" y="5204"/>
                  </a:cubicBezTo>
                  <a:cubicBezTo>
                    <a:pt x="18170" y="5181"/>
                    <a:pt x="18147" y="5158"/>
                    <a:pt x="18124" y="5158"/>
                  </a:cubicBezTo>
                  <a:cubicBezTo>
                    <a:pt x="18170" y="5134"/>
                    <a:pt x="18193" y="5111"/>
                    <a:pt x="18193" y="5065"/>
                  </a:cubicBezTo>
                  <a:cubicBezTo>
                    <a:pt x="18564" y="3628"/>
                    <a:pt x="17660" y="2261"/>
                    <a:pt x="16200" y="2006"/>
                  </a:cubicBezTo>
                  <a:cubicBezTo>
                    <a:pt x="16033" y="1975"/>
                    <a:pt x="15869" y="1960"/>
                    <a:pt x="15707" y="1960"/>
                  </a:cubicBezTo>
                  <a:cubicBezTo>
                    <a:pt x="14543" y="1960"/>
                    <a:pt x="13534" y="2729"/>
                    <a:pt x="13025" y="3767"/>
                  </a:cubicBezTo>
                  <a:cubicBezTo>
                    <a:pt x="12838" y="1537"/>
                    <a:pt x="10588" y="0"/>
                    <a:pt x="8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1774019" y="2157664"/>
              <a:ext cx="156019" cy="150395"/>
            </a:xfrm>
            <a:custGeom>
              <a:avLst/>
              <a:gdLst/>
              <a:ahLst/>
              <a:cxnLst/>
              <a:rect l="l" t="t" r="r" b="b"/>
              <a:pathLst>
                <a:path w="3384" h="3262" extrusionOk="0">
                  <a:moveTo>
                    <a:pt x="1119" y="1"/>
                  </a:moveTo>
                  <a:cubicBezTo>
                    <a:pt x="743" y="1"/>
                    <a:pt x="358" y="85"/>
                    <a:pt x="0" y="226"/>
                  </a:cubicBezTo>
                  <a:cubicBezTo>
                    <a:pt x="23" y="226"/>
                    <a:pt x="23" y="249"/>
                    <a:pt x="47" y="249"/>
                  </a:cubicBezTo>
                  <a:cubicBezTo>
                    <a:pt x="788" y="272"/>
                    <a:pt x="1437" y="481"/>
                    <a:pt x="1808" y="1083"/>
                  </a:cubicBezTo>
                  <a:cubicBezTo>
                    <a:pt x="2109" y="1616"/>
                    <a:pt x="2063" y="2103"/>
                    <a:pt x="1808" y="2520"/>
                  </a:cubicBezTo>
                  <a:cubicBezTo>
                    <a:pt x="2109" y="2729"/>
                    <a:pt x="2341" y="2984"/>
                    <a:pt x="2457" y="3262"/>
                  </a:cubicBezTo>
                  <a:cubicBezTo>
                    <a:pt x="3314" y="2566"/>
                    <a:pt x="3384" y="1408"/>
                    <a:pt x="2596" y="620"/>
                  </a:cubicBezTo>
                  <a:cubicBezTo>
                    <a:pt x="2197" y="180"/>
                    <a:pt x="1667" y="1"/>
                    <a:pt x="111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1688538" y="2031288"/>
              <a:ext cx="81237" cy="138960"/>
            </a:xfrm>
            <a:custGeom>
              <a:avLst/>
              <a:gdLst/>
              <a:ahLst/>
              <a:cxnLst/>
              <a:rect l="l" t="t" r="r" b="b"/>
              <a:pathLst>
                <a:path w="1762" h="3014" extrusionOk="0">
                  <a:moveTo>
                    <a:pt x="0" y="0"/>
                  </a:moveTo>
                  <a:lnTo>
                    <a:pt x="0" y="0"/>
                  </a:lnTo>
                  <a:cubicBezTo>
                    <a:pt x="441" y="951"/>
                    <a:pt x="487" y="1460"/>
                    <a:pt x="464" y="2573"/>
                  </a:cubicBezTo>
                  <a:cubicBezTo>
                    <a:pt x="485" y="2569"/>
                    <a:pt x="507" y="2567"/>
                    <a:pt x="528" y="2567"/>
                  </a:cubicBezTo>
                  <a:cubicBezTo>
                    <a:pt x="852" y="2567"/>
                    <a:pt x="1210" y="3014"/>
                    <a:pt x="1531" y="3014"/>
                  </a:cubicBezTo>
                  <a:cubicBezTo>
                    <a:pt x="1538" y="3014"/>
                    <a:pt x="1546" y="3014"/>
                    <a:pt x="1553" y="3013"/>
                  </a:cubicBezTo>
                  <a:cubicBezTo>
                    <a:pt x="1507" y="2967"/>
                    <a:pt x="1460" y="2920"/>
                    <a:pt x="1414" y="2874"/>
                  </a:cubicBezTo>
                  <a:cubicBezTo>
                    <a:pt x="1229" y="2735"/>
                    <a:pt x="1020" y="2642"/>
                    <a:pt x="835" y="2526"/>
                  </a:cubicBezTo>
                  <a:cubicBezTo>
                    <a:pt x="765" y="2503"/>
                    <a:pt x="811" y="2411"/>
                    <a:pt x="881" y="2411"/>
                  </a:cubicBezTo>
                  <a:cubicBezTo>
                    <a:pt x="1066" y="2457"/>
                    <a:pt x="1275" y="2550"/>
                    <a:pt x="1460" y="2666"/>
                  </a:cubicBezTo>
                  <a:cubicBezTo>
                    <a:pt x="1460" y="2642"/>
                    <a:pt x="1460" y="2642"/>
                    <a:pt x="1460" y="2619"/>
                  </a:cubicBezTo>
                  <a:cubicBezTo>
                    <a:pt x="1762" y="1414"/>
                    <a:pt x="1066" y="371"/>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1653267" y="2390316"/>
              <a:ext cx="80177" cy="80177"/>
            </a:xfrm>
            <a:custGeom>
              <a:avLst/>
              <a:gdLst/>
              <a:ahLst/>
              <a:cxnLst/>
              <a:rect l="l" t="t" r="r" b="b"/>
              <a:pathLst>
                <a:path w="1739" h="1739" extrusionOk="0">
                  <a:moveTo>
                    <a:pt x="1159" y="0"/>
                  </a:moveTo>
                  <a:cubicBezTo>
                    <a:pt x="858" y="649"/>
                    <a:pt x="487" y="1229"/>
                    <a:pt x="0" y="1738"/>
                  </a:cubicBezTo>
                  <a:cubicBezTo>
                    <a:pt x="116" y="1738"/>
                    <a:pt x="209" y="1738"/>
                    <a:pt x="325" y="1715"/>
                  </a:cubicBezTo>
                  <a:cubicBezTo>
                    <a:pt x="1113" y="1599"/>
                    <a:pt x="1739" y="950"/>
                    <a:pt x="1646" y="139"/>
                  </a:cubicBezTo>
                  <a:cubicBezTo>
                    <a:pt x="1576" y="93"/>
                    <a:pt x="1484" y="70"/>
                    <a:pt x="1414" y="23"/>
                  </a:cubicBezTo>
                  <a:cubicBezTo>
                    <a:pt x="1321" y="23"/>
                    <a:pt x="1229" y="23"/>
                    <a:pt x="1159"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1764383" y="2327243"/>
              <a:ext cx="187048" cy="102676"/>
            </a:xfrm>
            <a:custGeom>
              <a:avLst/>
              <a:gdLst/>
              <a:ahLst/>
              <a:cxnLst/>
              <a:rect l="l" t="t" r="r" b="b"/>
              <a:pathLst>
                <a:path w="4057" h="2227" extrusionOk="0">
                  <a:moveTo>
                    <a:pt x="2782" y="1"/>
                  </a:moveTo>
                  <a:cubicBezTo>
                    <a:pt x="2782" y="279"/>
                    <a:pt x="2689" y="603"/>
                    <a:pt x="2434" y="974"/>
                  </a:cubicBezTo>
                  <a:cubicBezTo>
                    <a:pt x="1967" y="1625"/>
                    <a:pt x="1379" y="1855"/>
                    <a:pt x="750" y="1855"/>
                  </a:cubicBezTo>
                  <a:cubicBezTo>
                    <a:pt x="505" y="1855"/>
                    <a:pt x="254" y="1821"/>
                    <a:pt x="1" y="1762"/>
                  </a:cubicBezTo>
                  <a:lnTo>
                    <a:pt x="1" y="1762"/>
                  </a:lnTo>
                  <a:cubicBezTo>
                    <a:pt x="576" y="2050"/>
                    <a:pt x="1214" y="2226"/>
                    <a:pt x="1864" y="2226"/>
                  </a:cubicBezTo>
                  <a:cubicBezTo>
                    <a:pt x="1999" y="2226"/>
                    <a:pt x="2136" y="2219"/>
                    <a:pt x="2272" y="2203"/>
                  </a:cubicBezTo>
                  <a:cubicBezTo>
                    <a:pt x="2874" y="2156"/>
                    <a:pt x="3894" y="1855"/>
                    <a:pt x="3964" y="1067"/>
                  </a:cubicBezTo>
                  <a:cubicBezTo>
                    <a:pt x="4056" y="372"/>
                    <a:pt x="3338" y="94"/>
                    <a:pt x="2782"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1644738" y="2015243"/>
              <a:ext cx="340854" cy="466168"/>
            </a:xfrm>
            <a:custGeom>
              <a:avLst/>
              <a:gdLst/>
              <a:ahLst/>
              <a:cxnLst/>
              <a:rect l="l" t="t" r="r" b="b"/>
              <a:pathLst>
                <a:path w="7393" h="10111" extrusionOk="0">
                  <a:moveTo>
                    <a:pt x="765" y="1"/>
                  </a:moveTo>
                  <a:lnTo>
                    <a:pt x="765" y="1"/>
                  </a:lnTo>
                  <a:cubicBezTo>
                    <a:pt x="834" y="117"/>
                    <a:pt x="904" y="232"/>
                    <a:pt x="950" y="348"/>
                  </a:cubicBezTo>
                  <a:cubicBezTo>
                    <a:pt x="2016" y="719"/>
                    <a:pt x="2712" y="1762"/>
                    <a:pt x="2410" y="2967"/>
                  </a:cubicBezTo>
                  <a:cubicBezTo>
                    <a:pt x="2410" y="2990"/>
                    <a:pt x="2410" y="2990"/>
                    <a:pt x="2410" y="3014"/>
                  </a:cubicBezTo>
                  <a:cubicBezTo>
                    <a:pt x="2225" y="2874"/>
                    <a:pt x="2016" y="2805"/>
                    <a:pt x="1831" y="2759"/>
                  </a:cubicBezTo>
                  <a:cubicBezTo>
                    <a:pt x="1761" y="2759"/>
                    <a:pt x="1715" y="2851"/>
                    <a:pt x="1785" y="2874"/>
                  </a:cubicBezTo>
                  <a:cubicBezTo>
                    <a:pt x="1970" y="2990"/>
                    <a:pt x="2179" y="3083"/>
                    <a:pt x="2364" y="3222"/>
                  </a:cubicBezTo>
                  <a:cubicBezTo>
                    <a:pt x="2410" y="3268"/>
                    <a:pt x="2457" y="3315"/>
                    <a:pt x="2503" y="3361"/>
                  </a:cubicBezTo>
                  <a:cubicBezTo>
                    <a:pt x="2619" y="3338"/>
                    <a:pt x="2735" y="3338"/>
                    <a:pt x="2851" y="3338"/>
                  </a:cubicBezTo>
                  <a:cubicBezTo>
                    <a:pt x="2827" y="3338"/>
                    <a:pt x="2827" y="3315"/>
                    <a:pt x="2804" y="3315"/>
                  </a:cubicBezTo>
                  <a:cubicBezTo>
                    <a:pt x="3162" y="3174"/>
                    <a:pt x="3547" y="3090"/>
                    <a:pt x="3924" y="3090"/>
                  </a:cubicBezTo>
                  <a:cubicBezTo>
                    <a:pt x="4475" y="3090"/>
                    <a:pt x="5010" y="3269"/>
                    <a:pt x="5423" y="3709"/>
                  </a:cubicBezTo>
                  <a:cubicBezTo>
                    <a:pt x="6188" y="4497"/>
                    <a:pt x="6118" y="5655"/>
                    <a:pt x="5284" y="6351"/>
                  </a:cubicBezTo>
                  <a:cubicBezTo>
                    <a:pt x="5330" y="6490"/>
                    <a:pt x="5377" y="6629"/>
                    <a:pt x="5377" y="6768"/>
                  </a:cubicBezTo>
                  <a:lnTo>
                    <a:pt x="5400" y="6768"/>
                  </a:lnTo>
                  <a:cubicBezTo>
                    <a:pt x="5933" y="6861"/>
                    <a:pt x="6651" y="7139"/>
                    <a:pt x="6582" y="7834"/>
                  </a:cubicBezTo>
                  <a:cubicBezTo>
                    <a:pt x="6489" y="8622"/>
                    <a:pt x="5469" y="8923"/>
                    <a:pt x="4867" y="8970"/>
                  </a:cubicBezTo>
                  <a:cubicBezTo>
                    <a:pt x="4731" y="8986"/>
                    <a:pt x="4595" y="8993"/>
                    <a:pt x="4460" y="8993"/>
                  </a:cubicBezTo>
                  <a:cubicBezTo>
                    <a:pt x="3817" y="8993"/>
                    <a:pt x="3194" y="8817"/>
                    <a:pt x="2619" y="8529"/>
                  </a:cubicBezTo>
                  <a:cubicBezTo>
                    <a:pt x="2364" y="8460"/>
                    <a:pt x="2109" y="8367"/>
                    <a:pt x="1854" y="8274"/>
                  </a:cubicBezTo>
                  <a:lnTo>
                    <a:pt x="1854" y="8274"/>
                  </a:lnTo>
                  <a:cubicBezTo>
                    <a:pt x="1924" y="9085"/>
                    <a:pt x="1298" y="9734"/>
                    <a:pt x="510" y="9850"/>
                  </a:cubicBezTo>
                  <a:cubicBezTo>
                    <a:pt x="394" y="9873"/>
                    <a:pt x="301" y="9873"/>
                    <a:pt x="209" y="9873"/>
                  </a:cubicBezTo>
                  <a:cubicBezTo>
                    <a:pt x="139" y="9943"/>
                    <a:pt x="70" y="10012"/>
                    <a:pt x="0" y="10082"/>
                  </a:cubicBezTo>
                  <a:cubicBezTo>
                    <a:pt x="117" y="10100"/>
                    <a:pt x="237" y="10111"/>
                    <a:pt x="359" y="10111"/>
                  </a:cubicBezTo>
                  <a:cubicBezTo>
                    <a:pt x="553" y="10111"/>
                    <a:pt x="752" y="10083"/>
                    <a:pt x="950" y="10012"/>
                  </a:cubicBezTo>
                  <a:cubicBezTo>
                    <a:pt x="1622" y="9781"/>
                    <a:pt x="2109" y="9155"/>
                    <a:pt x="2109" y="8460"/>
                  </a:cubicBezTo>
                  <a:cubicBezTo>
                    <a:pt x="2786" y="8957"/>
                    <a:pt x="3725" y="9306"/>
                    <a:pt x="4615" y="9306"/>
                  </a:cubicBezTo>
                  <a:cubicBezTo>
                    <a:pt x="5218" y="9306"/>
                    <a:pt x="5798" y="9145"/>
                    <a:pt x="6257" y="8761"/>
                  </a:cubicBezTo>
                  <a:cubicBezTo>
                    <a:pt x="7393" y="7834"/>
                    <a:pt x="6767" y="6745"/>
                    <a:pt x="5539" y="6490"/>
                  </a:cubicBezTo>
                  <a:cubicBezTo>
                    <a:pt x="6350" y="5841"/>
                    <a:pt x="6443" y="4613"/>
                    <a:pt x="5817" y="3755"/>
                  </a:cubicBezTo>
                  <a:cubicBezTo>
                    <a:pt x="5343" y="3152"/>
                    <a:pt x="4656" y="2878"/>
                    <a:pt x="3954" y="2878"/>
                  </a:cubicBezTo>
                  <a:cubicBezTo>
                    <a:pt x="3522" y="2878"/>
                    <a:pt x="3085" y="2982"/>
                    <a:pt x="2688" y="3176"/>
                  </a:cubicBezTo>
                  <a:cubicBezTo>
                    <a:pt x="2665" y="3176"/>
                    <a:pt x="2642" y="3153"/>
                    <a:pt x="2619" y="3129"/>
                  </a:cubicBezTo>
                  <a:cubicBezTo>
                    <a:pt x="2665" y="3129"/>
                    <a:pt x="2688" y="3106"/>
                    <a:pt x="2712" y="3060"/>
                  </a:cubicBezTo>
                  <a:cubicBezTo>
                    <a:pt x="3059" y="1646"/>
                    <a:pt x="2202" y="279"/>
                    <a:pt x="76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93;p10"/>
          <p:cNvGrpSpPr/>
          <p:nvPr/>
        </p:nvGrpSpPr>
        <p:grpSpPr>
          <a:xfrm>
            <a:off x="6978000" y="1812331"/>
            <a:ext cx="1337424" cy="1010004"/>
            <a:chOff x="6978000" y="552273"/>
            <a:chExt cx="1337424" cy="757503"/>
          </a:xfrm>
        </p:grpSpPr>
        <p:sp>
          <p:nvSpPr>
            <p:cNvPr id="294" name="Google Shape;294;p10"/>
            <p:cNvSpPr/>
            <p:nvPr/>
          </p:nvSpPr>
          <p:spPr>
            <a:xfrm>
              <a:off x="6985903" y="570694"/>
              <a:ext cx="1304481" cy="724528"/>
            </a:xfrm>
            <a:custGeom>
              <a:avLst/>
              <a:gdLst/>
              <a:ahLst/>
              <a:cxnLst/>
              <a:rect l="l" t="t" r="r" b="b"/>
              <a:pathLst>
                <a:path w="22945" h="12744" extrusionOk="0">
                  <a:moveTo>
                    <a:pt x="11796" y="0"/>
                  </a:moveTo>
                  <a:cubicBezTo>
                    <a:pt x="11632" y="0"/>
                    <a:pt x="11470" y="6"/>
                    <a:pt x="11310" y="18"/>
                  </a:cubicBezTo>
                  <a:cubicBezTo>
                    <a:pt x="8367" y="250"/>
                    <a:pt x="5354" y="2706"/>
                    <a:pt x="6073" y="5881"/>
                  </a:cubicBezTo>
                  <a:cubicBezTo>
                    <a:pt x="6119" y="5904"/>
                    <a:pt x="6142" y="5928"/>
                    <a:pt x="6166" y="5928"/>
                  </a:cubicBezTo>
                  <a:cubicBezTo>
                    <a:pt x="6229" y="5970"/>
                    <a:pt x="6196" y="6070"/>
                    <a:pt x="6137" y="6070"/>
                  </a:cubicBezTo>
                  <a:cubicBezTo>
                    <a:pt x="6131" y="6070"/>
                    <a:pt x="6125" y="6069"/>
                    <a:pt x="6119" y="6067"/>
                  </a:cubicBezTo>
                  <a:cubicBezTo>
                    <a:pt x="6107" y="6142"/>
                    <a:pt x="6040" y="6183"/>
                    <a:pt x="5970" y="6183"/>
                  </a:cubicBezTo>
                  <a:cubicBezTo>
                    <a:pt x="5911" y="6183"/>
                    <a:pt x="5850" y="6154"/>
                    <a:pt x="5818" y="6090"/>
                  </a:cubicBezTo>
                  <a:cubicBezTo>
                    <a:pt x="5795" y="6020"/>
                    <a:pt x="5795" y="5974"/>
                    <a:pt x="5772" y="5928"/>
                  </a:cubicBezTo>
                  <a:cubicBezTo>
                    <a:pt x="5409" y="5779"/>
                    <a:pt x="5011" y="5584"/>
                    <a:pt x="4627" y="5584"/>
                  </a:cubicBezTo>
                  <a:cubicBezTo>
                    <a:pt x="4472" y="5584"/>
                    <a:pt x="4319" y="5616"/>
                    <a:pt x="4173" y="5696"/>
                  </a:cubicBezTo>
                  <a:cubicBezTo>
                    <a:pt x="3338" y="6136"/>
                    <a:pt x="4057" y="7110"/>
                    <a:pt x="4404" y="7596"/>
                  </a:cubicBezTo>
                  <a:cubicBezTo>
                    <a:pt x="4456" y="7683"/>
                    <a:pt x="4379" y="7769"/>
                    <a:pt x="4298" y="7769"/>
                  </a:cubicBezTo>
                  <a:cubicBezTo>
                    <a:pt x="4271" y="7769"/>
                    <a:pt x="4242" y="7759"/>
                    <a:pt x="4219" y="7735"/>
                  </a:cubicBezTo>
                  <a:cubicBezTo>
                    <a:pt x="4173" y="7689"/>
                    <a:pt x="4126" y="7643"/>
                    <a:pt x="4080" y="7596"/>
                  </a:cubicBezTo>
                  <a:cubicBezTo>
                    <a:pt x="4080" y="7613"/>
                    <a:pt x="4057" y="7629"/>
                    <a:pt x="4027" y="7629"/>
                  </a:cubicBezTo>
                  <a:cubicBezTo>
                    <a:pt x="4014" y="7629"/>
                    <a:pt x="4001" y="7626"/>
                    <a:pt x="3987" y="7619"/>
                  </a:cubicBezTo>
                  <a:cubicBezTo>
                    <a:pt x="3566" y="7415"/>
                    <a:pt x="3108" y="7292"/>
                    <a:pt x="2650" y="7292"/>
                  </a:cubicBezTo>
                  <a:cubicBezTo>
                    <a:pt x="2227" y="7292"/>
                    <a:pt x="1805" y="7397"/>
                    <a:pt x="1415" y="7643"/>
                  </a:cubicBezTo>
                  <a:cubicBezTo>
                    <a:pt x="696" y="8106"/>
                    <a:pt x="1" y="9126"/>
                    <a:pt x="557" y="9914"/>
                  </a:cubicBezTo>
                  <a:cubicBezTo>
                    <a:pt x="965" y="10508"/>
                    <a:pt x="1608" y="10739"/>
                    <a:pt x="2279" y="10739"/>
                  </a:cubicBezTo>
                  <a:cubicBezTo>
                    <a:pt x="2941" y="10739"/>
                    <a:pt x="3631" y="10514"/>
                    <a:pt x="4149" y="10192"/>
                  </a:cubicBezTo>
                  <a:cubicBezTo>
                    <a:pt x="3987" y="10099"/>
                    <a:pt x="3825" y="10006"/>
                    <a:pt x="3709" y="9867"/>
                  </a:cubicBezTo>
                  <a:cubicBezTo>
                    <a:pt x="3634" y="9811"/>
                    <a:pt x="3696" y="9739"/>
                    <a:pt x="3759" y="9739"/>
                  </a:cubicBezTo>
                  <a:cubicBezTo>
                    <a:pt x="3774" y="9739"/>
                    <a:pt x="3789" y="9743"/>
                    <a:pt x="3802" y="9752"/>
                  </a:cubicBezTo>
                  <a:cubicBezTo>
                    <a:pt x="4196" y="10053"/>
                    <a:pt x="4566" y="10122"/>
                    <a:pt x="5030" y="10146"/>
                  </a:cubicBezTo>
                  <a:cubicBezTo>
                    <a:pt x="5146" y="10146"/>
                    <a:pt x="5192" y="10331"/>
                    <a:pt x="5076" y="10354"/>
                  </a:cubicBezTo>
                  <a:cubicBezTo>
                    <a:pt x="5000" y="10364"/>
                    <a:pt x="4923" y="10369"/>
                    <a:pt x="4846" y="10369"/>
                  </a:cubicBezTo>
                  <a:cubicBezTo>
                    <a:pt x="4737" y="10369"/>
                    <a:pt x="4629" y="10358"/>
                    <a:pt x="4520" y="10331"/>
                  </a:cubicBezTo>
                  <a:lnTo>
                    <a:pt x="4520" y="10331"/>
                  </a:lnTo>
                  <a:cubicBezTo>
                    <a:pt x="4451" y="11930"/>
                    <a:pt x="6606" y="12672"/>
                    <a:pt x="7904" y="12741"/>
                  </a:cubicBezTo>
                  <a:cubicBezTo>
                    <a:pt x="7948" y="12743"/>
                    <a:pt x="7992" y="12743"/>
                    <a:pt x="8036" y="12743"/>
                  </a:cubicBezTo>
                  <a:cubicBezTo>
                    <a:pt x="9387" y="12743"/>
                    <a:pt x="10455" y="12057"/>
                    <a:pt x="11218" y="10980"/>
                  </a:cubicBezTo>
                  <a:cubicBezTo>
                    <a:pt x="11242" y="10931"/>
                    <a:pt x="11280" y="10911"/>
                    <a:pt x="11318" y="10911"/>
                  </a:cubicBezTo>
                  <a:cubicBezTo>
                    <a:pt x="11388" y="10911"/>
                    <a:pt x="11457" y="10982"/>
                    <a:pt x="11426" y="11073"/>
                  </a:cubicBezTo>
                  <a:cubicBezTo>
                    <a:pt x="11919" y="11500"/>
                    <a:pt x="12788" y="11920"/>
                    <a:pt x="13519" y="11920"/>
                  </a:cubicBezTo>
                  <a:cubicBezTo>
                    <a:pt x="14096" y="11920"/>
                    <a:pt x="14587" y="11659"/>
                    <a:pt x="14740" y="10933"/>
                  </a:cubicBezTo>
                  <a:cubicBezTo>
                    <a:pt x="14751" y="10879"/>
                    <a:pt x="14788" y="10855"/>
                    <a:pt x="14829" y="10855"/>
                  </a:cubicBezTo>
                  <a:cubicBezTo>
                    <a:pt x="14874" y="10855"/>
                    <a:pt x="14925" y="10885"/>
                    <a:pt x="14949" y="10933"/>
                  </a:cubicBezTo>
                  <a:cubicBezTo>
                    <a:pt x="14972" y="10933"/>
                    <a:pt x="14972" y="10957"/>
                    <a:pt x="14972" y="10957"/>
                  </a:cubicBezTo>
                  <a:cubicBezTo>
                    <a:pt x="15716" y="12035"/>
                    <a:pt x="17166" y="12466"/>
                    <a:pt x="18560" y="12466"/>
                  </a:cubicBezTo>
                  <a:cubicBezTo>
                    <a:pt x="19294" y="12466"/>
                    <a:pt x="20012" y="12346"/>
                    <a:pt x="20604" y="12139"/>
                  </a:cubicBezTo>
                  <a:cubicBezTo>
                    <a:pt x="21531" y="11791"/>
                    <a:pt x="22944" y="11003"/>
                    <a:pt x="22921" y="9821"/>
                  </a:cubicBezTo>
                  <a:cubicBezTo>
                    <a:pt x="22898" y="8546"/>
                    <a:pt x="21508" y="8037"/>
                    <a:pt x="20488" y="7758"/>
                  </a:cubicBezTo>
                  <a:cubicBezTo>
                    <a:pt x="20395" y="7944"/>
                    <a:pt x="20302" y="8106"/>
                    <a:pt x="20163" y="8245"/>
                  </a:cubicBezTo>
                  <a:cubicBezTo>
                    <a:pt x="20144" y="8260"/>
                    <a:pt x="20123" y="8266"/>
                    <a:pt x="20103" y="8266"/>
                  </a:cubicBezTo>
                  <a:cubicBezTo>
                    <a:pt x="20030" y="8266"/>
                    <a:pt x="19970" y="8179"/>
                    <a:pt x="20024" y="8106"/>
                  </a:cubicBezTo>
                  <a:cubicBezTo>
                    <a:pt x="20326" y="7782"/>
                    <a:pt x="20372" y="7434"/>
                    <a:pt x="20326" y="6994"/>
                  </a:cubicBezTo>
                  <a:cubicBezTo>
                    <a:pt x="20313" y="6918"/>
                    <a:pt x="20375" y="6877"/>
                    <a:pt x="20439" y="6877"/>
                  </a:cubicBezTo>
                  <a:cubicBezTo>
                    <a:pt x="20492" y="6877"/>
                    <a:pt x="20547" y="6907"/>
                    <a:pt x="20557" y="6971"/>
                  </a:cubicBezTo>
                  <a:cubicBezTo>
                    <a:pt x="20604" y="7133"/>
                    <a:pt x="20604" y="7295"/>
                    <a:pt x="20581" y="7457"/>
                  </a:cubicBezTo>
                  <a:cubicBezTo>
                    <a:pt x="21508" y="7411"/>
                    <a:pt x="21693" y="6275"/>
                    <a:pt x="21554" y="5603"/>
                  </a:cubicBezTo>
                  <a:cubicBezTo>
                    <a:pt x="21438" y="4954"/>
                    <a:pt x="21044" y="4537"/>
                    <a:pt x="20465" y="4259"/>
                  </a:cubicBezTo>
                  <a:cubicBezTo>
                    <a:pt x="20133" y="4085"/>
                    <a:pt x="19683" y="3965"/>
                    <a:pt x="19261" y="3965"/>
                  </a:cubicBezTo>
                  <a:cubicBezTo>
                    <a:pt x="19064" y="3965"/>
                    <a:pt x="18873" y="3991"/>
                    <a:pt x="18703" y="4050"/>
                  </a:cubicBezTo>
                  <a:cubicBezTo>
                    <a:pt x="18217" y="4259"/>
                    <a:pt x="17869" y="4653"/>
                    <a:pt x="17475" y="5024"/>
                  </a:cubicBezTo>
                  <a:cubicBezTo>
                    <a:pt x="17451" y="5047"/>
                    <a:pt x="17423" y="5057"/>
                    <a:pt x="17396" y="5057"/>
                  </a:cubicBezTo>
                  <a:cubicBezTo>
                    <a:pt x="17315" y="5057"/>
                    <a:pt x="17238" y="4971"/>
                    <a:pt x="17290" y="4885"/>
                  </a:cubicBezTo>
                  <a:cubicBezTo>
                    <a:pt x="17290" y="4885"/>
                    <a:pt x="17290" y="4862"/>
                    <a:pt x="17290" y="4862"/>
                  </a:cubicBezTo>
                  <a:cubicBezTo>
                    <a:pt x="17880" y="1647"/>
                    <a:pt x="14549" y="0"/>
                    <a:pt x="11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6978000" y="552273"/>
              <a:ext cx="1337398" cy="757503"/>
            </a:xfrm>
            <a:custGeom>
              <a:avLst/>
              <a:gdLst/>
              <a:ahLst/>
              <a:cxnLst/>
              <a:rect l="l" t="t" r="r" b="b"/>
              <a:pathLst>
                <a:path w="23524" h="13324" extrusionOk="0">
                  <a:moveTo>
                    <a:pt x="11935" y="324"/>
                  </a:moveTo>
                  <a:cubicBezTo>
                    <a:pt x="14688" y="324"/>
                    <a:pt x="18019" y="1971"/>
                    <a:pt x="17429" y="5186"/>
                  </a:cubicBezTo>
                  <a:cubicBezTo>
                    <a:pt x="17429" y="5186"/>
                    <a:pt x="17429" y="5209"/>
                    <a:pt x="17429" y="5209"/>
                  </a:cubicBezTo>
                  <a:cubicBezTo>
                    <a:pt x="17358" y="5280"/>
                    <a:pt x="17450" y="5378"/>
                    <a:pt x="17539" y="5378"/>
                  </a:cubicBezTo>
                  <a:cubicBezTo>
                    <a:pt x="17566" y="5378"/>
                    <a:pt x="17593" y="5369"/>
                    <a:pt x="17614" y="5348"/>
                  </a:cubicBezTo>
                  <a:cubicBezTo>
                    <a:pt x="18008" y="4977"/>
                    <a:pt x="18333" y="4583"/>
                    <a:pt x="18842" y="4374"/>
                  </a:cubicBezTo>
                  <a:cubicBezTo>
                    <a:pt x="19012" y="4315"/>
                    <a:pt x="19203" y="4289"/>
                    <a:pt x="19400" y="4289"/>
                  </a:cubicBezTo>
                  <a:cubicBezTo>
                    <a:pt x="19822" y="4289"/>
                    <a:pt x="20272" y="4409"/>
                    <a:pt x="20604" y="4583"/>
                  </a:cubicBezTo>
                  <a:cubicBezTo>
                    <a:pt x="21183" y="4861"/>
                    <a:pt x="21577" y="5278"/>
                    <a:pt x="21693" y="5927"/>
                  </a:cubicBezTo>
                  <a:cubicBezTo>
                    <a:pt x="21832" y="6599"/>
                    <a:pt x="21647" y="7735"/>
                    <a:pt x="20720" y="7781"/>
                  </a:cubicBezTo>
                  <a:cubicBezTo>
                    <a:pt x="20743" y="7619"/>
                    <a:pt x="20743" y="7457"/>
                    <a:pt x="20696" y="7295"/>
                  </a:cubicBezTo>
                  <a:cubicBezTo>
                    <a:pt x="20686" y="7231"/>
                    <a:pt x="20631" y="7201"/>
                    <a:pt x="20578" y="7201"/>
                  </a:cubicBezTo>
                  <a:cubicBezTo>
                    <a:pt x="20514" y="7201"/>
                    <a:pt x="20452" y="7242"/>
                    <a:pt x="20465" y="7318"/>
                  </a:cubicBezTo>
                  <a:cubicBezTo>
                    <a:pt x="20488" y="7758"/>
                    <a:pt x="20465" y="8106"/>
                    <a:pt x="20163" y="8430"/>
                  </a:cubicBezTo>
                  <a:cubicBezTo>
                    <a:pt x="20109" y="8503"/>
                    <a:pt x="20169" y="8590"/>
                    <a:pt x="20242" y="8590"/>
                  </a:cubicBezTo>
                  <a:cubicBezTo>
                    <a:pt x="20262" y="8590"/>
                    <a:pt x="20283" y="8584"/>
                    <a:pt x="20302" y="8569"/>
                  </a:cubicBezTo>
                  <a:cubicBezTo>
                    <a:pt x="20418" y="8430"/>
                    <a:pt x="20534" y="8268"/>
                    <a:pt x="20627" y="8082"/>
                  </a:cubicBezTo>
                  <a:cubicBezTo>
                    <a:pt x="21647" y="8361"/>
                    <a:pt x="23037" y="8870"/>
                    <a:pt x="23060" y="10145"/>
                  </a:cubicBezTo>
                  <a:cubicBezTo>
                    <a:pt x="23083" y="11327"/>
                    <a:pt x="21670" y="12115"/>
                    <a:pt x="20743" y="12463"/>
                  </a:cubicBezTo>
                  <a:cubicBezTo>
                    <a:pt x="20151" y="12670"/>
                    <a:pt x="19433" y="12790"/>
                    <a:pt x="18699" y="12790"/>
                  </a:cubicBezTo>
                  <a:cubicBezTo>
                    <a:pt x="17305" y="12790"/>
                    <a:pt x="15855" y="12359"/>
                    <a:pt x="15111" y="11281"/>
                  </a:cubicBezTo>
                  <a:cubicBezTo>
                    <a:pt x="15111" y="11257"/>
                    <a:pt x="15088" y="11257"/>
                    <a:pt x="15088" y="11257"/>
                  </a:cubicBezTo>
                  <a:cubicBezTo>
                    <a:pt x="15064" y="11209"/>
                    <a:pt x="15013" y="11179"/>
                    <a:pt x="14968" y="11179"/>
                  </a:cubicBezTo>
                  <a:cubicBezTo>
                    <a:pt x="14927" y="11179"/>
                    <a:pt x="14890" y="11203"/>
                    <a:pt x="14879" y="11257"/>
                  </a:cubicBezTo>
                  <a:cubicBezTo>
                    <a:pt x="14726" y="11983"/>
                    <a:pt x="14235" y="12244"/>
                    <a:pt x="13658" y="12244"/>
                  </a:cubicBezTo>
                  <a:cubicBezTo>
                    <a:pt x="12927" y="12244"/>
                    <a:pt x="12058" y="11824"/>
                    <a:pt x="11565" y="11397"/>
                  </a:cubicBezTo>
                  <a:cubicBezTo>
                    <a:pt x="11596" y="11306"/>
                    <a:pt x="11527" y="11235"/>
                    <a:pt x="11457" y="11235"/>
                  </a:cubicBezTo>
                  <a:cubicBezTo>
                    <a:pt x="11419" y="11235"/>
                    <a:pt x="11381" y="11255"/>
                    <a:pt x="11357" y="11304"/>
                  </a:cubicBezTo>
                  <a:cubicBezTo>
                    <a:pt x="10594" y="12381"/>
                    <a:pt x="9526" y="13067"/>
                    <a:pt x="8175" y="13067"/>
                  </a:cubicBezTo>
                  <a:cubicBezTo>
                    <a:pt x="8131" y="13067"/>
                    <a:pt x="8087" y="13067"/>
                    <a:pt x="8043" y="13065"/>
                  </a:cubicBezTo>
                  <a:cubicBezTo>
                    <a:pt x="6768" y="12996"/>
                    <a:pt x="4590" y="12254"/>
                    <a:pt x="4659" y="10655"/>
                  </a:cubicBezTo>
                  <a:lnTo>
                    <a:pt x="4659" y="10655"/>
                  </a:lnTo>
                  <a:cubicBezTo>
                    <a:pt x="4790" y="10671"/>
                    <a:pt x="4921" y="10688"/>
                    <a:pt x="5052" y="10688"/>
                  </a:cubicBezTo>
                  <a:cubicBezTo>
                    <a:pt x="5107" y="10688"/>
                    <a:pt x="5161" y="10685"/>
                    <a:pt x="5215" y="10678"/>
                  </a:cubicBezTo>
                  <a:cubicBezTo>
                    <a:pt x="5331" y="10655"/>
                    <a:pt x="5285" y="10470"/>
                    <a:pt x="5169" y="10470"/>
                  </a:cubicBezTo>
                  <a:cubicBezTo>
                    <a:pt x="4705" y="10446"/>
                    <a:pt x="4335" y="10377"/>
                    <a:pt x="3941" y="10076"/>
                  </a:cubicBezTo>
                  <a:cubicBezTo>
                    <a:pt x="3928" y="10067"/>
                    <a:pt x="3913" y="10063"/>
                    <a:pt x="3898" y="10063"/>
                  </a:cubicBezTo>
                  <a:cubicBezTo>
                    <a:pt x="3835" y="10063"/>
                    <a:pt x="3773" y="10135"/>
                    <a:pt x="3848" y="10191"/>
                  </a:cubicBezTo>
                  <a:cubicBezTo>
                    <a:pt x="3964" y="10330"/>
                    <a:pt x="4126" y="10423"/>
                    <a:pt x="4288" y="10516"/>
                  </a:cubicBezTo>
                  <a:cubicBezTo>
                    <a:pt x="3774" y="10836"/>
                    <a:pt x="3090" y="11055"/>
                    <a:pt x="2431" y="11055"/>
                  </a:cubicBezTo>
                  <a:cubicBezTo>
                    <a:pt x="1756" y="11055"/>
                    <a:pt x="1107" y="10825"/>
                    <a:pt x="696" y="10238"/>
                  </a:cubicBezTo>
                  <a:cubicBezTo>
                    <a:pt x="140" y="9450"/>
                    <a:pt x="835" y="8407"/>
                    <a:pt x="1554" y="7967"/>
                  </a:cubicBezTo>
                  <a:cubicBezTo>
                    <a:pt x="1944" y="7721"/>
                    <a:pt x="2366" y="7616"/>
                    <a:pt x="2789" y="7616"/>
                  </a:cubicBezTo>
                  <a:cubicBezTo>
                    <a:pt x="3247" y="7616"/>
                    <a:pt x="3705" y="7739"/>
                    <a:pt x="4126" y="7943"/>
                  </a:cubicBezTo>
                  <a:cubicBezTo>
                    <a:pt x="4140" y="7950"/>
                    <a:pt x="4151" y="7953"/>
                    <a:pt x="4161" y="7953"/>
                  </a:cubicBezTo>
                  <a:cubicBezTo>
                    <a:pt x="4186" y="7953"/>
                    <a:pt x="4202" y="7937"/>
                    <a:pt x="4219" y="7920"/>
                  </a:cubicBezTo>
                  <a:cubicBezTo>
                    <a:pt x="4265" y="7967"/>
                    <a:pt x="4312" y="8013"/>
                    <a:pt x="4358" y="8059"/>
                  </a:cubicBezTo>
                  <a:cubicBezTo>
                    <a:pt x="4381" y="8083"/>
                    <a:pt x="4410" y="8093"/>
                    <a:pt x="4437" y="8093"/>
                  </a:cubicBezTo>
                  <a:cubicBezTo>
                    <a:pt x="4518" y="8093"/>
                    <a:pt x="4595" y="8007"/>
                    <a:pt x="4543" y="7920"/>
                  </a:cubicBezTo>
                  <a:cubicBezTo>
                    <a:pt x="4196" y="7434"/>
                    <a:pt x="3477" y="6460"/>
                    <a:pt x="4312" y="6020"/>
                  </a:cubicBezTo>
                  <a:cubicBezTo>
                    <a:pt x="4465" y="5929"/>
                    <a:pt x="4624" y="5893"/>
                    <a:pt x="4786" y="5893"/>
                  </a:cubicBezTo>
                  <a:cubicBezTo>
                    <a:pt x="5163" y="5893"/>
                    <a:pt x="5554" y="6089"/>
                    <a:pt x="5911" y="6252"/>
                  </a:cubicBezTo>
                  <a:cubicBezTo>
                    <a:pt x="5934" y="6298"/>
                    <a:pt x="5934" y="6344"/>
                    <a:pt x="5957" y="6391"/>
                  </a:cubicBezTo>
                  <a:cubicBezTo>
                    <a:pt x="5990" y="6469"/>
                    <a:pt x="6056" y="6504"/>
                    <a:pt x="6118" y="6504"/>
                  </a:cubicBezTo>
                  <a:cubicBezTo>
                    <a:pt x="6184" y="6504"/>
                    <a:pt x="6246" y="6463"/>
                    <a:pt x="6258" y="6391"/>
                  </a:cubicBezTo>
                  <a:cubicBezTo>
                    <a:pt x="6328" y="6391"/>
                    <a:pt x="6374" y="6298"/>
                    <a:pt x="6305" y="6252"/>
                  </a:cubicBezTo>
                  <a:lnTo>
                    <a:pt x="6212" y="6205"/>
                  </a:lnTo>
                  <a:cubicBezTo>
                    <a:pt x="5493" y="3030"/>
                    <a:pt x="8506" y="574"/>
                    <a:pt x="11449" y="342"/>
                  </a:cubicBezTo>
                  <a:cubicBezTo>
                    <a:pt x="11609" y="330"/>
                    <a:pt x="11771" y="324"/>
                    <a:pt x="11935" y="324"/>
                  </a:cubicBezTo>
                  <a:close/>
                  <a:moveTo>
                    <a:pt x="11918" y="1"/>
                  </a:moveTo>
                  <a:cubicBezTo>
                    <a:pt x="11759" y="1"/>
                    <a:pt x="11603" y="6"/>
                    <a:pt x="11449" y="18"/>
                  </a:cubicBezTo>
                  <a:cubicBezTo>
                    <a:pt x="8668" y="203"/>
                    <a:pt x="4914" y="2822"/>
                    <a:pt x="5818" y="5997"/>
                  </a:cubicBezTo>
                  <a:cubicBezTo>
                    <a:pt x="5472" y="5810"/>
                    <a:pt x="5072" y="5647"/>
                    <a:pt x="4698" y="5647"/>
                  </a:cubicBezTo>
                  <a:cubicBezTo>
                    <a:pt x="4421" y="5647"/>
                    <a:pt x="4158" y="5737"/>
                    <a:pt x="3941" y="5974"/>
                  </a:cubicBezTo>
                  <a:cubicBezTo>
                    <a:pt x="3431" y="6483"/>
                    <a:pt x="3686" y="7248"/>
                    <a:pt x="4103" y="7758"/>
                  </a:cubicBezTo>
                  <a:cubicBezTo>
                    <a:pt x="3681" y="7512"/>
                    <a:pt x="3212" y="7384"/>
                    <a:pt x="2743" y="7384"/>
                  </a:cubicBezTo>
                  <a:cubicBezTo>
                    <a:pt x="2285" y="7384"/>
                    <a:pt x="1827" y="7506"/>
                    <a:pt x="1415" y="7758"/>
                  </a:cubicBezTo>
                  <a:cubicBezTo>
                    <a:pt x="743" y="8152"/>
                    <a:pt x="1" y="9125"/>
                    <a:pt x="186" y="9960"/>
                  </a:cubicBezTo>
                  <a:cubicBezTo>
                    <a:pt x="395" y="10748"/>
                    <a:pt x="1415" y="11188"/>
                    <a:pt x="2110" y="11327"/>
                  </a:cubicBezTo>
                  <a:cubicBezTo>
                    <a:pt x="2275" y="11351"/>
                    <a:pt x="2442" y="11363"/>
                    <a:pt x="2610" y="11363"/>
                  </a:cubicBezTo>
                  <a:cubicBezTo>
                    <a:pt x="3269" y="11363"/>
                    <a:pt x="3934" y="11177"/>
                    <a:pt x="4451" y="10771"/>
                  </a:cubicBezTo>
                  <a:lnTo>
                    <a:pt x="4451" y="10771"/>
                  </a:lnTo>
                  <a:cubicBezTo>
                    <a:pt x="4404" y="12254"/>
                    <a:pt x="6281" y="13088"/>
                    <a:pt x="7510" y="13274"/>
                  </a:cubicBezTo>
                  <a:cubicBezTo>
                    <a:pt x="7726" y="13307"/>
                    <a:pt x="7946" y="13324"/>
                    <a:pt x="8166" y="13324"/>
                  </a:cubicBezTo>
                  <a:cubicBezTo>
                    <a:pt x="9482" y="13324"/>
                    <a:pt x="10818" y="12733"/>
                    <a:pt x="11473" y="11582"/>
                  </a:cubicBezTo>
                  <a:cubicBezTo>
                    <a:pt x="11993" y="12144"/>
                    <a:pt x="12737" y="12500"/>
                    <a:pt x="13521" y="12500"/>
                  </a:cubicBezTo>
                  <a:cubicBezTo>
                    <a:pt x="13610" y="12500"/>
                    <a:pt x="13700" y="12495"/>
                    <a:pt x="13790" y="12486"/>
                  </a:cubicBezTo>
                  <a:cubicBezTo>
                    <a:pt x="14323" y="12416"/>
                    <a:pt x="14972" y="12092"/>
                    <a:pt x="15088" y="11536"/>
                  </a:cubicBezTo>
                  <a:cubicBezTo>
                    <a:pt x="15810" y="12643"/>
                    <a:pt x="17192" y="13089"/>
                    <a:pt x="18602" y="13089"/>
                  </a:cubicBezTo>
                  <a:cubicBezTo>
                    <a:pt x="19818" y="13089"/>
                    <a:pt x="21053" y="12757"/>
                    <a:pt x="21901" y="12231"/>
                  </a:cubicBezTo>
                  <a:cubicBezTo>
                    <a:pt x="22713" y="11744"/>
                    <a:pt x="23524" y="10887"/>
                    <a:pt x="23338" y="9844"/>
                  </a:cubicBezTo>
                  <a:cubicBezTo>
                    <a:pt x="23130" y="8708"/>
                    <a:pt x="22087" y="8175"/>
                    <a:pt x="21067" y="7897"/>
                  </a:cubicBezTo>
                  <a:cubicBezTo>
                    <a:pt x="22180" y="7596"/>
                    <a:pt x="22156" y="5672"/>
                    <a:pt x="21508" y="4907"/>
                  </a:cubicBezTo>
                  <a:cubicBezTo>
                    <a:pt x="20998" y="4328"/>
                    <a:pt x="20187" y="4027"/>
                    <a:pt x="19422" y="4027"/>
                  </a:cubicBezTo>
                  <a:cubicBezTo>
                    <a:pt x="18680" y="4027"/>
                    <a:pt x="18124" y="4398"/>
                    <a:pt x="17684" y="4907"/>
                  </a:cubicBezTo>
                  <a:cubicBezTo>
                    <a:pt x="18210" y="1728"/>
                    <a:pt x="14711" y="1"/>
                    <a:pt x="11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8011044" y="796117"/>
              <a:ext cx="205579" cy="189319"/>
            </a:xfrm>
            <a:custGeom>
              <a:avLst/>
              <a:gdLst/>
              <a:ahLst/>
              <a:cxnLst/>
              <a:rect l="l" t="t" r="r" b="b"/>
              <a:pathLst>
                <a:path w="3616" h="3330" extrusionOk="0">
                  <a:moveTo>
                    <a:pt x="1230" y="0"/>
                  </a:moveTo>
                  <a:cubicBezTo>
                    <a:pt x="1033" y="0"/>
                    <a:pt x="842" y="26"/>
                    <a:pt x="672" y="85"/>
                  </a:cubicBezTo>
                  <a:cubicBezTo>
                    <a:pt x="417" y="201"/>
                    <a:pt x="186" y="364"/>
                    <a:pt x="0" y="549"/>
                  </a:cubicBezTo>
                  <a:cubicBezTo>
                    <a:pt x="360" y="446"/>
                    <a:pt x="718" y="386"/>
                    <a:pt x="1058" y="386"/>
                  </a:cubicBezTo>
                  <a:cubicBezTo>
                    <a:pt x="1944" y="386"/>
                    <a:pt x="2708" y="794"/>
                    <a:pt x="3059" y="1916"/>
                  </a:cubicBezTo>
                  <a:cubicBezTo>
                    <a:pt x="3222" y="2449"/>
                    <a:pt x="3198" y="2936"/>
                    <a:pt x="3036" y="3330"/>
                  </a:cubicBezTo>
                  <a:cubicBezTo>
                    <a:pt x="3523" y="3006"/>
                    <a:pt x="3616" y="2171"/>
                    <a:pt x="3523" y="1638"/>
                  </a:cubicBezTo>
                  <a:cubicBezTo>
                    <a:pt x="3407" y="989"/>
                    <a:pt x="3013" y="572"/>
                    <a:pt x="2434" y="294"/>
                  </a:cubicBezTo>
                  <a:cubicBezTo>
                    <a:pt x="2102" y="120"/>
                    <a:pt x="1652" y="0"/>
                    <a:pt x="123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7938554" y="1015685"/>
              <a:ext cx="351860" cy="263398"/>
            </a:xfrm>
            <a:custGeom>
              <a:avLst/>
              <a:gdLst/>
              <a:ahLst/>
              <a:cxnLst/>
              <a:rect l="l" t="t" r="r" b="b"/>
              <a:pathLst>
                <a:path w="6189" h="4633" extrusionOk="0">
                  <a:moveTo>
                    <a:pt x="3964" y="1"/>
                  </a:moveTo>
                  <a:cubicBezTo>
                    <a:pt x="3894" y="94"/>
                    <a:pt x="3801" y="186"/>
                    <a:pt x="3709" y="279"/>
                  </a:cubicBezTo>
                  <a:cubicBezTo>
                    <a:pt x="4427" y="1368"/>
                    <a:pt x="4010" y="2921"/>
                    <a:pt x="2944" y="3663"/>
                  </a:cubicBezTo>
                  <a:cubicBezTo>
                    <a:pt x="2253" y="4150"/>
                    <a:pt x="1348" y="4371"/>
                    <a:pt x="401" y="4371"/>
                  </a:cubicBezTo>
                  <a:cubicBezTo>
                    <a:pt x="268" y="4371"/>
                    <a:pt x="135" y="4366"/>
                    <a:pt x="1" y="4358"/>
                  </a:cubicBezTo>
                  <a:lnTo>
                    <a:pt x="1" y="4358"/>
                  </a:lnTo>
                  <a:cubicBezTo>
                    <a:pt x="572" y="4548"/>
                    <a:pt x="1196" y="4633"/>
                    <a:pt x="1810" y="4633"/>
                  </a:cubicBezTo>
                  <a:cubicBezTo>
                    <a:pt x="2540" y="4633"/>
                    <a:pt x="3256" y="4513"/>
                    <a:pt x="3848" y="4312"/>
                  </a:cubicBezTo>
                  <a:cubicBezTo>
                    <a:pt x="4775" y="3964"/>
                    <a:pt x="6188" y="3176"/>
                    <a:pt x="6165" y="1994"/>
                  </a:cubicBezTo>
                  <a:cubicBezTo>
                    <a:pt x="6142" y="812"/>
                    <a:pt x="4960" y="302"/>
                    <a:pt x="396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p:nvPr/>
          </p:nvSpPr>
          <p:spPr>
            <a:xfrm>
              <a:off x="7793632" y="594060"/>
              <a:ext cx="205579" cy="291255"/>
            </a:xfrm>
            <a:custGeom>
              <a:avLst/>
              <a:gdLst/>
              <a:ahLst/>
              <a:cxnLst/>
              <a:rect l="l" t="t" r="r" b="b"/>
              <a:pathLst>
                <a:path w="3616" h="5123" extrusionOk="0">
                  <a:moveTo>
                    <a:pt x="0" y="1"/>
                  </a:moveTo>
                  <a:cubicBezTo>
                    <a:pt x="302" y="325"/>
                    <a:pt x="603" y="650"/>
                    <a:pt x="881" y="1044"/>
                  </a:cubicBezTo>
                  <a:cubicBezTo>
                    <a:pt x="1623" y="2156"/>
                    <a:pt x="2109" y="3802"/>
                    <a:pt x="2364" y="5123"/>
                  </a:cubicBezTo>
                  <a:cubicBezTo>
                    <a:pt x="2619" y="4984"/>
                    <a:pt x="3013" y="4729"/>
                    <a:pt x="3268" y="4613"/>
                  </a:cubicBezTo>
                  <a:cubicBezTo>
                    <a:pt x="3616" y="2388"/>
                    <a:pt x="1901" y="650"/>
                    <a:pt x="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7760657" y="565122"/>
              <a:ext cx="554767" cy="730953"/>
            </a:xfrm>
            <a:custGeom>
              <a:avLst/>
              <a:gdLst/>
              <a:ahLst/>
              <a:cxnLst/>
              <a:rect l="l" t="t" r="r" b="b"/>
              <a:pathLst>
                <a:path w="9758" h="12857" extrusionOk="0">
                  <a:moveTo>
                    <a:pt x="1" y="0"/>
                  </a:moveTo>
                  <a:lnTo>
                    <a:pt x="1" y="0"/>
                  </a:lnTo>
                  <a:cubicBezTo>
                    <a:pt x="210" y="162"/>
                    <a:pt x="395" y="325"/>
                    <a:pt x="580" y="510"/>
                  </a:cubicBezTo>
                  <a:cubicBezTo>
                    <a:pt x="2481" y="1159"/>
                    <a:pt x="4033" y="2619"/>
                    <a:pt x="3686" y="4844"/>
                  </a:cubicBezTo>
                  <a:cubicBezTo>
                    <a:pt x="3918" y="4751"/>
                    <a:pt x="4173" y="4658"/>
                    <a:pt x="4404" y="4589"/>
                  </a:cubicBezTo>
                  <a:cubicBezTo>
                    <a:pt x="4613" y="4427"/>
                    <a:pt x="4821" y="4264"/>
                    <a:pt x="5076" y="4148"/>
                  </a:cubicBezTo>
                  <a:cubicBezTo>
                    <a:pt x="5247" y="4082"/>
                    <a:pt x="5438" y="4053"/>
                    <a:pt x="5636" y="4053"/>
                  </a:cubicBezTo>
                  <a:cubicBezTo>
                    <a:pt x="6057" y="4053"/>
                    <a:pt x="6507" y="4184"/>
                    <a:pt x="6838" y="4357"/>
                  </a:cubicBezTo>
                  <a:cubicBezTo>
                    <a:pt x="7417" y="4635"/>
                    <a:pt x="7811" y="5052"/>
                    <a:pt x="7927" y="5678"/>
                  </a:cubicBezTo>
                  <a:cubicBezTo>
                    <a:pt x="8020" y="6234"/>
                    <a:pt x="7950" y="7069"/>
                    <a:pt x="7440" y="7393"/>
                  </a:cubicBezTo>
                  <a:cubicBezTo>
                    <a:pt x="7348" y="7578"/>
                    <a:pt x="7232" y="7764"/>
                    <a:pt x="7116" y="7926"/>
                  </a:cubicBezTo>
                  <a:cubicBezTo>
                    <a:pt x="8089" y="8227"/>
                    <a:pt x="9271" y="8737"/>
                    <a:pt x="9294" y="9919"/>
                  </a:cubicBezTo>
                  <a:cubicBezTo>
                    <a:pt x="9317" y="11101"/>
                    <a:pt x="7904" y="11889"/>
                    <a:pt x="6977" y="12237"/>
                  </a:cubicBezTo>
                  <a:cubicBezTo>
                    <a:pt x="6385" y="12438"/>
                    <a:pt x="5669" y="12558"/>
                    <a:pt x="4939" y="12558"/>
                  </a:cubicBezTo>
                  <a:cubicBezTo>
                    <a:pt x="4325" y="12558"/>
                    <a:pt x="3701" y="12473"/>
                    <a:pt x="3130" y="12283"/>
                  </a:cubicBezTo>
                  <a:cubicBezTo>
                    <a:pt x="2805" y="12260"/>
                    <a:pt x="2481" y="12213"/>
                    <a:pt x="2156" y="12144"/>
                  </a:cubicBezTo>
                  <a:lnTo>
                    <a:pt x="2156" y="12144"/>
                  </a:lnTo>
                  <a:cubicBezTo>
                    <a:pt x="2903" y="12642"/>
                    <a:pt x="3873" y="12857"/>
                    <a:pt x="4854" y="12857"/>
                  </a:cubicBezTo>
                  <a:cubicBezTo>
                    <a:pt x="6064" y="12857"/>
                    <a:pt x="7291" y="12530"/>
                    <a:pt x="8135" y="12005"/>
                  </a:cubicBezTo>
                  <a:cubicBezTo>
                    <a:pt x="8947" y="11518"/>
                    <a:pt x="9758" y="10661"/>
                    <a:pt x="9572" y="9618"/>
                  </a:cubicBezTo>
                  <a:cubicBezTo>
                    <a:pt x="9364" y="8505"/>
                    <a:pt x="8321" y="7949"/>
                    <a:pt x="7301" y="7671"/>
                  </a:cubicBezTo>
                  <a:cubicBezTo>
                    <a:pt x="8414" y="7393"/>
                    <a:pt x="8414" y="5446"/>
                    <a:pt x="7742" y="4705"/>
                  </a:cubicBezTo>
                  <a:cubicBezTo>
                    <a:pt x="7255" y="4102"/>
                    <a:pt x="6421" y="3801"/>
                    <a:pt x="5656" y="3801"/>
                  </a:cubicBezTo>
                  <a:cubicBezTo>
                    <a:pt x="4937" y="3801"/>
                    <a:pt x="4381" y="4172"/>
                    <a:pt x="3918" y="4681"/>
                  </a:cubicBezTo>
                  <a:cubicBezTo>
                    <a:pt x="4335" y="2179"/>
                    <a:pt x="2272" y="579"/>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0"/>
          <p:cNvSpPr/>
          <p:nvPr/>
        </p:nvSpPr>
        <p:spPr>
          <a:xfrm>
            <a:off x="244948" y="-469468"/>
            <a:ext cx="757500" cy="1010000"/>
          </a:xfrm>
          <a:prstGeom prst="diamond">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301;p10"/>
          <p:cNvGrpSpPr/>
          <p:nvPr/>
        </p:nvGrpSpPr>
        <p:grpSpPr>
          <a:xfrm>
            <a:off x="4800241" y="5420885"/>
            <a:ext cx="1911111" cy="1061447"/>
            <a:chOff x="6579440" y="1100288"/>
            <a:chExt cx="1911111" cy="796085"/>
          </a:xfrm>
        </p:grpSpPr>
        <p:sp>
          <p:nvSpPr>
            <p:cNvPr id="302" name="Google Shape;302;p10"/>
            <p:cNvSpPr/>
            <p:nvPr/>
          </p:nvSpPr>
          <p:spPr>
            <a:xfrm>
              <a:off x="6583195" y="1124844"/>
              <a:ext cx="1897879" cy="753249"/>
            </a:xfrm>
            <a:custGeom>
              <a:avLst/>
              <a:gdLst/>
              <a:ahLst/>
              <a:cxnLst/>
              <a:rect l="l" t="t" r="r" b="b"/>
              <a:pathLst>
                <a:path w="30836" h="12239" extrusionOk="0">
                  <a:moveTo>
                    <a:pt x="12949" y="1"/>
                  </a:moveTo>
                  <a:cubicBezTo>
                    <a:pt x="10711" y="1"/>
                    <a:pt x="8461" y="1288"/>
                    <a:pt x="8760" y="4054"/>
                  </a:cubicBezTo>
                  <a:cubicBezTo>
                    <a:pt x="8779" y="4164"/>
                    <a:pt x="8681" y="4230"/>
                    <a:pt x="8582" y="4230"/>
                  </a:cubicBezTo>
                  <a:cubicBezTo>
                    <a:pt x="8556" y="4230"/>
                    <a:pt x="8530" y="4225"/>
                    <a:pt x="8505" y="4216"/>
                  </a:cubicBezTo>
                  <a:cubicBezTo>
                    <a:pt x="7691" y="3842"/>
                    <a:pt x="6801" y="3469"/>
                    <a:pt x="5901" y="3469"/>
                  </a:cubicBezTo>
                  <a:cubicBezTo>
                    <a:pt x="5572" y="3469"/>
                    <a:pt x="5242" y="3519"/>
                    <a:pt x="4913" y="3636"/>
                  </a:cubicBezTo>
                  <a:cubicBezTo>
                    <a:pt x="3592" y="4123"/>
                    <a:pt x="2990" y="6000"/>
                    <a:pt x="4496" y="6719"/>
                  </a:cubicBezTo>
                  <a:cubicBezTo>
                    <a:pt x="4612" y="6580"/>
                    <a:pt x="4774" y="6487"/>
                    <a:pt x="4936" y="6394"/>
                  </a:cubicBezTo>
                  <a:cubicBezTo>
                    <a:pt x="4953" y="6385"/>
                    <a:pt x="4969" y="6380"/>
                    <a:pt x="4986" y="6380"/>
                  </a:cubicBezTo>
                  <a:cubicBezTo>
                    <a:pt x="5086" y="6380"/>
                    <a:pt x="5172" y="6543"/>
                    <a:pt x="5052" y="6603"/>
                  </a:cubicBezTo>
                  <a:cubicBezTo>
                    <a:pt x="4612" y="6835"/>
                    <a:pt x="4334" y="7159"/>
                    <a:pt x="4125" y="7599"/>
                  </a:cubicBezTo>
                  <a:cubicBezTo>
                    <a:pt x="4110" y="7630"/>
                    <a:pt x="4084" y="7643"/>
                    <a:pt x="4058" y="7643"/>
                  </a:cubicBezTo>
                  <a:cubicBezTo>
                    <a:pt x="4004" y="7643"/>
                    <a:pt x="3948" y="7592"/>
                    <a:pt x="3963" y="7530"/>
                  </a:cubicBezTo>
                  <a:cubicBezTo>
                    <a:pt x="4033" y="7321"/>
                    <a:pt x="4125" y="7113"/>
                    <a:pt x="4264" y="6927"/>
                  </a:cubicBezTo>
                  <a:lnTo>
                    <a:pt x="4264" y="6927"/>
                  </a:lnTo>
                  <a:cubicBezTo>
                    <a:pt x="2897" y="6997"/>
                    <a:pt x="0" y="7901"/>
                    <a:pt x="1113" y="9731"/>
                  </a:cubicBezTo>
                  <a:cubicBezTo>
                    <a:pt x="1532" y="10425"/>
                    <a:pt x="2216" y="10694"/>
                    <a:pt x="2949" y="10694"/>
                  </a:cubicBezTo>
                  <a:cubicBezTo>
                    <a:pt x="3956" y="10694"/>
                    <a:pt x="5058" y="10186"/>
                    <a:pt x="5701" y="9569"/>
                  </a:cubicBezTo>
                  <a:cubicBezTo>
                    <a:pt x="5729" y="9541"/>
                    <a:pt x="5762" y="9529"/>
                    <a:pt x="5793" y="9529"/>
                  </a:cubicBezTo>
                  <a:cubicBezTo>
                    <a:pt x="5889" y="9529"/>
                    <a:pt x="5974" y="9644"/>
                    <a:pt x="5887" y="9731"/>
                  </a:cubicBezTo>
                  <a:cubicBezTo>
                    <a:pt x="5840" y="9778"/>
                    <a:pt x="5817" y="9801"/>
                    <a:pt x="5771" y="9847"/>
                  </a:cubicBezTo>
                  <a:cubicBezTo>
                    <a:pt x="5751" y="10334"/>
                    <a:pt x="6141" y="10674"/>
                    <a:pt x="6609" y="10674"/>
                  </a:cubicBezTo>
                  <a:cubicBezTo>
                    <a:pt x="6698" y="10674"/>
                    <a:pt x="6790" y="10661"/>
                    <a:pt x="6883" y="10635"/>
                  </a:cubicBezTo>
                  <a:cubicBezTo>
                    <a:pt x="7393" y="10519"/>
                    <a:pt x="7694" y="10079"/>
                    <a:pt x="7949" y="9662"/>
                  </a:cubicBezTo>
                  <a:cubicBezTo>
                    <a:pt x="7970" y="9628"/>
                    <a:pt x="8000" y="9614"/>
                    <a:pt x="8031" y="9614"/>
                  </a:cubicBezTo>
                  <a:cubicBezTo>
                    <a:pt x="8105" y="9614"/>
                    <a:pt x="8184" y="9696"/>
                    <a:pt x="8135" y="9778"/>
                  </a:cubicBezTo>
                  <a:cubicBezTo>
                    <a:pt x="8135" y="9778"/>
                    <a:pt x="8135" y="9778"/>
                    <a:pt x="8135" y="9801"/>
                  </a:cubicBezTo>
                  <a:lnTo>
                    <a:pt x="8158" y="9801"/>
                  </a:lnTo>
                  <a:cubicBezTo>
                    <a:pt x="8447" y="11426"/>
                    <a:pt x="9870" y="12238"/>
                    <a:pt x="11419" y="12238"/>
                  </a:cubicBezTo>
                  <a:cubicBezTo>
                    <a:pt x="11483" y="12238"/>
                    <a:pt x="11547" y="12237"/>
                    <a:pt x="11611" y="12234"/>
                  </a:cubicBezTo>
                  <a:cubicBezTo>
                    <a:pt x="12329" y="12211"/>
                    <a:pt x="13210" y="12072"/>
                    <a:pt x="13836" y="11678"/>
                  </a:cubicBezTo>
                  <a:cubicBezTo>
                    <a:pt x="14554" y="11238"/>
                    <a:pt x="14879" y="10427"/>
                    <a:pt x="15180" y="9685"/>
                  </a:cubicBezTo>
                  <a:cubicBezTo>
                    <a:pt x="14832" y="9685"/>
                    <a:pt x="14508" y="9662"/>
                    <a:pt x="14160" y="9592"/>
                  </a:cubicBezTo>
                  <a:cubicBezTo>
                    <a:pt x="14075" y="9571"/>
                    <a:pt x="14088" y="9451"/>
                    <a:pt x="14163" y="9451"/>
                  </a:cubicBezTo>
                  <a:cubicBezTo>
                    <a:pt x="14170" y="9451"/>
                    <a:pt x="14176" y="9452"/>
                    <a:pt x="14183" y="9453"/>
                  </a:cubicBezTo>
                  <a:cubicBezTo>
                    <a:pt x="14360" y="9466"/>
                    <a:pt x="14536" y="9473"/>
                    <a:pt x="14712" y="9473"/>
                  </a:cubicBezTo>
                  <a:cubicBezTo>
                    <a:pt x="15185" y="9473"/>
                    <a:pt x="15658" y="9420"/>
                    <a:pt x="16130" y="9268"/>
                  </a:cubicBezTo>
                  <a:cubicBezTo>
                    <a:pt x="16144" y="9264"/>
                    <a:pt x="16158" y="9263"/>
                    <a:pt x="16170" y="9263"/>
                  </a:cubicBezTo>
                  <a:cubicBezTo>
                    <a:pt x="16325" y="9263"/>
                    <a:pt x="16371" y="9503"/>
                    <a:pt x="16200" y="9546"/>
                  </a:cubicBezTo>
                  <a:cubicBezTo>
                    <a:pt x="15945" y="9592"/>
                    <a:pt x="15713" y="9639"/>
                    <a:pt x="15458" y="9662"/>
                  </a:cubicBezTo>
                  <a:cubicBezTo>
                    <a:pt x="15481" y="9685"/>
                    <a:pt x="15481" y="9708"/>
                    <a:pt x="15458" y="9755"/>
                  </a:cubicBezTo>
                  <a:cubicBezTo>
                    <a:pt x="15458" y="9755"/>
                    <a:pt x="15458" y="9778"/>
                    <a:pt x="15458" y="9778"/>
                  </a:cubicBezTo>
                  <a:cubicBezTo>
                    <a:pt x="15777" y="10347"/>
                    <a:pt x="16412" y="10832"/>
                    <a:pt x="16994" y="10832"/>
                  </a:cubicBezTo>
                  <a:cubicBezTo>
                    <a:pt x="17385" y="10832"/>
                    <a:pt x="17752" y="10614"/>
                    <a:pt x="17984" y="10056"/>
                  </a:cubicBezTo>
                  <a:cubicBezTo>
                    <a:pt x="18004" y="10007"/>
                    <a:pt x="18039" y="9987"/>
                    <a:pt x="18078" y="9987"/>
                  </a:cubicBezTo>
                  <a:cubicBezTo>
                    <a:pt x="18131" y="9987"/>
                    <a:pt x="18189" y="10025"/>
                    <a:pt x="18216" y="10079"/>
                  </a:cubicBezTo>
                  <a:cubicBezTo>
                    <a:pt x="18623" y="11188"/>
                    <a:pt x="20466" y="11656"/>
                    <a:pt x="21567" y="11656"/>
                  </a:cubicBezTo>
                  <a:cubicBezTo>
                    <a:pt x="21594" y="11656"/>
                    <a:pt x="21620" y="11656"/>
                    <a:pt x="21646" y="11655"/>
                  </a:cubicBezTo>
                  <a:cubicBezTo>
                    <a:pt x="22874" y="11609"/>
                    <a:pt x="23963" y="10913"/>
                    <a:pt x="24311" y="9731"/>
                  </a:cubicBezTo>
                  <a:lnTo>
                    <a:pt x="24311" y="9731"/>
                  </a:lnTo>
                  <a:cubicBezTo>
                    <a:pt x="24120" y="9784"/>
                    <a:pt x="23929" y="9810"/>
                    <a:pt x="23737" y="9810"/>
                  </a:cubicBezTo>
                  <a:cubicBezTo>
                    <a:pt x="23674" y="9810"/>
                    <a:pt x="23610" y="9807"/>
                    <a:pt x="23546" y="9801"/>
                  </a:cubicBezTo>
                  <a:cubicBezTo>
                    <a:pt x="23453" y="9778"/>
                    <a:pt x="23453" y="9662"/>
                    <a:pt x="23546" y="9662"/>
                  </a:cubicBezTo>
                  <a:cubicBezTo>
                    <a:pt x="23940" y="9616"/>
                    <a:pt x="24265" y="9546"/>
                    <a:pt x="24589" y="9407"/>
                  </a:cubicBezTo>
                  <a:cubicBezTo>
                    <a:pt x="24589" y="9384"/>
                    <a:pt x="24612" y="9384"/>
                    <a:pt x="24612" y="9384"/>
                  </a:cubicBezTo>
                  <a:cubicBezTo>
                    <a:pt x="24890" y="9245"/>
                    <a:pt x="25145" y="9083"/>
                    <a:pt x="25377" y="8851"/>
                  </a:cubicBezTo>
                  <a:cubicBezTo>
                    <a:pt x="25403" y="8825"/>
                    <a:pt x="25432" y="8814"/>
                    <a:pt x="25461" y="8814"/>
                  </a:cubicBezTo>
                  <a:cubicBezTo>
                    <a:pt x="25561" y="8814"/>
                    <a:pt x="25652" y="8946"/>
                    <a:pt x="25562" y="9036"/>
                  </a:cubicBezTo>
                  <a:cubicBezTo>
                    <a:pt x="25400" y="9222"/>
                    <a:pt x="25168" y="9384"/>
                    <a:pt x="24937" y="9523"/>
                  </a:cubicBezTo>
                  <a:cubicBezTo>
                    <a:pt x="25665" y="9881"/>
                    <a:pt x="26860" y="10245"/>
                    <a:pt x="27937" y="10245"/>
                  </a:cubicBezTo>
                  <a:cubicBezTo>
                    <a:pt x="28951" y="10245"/>
                    <a:pt x="29859" y="9922"/>
                    <a:pt x="30174" y="8967"/>
                  </a:cubicBezTo>
                  <a:cubicBezTo>
                    <a:pt x="30836" y="6896"/>
                    <a:pt x="28431" y="6241"/>
                    <a:pt x="26834" y="6241"/>
                  </a:cubicBezTo>
                  <a:cubicBezTo>
                    <a:pt x="26697" y="6241"/>
                    <a:pt x="26566" y="6246"/>
                    <a:pt x="26443" y="6255"/>
                  </a:cubicBezTo>
                  <a:cubicBezTo>
                    <a:pt x="26420" y="6278"/>
                    <a:pt x="26420" y="6278"/>
                    <a:pt x="26420" y="6278"/>
                  </a:cubicBezTo>
                  <a:cubicBezTo>
                    <a:pt x="26395" y="6309"/>
                    <a:pt x="26364" y="6322"/>
                    <a:pt x="26333" y="6322"/>
                  </a:cubicBezTo>
                  <a:cubicBezTo>
                    <a:pt x="26248" y="6322"/>
                    <a:pt x="26166" y="6224"/>
                    <a:pt x="26234" y="6139"/>
                  </a:cubicBezTo>
                  <a:cubicBezTo>
                    <a:pt x="26652" y="5560"/>
                    <a:pt x="26165" y="4934"/>
                    <a:pt x="25516" y="4865"/>
                  </a:cubicBezTo>
                  <a:cubicBezTo>
                    <a:pt x="25470" y="4860"/>
                    <a:pt x="25424" y="4858"/>
                    <a:pt x="25378" y="4858"/>
                  </a:cubicBezTo>
                  <a:cubicBezTo>
                    <a:pt x="24950" y="4858"/>
                    <a:pt x="24572" y="5047"/>
                    <a:pt x="24195" y="5235"/>
                  </a:cubicBezTo>
                  <a:cubicBezTo>
                    <a:pt x="24195" y="5259"/>
                    <a:pt x="24195" y="5282"/>
                    <a:pt x="24195" y="5328"/>
                  </a:cubicBezTo>
                  <a:cubicBezTo>
                    <a:pt x="24195" y="5421"/>
                    <a:pt x="24120" y="5467"/>
                    <a:pt x="24044" y="5467"/>
                  </a:cubicBezTo>
                  <a:cubicBezTo>
                    <a:pt x="23969" y="5467"/>
                    <a:pt x="23894" y="5421"/>
                    <a:pt x="23894" y="5328"/>
                  </a:cubicBezTo>
                  <a:cubicBezTo>
                    <a:pt x="23894" y="3683"/>
                    <a:pt x="22573" y="2269"/>
                    <a:pt x="20927" y="2107"/>
                  </a:cubicBezTo>
                  <a:cubicBezTo>
                    <a:pt x="20798" y="2093"/>
                    <a:pt x="20670" y="2086"/>
                    <a:pt x="20544" y="2086"/>
                  </a:cubicBezTo>
                  <a:cubicBezTo>
                    <a:pt x="19200" y="2086"/>
                    <a:pt x="18041" y="2849"/>
                    <a:pt x="17173" y="3845"/>
                  </a:cubicBezTo>
                  <a:cubicBezTo>
                    <a:pt x="17173" y="3845"/>
                    <a:pt x="17173" y="3868"/>
                    <a:pt x="17150" y="3868"/>
                  </a:cubicBezTo>
                  <a:cubicBezTo>
                    <a:pt x="17150" y="3914"/>
                    <a:pt x="17127" y="3914"/>
                    <a:pt x="17103" y="3914"/>
                  </a:cubicBezTo>
                  <a:cubicBezTo>
                    <a:pt x="17095" y="3919"/>
                    <a:pt x="17086" y="3921"/>
                    <a:pt x="17077" y="3921"/>
                  </a:cubicBezTo>
                  <a:cubicBezTo>
                    <a:pt x="17035" y="3921"/>
                    <a:pt x="16992" y="3879"/>
                    <a:pt x="17011" y="3822"/>
                  </a:cubicBezTo>
                  <a:cubicBezTo>
                    <a:pt x="17034" y="3799"/>
                    <a:pt x="17057" y="3775"/>
                    <a:pt x="17057" y="3752"/>
                  </a:cubicBezTo>
                  <a:cubicBezTo>
                    <a:pt x="17465" y="1317"/>
                    <a:pt x="15213" y="1"/>
                    <a:pt x="12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0"/>
            <p:cNvSpPr/>
            <p:nvPr/>
          </p:nvSpPr>
          <p:spPr>
            <a:xfrm>
              <a:off x="6579440" y="1100288"/>
              <a:ext cx="1911111" cy="796085"/>
            </a:xfrm>
            <a:custGeom>
              <a:avLst/>
              <a:gdLst/>
              <a:ahLst/>
              <a:cxnLst/>
              <a:rect l="l" t="t" r="r" b="b"/>
              <a:pathLst>
                <a:path w="31051" h="12935" extrusionOk="0">
                  <a:moveTo>
                    <a:pt x="13032" y="408"/>
                  </a:moveTo>
                  <a:cubicBezTo>
                    <a:pt x="15296" y="408"/>
                    <a:pt x="17549" y="1719"/>
                    <a:pt x="17141" y="4151"/>
                  </a:cubicBezTo>
                  <a:cubicBezTo>
                    <a:pt x="17118" y="4174"/>
                    <a:pt x="17095" y="4198"/>
                    <a:pt x="17072" y="4221"/>
                  </a:cubicBezTo>
                  <a:cubicBezTo>
                    <a:pt x="17053" y="4278"/>
                    <a:pt x="17096" y="4320"/>
                    <a:pt x="17138" y="4320"/>
                  </a:cubicBezTo>
                  <a:cubicBezTo>
                    <a:pt x="17147" y="4320"/>
                    <a:pt x="17156" y="4318"/>
                    <a:pt x="17164" y="4313"/>
                  </a:cubicBezTo>
                  <a:cubicBezTo>
                    <a:pt x="17188" y="4313"/>
                    <a:pt x="17211" y="4313"/>
                    <a:pt x="17234" y="4267"/>
                  </a:cubicBezTo>
                  <a:cubicBezTo>
                    <a:pt x="17234" y="4267"/>
                    <a:pt x="17234" y="4244"/>
                    <a:pt x="17234" y="4244"/>
                  </a:cubicBezTo>
                  <a:cubicBezTo>
                    <a:pt x="18111" y="3239"/>
                    <a:pt x="19304" y="2490"/>
                    <a:pt x="20649" y="2490"/>
                  </a:cubicBezTo>
                  <a:cubicBezTo>
                    <a:pt x="20761" y="2490"/>
                    <a:pt x="20874" y="2495"/>
                    <a:pt x="20988" y="2506"/>
                  </a:cubicBezTo>
                  <a:cubicBezTo>
                    <a:pt x="22634" y="2668"/>
                    <a:pt x="23955" y="4082"/>
                    <a:pt x="23955" y="5727"/>
                  </a:cubicBezTo>
                  <a:cubicBezTo>
                    <a:pt x="23955" y="5831"/>
                    <a:pt x="24036" y="5884"/>
                    <a:pt x="24114" y="5884"/>
                  </a:cubicBezTo>
                  <a:cubicBezTo>
                    <a:pt x="24192" y="5884"/>
                    <a:pt x="24268" y="5831"/>
                    <a:pt x="24256" y="5727"/>
                  </a:cubicBezTo>
                  <a:cubicBezTo>
                    <a:pt x="24256" y="5704"/>
                    <a:pt x="24256" y="5658"/>
                    <a:pt x="24256" y="5634"/>
                  </a:cubicBezTo>
                  <a:cubicBezTo>
                    <a:pt x="24629" y="5448"/>
                    <a:pt x="25021" y="5280"/>
                    <a:pt x="25432" y="5280"/>
                  </a:cubicBezTo>
                  <a:cubicBezTo>
                    <a:pt x="25480" y="5280"/>
                    <a:pt x="25528" y="5282"/>
                    <a:pt x="25577" y="5287"/>
                  </a:cubicBezTo>
                  <a:cubicBezTo>
                    <a:pt x="26226" y="5333"/>
                    <a:pt x="26736" y="5959"/>
                    <a:pt x="26295" y="6561"/>
                  </a:cubicBezTo>
                  <a:cubicBezTo>
                    <a:pt x="26242" y="6633"/>
                    <a:pt x="26325" y="6731"/>
                    <a:pt x="26409" y="6731"/>
                  </a:cubicBezTo>
                  <a:cubicBezTo>
                    <a:pt x="26434" y="6731"/>
                    <a:pt x="26459" y="6722"/>
                    <a:pt x="26481" y="6701"/>
                  </a:cubicBezTo>
                  <a:cubicBezTo>
                    <a:pt x="26504" y="6677"/>
                    <a:pt x="26504" y="6677"/>
                    <a:pt x="26504" y="6654"/>
                  </a:cubicBezTo>
                  <a:cubicBezTo>
                    <a:pt x="26609" y="6648"/>
                    <a:pt x="26721" y="6645"/>
                    <a:pt x="26837" y="6645"/>
                  </a:cubicBezTo>
                  <a:cubicBezTo>
                    <a:pt x="28433" y="6645"/>
                    <a:pt x="30905" y="7270"/>
                    <a:pt x="30235" y="9366"/>
                  </a:cubicBezTo>
                  <a:cubicBezTo>
                    <a:pt x="29932" y="10321"/>
                    <a:pt x="29023" y="10644"/>
                    <a:pt x="28009" y="10644"/>
                  </a:cubicBezTo>
                  <a:cubicBezTo>
                    <a:pt x="26932" y="10644"/>
                    <a:pt x="25737" y="10280"/>
                    <a:pt x="25021" y="9922"/>
                  </a:cubicBezTo>
                  <a:cubicBezTo>
                    <a:pt x="25253" y="9783"/>
                    <a:pt x="25461" y="9621"/>
                    <a:pt x="25623" y="9435"/>
                  </a:cubicBezTo>
                  <a:cubicBezTo>
                    <a:pt x="25713" y="9345"/>
                    <a:pt x="25636" y="9213"/>
                    <a:pt x="25542" y="9213"/>
                  </a:cubicBezTo>
                  <a:cubicBezTo>
                    <a:pt x="25515" y="9213"/>
                    <a:pt x="25487" y="9224"/>
                    <a:pt x="25461" y="9250"/>
                  </a:cubicBezTo>
                  <a:cubicBezTo>
                    <a:pt x="25206" y="9482"/>
                    <a:pt x="24951" y="9667"/>
                    <a:pt x="24673" y="9783"/>
                  </a:cubicBezTo>
                  <a:cubicBezTo>
                    <a:pt x="24673" y="9783"/>
                    <a:pt x="24650" y="9806"/>
                    <a:pt x="24650" y="9806"/>
                  </a:cubicBezTo>
                  <a:cubicBezTo>
                    <a:pt x="24349" y="9945"/>
                    <a:pt x="24001" y="10038"/>
                    <a:pt x="23630" y="10061"/>
                  </a:cubicBezTo>
                  <a:cubicBezTo>
                    <a:pt x="23538" y="10061"/>
                    <a:pt x="23538" y="10177"/>
                    <a:pt x="23630" y="10200"/>
                  </a:cubicBezTo>
                  <a:cubicBezTo>
                    <a:pt x="23688" y="10206"/>
                    <a:pt x="23749" y="10209"/>
                    <a:pt x="23812" y="10209"/>
                  </a:cubicBezTo>
                  <a:cubicBezTo>
                    <a:pt x="24000" y="10209"/>
                    <a:pt x="24204" y="10183"/>
                    <a:pt x="24395" y="10130"/>
                  </a:cubicBezTo>
                  <a:lnTo>
                    <a:pt x="24395" y="10130"/>
                  </a:lnTo>
                  <a:cubicBezTo>
                    <a:pt x="24047" y="11312"/>
                    <a:pt x="22935" y="12008"/>
                    <a:pt x="21730" y="12054"/>
                  </a:cubicBezTo>
                  <a:cubicBezTo>
                    <a:pt x="21681" y="12056"/>
                    <a:pt x="21630" y="12057"/>
                    <a:pt x="21578" y="12057"/>
                  </a:cubicBezTo>
                  <a:cubicBezTo>
                    <a:pt x="20470" y="12057"/>
                    <a:pt x="18697" y="11585"/>
                    <a:pt x="18277" y="10478"/>
                  </a:cubicBezTo>
                  <a:cubicBezTo>
                    <a:pt x="18263" y="10436"/>
                    <a:pt x="18205" y="10393"/>
                    <a:pt x="18152" y="10393"/>
                  </a:cubicBezTo>
                  <a:cubicBezTo>
                    <a:pt x="18118" y="10393"/>
                    <a:pt x="18086" y="10410"/>
                    <a:pt x="18068" y="10455"/>
                  </a:cubicBezTo>
                  <a:cubicBezTo>
                    <a:pt x="17827" y="11021"/>
                    <a:pt x="17460" y="11241"/>
                    <a:pt x="17071" y="11241"/>
                  </a:cubicBezTo>
                  <a:cubicBezTo>
                    <a:pt x="16490" y="11241"/>
                    <a:pt x="15862" y="10747"/>
                    <a:pt x="15542" y="10177"/>
                  </a:cubicBezTo>
                  <a:cubicBezTo>
                    <a:pt x="15542" y="10177"/>
                    <a:pt x="15542" y="10177"/>
                    <a:pt x="15542" y="10154"/>
                  </a:cubicBezTo>
                  <a:cubicBezTo>
                    <a:pt x="15542" y="10130"/>
                    <a:pt x="15542" y="10084"/>
                    <a:pt x="15542" y="10061"/>
                  </a:cubicBezTo>
                  <a:cubicBezTo>
                    <a:pt x="15774" y="10038"/>
                    <a:pt x="16029" y="9991"/>
                    <a:pt x="16284" y="9945"/>
                  </a:cubicBezTo>
                  <a:cubicBezTo>
                    <a:pt x="16434" y="9924"/>
                    <a:pt x="16385" y="9662"/>
                    <a:pt x="16229" y="9662"/>
                  </a:cubicBezTo>
                  <a:cubicBezTo>
                    <a:pt x="16217" y="9662"/>
                    <a:pt x="16204" y="9664"/>
                    <a:pt x="16191" y="9667"/>
                  </a:cubicBezTo>
                  <a:cubicBezTo>
                    <a:pt x="15735" y="9819"/>
                    <a:pt x="15267" y="9872"/>
                    <a:pt x="14787" y="9872"/>
                  </a:cubicBezTo>
                  <a:cubicBezTo>
                    <a:pt x="14608" y="9872"/>
                    <a:pt x="14427" y="9865"/>
                    <a:pt x="14244" y="9852"/>
                  </a:cubicBezTo>
                  <a:cubicBezTo>
                    <a:pt x="14175" y="9852"/>
                    <a:pt x="14152" y="9968"/>
                    <a:pt x="14221" y="9991"/>
                  </a:cubicBezTo>
                  <a:cubicBezTo>
                    <a:pt x="14569" y="10061"/>
                    <a:pt x="14916" y="10084"/>
                    <a:pt x="15241" y="10084"/>
                  </a:cubicBezTo>
                  <a:cubicBezTo>
                    <a:pt x="14940" y="10849"/>
                    <a:pt x="14638" y="11637"/>
                    <a:pt x="13897" y="12077"/>
                  </a:cubicBezTo>
                  <a:cubicBezTo>
                    <a:pt x="13271" y="12471"/>
                    <a:pt x="12390" y="12610"/>
                    <a:pt x="11695" y="12657"/>
                  </a:cubicBezTo>
                  <a:cubicBezTo>
                    <a:pt x="11632" y="12659"/>
                    <a:pt x="11569" y="12661"/>
                    <a:pt x="11506" y="12661"/>
                  </a:cubicBezTo>
                  <a:cubicBezTo>
                    <a:pt x="9934" y="12661"/>
                    <a:pt x="8508" y="11827"/>
                    <a:pt x="8219" y="10200"/>
                  </a:cubicBezTo>
                  <a:cubicBezTo>
                    <a:pt x="8266" y="10105"/>
                    <a:pt x="8185" y="10021"/>
                    <a:pt x="8106" y="10021"/>
                  </a:cubicBezTo>
                  <a:cubicBezTo>
                    <a:pt x="8069" y="10021"/>
                    <a:pt x="8032" y="10040"/>
                    <a:pt x="8010" y="10084"/>
                  </a:cubicBezTo>
                  <a:cubicBezTo>
                    <a:pt x="7778" y="10501"/>
                    <a:pt x="7454" y="10918"/>
                    <a:pt x="6967" y="11057"/>
                  </a:cubicBezTo>
                  <a:cubicBezTo>
                    <a:pt x="6882" y="11077"/>
                    <a:pt x="6797" y="11087"/>
                    <a:pt x="6714" y="11087"/>
                  </a:cubicBezTo>
                  <a:cubicBezTo>
                    <a:pt x="6218" y="11087"/>
                    <a:pt x="5812" y="10743"/>
                    <a:pt x="5832" y="10246"/>
                  </a:cubicBezTo>
                  <a:cubicBezTo>
                    <a:pt x="5878" y="10223"/>
                    <a:pt x="5924" y="10177"/>
                    <a:pt x="5948" y="10130"/>
                  </a:cubicBezTo>
                  <a:cubicBezTo>
                    <a:pt x="6037" y="10059"/>
                    <a:pt x="5960" y="9931"/>
                    <a:pt x="5867" y="9931"/>
                  </a:cubicBezTo>
                  <a:cubicBezTo>
                    <a:pt x="5840" y="9931"/>
                    <a:pt x="5812" y="9942"/>
                    <a:pt x="5785" y="9968"/>
                  </a:cubicBezTo>
                  <a:cubicBezTo>
                    <a:pt x="5140" y="10586"/>
                    <a:pt x="4028" y="11103"/>
                    <a:pt x="3013" y="11103"/>
                  </a:cubicBezTo>
                  <a:cubicBezTo>
                    <a:pt x="2277" y="11103"/>
                    <a:pt x="1592" y="10832"/>
                    <a:pt x="1174" y="10130"/>
                  </a:cubicBezTo>
                  <a:cubicBezTo>
                    <a:pt x="84" y="8300"/>
                    <a:pt x="2981" y="7396"/>
                    <a:pt x="4349" y="7349"/>
                  </a:cubicBezTo>
                  <a:lnTo>
                    <a:pt x="4349" y="7349"/>
                  </a:lnTo>
                  <a:cubicBezTo>
                    <a:pt x="4209" y="7535"/>
                    <a:pt x="4094" y="7743"/>
                    <a:pt x="4047" y="7952"/>
                  </a:cubicBezTo>
                  <a:cubicBezTo>
                    <a:pt x="4032" y="8014"/>
                    <a:pt x="4088" y="8065"/>
                    <a:pt x="4142" y="8065"/>
                  </a:cubicBezTo>
                  <a:cubicBezTo>
                    <a:pt x="4168" y="8065"/>
                    <a:pt x="4194" y="8052"/>
                    <a:pt x="4209" y="8022"/>
                  </a:cubicBezTo>
                  <a:cubicBezTo>
                    <a:pt x="4418" y="7558"/>
                    <a:pt x="4696" y="7234"/>
                    <a:pt x="5113" y="7002"/>
                  </a:cubicBezTo>
                  <a:cubicBezTo>
                    <a:pt x="5233" y="6942"/>
                    <a:pt x="5164" y="6779"/>
                    <a:pt x="5054" y="6779"/>
                  </a:cubicBezTo>
                  <a:cubicBezTo>
                    <a:pt x="5036" y="6779"/>
                    <a:pt x="5017" y="6784"/>
                    <a:pt x="4997" y="6793"/>
                  </a:cubicBezTo>
                  <a:cubicBezTo>
                    <a:pt x="4835" y="6886"/>
                    <a:pt x="4696" y="7002"/>
                    <a:pt x="4557" y="7118"/>
                  </a:cubicBezTo>
                  <a:cubicBezTo>
                    <a:pt x="3051" y="6422"/>
                    <a:pt x="3653" y="4522"/>
                    <a:pt x="4974" y="4059"/>
                  </a:cubicBezTo>
                  <a:cubicBezTo>
                    <a:pt x="5314" y="3931"/>
                    <a:pt x="5656" y="3877"/>
                    <a:pt x="5998" y="3877"/>
                  </a:cubicBezTo>
                  <a:cubicBezTo>
                    <a:pt x="6894" y="3877"/>
                    <a:pt x="7784" y="4246"/>
                    <a:pt x="8590" y="4615"/>
                  </a:cubicBezTo>
                  <a:cubicBezTo>
                    <a:pt x="8612" y="4626"/>
                    <a:pt x="8639" y="4632"/>
                    <a:pt x="8666" y="4632"/>
                  </a:cubicBezTo>
                  <a:cubicBezTo>
                    <a:pt x="8751" y="4632"/>
                    <a:pt x="8845" y="4575"/>
                    <a:pt x="8845" y="4453"/>
                  </a:cubicBezTo>
                  <a:cubicBezTo>
                    <a:pt x="8533" y="1695"/>
                    <a:pt x="10788" y="408"/>
                    <a:pt x="13032" y="408"/>
                  </a:cubicBezTo>
                  <a:close/>
                  <a:moveTo>
                    <a:pt x="12835" y="1"/>
                  </a:moveTo>
                  <a:cubicBezTo>
                    <a:pt x="10499" y="1"/>
                    <a:pt x="8337" y="1765"/>
                    <a:pt x="8474" y="4198"/>
                  </a:cubicBezTo>
                  <a:cubicBezTo>
                    <a:pt x="7688" y="3866"/>
                    <a:pt x="6765" y="3560"/>
                    <a:pt x="5895" y="3560"/>
                  </a:cubicBezTo>
                  <a:cubicBezTo>
                    <a:pt x="5124" y="3560"/>
                    <a:pt x="4394" y="3801"/>
                    <a:pt x="3839" y="4476"/>
                  </a:cubicBezTo>
                  <a:cubicBezTo>
                    <a:pt x="3143" y="5333"/>
                    <a:pt x="3306" y="6701"/>
                    <a:pt x="4302" y="7164"/>
                  </a:cubicBezTo>
                  <a:cubicBezTo>
                    <a:pt x="4243" y="7161"/>
                    <a:pt x="4183" y="7159"/>
                    <a:pt x="4121" y="7159"/>
                  </a:cubicBezTo>
                  <a:cubicBezTo>
                    <a:pt x="2525" y="7159"/>
                    <a:pt x="0" y="8301"/>
                    <a:pt x="826" y="10130"/>
                  </a:cubicBezTo>
                  <a:cubicBezTo>
                    <a:pt x="1223" y="11013"/>
                    <a:pt x="2030" y="11350"/>
                    <a:pt x="2912" y="11350"/>
                  </a:cubicBezTo>
                  <a:cubicBezTo>
                    <a:pt x="3882" y="11350"/>
                    <a:pt x="4942" y="10943"/>
                    <a:pt x="5646" y="10409"/>
                  </a:cubicBezTo>
                  <a:cubicBezTo>
                    <a:pt x="5646" y="10826"/>
                    <a:pt x="6040" y="11220"/>
                    <a:pt x="6481" y="11289"/>
                  </a:cubicBezTo>
                  <a:cubicBezTo>
                    <a:pt x="6550" y="11301"/>
                    <a:pt x="6619" y="11306"/>
                    <a:pt x="6687" y="11306"/>
                  </a:cubicBezTo>
                  <a:cubicBezTo>
                    <a:pt x="7294" y="11306"/>
                    <a:pt x="7811" y="10860"/>
                    <a:pt x="8103" y="10339"/>
                  </a:cubicBezTo>
                  <a:cubicBezTo>
                    <a:pt x="8242" y="12031"/>
                    <a:pt x="9934" y="12935"/>
                    <a:pt x="11510" y="12935"/>
                  </a:cubicBezTo>
                  <a:cubicBezTo>
                    <a:pt x="12437" y="12935"/>
                    <a:pt x="13549" y="12749"/>
                    <a:pt x="14291" y="12170"/>
                  </a:cubicBezTo>
                  <a:cubicBezTo>
                    <a:pt x="14870" y="11730"/>
                    <a:pt x="15171" y="11057"/>
                    <a:pt x="15426" y="10409"/>
                  </a:cubicBezTo>
                  <a:cubicBezTo>
                    <a:pt x="15771" y="11029"/>
                    <a:pt x="16459" y="11485"/>
                    <a:pt x="17093" y="11485"/>
                  </a:cubicBezTo>
                  <a:cubicBezTo>
                    <a:pt x="17524" y="11485"/>
                    <a:pt x="17930" y="11273"/>
                    <a:pt x="18184" y="10756"/>
                  </a:cubicBezTo>
                  <a:cubicBezTo>
                    <a:pt x="18952" y="11747"/>
                    <a:pt x="20325" y="12326"/>
                    <a:pt x="21624" y="12326"/>
                  </a:cubicBezTo>
                  <a:cubicBezTo>
                    <a:pt x="23029" y="12326"/>
                    <a:pt x="24346" y="11649"/>
                    <a:pt x="24720" y="10084"/>
                  </a:cubicBezTo>
                  <a:cubicBezTo>
                    <a:pt x="25481" y="10517"/>
                    <a:pt x="26816" y="10939"/>
                    <a:pt x="28025" y="10939"/>
                  </a:cubicBezTo>
                  <a:cubicBezTo>
                    <a:pt x="29209" y="10939"/>
                    <a:pt x="30273" y="10535"/>
                    <a:pt x="30560" y="9343"/>
                  </a:cubicBezTo>
                  <a:cubicBezTo>
                    <a:pt x="31051" y="7276"/>
                    <a:pt x="28977" y="6474"/>
                    <a:pt x="27256" y="6474"/>
                  </a:cubicBezTo>
                  <a:cubicBezTo>
                    <a:pt x="27028" y="6474"/>
                    <a:pt x="26806" y="6488"/>
                    <a:pt x="26597" y="6515"/>
                  </a:cubicBezTo>
                  <a:cubicBezTo>
                    <a:pt x="26852" y="6052"/>
                    <a:pt x="26620" y="5472"/>
                    <a:pt x="26180" y="5217"/>
                  </a:cubicBezTo>
                  <a:cubicBezTo>
                    <a:pt x="25961" y="5100"/>
                    <a:pt x="25735" y="5052"/>
                    <a:pt x="25509" y="5052"/>
                  </a:cubicBezTo>
                  <a:cubicBezTo>
                    <a:pt x="25063" y="5052"/>
                    <a:pt x="24617" y="5242"/>
                    <a:pt x="24233" y="5472"/>
                  </a:cubicBezTo>
                  <a:cubicBezTo>
                    <a:pt x="24094" y="3943"/>
                    <a:pt x="22935" y="2645"/>
                    <a:pt x="21405" y="2320"/>
                  </a:cubicBezTo>
                  <a:cubicBezTo>
                    <a:pt x="21158" y="2269"/>
                    <a:pt x="20909" y="2244"/>
                    <a:pt x="20662" y="2244"/>
                  </a:cubicBezTo>
                  <a:cubicBezTo>
                    <a:pt x="19359" y="2244"/>
                    <a:pt x="18099" y="2930"/>
                    <a:pt x="17280" y="3943"/>
                  </a:cubicBezTo>
                  <a:cubicBezTo>
                    <a:pt x="17605" y="1579"/>
                    <a:pt x="15171" y="49"/>
                    <a:pt x="12970" y="3"/>
                  </a:cubicBezTo>
                  <a:cubicBezTo>
                    <a:pt x="12925" y="2"/>
                    <a:pt x="12880" y="1"/>
                    <a:pt x="12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0"/>
            <p:cNvSpPr/>
            <p:nvPr/>
          </p:nvSpPr>
          <p:spPr>
            <a:xfrm>
              <a:off x="7931041" y="1270150"/>
              <a:ext cx="122726" cy="208330"/>
            </a:xfrm>
            <a:custGeom>
              <a:avLst/>
              <a:gdLst/>
              <a:ahLst/>
              <a:cxnLst/>
              <a:rect l="l" t="t" r="r" b="b"/>
              <a:pathLst>
                <a:path w="1994" h="3385" extrusionOk="0">
                  <a:moveTo>
                    <a:pt x="1" y="1"/>
                  </a:moveTo>
                  <a:cubicBezTo>
                    <a:pt x="719" y="858"/>
                    <a:pt x="835" y="2156"/>
                    <a:pt x="951" y="3384"/>
                  </a:cubicBezTo>
                  <a:cubicBezTo>
                    <a:pt x="1275" y="3199"/>
                    <a:pt x="1646" y="3083"/>
                    <a:pt x="1994" y="3014"/>
                  </a:cubicBezTo>
                  <a:cubicBezTo>
                    <a:pt x="1994" y="2990"/>
                    <a:pt x="1994" y="2990"/>
                    <a:pt x="1994" y="2967"/>
                  </a:cubicBezTo>
                  <a:cubicBezTo>
                    <a:pt x="1994" y="1669"/>
                    <a:pt x="1159" y="511"/>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a:off x="8072288" y="1423827"/>
              <a:ext cx="151222" cy="78901"/>
            </a:xfrm>
            <a:custGeom>
              <a:avLst/>
              <a:gdLst/>
              <a:ahLst/>
              <a:cxnLst/>
              <a:rect l="l" t="t" r="r" b="b"/>
              <a:pathLst>
                <a:path w="2457" h="1282" extrusionOk="0">
                  <a:moveTo>
                    <a:pt x="1183" y="0"/>
                  </a:moveTo>
                  <a:cubicBezTo>
                    <a:pt x="755" y="0"/>
                    <a:pt x="377" y="189"/>
                    <a:pt x="0" y="377"/>
                  </a:cubicBezTo>
                  <a:cubicBezTo>
                    <a:pt x="0" y="401"/>
                    <a:pt x="0" y="424"/>
                    <a:pt x="0" y="447"/>
                  </a:cubicBezTo>
                  <a:cubicBezTo>
                    <a:pt x="93" y="447"/>
                    <a:pt x="162" y="424"/>
                    <a:pt x="255" y="424"/>
                  </a:cubicBezTo>
                  <a:cubicBezTo>
                    <a:pt x="394" y="377"/>
                    <a:pt x="533" y="354"/>
                    <a:pt x="672" y="354"/>
                  </a:cubicBezTo>
                  <a:cubicBezTo>
                    <a:pt x="704" y="350"/>
                    <a:pt x="736" y="348"/>
                    <a:pt x="767" y="348"/>
                  </a:cubicBezTo>
                  <a:cubicBezTo>
                    <a:pt x="920" y="348"/>
                    <a:pt x="1071" y="393"/>
                    <a:pt x="1205" y="470"/>
                  </a:cubicBezTo>
                  <a:cubicBezTo>
                    <a:pt x="1599" y="586"/>
                    <a:pt x="1924" y="887"/>
                    <a:pt x="2039" y="1281"/>
                  </a:cubicBezTo>
                  <a:cubicBezTo>
                    <a:pt x="2457" y="679"/>
                    <a:pt x="1970" y="76"/>
                    <a:pt x="1321" y="7"/>
                  </a:cubicBezTo>
                  <a:cubicBezTo>
                    <a:pt x="1275" y="2"/>
                    <a:pt x="1229" y="0"/>
                    <a:pt x="118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rot="440491">
              <a:off x="7489472" y="1138368"/>
              <a:ext cx="169596" cy="225010"/>
            </a:xfrm>
            <a:custGeom>
              <a:avLst/>
              <a:gdLst/>
              <a:ahLst/>
              <a:cxnLst/>
              <a:rect l="l" t="t" r="r" b="b"/>
              <a:pathLst>
                <a:path w="2481" h="3292" extrusionOk="0">
                  <a:moveTo>
                    <a:pt x="1" y="1"/>
                  </a:moveTo>
                  <a:cubicBezTo>
                    <a:pt x="882" y="997"/>
                    <a:pt x="1646" y="2087"/>
                    <a:pt x="2202" y="3292"/>
                  </a:cubicBezTo>
                  <a:cubicBezTo>
                    <a:pt x="2295" y="3199"/>
                    <a:pt x="2365" y="3106"/>
                    <a:pt x="2457" y="2990"/>
                  </a:cubicBezTo>
                  <a:cubicBezTo>
                    <a:pt x="2481" y="1461"/>
                    <a:pt x="1391" y="464"/>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7962429" y="1726564"/>
              <a:ext cx="117002" cy="108504"/>
            </a:xfrm>
            <a:custGeom>
              <a:avLst/>
              <a:gdLst/>
              <a:ahLst/>
              <a:cxnLst/>
              <a:rect l="l" t="t" r="r" b="b"/>
              <a:pathLst>
                <a:path w="1901" h="1763" extrusionOk="0">
                  <a:moveTo>
                    <a:pt x="1901" y="1"/>
                  </a:moveTo>
                  <a:cubicBezTo>
                    <a:pt x="1739" y="47"/>
                    <a:pt x="1553" y="70"/>
                    <a:pt x="1368" y="94"/>
                  </a:cubicBezTo>
                  <a:lnTo>
                    <a:pt x="1090" y="94"/>
                  </a:lnTo>
                  <a:cubicBezTo>
                    <a:pt x="812" y="696"/>
                    <a:pt x="441" y="1252"/>
                    <a:pt x="1" y="1762"/>
                  </a:cubicBezTo>
                  <a:cubicBezTo>
                    <a:pt x="881" y="1530"/>
                    <a:pt x="1623" y="905"/>
                    <a:pt x="190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p:nvPr/>
          </p:nvSpPr>
          <p:spPr>
            <a:xfrm>
              <a:off x="8153590" y="1509189"/>
              <a:ext cx="327925" cy="246549"/>
            </a:xfrm>
            <a:custGeom>
              <a:avLst/>
              <a:gdLst/>
              <a:ahLst/>
              <a:cxnLst/>
              <a:rect l="l" t="t" r="r" b="b"/>
              <a:pathLst>
                <a:path w="5328" h="4006" extrusionOk="0">
                  <a:moveTo>
                    <a:pt x="1260" y="1"/>
                  </a:moveTo>
                  <a:cubicBezTo>
                    <a:pt x="1144" y="1"/>
                    <a:pt x="1032" y="4"/>
                    <a:pt x="927" y="10"/>
                  </a:cubicBezTo>
                  <a:cubicBezTo>
                    <a:pt x="904" y="33"/>
                    <a:pt x="904" y="33"/>
                    <a:pt x="904" y="57"/>
                  </a:cubicBezTo>
                  <a:lnTo>
                    <a:pt x="881" y="57"/>
                  </a:lnTo>
                  <a:cubicBezTo>
                    <a:pt x="1738" y="196"/>
                    <a:pt x="2526" y="520"/>
                    <a:pt x="2804" y="1238"/>
                  </a:cubicBezTo>
                  <a:cubicBezTo>
                    <a:pt x="3268" y="2444"/>
                    <a:pt x="2039" y="3278"/>
                    <a:pt x="1020" y="3486"/>
                  </a:cubicBezTo>
                  <a:cubicBezTo>
                    <a:pt x="795" y="3531"/>
                    <a:pt x="580" y="3557"/>
                    <a:pt x="363" y="3557"/>
                  </a:cubicBezTo>
                  <a:cubicBezTo>
                    <a:pt x="243" y="3557"/>
                    <a:pt x="123" y="3549"/>
                    <a:pt x="0" y="3533"/>
                  </a:cubicBezTo>
                  <a:lnTo>
                    <a:pt x="0" y="3533"/>
                  </a:lnTo>
                  <a:cubicBezTo>
                    <a:pt x="706" y="3792"/>
                    <a:pt x="1597" y="4005"/>
                    <a:pt x="2419" y="4005"/>
                  </a:cubicBezTo>
                  <a:cubicBezTo>
                    <a:pt x="3432" y="4005"/>
                    <a:pt x="4338" y="3681"/>
                    <a:pt x="4658" y="2722"/>
                  </a:cubicBezTo>
                  <a:cubicBezTo>
                    <a:pt x="5328" y="626"/>
                    <a:pt x="2856" y="1"/>
                    <a:pt x="126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309"/>
        <p:cNvGrpSpPr/>
        <p:nvPr/>
      </p:nvGrpSpPr>
      <p:grpSpPr>
        <a:xfrm>
          <a:off x="0" y="0"/>
          <a:ext cx="0" cy="0"/>
          <a:chOff x="0" y="0"/>
          <a:chExt cx="0" cy="0"/>
        </a:xfrm>
      </p:grpSpPr>
      <p:sp>
        <p:nvSpPr>
          <p:cNvPr id="310" name="Google Shape;310;p11"/>
          <p:cNvSpPr txBox="1">
            <a:spLocks noGrp="1"/>
          </p:cNvSpPr>
          <p:nvPr>
            <p:ph type="title" hasCustomPrompt="1"/>
          </p:nvPr>
        </p:nvSpPr>
        <p:spPr>
          <a:xfrm>
            <a:off x="1375700" y="1547033"/>
            <a:ext cx="6392700" cy="131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90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311" name="Google Shape;311;p11"/>
          <p:cNvSpPr/>
          <p:nvPr/>
        </p:nvSpPr>
        <p:spPr>
          <a:xfrm>
            <a:off x="-29600" y="5434033"/>
            <a:ext cx="9173700" cy="14536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2" name="Google Shape;312;p11"/>
          <p:cNvCxnSpPr/>
          <p:nvPr/>
        </p:nvCxnSpPr>
        <p:spPr>
          <a:xfrm>
            <a:off x="-29600" y="5427200"/>
            <a:ext cx="9206400" cy="0"/>
          </a:xfrm>
          <a:prstGeom prst="straightConnector1">
            <a:avLst/>
          </a:prstGeom>
          <a:noFill/>
          <a:ln w="76200" cap="flat" cmpd="sng">
            <a:solidFill>
              <a:schemeClr val="dk2"/>
            </a:solidFill>
            <a:prstDash val="solid"/>
            <a:round/>
            <a:headEnd type="none" w="med" len="med"/>
            <a:tailEnd type="none" w="med" len="med"/>
          </a:ln>
        </p:spPr>
      </p:cxnSp>
      <p:grpSp>
        <p:nvGrpSpPr>
          <p:cNvPr id="2" name="Google Shape;313;p11"/>
          <p:cNvGrpSpPr/>
          <p:nvPr/>
        </p:nvGrpSpPr>
        <p:grpSpPr>
          <a:xfrm>
            <a:off x="4841579" y="4028534"/>
            <a:ext cx="1249057" cy="875153"/>
            <a:chOff x="4841578" y="3021400"/>
            <a:chExt cx="1249057" cy="656365"/>
          </a:xfrm>
        </p:grpSpPr>
        <p:sp>
          <p:nvSpPr>
            <p:cNvPr id="314" name="Google Shape;314;p11"/>
            <p:cNvSpPr/>
            <p:nvPr/>
          </p:nvSpPr>
          <p:spPr>
            <a:xfrm>
              <a:off x="4841578" y="3036007"/>
              <a:ext cx="1245324" cy="626720"/>
            </a:xfrm>
            <a:custGeom>
              <a:avLst/>
              <a:gdLst/>
              <a:ahLst/>
              <a:cxnLst/>
              <a:rect l="l" t="t" r="r" b="b"/>
              <a:pathLst>
                <a:path w="23020" h="11585" extrusionOk="0">
                  <a:moveTo>
                    <a:pt x="9809" y="1"/>
                  </a:moveTo>
                  <a:cubicBezTo>
                    <a:pt x="9533" y="1"/>
                    <a:pt x="9240" y="34"/>
                    <a:pt x="8929" y="105"/>
                  </a:cubicBezTo>
                  <a:cubicBezTo>
                    <a:pt x="6611" y="615"/>
                    <a:pt x="5870" y="3141"/>
                    <a:pt x="6681" y="5134"/>
                  </a:cubicBezTo>
                  <a:cubicBezTo>
                    <a:pt x="6866" y="5042"/>
                    <a:pt x="7075" y="4995"/>
                    <a:pt x="7283" y="4972"/>
                  </a:cubicBezTo>
                  <a:cubicBezTo>
                    <a:pt x="7446" y="4972"/>
                    <a:pt x="7446" y="5204"/>
                    <a:pt x="7283" y="5227"/>
                  </a:cubicBezTo>
                  <a:cubicBezTo>
                    <a:pt x="7005" y="5227"/>
                    <a:pt x="6750" y="5320"/>
                    <a:pt x="6519" y="5436"/>
                  </a:cubicBezTo>
                  <a:cubicBezTo>
                    <a:pt x="6519" y="5436"/>
                    <a:pt x="6519" y="5459"/>
                    <a:pt x="6519" y="5459"/>
                  </a:cubicBezTo>
                  <a:cubicBezTo>
                    <a:pt x="6519" y="5486"/>
                    <a:pt x="6503" y="5497"/>
                    <a:pt x="6485" y="5497"/>
                  </a:cubicBezTo>
                  <a:cubicBezTo>
                    <a:pt x="6472" y="5497"/>
                    <a:pt x="6459" y="5491"/>
                    <a:pt x="6449" y="5482"/>
                  </a:cubicBezTo>
                  <a:cubicBezTo>
                    <a:pt x="6333" y="5551"/>
                    <a:pt x="6241" y="5644"/>
                    <a:pt x="6125" y="5737"/>
                  </a:cubicBezTo>
                  <a:cubicBezTo>
                    <a:pt x="6114" y="5747"/>
                    <a:pt x="6100" y="5752"/>
                    <a:pt x="6085" y="5752"/>
                  </a:cubicBezTo>
                  <a:cubicBezTo>
                    <a:pt x="6034" y="5752"/>
                    <a:pt x="5973" y="5698"/>
                    <a:pt x="6009" y="5644"/>
                  </a:cubicBezTo>
                  <a:cubicBezTo>
                    <a:pt x="6125" y="5505"/>
                    <a:pt x="6264" y="5389"/>
                    <a:pt x="6403" y="5296"/>
                  </a:cubicBezTo>
                  <a:cubicBezTo>
                    <a:pt x="6222" y="4482"/>
                    <a:pt x="4716" y="4021"/>
                    <a:pt x="3997" y="4021"/>
                  </a:cubicBezTo>
                  <a:cubicBezTo>
                    <a:pt x="3980" y="4021"/>
                    <a:pt x="3963" y="4021"/>
                    <a:pt x="3946" y="4022"/>
                  </a:cubicBezTo>
                  <a:cubicBezTo>
                    <a:pt x="3320" y="4068"/>
                    <a:pt x="2741" y="4416"/>
                    <a:pt x="2486" y="5018"/>
                  </a:cubicBezTo>
                  <a:cubicBezTo>
                    <a:pt x="2185" y="5690"/>
                    <a:pt x="2857" y="6386"/>
                    <a:pt x="3320" y="6757"/>
                  </a:cubicBezTo>
                  <a:cubicBezTo>
                    <a:pt x="3413" y="6826"/>
                    <a:pt x="3344" y="7011"/>
                    <a:pt x="3205" y="7011"/>
                  </a:cubicBezTo>
                  <a:cubicBezTo>
                    <a:pt x="3152" y="7007"/>
                    <a:pt x="3099" y="7004"/>
                    <a:pt x="3044" y="7004"/>
                  </a:cubicBezTo>
                  <a:cubicBezTo>
                    <a:pt x="1791" y="7004"/>
                    <a:pt x="1" y="8250"/>
                    <a:pt x="1466" y="9538"/>
                  </a:cubicBezTo>
                  <a:cubicBezTo>
                    <a:pt x="1863" y="9879"/>
                    <a:pt x="2392" y="10017"/>
                    <a:pt x="2933" y="10017"/>
                  </a:cubicBezTo>
                  <a:cubicBezTo>
                    <a:pt x="3531" y="10017"/>
                    <a:pt x="4144" y="9850"/>
                    <a:pt x="4618" y="9607"/>
                  </a:cubicBezTo>
                  <a:cubicBezTo>
                    <a:pt x="4639" y="9600"/>
                    <a:pt x="4657" y="9597"/>
                    <a:pt x="4673" y="9597"/>
                  </a:cubicBezTo>
                  <a:cubicBezTo>
                    <a:pt x="4713" y="9597"/>
                    <a:pt x="4741" y="9614"/>
                    <a:pt x="4757" y="9630"/>
                  </a:cubicBezTo>
                  <a:cubicBezTo>
                    <a:pt x="4780" y="9630"/>
                    <a:pt x="4827" y="9630"/>
                    <a:pt x="4850" y="9677"/>
                  </a:cubicBezTo>
                  <a:cubicBezTo>
                    <a:pt x="5883" y="11140"/>
                    <a:pt x="7857" y="11584"/>
                    <a:pt x="9581" y="11584"/>
                  </a:cubicBezTo>
                  <a:cubicBezTo>
                    <a:pt x="9713" y="11584"/>
                    <a:pt x="9843" y="11582"/>
                    <a:pt x="9972" y="11577"/>
                  </a:cubicBezTo>
                  <a:cubicBezTo>
                    <a:pt x="11779" y="11484"/>
                    <a:pt x="13494" y="10673"/>
                    <a:pt x="14375" y="9028"/>
                  </a:cubicBezTo>
                  <a:cubicBezTo>
                    <a:pt x="14213" y="8981"/>
                    <a:pt x="14074" y="8935"/>
                    <a:pt x="13935" y="8889"/>
                  </a:cubicBezTo>
                  <a:cubicBezTo>
                    <a:pt x="13865" y="8842"/>
                    <a:pt x="13888" y="8750"/>
                    <a:pt x="13958" y="8750"/>
                  </a:cubicBezTo>
                  <a:cubicBezTo>
                    <a:pt x="14259" y="8773"/>
                    <a:pt x="14537" y="8842"/>
                    <a:pt x="14815" y="8842"/>
                  </a:cubicBezTo>
                  <a:cubicBezTo>
                    <a:pt x="14868" y="8847"/>
                    <a:pt x="14922" y="8849"/>
                    <a:pt x="14977" y="8849"/>
                  </a:cubicBezTo>
                  <a:cubicBezTo>
                    <a:pt x="15208" y="8849"/>
                    <a:pt x="15448" y="8815"/>
                    <a:pt x="15673" y="8796"/>
                  </a:cubicBezTo>
                  <a:cubicBezTo>
                    <a:pt x="15679" y="8795"/>
                    <a:pt x="15686" y="8794"/>
                    <a:pt x="15692" y="8794"/>
                  </a:cubicBezTo>
                  <a:cubicBezTo>
                    <a:pt x="15814" y="8794"/>
                    <a:pt x="15828" y="9006"/>
                    <a:pt x="15696" y="9028"/>
                  </a:cubicBezTo>
                  <a:cubicBezTo>
                    <a:pt x="15534" y="9074"/>
                    <a:pt x="15348" y="9097"/>
                    <a:pt x="15163" y="9097"/>
                  </a:cubicBezTo>
                  <a:cubicBezTo>
                    <a:pt x="16041" y="9975"/>
                    <a:pt x="17527" y="10442"/>
                    <a:pt x="18944" y="10442"/>
                  </a:cubicBezTo>
                  <a:cubicBezTo>
                    <a:pt x="19808" y="10442"/>
                    <a:pt x="20646" y="10268"/>
                    <a:pt x="21304" y="9908"/>
                  </a:cubicBezTo>
                  <a:cubicBezTo>
                    <a:pt x="22625" y="9167"/>
                    <a:pt x="23019" y="7405"/>
                    <a:pt x="21722" y="6455"/>
                  </a:cubicBezTo>
                  <a:cubicBezTo>
                    <a:pt x="21222" y="6086"/>
                    <a:pt x="20660" y="5919"/>
                    <a:pt x="20095" y="5919"/>
                  </a:cubicBezTo>
                  <a:cubicBezTo>
                    <a:pt x="19559" y="5919"/>
                    <a:pt x="19019" y="6069"/>
                    <a:pt x="18523" y="6339"/>
                  </a:cubicBezTo>
                  <a:cubicBezTo>
                    <a:pt x="18639" y="6432"/>
                    <a:pt x="18755" y="6525"/>
                    <a:pt x="18825" y="6641"/>
                  </a:cubicBezTo>
                  <a:cubicBezTo>
                    <a:pt x="18907" y="6740"/>
                    <a:pt x="18813" y="6827"/>
                    <a:pt x="18719" y="6827"/>
                  </a:cubicBezTo>
                  <a:cubicBezTo>
                    <a:pt x="18681" y="6827"/>
                    <a:pt x="18643" y="6813"/>
                    <a:pt x="18616" y="6780"/>
                  </a:cubicBezTo>
                  <a:cubicBezTo>
                    <a:pt x="18315" y="6363"/>
                    <a:pt x="17898" y="6131"/>
                    <a:pt x="17365" y="6038"/>
                  </a:cubicBezTo>
                  <a:cubicBezTo>
                    <a:pt x="17295" y="6015"/>
                    <a:pt x="17318" y="5922"/>
                    <a:pt x="17388" y="5922"/>
                  </a:cubicBezTo>
                  <a:cubicBezTo>
                    <a:pt x="17424" y="5919"/>
                    <a:pt x="17459" y="5918"/>
                    <a:pt x="17494" y="5918"/>
                  </a:cubicBezTo>
                  <a:cubicBezTo>
                    <a:pt x="17732" y="5918"/>
                    <a:pt x="17954" y="5984"/>
                    <a:pt x="18176" y="6084"/>
                  </a:cubicBezTo>
                  <a:cubicBezTo>
                    <a:pt x="18176" y="6084"/>
                    <a:pt x="18176" y="6061"/>
                    <a:pt x="18199" y="6038"/>
                  </a:cubicBezTo>
                  <a:cubicBezTo>
                    <a:pt x="18570" y="5436"/>
                    <a:pt x="18964" y="4810"/>
                    <a:pt x="18755" y="4068"/>
                  </a:cubicBezTo>
                  <a:cubicBezTo>
                    <a:pt x="18547" y="3280"/>
                    <a:pt x="17828" y="2909"/>
                    <a:pt x="17063" y="2770"/>
                  </a:cubicBezTo>
                  <a:cubicBezTo>
                    <a:pt x="16891" y="2741"/>
                    <a:pt x="16721" y="2726"/>
                    <a:pt x="16554" y="2726"/>
                  </a:cubicBezTo>
                  <a:cubicBezTo>
                    <a:pt x="15553" y="2726"/>
                    <a:pt x="14653" y="3237"/>
                    <a:pt x="13958" y="3952"/>
                  </a:cubicBezTo>
                  <a:cubicBezTo>
                    <a:pt x="13972" y="4067"/>
                    <a:pt x="13871" y="4146"/>
                    <a:pt x="13781" y="4146"/>
                  </a:cubicBezTo>
                  <a:cubicBezTo>
                    <a:pt x="13726" y="4146"/>
                    <a:pt x="13674" y="4116"/>
                    <a:pt x="13657" y="4045"/>
                  </a:cubicBezTo>
                  <a:cubicBezTo>
                    <a:pt x="13102" y="2032"/>
                    <a:pt x="11965" y="1"/>
                    <a:pt x="9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4841578" y="3021400"/>
              <a:ext cx="1249057" cy="656365"/>
            </a:xfrm>
            <a:custGeom>
              <a:avLst/>
              <a:gdLst/>
              <a:ahLst/>
              <a:cxnLst/>
              <a:rect l="l" t="t" r="r" b="b"/>
              <a:pathLst>
                <a:path w="23089" h="12133" extrusionOk="0">
                  <a:moveTo>
                    <a:pt x="9773" y="254"/>
                  </a:moveTo>
                  <a:cubicBezTo>
                    <a:pt x="11958" y="254"/>
                    <a:pt x="13100" y="2273"/>
                    <a:pt x="13657" y="4292"/>
                  </a:cubicBezTo>
                  <a:cubicBezTo>
                    <a:pt x="13676" y="4368"/>
                    <a:pt x="13733" y="4401"/>
                    <a:pt x="13792" y="4401"/>
                  </a:cubicBezTo>
                  <a:cubicBezTo>
                    <a:pt x="13876" y="4401"/>
                    <a:pt x="13962" y="4332"/>
                    <a:pt x="13935" y="4222"/>
                  </a:cubicBezTo>
                  <a:cubicBezTo>
                    <a:pt x="14653" y="3504"/>
                    <a:pt x="15543" y="2974"/>
                    <a:pt x="16561" y="2974"/>
                  </a:cubicBezTo>
                  <a:cubicBezTo>
                    <a:pt x="16725" y="2974"/>
                    <a:pt x="16893" y="2988"/>
                    <a:pt x="17063" y="3017"/>
                  </a:cubicBezTo>
                  <a:cubicBezTo>
                    <a:pt x="17805" y="3179"/>
                    <a:pt x="18547" y="3527"/>
                    <a:pt x="18755" y="4315"/>
                  </a:cubicBezTo>
                  <a:cubicBezTo>
                    <a:pt x="18964" y="5057"/>
                    <a:pt x="18547" y="5682"/>
                    <a:pt x="18176" y="6308"/>
                  </a:cubicBezTo>
                  <a:cubicBezTo>
                    <a:pt x="18176" y="6308"/>
                    <a:pt x="18153" y="6331"/>
                    <a:pt x="18153" y="6354"/>
                  </a:cubicBezTo>
                  <a:cubicBezTo>
                    <a:pt x="17921" y="6239"/>
                    <a:pt x="17643" y="6169"/>
                    <a:pt x="17365" y="6169"/>
                  </a:cubicBezTo>
                  <a:cubicBezTo>
                    <a:pt x="17295" y="6169"/>
                    <a:pt x="17295" y="6285"/>
                    <a:pt x="17365" y="6285"/>
                  </a:cubicBezTo>
                  <a:cubicBezTo>
                    <a:pt x="17874" y="6378"/>
                    <a:pt x="18292" y="6609"/>
                    <a:pt x="18616" y="7027"/>
                  </a:cubicBezTo>
                  <a:cubicBezTo>
                    <a:pt x="18644" y="7068"/>
                    <a:pt x="18682" y="7085"/>
                    <a:pt x="18719" y="7085"/>
                  </a:cubicBezTo>
                  <a:cubicBezTo>
                    <a:pt x="18806" y="7085"/>
                    <a:pt x="18890" y="6992"/>
                    <a:pt x="18825" y="6911"/>
                  </a:cubicBezTo>
                  <a:cubicBezTo>
                    <a:pt x="18732" y="6772"/>
                    <a:pt x="18616" y="6679"/>
                    <a:pt x="18500" y="6586"/>
                  </a:cubicBezTo>
                  <a:cubicBezTo>
                    <a:pt x="19007" y="6327"/>
                    <a:pt x="19552" y="6183"/>
                    <a:pt x="20087" y="6183"/>
                  </a:cubicBezTo>
                  <a:cubicBezTo>
                    <a:pt x="20654" y="6183"/>
                    <a:pt x="21210" y="6345"/>
                    <a:pt x="21698" y="6702"/>
                  </a:cubicBezTo>
                  <a:cubicBezTo>
                    <a:pt x="22996" y="7675"/>
                    <a:pt x="22625" y="9437"/>
                    <a:pt x="21304" y="10155"/>
                  </a:cubicBezTo>
                  <a:cubicBezTo>
                    <a:pt x="20643" y="10516"/>
                    <a:pt x="19801" y="10690"/>
                    <a:pt x="18933" y="10690"/>
                  </a:cubicBezTo>
                  <a:cubicBezTo>
                    <a:pt x="17517" y="10690"/>
                    <a:pt x="16030" y="10229"/>
                    <a:pt x="15140" y="9367"/>
                  </a:cubicBezTo>
                  <a:cubicBezTo>
                    <a:pt x="15348" y="9344"/>
                    <a:pt x="15534" y="9344"/>
                    <a:pt x="15696" y="9298"/>
                  </a:cubicBezTo>
                  <a:cubicBezTo>
                    <a:pt x="15835" y="9275"/>
                    <a:pt x="15812" y="9043"/>
                    <a:pt x="15673" y="9043"/>
                  </a:cubicBezTo>
                  <a:cubicBezTo>
                    <a:pt x="15372" y="9089"/>
                    <a:pt x="15093" y="9112"/>
                    <a:pt x="14815" y="9112"/>
                  </a:cubicBezTo>
                  <a:cubicBezTo>
                    <a:pt x="14514" y="9112"/>
                    <a:pt x="14236" y="9043"/>
                    <a:pt x="13958" y="9020"/>
                  </a:cubicBezTo>
                  <a:cubicBezTo>
                    <a:pt x="13952" y="9017"/>
                    <a:pt x="13946" y="9017"/>
                    <a:pt x="13940" y="9017"/>
                  </a:cubicBezTo>
                  <a:cubicBezTo>
                    <a:pt x="13885" y="9017"/>
                    <a:pt x="13871" y="9114"/>
                    <a:pt x="13935" y="9135"/>
                  </a:cubicBezTo>
                  <a:cubicBezTo>
                    <a:pt x="14051" y="9205"/>
                    <a:pt x="14213" y="9251"/>
                    <a:pt x="14375" y="9298"/>
                  </a:cubicBezTo>
                  <a:cubicBezTo>
                    <a:pt x="13494" y="10943"/>
                    <a:pt x="11779" y="11754"/>
                    <a:pt x="9972" y="11824"/>
                  </a:cubicBezTo>
                  <a:cubicBezTo>
                    <a:pt x="9808" y="11832"/>
                    <a:pt x="9641" y="11836"/>
                    <a:pt x="9472" y="11836"/>
                  </a:cubicBezTo>
                  <a:cubicBezTo>
                    <a:pt x="7756" y="11836"/>
                    <a:pt x="5842" y="11381"/>
                    <a:pt x="4850" y="9947"/>
                  </a:cubicBezTo>
                  <a:cubicBezTo>
                    <a:pt x="4827" y="9900"/>
                    <a:pt x="4780" y="9900"/>
                    <a:pt x="4757" y="9900"/>
                  </a:cubicBezTo>
                  <a:cubicBezTo>
                    <a:pt x="4730" y="9873"/>
                    <a:pt x="4703" y="9862"/>
                    <a:pt x="4676" y="9862"/>
                  </a:cubicBezTo>
                  <a:cubicBezTo>
                    <a:pt x="4657" y="9862"/>
                    <a:pt x="4637" y="9867"/>
                    <a:pt x="4618" y="9877"/>
                  </a:cubicBezTo>
                  <a:cubicBezTo>
                    <a:pt x="4149" y="10118"/>
                    <a:pt x="3543" y="10283"/>
                    <a:pt x="2951" y="10283"/>
                  </a:cubicBezTo>
                  <a:cubicBezTo>
                    <a:pt x="2403" y="10283"/>
                    <a:pt x="1868" y="10141"/>
                    <a:pt x="1466" y="9784"/>
                  </a:cubicBezTo>
                  <a:cubicBezTo>
                    <a:pt x="1" y="8519"/>
                    <a:pt x="1791" y="7274"/>
                    <a:pt x="3044" y="7274"/>
                  </a:cubicBezTo>
                  <a:cubicBezTo>
                    <a:pt x="3098" y="7274"/>
                    <a:pt x="3152" y="7277"/>
                    <a:pt x="3205" y="7281"/>
                  </a:cubicBezTo>
                  <a:cubicBezTo>
                    <a:pt x="3344" y="7281"/>
                    <a:pt x="3413" y="7096"/>
                    <a:pt x="3320" y="7027"/>
                  </a:cubicBezTo>
                  <a:cubicBezTo>
                    <a:pt x="2857" y="6656"/>
                    <a:pt x="2185" y="5960"/>
                    <a:pt x="2486" y="5288"/>
                  </a:cubicBezTo>
                  <a:cubicBezTo>
                    <a:pt x="2741" y="4686"/>
                    <a:pt x="3297" y="4315"/>
                    <a:pt x="3946" y="4292"/>
                  </a:cubicBezTo>
                  <a:cubicBezTo>
                    <a:pt x="3963" y="4291"/>
                    <a:pt x="3980" y="4291"/>
                    <a:pt x="3997" y="4291"/>
                  </a:cubicBezTo>
                  <a:cubicBezTo>
                    <a:pt x="4715" y="4291"/>
                    <a:pt x="6199" y="4752"/>
                    <a:pt x="6403" y="5543"/>
                  </a:cubicBezTo>
                  <a:cubicBezTo>
                    <a:pt x="6241" y="5659"/>
                    <a:pt x="6125" y="5775"/>
                    <a:pt x="6009" y="5914"/>
                  </a:cubicBezTo>
                  <a:cubicBezTo>
                    <a:pt x="5976" y="5963"/>
                    <a:pt x="6013" y="6012"/>
                    <a:pt x="6062" y="6012"/>
                  </a:cubicBezTo>
                  <a:cubicBezTo>
                    <a:pt x="6082" y="6012"/>
                    <a:pt x="6104" y="6004"/>
                    <a:pt x="6125" y="5984"/>
                  </a:cubicBezTo>
                  <a:cubicBezTo>
                    <a:pt x="6217" y="5891"/>
                    <a:pt x="6333" y="5798"/>
                    <a:pt x="6449" y="5729"/>
                  </a:cubicBezTo>
                  <a:cubicBezTo>
                    <a:pt x="6459" y="5738"/>
                    <a:pt x="6468" y="5744"/>
                    <a:pt x="6478" y="5744"/>
                  </a:cubicBezTo>
                  <a:cubicBezTo>
                    <a:pt x="6491" y="5744"/>
                    <a:pt x="6505" y="5733"/>
                    <a:pt x="6519" y="5706"/>
                  </a:cubicBezTo>
                  <a:cubicBezTo>
                    <a:pt x="6519" y="5706"/>
                    <a:pt x="6519" y="5706"/>
                    <a:pt x="6519" y="5682"/>
                  </a:cubicBezTo>
                  <a:cubicBezTo>
                    <a:pt x="6750" y="5566"/>
                    <a:pt x="6982" y="5474"/>
                    <a:pt x="7283" y="5474"/>
                  </a:cubicBezTo>
                  <a:cubicBezTo>
                    <a:pt x="7416" y="5474"/>
                    <a:pt x="7422" y="5241"/>
                    <a:pt x="7301" y="5241"/>
                  </a:cubicBezTo>
                  <a:cubicBezTo>
                    <a:pt x="7295" y="5241"/>
                    <a:pt x="7289" y="5241"/>
                    <a:pt x="7283" y="5242"/>
                  </a:cubicBezTo>
                  <a:cubicBezTo>
                    <a:pt x="7075" y="5242"/>
                    <a:pt x="6866" y="5312"/>
                    <a:pt x="6681" y="5381"/>
                  </a:cubicBezTo>
                  <a:cubicBezTo>
                    <a:pt x="5870" y="3388"/>
                    <a:pt x="6611" y="862"/>
                    <a:pt x="8906" y="352"/>
                  </a:cubicBezTo>
                  <a:cubicBezTo>
                    <a:pt x="9212" y="285"/>
                    <a:pt x="9501" y="254"/>
                    <a:pt x="9773" y="254"/>
                  </a:cubicBezTo>
                  <a:close/>
                  <a:moveTo>
                    <a:pt x="9764" y="1"/>
                  </a:moveTo>
                  <a:cubicBezTo>
                    <a:pt x="9412" y="1"/>
                    <a:pt x="9060" y="48"/>
                    <a:pt x="8720" y="143"/>
                  </a:cubicBezTo>
                  <a:cubicBezTo>
                    <a:pt x="6658" y="700"/>
                    <a:pt x="5522" y="3133"/>
                    <a:pt x="6356" y="5080"/>
                  </a:cubicBezTo>
                  <a:cubicBezTo>
                    <a:pt x="5924" y="4404"/>
                    <a:pt x="4732" y="4047"/>
                    <a:pt x="3900" y="4047"/>
                  </a:cubicBezTo>
                  <a:cubicBezTo>
                    <a:pt x="3706" y="4047"/>
                    <a:pt x="3531" y="4067"/>
                    <a:pt x="3390" y="4106"/>
                  </a:cubicBezTo>
                  <a:cubicBezTo>
                    <a:pt x="1860" y="4547"/>
                    <a:pt x="1953" y="6030"/>
                    <a:pt x="2834" y="6980"/>
                  </a:cubicBezTo>
                  <a:cubicBezTo>
                    <a:pt x="1652" y="7073"/>
                    <a:pt x="215" y="8000"/>
                    <a:pt x="748" y="9321"/>
                  </a:cubicBezTo>
                  <a:cubicBezTo>
                    <a:pt x="1096" y="10164"/>
                    <a:pt x="1992" y="10474"/>
                    <a:pt x="2901" y="10474"/>
                  </a:cubicBezTo>
                  <a:cubicBezTo>
                    <a:pt x="3567" y="10474"/>
                    <a:pt x="4241" y="10307"/>
                    <a:pt x="4711" y="10062"/>
                  </a:cubicBezTo>
                  <a:cubicBezTo>
                    <a:pt x="5616" y="11678"/>
                    <a:pt x="7803" y="12133"/>
                    <a:pt x="9577" y="12133"/>
                  </a:cubicBezTo>
                  <a:cubicBezTo>
                    <a:pt x="9711" y="12133"/>
                    <a:pt x="9843" y="12130"/>
                    <a:pt x="9972" y="12125"/>
                  </a:cubicBezTo>
                  <a:cubicBezTo>
                    <a:pt x="11918" y="12032"/>
                    <a:pt x="13772" y="11152"/>
                    <a:pt x="14653" y="9367"/>
                  </a:cubicBezTo>
                  <a:cubicBezTo>
                    <a:pt x="14676" y="9367"/>
                    <a:pt x="14676" y="9344"/>
                    <a:pt x="14676" y="9344"/>
                  </a:cubicBezTo>
                  <a:lnTo>
                    <a:pt x="14769" y="9344"/>
                  </a:lnTo>
                  <a:cubicBezTo>
                    <a:pt x="14769" y="9390"/>
                    <a:pt x="14792" y="9414"/>
                    <a:pt x="14815" y="9460"/>
                  </a:cubicBezTo>
                  <a:cubicBezTo>
                    <a:pt x="15766" y="10572"/>
                    <a:pt x="17226" y="10850"/>
                    <a:pt x="18616" y="10943"/>
                  </a:cubicBezTo>
                  <a:cubicBezTo>
                    <a:pt x="18754" y="10950"/>
                    <a:pt x="18894" y="10953"/>
                    <a:pt x="19035" y="10953"/>
                  </a:cubicBezTo>
                  <a:cubicBezTo>
                    <a:pt x="20358" y="10953"/>
                    <a:pt x="21753" y="10628"/>
                    <a:pt x="22486" y="9414"/>
                  </a:cubicBezTo>
                  <a:cubicBezTo>
                    <a:pt x="23089" y="8394"/>
                    <a:pt x="22811" y="7212"/>
                    <a:pt x="21861" y="6517"/>
                  </a:cubicBezTo>
                  <a:cubicBezTo>
                    <a:pt x="21355" y="6149"/>
                    <a:pt x="20758" y="5975"/>
                    <a:pt x="20158" y="5975"/>
                  </a:cubicBezTo>
                  <a:cubicBezTo>
                    <a:pt x="19547" y="5975"/>
                    <a:pt x="18933" y="6155"/>
                    <a:pt x="18407" y="6493"/>
                  </a:cubicBezTo>
                  <a:cubicBezTo>
                    <a:pt x="18407" y="6493"/>
                    <a:pt x="18431" y="6470"/>
                    <a:pt x="18431" y="6447"/>
                  </a:cubicBezTo>
                  <a:cubicBezTo>
                    <a:pt x="19265" y="5173"/>
                    <a:pt x="19520" y="3712"/>
                    <a:pt x="17874" y="2994"/>
                  </a:cubicBezTo>
                  <a:cubicBezTo>
                    <a:pt x="17457" y="2806"/>
                    <a:pt x="17028" y="2719"/>
                    <a:pt x="16606" y="2719"/>
                  </a:cubicBezTo>
                  <a:cubicBezTo>
                    <a:pt x="15573" y="2719"/>
                    <a:pt x="14579" y="3238"/>
                    <a:pt x="13888" y="4060"/>
                  </a:cubicBezTo>
                  <a:cubicBezTo>
                    <a:pt x="13564" y="2855"/>
                    <a:pt x="13124" y="1604"/>
                    <a:pt x="12127" y="816"/>
                  </a:cubicBezTo>
                  <a:cubicBezTo>
                    <a:pt x="11456" y="275"/>
                    <a:pt x="10611" y="1"/>
                    <a:pt x="9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5719526" y="3182614"/>
              <a:ext cx="147957" cy="182579"/>
            </a:xfrm>
            <a:custGeom>
              <a:avLst/>
              <a:gdLst/>
              <a:ahLst/>
              <a:cxnLst/>
              <a:rect l="l" t="t" r="r" b="b"/>
              <a:pathLst>
                <a:path w="2735" h="3375" extrusionOk="0">
                  <a:moveTo>
                    <a:pt x="289" y="0"/>
                  </a:moveTo>
                  <a:cubicBezTo>
                    <a:pt x="190" y="0"/>
                    <a:pt x="93" y="6"/>
                    <a:pt x="0" y="14"/>
                  </a:cubicBezTo>
                  <a:cubicBezTo>
                    <a:pt x="185" y="84"/>
                    <a:pt x="371" y="153"/>
                    <a:pt x="556" y="246"/>
                  </a:cubicBezTo>
                  <a:cubicBezTo>
                    <a:pt x="1785" y="918"/>
                    <a:pt x="1738" y="1984"/>
                    <a:pt x="1251" y="3004"/>
                  </a:cubicBezTo>
                  <a:cubicBezTo>
                    <a:pt x="1414" y="3073"/>
                    <a:pt x="1553" y="3189"/>
                    <a:pt x="1692" y="3282"/>
                  </a:cubicBezTo>
                  <a:cubicBezTo>
                    <a:pt x="1785" y="3305"/>
                    <a:pt x="1854" y="3328"/>
                    <a:pt x="1924" y="3374"/>
                  </a:cubicBezTo>
                  <a:cubicBezTo>
                    <a:pt x="1947" y="3351"/>
                    <a:pt x="1947" y="3351"/>
                    <a:pt x="1947" y="3328"/>
                  </a:cubicBezTo>
                  <a:cubicBezTo>
                    <a:pt x="2341" y="2726"/>
                    <a:pt x="2735" y="2077"/>
                    <a:pt x="2526" y="1358"/>
                  </a:cubicBezTo>
                  <a:cubicBezTo>
                    <a:pt x="2318" y="570"/>
                    <a:pt x="1576" y="199"/>
                    <a:pt x="834" y="60"/>
                  </a:cubicBezTo>
                  <a:cubicBezTo>
                    <a:pt x="643" y="16"/>
                    <a:pt x="462" y="0"/>
                    <a:pt x="289"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5441194" y="3050451"/>
              <a:ext cx="134162" cy="204434"/>
            </a:xfrm>
            <a:custGeom>
              <a:avLst/>
              <a:gdLst/>
              <a:ahLst/>
              <a:cxnLst/>
              <a:rect l="l" t="t" r="r" b="b"/>
              <a:pathLst>
                <a:path w="2480" h="3779" extrusionOk="0">
                  <a:moveTo>
                    <a:pt x="0" y="0"/>
                  </a:moveTo>
                  <a:cubicBezTo>
                    <a:pt x="394" y="394"/>
                    <a:pt x="765" y="835"/>
                    <a:pt x="1113" y="1321"/>
                  </a:cubicBezTo>
                  <a:cubicBezTo>
                    <a:pt x="1622" y="2086"/>
                    <a:pt x="1900" y="2944"/>
                    <a:pt x="2155" y="3778"/>
                  </a:cubicBezTo>
                  <a:cubicBezTo>
                    <a:pt x="2271" y="3685"/>
                    <a:pt x="2364" y="3569"/>
                    <a:pt x="2480" y="3454"/>
                  </a:cubicBezTo>
                  <a:cubicBezTo>
                    <a:pt x="2040" y="1994"/>
                    <a:pt x="1275" y="580"/>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a:off x="5729534" y="3355947"/>
              <a:ext cx="357368" cy="244791"/>
            </a:xfrm>
            <a:custGeom>
              <a:avLst/>
              <a:gdLst/>
              <a:ahLst/>
              <a:cxnLst/>
              <a:rect l="l" t="t" r="r" b="b"/>
              <a:pathLst>
                <a:path w="6606" h="4525" extrusionOk="0">
                  <a:moveTo>
                    <a:pt x="3652" y="1"/>
                  </a:moveTo>
                  <a:cubicBezTo>
                    <a:pt x="3265" y="1"/>
                    <a:pt x="2877" y="77"/>
                    <a:pt x="2503" y="217"/>
                  </a:cubicBezTo>
                  <a:lnTo>
                    <a:pt x="2573" y="217"/>
                  </a:lnTo>
                  <a:cubicBezTo>
                    <a:pt x="3917" y="356"/>
                    <a:pt x="5145" y="1816"/>
                    <a:pt x="4033" y="3044"/>
                  </a:cubicBezTo>
                  <a:cubicBezTo>
                    <a:pt x="3338" y="3832"/>
                    <a:pt x="1993" y="3994"/>
                    <a:pt x="997" y="4018"/>
                  </a:cubicBezTo>
                  <a:cubicBezTo>
                    <a:pt x="853" y="4027"/>
                    <a:pt x="713" y="4033"/>
                    <a:pt x="575" y="4033"/>
                  </a:cubicBezTo>
                  <a:cubicBezTo>
                    <a:pt x="381" y="4033"/>
                    <a:pt x="190" y="4021"/>
                    <a:pt x="0" y="3994"/>
                  </a:cubicBezTo>
                  <a:lnTo>
                    <a:pt x="0" y="3994"/>
                  </a:lnTo>
                  <a:cubicBezTo>
                    <a:pt x="771" y="4345"/>
                    <a:pt x="1672" y="4525"/>
                    <a:pt x="2545" y="4525"/>
                  </a:cubicBezTo>
                  <a:cubicBezTo>
                    <a:pt x="3404" y="4525"/>
                    <a:pt x="4235" y="4351"/>
                    <a:pt x="4890" y="3994"/>
                  </a:cubicBezTo>
                  <a:cubicBezTo>
                    <a:pt x="6211" y="3253"/>
                    <a:pt x="6605" y="1491"/>
                    <a:pt x="5308" y="541"/>
                  </a:cubicBezTo>
                  <a:cubicBezTo>
                    <a:pt x="4796" y="168"/>
                    <a:pt x="4226" y="1"/>
                    <a:pt x="3652"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a:off x="5416093" y="3026647"/>
              <a:ext cx="173058" cy="210656"/>
            </a:xfrm>
            <a:custGeom>
              <a:avLst/>
              <a:gdLst/>
              <a:ahLst/>
              <a:cxnLst/>
              <a:rect l="l" t="t" r="r" b="b"/>
              <a:pathLst>
                <a:path w="3199" h="3894" extrusionOk="0">
                  <a:moveTo>
                    <a:pt x="1" y="0"/>
                  </a:moveTo>
                  <a:lnTo>
                    <a:pt x="1" y="0"/>
                  </a:lnTo>
                  <a:cubicBezTo>
                    <a:pt x="163" y="139"/>
                    <a:pt x="325" y="301"/>
                    <a:pt x="464" y="440"/>
                  </a:cubicBezTo>
                  <a:cubicBezTo>
                    <a:pt x="1739" y="1020"/>
                    <a:pt x="2504" y="2434"/>
                    <a:pt x="2944" y="3894"/>
                  </a:cubicBezTo>
                  <a:cubicBezTo>
                    <a:pt x="3037" y="3824"/>
                    <a:pt x="3106" y="3755"/>
                    <a:pt x="3199" y="3685"/>
                  </a:cubicBezTo>
                  <a:cubicBezTo>
                    <a:pt x="2874" y="2573"/>
                    <a:pt x="2434" y="1437"/>
                    <a:pt x="1507" y="719"/>
                  </a:cubicBezTo>
                  <a:cubicBezTo>
                    <a:pt x="1067" y="348"/>
                    <a:pt x="534" y="11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5673110" y="3169090"/>
              <a:ext cx="223206" cy="201135"/>
            </a:xfrm>
            <a:custGeom>
              <a:avLst/>
              <a:gdLst/>
              <a:ahLst/>
              <a:cxnLst/>
              <a:rect l="l" t="t" r="r" b="b"/>
              <a:pathLst>
                <a:path w="4126" h="3718" extrusionOk="0">
                  <a:moveTo>
                    <a:pt x="1256" y="0"/>
                  </a:moveTo>
                  <a:cubicBezTo>
                    <a:pt x="826" y="0"/>
                    <a:pt x="401" y="88"/>
                    <a:pt x="1" y="241"/>
                  </a:cubicBezTo>
                  <a:cubicBezTo>
                    <a:pt x="99" y="224"/>
                    <a:pt x="198" y="217"/>
                    <a:pt x="297" y="217"/>
                  </a:cubicBezTo>
                  <a:cubicBezTo>
                    <a:pt x="479" y="217"/>
                    <a:pt x="663" y="242"/>
                    <a:pt x="858" y="287"/>
                  </a:cubicBezTo>
                  <a:cubicBezTo>
                    <a:pt x="955" y="270"/>
                    <a:pt x="1056" y="262"/>
                    <a:pt x="1160" y="262"/>
                  </a:cubicBezTo>
                  <a:cubicBezTo>
                    <a:pt x="1329" y="262"/>
                    <a:pt x="1506" y="282"/>
                    <a:pt x="1692" y="310"/>
                  </a:cubicBezTo>
                  <a:cubicBezTo>
                    <a:pt x="2434" y="449"/>
                    <a:pt x="3176" y="820"/>
                    <a:pt x="3384" y="1608"/>
                  </a:cubicBezTo>
                  <a:cubicBezTo>
                    <a:pt x="3593" y="2327"/>
                    <a:pt x="3199" y="2976"/>
                    <a:pt x="2805" y="3578"/>
                  </a:cubicBezTo>
                  <a:cubicBezTo>
                    <a:pt x="2805" y="3601"/>
                    <a:pt x="2805" y="3601"/>
                    <a:pt x="2782" y="3624"/>
                  </a:cubicBezTo>
                  <a:cubicBezTo>
                    <a:pt x="2712" y="3601"/>
                    <a:pt x="2643" y="3555"/>
                    <a:pt x="2550" y="3532"/>
                  </a:cubicBezTo>
                  <a:lnTo>
                    <a:pt x="2550" y="3532"/>
                  </a:lnTo>
                  <a:cubicBezTo>
                    <a:pt x="2662" y="3599"/>
                    <a:pt x="2752" y="3666"/>
                    <a:pt x="2862" y="3712"/>
                  </a:cubicBezTo>
                  <a:lnTo>
                    <a:pt x="2862" y="3712"/>
                  </a:lnTo>
                  <a:cubicBezTo>
                    <a:pt x="2822" y="3691"/>
                    <a:pt x="2934" y="3671"/>
                    <a:pt x="3106" y="3671"/>
                  </a:cubicBezTo>
                  <a:cubicBezTo>
                    <a:pt x="3894" y="2396"/>
                    <a:pt x="4126" y="982"/>
                    <a:pt x="2503" y="264"/>
                  </a:cubicBezTo>
                  <a:cubicBezTo>
                    <a:pt x="2093" y="82"/>
                    <a:pt x="1672" y="0"/>
                    <a:pt x="1256" y="0"/>
                  </a:cubicBezTo>
                  <a:close/>
                  <a:moveTo>
                    <a:pt x="2862" y="3712"/>
                  </a:moveTo>
                  <a:cubicBezTo>
                    <a:pt x="2865" y="3714"/>
                    <a:pt x="2869" y="3715"/>
                    <a:pt x="2874" y="3717"/>
                  </a:cubicBezTo>
                  <a:cubicBezTo>
                    <a:pt x="2870" y="3716"/>
                    <a:pt x="2866" y="3714"/>
                    <a:pt x="2862" y="3712"/>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5678141" y="3344424"/>
              <a:ext cx="412493" cy="269568"/>
            </a:xfrm>
            <a:custGeom>
              <a:avLst/>
              <a:gdLst/>
              <a:ahLst/>
              <a:cxnLst/>
              <a:rect l="l" t="t" r="r" b="b"/>
              <a:pathLst>
                <a:path w="7625" h="4983" extrusionOk="0">
                  <a:moveTo>
                    <a:pt x="4707" y="0"/>
                  </a:moveTo>
                  <a:cubicBezTo>
                    <a:pt x="4154" y="0"/>
                    <a:pt x="3597" y="150"/>
                    <a:pt x="3106" y="430"/>
                  </a:cubicBezTo>
                  <a:lnTo>
                    <a:pt x="3453" y="430"/>
                  </a:lnTo>
                  <a:cubicBezTo>
                    <a:pt x="3827" y="290"/>
                    <a:pt x="4215" y="214"/>
                    <a:pt x="4602" y="214"/>
                  </a:cubicBezTo>
                  <a:cubicBezTo>
                    <a:pt x="5176" y="214"/>
                    <a:pt x="5746" y="381"/>
                    <a:pt x="6258" y="754"/>
                  </a:cubicBezTo>
                  <a:cubicBezTo>
                    <a:pt x="7555" y="1704"/>
                    <a:pt x="7161" y="3466"/>
                    <a:pt x="5840" y="4207"/>
                  </a:cubicBezTo>
                  <a:cubicBezTo>
                    <a:pt x="5185" y="4564"/>
                    <a:pt x="4354" y="4738"/>
                    <a:pt x="3495" y="4738"/>
                  </a:cubicBezTo>
                  <a:cubicBezTo>
                    <a:pt x="2622" y="4738"/>
                    <a:pt x="1721" y="4558"/>
                    <a:pt x="950" y="4207"/>
                  </a:cubicBezTo>
                  <a:cubicBezTo>
                    <a:pt x="626" y="4184"/>
                    <a:pt x="325" y="4138"/>
                    <a:pt x="0" y="4068"/>
                  </a:cubicBezTo>
                  <a:lnTo>
                    <a:pt x="0" y="4068"/>
                  </a:lnTo>
                  <a:cubicBezTo>
                    <a:pt x="904" y="4694"/>
                    <a:pt x="2063" y="4903"/>
                    <a:pt x="3175" y="4972"/>
                  </a:cubicBezTo>
                  <a:cubicBezTo>
                    <a:pt x="3311" y="4979"/>
                    <a:pt x="3449" y="4982"/>
                    <a:pt x="3588" y="4982"/>
                  </a:cubicBezTo>
                  <a:cubicBezTo>
                    <a:pt x="4894" y="4982"/>
                    <a:pt x="6289" y="4657"/>
                    <a:pt x="7022" y="3443"/>
                  </a:cubicBezTo>
                  <a:cubicBezTo>
                    <a:pt x="7625" y="2423"/>
                    <a:pt x="7347" y="1241"/>
                    <a:pt x="6397" y="546"/>
                  </a:cubicBezTo>
                  <a:cubicBezTo>
                    <a:pt x="5892" y="174"/>
                    <a:pt x="5301" y="0"/>
                    <a:pt x="4707"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322;p11"/>
          <p:cNvGrpSpPr/>
          <p:nvPr/>
        </p:nvGrpSpPr>
        <p:grpSpPr>
          <a:xfrm>
            <a:off x="-364126" y="2484269"/>
            <a:ext cx="1342401" cy="1130348"/>
            <a:chOff x="-364126" y="1863201"/>
            <a:chExt cx="1342401" cy="847761"/>
          </a:xfrm>
        </p:grpSpPr>
        <p:sp>
          <p:nvSpPr>
            <p:cNvPr id="323" name="Google Shape;323;p11"/>
            <p:cNvSpPr/>
            <p:nvPr/>
          </p:nvSpPr>
          <p:spPr>
            <a:xfrm>
              <a:off x="-364126" y="1863201"/>
              <a:ext cx="1342234" cy="847761"/>
            </a:xfrm>
            <a:custGeom>
              <a:avLst/>
              <a:gdLst/>
              <a:ahLst/>
              <a:cxnLst/>
              <a:rect l="l" t="t" r="r" b="b"/>
              <a:pathLst>
                <a:path w="20573" h="12994" extrusionOk="0">
                  <a:moveTo>
                    <a:pt x="8353" y="292"/>
                  </a:moveTo>
                  <a:cubicBezTo>
                    <a:pt x="9786" y="292"/>
                    <a:pt x="11144" y="1026"/>
                    <a:pt x="11727" y="2448"/>
                  </a:cubicBezTo>
                  <a:cubicBezTo>
                    <a:pt x="11763" y="2508"/>
                    <a:pt x="11825" y="2543"/>
                    <a:pt x="11882" y="2543"/>
                  </a:cubicBezTo>
                  <a:cubicBezTo>
                    <a:pt x="11935" y="2543"/>
                    <a:pt x="11983" y="2514"/>
                    <a:pt x="12005" y="2448"/>
                  </a:cubicBezTo>
                  <a:cubicBezTo>
                    <a:pt x="12452" y="1091"/>
                    <a:pt x="13891" y="459"/>
                    <a:pt x="15277" y="459"/>
                  </a:cubicBezTo>
                  <a:cubicBezTo>
                    <a:pt x="15760" y="459"/>
                    <a:pt x="16238" y="536"/>
                    <a:pt x="16663" y="686"/>
                  </a:cubicBezTo>
                  <a:cubicBezTo>
                    <a:pt x="18425" y="1335"/>
                    <a:pt x="19444" y="3606"/>
                    <a:pt x="17984" y="5113"/>
                  </a:cubicBezTo>
                  <a:cubicBezTo>
                    <a:pt x="17892" y="5206"/>
                    <a:pt x="17938" y="5321"/>
                    <a:pt x="18031" y="5345"/>
                  </a:cubicBezTo>
                  <a:lnTo>
                    <a:pt x="18031" y="5368"/>
                  </a:lnTo>
                  <a:cubicBezTo>
                    <a:pt x="18042" y="5460"/>
                    <a:pt x="18112" y="5507"/>
                    <a:pt x="18178" y="5507"/>
                  </a:cubicBezTo>
                  <a:cubicBezTo>
                    <a:pt x="18245" y="5507"/>
                    <a:pt x="18309" y="5460"/>
                    <a:pt x="18309" y="5368"/>
                  </a:cubicBezTo>
                  <a:cubicBezTo>
                    <a:pt x="18309" y="5338"/>
                    <a:pt x="18369" y="5326"/>
                    <a:pt x="18460" y="5326"/>
                  </a:cubicBezTo>
                  <a:cubicBezTo>
                    <a:pt x="18722" y="5326"/>
                    <a:pt x="19237" y="5420"/>
                    <a:pt x="19305" y="5437"/>
                  </a:cubicBezTo>
                  <a:cubicBezTo>
                    <a:pt x="19746" y="5576"/>
                    <a:pt x="20117" y="5924"/>
                    <a:pt x="20024" y="6434"/>
                  </a:cubicBezTo>
                  <a:cubicBezTo>
                    <a:pt x="19870" y="7182"/>
                    <a:pt x="19066" y="7629"/>
                    <a:pt x="18333" y="7629"/>
                  </a:cubicBezTo>
                  <a:cubicBezTo>
                    <a:pt x="18180" y="7629"/>
                    <a:pt x="18031" y="7609"/>
                    <a:pt x="17892" y="7569"/>
                  </a:cubicBezTo>
                  <a:cubicBezTo>
                    <a:pt x="17961" y="7384"/>
                    <a:pt x="18008" y="7199"/>
                    <a:pt x="18031" y="7013"/>
                  </a:cubicBezTo>
                  <a:cubicBezTo>
                    <a:pt x="18042" y="6932"/>
                    <a:pt x="17984" y="6892"/>
                    <a:pt x="17921" y="6892"/>
                  </a:cubicBezTo>
                  <a:cubicBezTo>
                    <a:pt x="17857" y="6892"/>
                    <a:pt x="17787" y="6932"/>
                    <a:pt x="17776" y="7013"/>
                  </a:cubicBezTo>
                  <a:cubicBezTo>
                    <a:pt x="17729" y="7593"/>
                    <a:pt x="17475" y="8102"/>
                    <a:pt x="17011" y="8473"/>
                  </a:cubicBezTo>
                  <a:cubicBezTo>
                    <a:pt x="16973" y="8530"/>
                    <a:pt x="17012" y="8602"/>
                    <a:pt x="17065" y="8602"/>
                  </a:cubicBezTo>
                  <a:cubicBezTo>
                    <a:pt x="17078" y="8602"/>
                    <a:pt x="17091" y="8598"/>
                    <a:pt x="17104" y="8589"/>
                  </a:cubicBezTo>
                  <a:cubicBezTo>
                    <a:pt x="17382" y="8404"/>
                    <a:pt x="17590" y="8172"/>
                    <a:pt x="17753" y="7894"/>
                  </a:cubicBezTo>
                  <a:lnTo>
                    <a:pt x="17753" y="7894"/>
                  </a:lnTo>
                  <a:cubicBezTo>
                    <a:pt x="19050" y="8798"/>
                    <a:pt x="18170" y="10466"/>
                    <a:pt x="16872" y="10791"/>
                  </a:cubicBezTo>
                  <a:cubicBezTo>
                    <a:pt x="16691" y="10832"/>
                    <a:pt x="16498" y="10852"/>
                    <a:pt x="16299" y="10852"/>
                  </a:cubicBezTo>
                  <a:cubicBezTo>
                    <a:pt x="15376" y="10852"/>
                    <a:pt x="14332" y="10422"/>
                    <a:pt x="13836" y="9678"/>
                  </a:cubicBezTo>
                  <a:cubicBezTo>
                    <a:pt x="13864" y="9552"/>
                    <a:pt x="13756" y="9468"/>
                    <a:pt x="13656" y="9468"/>
                  </a:cubicBezTo>
                  <a:cubicBezTo>
                    <a:pt x="13591" y="9468"/>
                    <a:pt x="13530" y="9503"/>
                    <a:pt x="13512" y="9586"/>
                  </a:cubicBezTo>
                  <a:cubicBezTo>
                    <a:pt x="13084" y="11522"/>
                    <a:pt x="11322" y="12671"/>
                    <a:pt x="9394" y="12671"/>
                  </a:cubicBezTo>
                  <a:cubicBezTo>
                    <a:pt x="9337" y="12671"/>
                    <a:pt x="9281" y="12670"/>
                    <a:pt x="9224" y="12668"/>
                  </a:cubicBezTo>
                  <a:cubicBezTo>
                    <a:pt x="7417" y="12598"/>
                    <a:pt x="5099" y="11486"/>
                    <a:pt x="5192" y="9400"/>
                  </a:cubicBezTo>
                  <a:cubicBezTo>
                    <a:pt x="5192" y="9316"/>
                    <a:pt x="5131" y="9257"/>
                    <a:pt x="5062" y="9257"/>
                  </a:cubicBezTo>
                  <a:cubicBezTo>
                    <a:pt x="5036" y="9257"/>
                    <a:pt x="5009" y="9265"/>
                    <a:pt x="4983" y="9284"/>
                  </a:cubicBezTo>
                  <a:cubicBezTo>
                    <a:pt x="4542" y="9588"/>
                    <a:pt x="4068" y="9842"/>
                    <a:pt x="3610" y="9842"/>
                  </a:cubicBezTo>
                  <a:cubicBezTo>
                    <a:pt x="3298" y="9842"/>
                    <a:pt x="2994" y="9724"/>
                    <a:pt x="2712" y="9423"/>
                  </a:cubicBezTo>
                  <a:cubicBezTo>
                    <a:pt x="2248" y="8937"/>
                    <a:pt x="2202" y="8473"/>
                    <a:pt x="2550" y="7871"/>
                  </a:cubicBezTo>
                  <a:cubicBezTo>
                    <a:pt x="2712" y="7569"/>
                    <a:pt x="2967" y="7291"/>
                    <a:pt x="3222" y="7060"/>
                  </a:cubicBezTo>
                  <a:cubicBezTo>
                    <a:pt x="3361" y="7060"/>
                    <a:pt x="3477" y="7060"/>
                    <a:pt x="3593" y="7036"/>
                  </a:cubicBezTo>
                  <a:cubicBezTo>
                    <a:pt x="3616" y="7036"/>
                    <a:pt x="3639" y="7013"/>
                    <a:pt x="3662" y="6990"/>
                  </a:cubicBezTo>
                  <a:cubicBezTo>
                    <a:pt x="3708" y="7199"/>
                    <a:pt x="3801" y="7407"/>
                    <a:pt x="3917" y="7593"/>
                  </a:cubicBezTo>
                  <a:cubicBezTo>
                    <a:pt x="3940" y="7630"/>
                    <a:pt x="3970" y="7646"/>
                    <a:pt x="3998" y="7646"/>
                  </a:cubicBezTo>
                  <a:cubicBezTo>
                    <a:pt x="4057" y="7646"/>
                    <a:pt x="4111" y="7578"/>
                    <a:pt x="4079" y="7500"/>
                  </a:cubicBezTo>
                  <a:cubicBezTo>
                    <a:pt x="3894" y="7152"/>
                    <a:pt x="3848" y="6781"/>
                    <a:pt x="3871" y="6387"/>
                  </a:cubicBezTo>
                  <a:cubicBezTo>
                    <a:pt x="3882" y="6295"/>
                    <a:pt x="3819" y="6248"/>
                    <a:pt x="3749" y="6248"/>
                  </a:cubicBezTo>
                  <a:cubicBezTo>
                    <a:pt x="3680" y="6248"/>
                    <a:pt x="3604" y="6295"/>
                    <a:pt x="3593" y="6387"/>
                  </a:cubicBezTo>
                  <a:cubicBezTo>
                    <a:pt x="3593" y="6527"/>
                    <a:pt x="3593" y="6666"/>
                    <a:pt x="3616" y="6805"/>
                  </a:cubicBezTo>
                  <a:cubicBezTo>
                    <a:pt x="3593" y="6781"/>
                    <a:pt x="3593" y="6781"/>
                    <a:pt x="3546" y="6781"/>
                  </a:cubicBezTo>
                  <a:cubicBezTo>
                    <a:pt x="3430" y="6786"/>
                    <a:pt x="3314" y="6789"/>
                    <a:pt x="3199" y="6789"/>
                  </a:cubicBezTo>
                  <a:cubicBezTo>
                    <a:pt x="2736" y="6789"/>
                    <a:pt x="2276" y="6744"/>
                    <a:pt x="1831" y="6596"/>
                  </a:cubicBezTo>
                  <a:cubicBezTo>
                    <a:pt x="1159" y="6364"/>
                    <a:pt x="441" y="5785"/>
                    <a:pt x="858" y="5020"/>
                  </a:cubicBezTo>
                  <a:cubicBezTo>
                    <a:pt x="1204" y="4395"/>
                    <a:pt x="1832" y="4159"/>
                    <a:pt x="2488" y="4159"/>
                  </a:cubicBezTo>
                  <a:cubicBezTo>
                    <a:pt x="2976" y="4159"/>
                    <a:pt x="3479" y="4290"/>
                    <a:pt x="3894" y="4487"/>
                  </a:cubicBezTo>
                  <a:cubicBezTo>
                    <a:pt x="3894" y="4510"/>
                    <a:pt x="3917" y="4533"/>
                    <a:pt x="3917" y="4557"/>
                  </a:cubicBezTo>
                  <a:cubicBezTo>
                    <a:pt x="3942" y="4606"/>
                    <a:pt x="3987" y="4629"/>
                    <a:pt x="4030" y="4629"/>
                  </a:cubicBezTo>
                  <a:cubicBezTo>
                    <a:pt x="4068" y="4629"/>
                    <a:pt x="4104" y="4612"/>
                    <a:pt x="4126" y="4580"/>
                  </a:cubicBezTo>
                  <a:cubicBezTo>
                    <a:pt x="4132" y="4583"/>
                    <a:pt x="4139" y="4584"/>
                    <a:pt x="4146" y="4584"/>
                  </a:cubicBezTo>
                  <a:cubicBezTo>
                    <a:pt x="4188" y="4584"/>
                    <a:pt x="4232" y="4527"/>
                    <a:pt x="4172" y="4487"/>
                  </a:cubicBezTo>
                  <a:cubicBezTo>
                    <a:pt x="4172" y="4464"/>
                    <a:pt x="4149" y="4441"/>
                    <a:pt x="4126" y="4441"/>
                  </a:cubicBezTo>
                  <a:cubicBezTo>
                    <a:pt x="3523" y="2517"/>
                    <a:pt x="5516" y="895"/>
                    <a:pt x="7185" y="455"/>
                  </a:cubicBezTo>
                  <a:cubicBezTo>
                    <a:pt x="7570" y="346"/>
                    <a:pt x="7964" y="292"/>
                    <a:pt x="8353" y="292"/>
                  </a:cubicBezTo>
                  <a:close/>
                  <a:moveTo>
                    <a:pt x="8332" y="1"/>
                  </a:moveTo>
                  <a:cubicBezTo>
                    <a:pt x="7921" y="1"/>
                    <a:pt x="7503" y="58"/>
                    <a:pt x="7092" y="177"/>
                  </a:cubicBezTo>
                  <a:cubicBezTo>
                    <a:pt x="5400" y="663"/>
                    <a:pt x="3338" y="2309"/>
                    <a:pt x="3824" y="4255"/>
                  </a:cubicBezTo>
                  <a:cubicBezTo>
                    <a:pt x="3438" y="4046"/>
                    <a:pt x="2965" y="3933"/>
                    <a:pt x="2494" y="3933"/>
                  </a:cubicBezTo>
                  <a:cubicBezTo>
                    <a:pt x="1664" y="3933"/>
                    <a:pt x="844" y="4283"/>
                    <a:pt x="533" y="5066"/>
                  </a:cubicBezTo>
                  <a:cubicBezTo>
                    <a:pt x="0" y="6434"/>
                    <a:pt x="1762" y="6990"/>
                    <a:pt x="2967" y="7060"/>
                  </a:cubicBezTo>
                  <a:cubicBezTo>
                    <a:pt x="2272" y="7685"/>
                    <a:pt x="1646" y="8728"/>
                    <a:pt x="2341" y="9609"/>
                  </a:cubicBezTo>
                  <a:cubicBezTo>
                    <a:pt x="2640" y="9980"/>
                    <a:pt x="3027" y="10122"/>
                    <a:pt x="3433" y="10122"/>
                  </a:cubicBezTo>
                  <a:cubicBezTo>
                    <a:pt x="3939" y="10122"/>
                    <a:pt x="4476" y="9902"/>
                    <a:pt x="4914" y="9632"/>
                  </a:cubicBezTo>
                  <a:cubicBezTo>
                    <a:pt x="4983" y="11625"/>
                    <a:pt x="7115" y="12784"/>
                    <a:pt x="8923" y="12969"/>
                  </a:cubicBezTo>
                  <a:cubicBezTo>
                    <a:pt x="9089" y="12985"/>
                    <a:pt x="9255" y="12993"/>
                    <a:pt x="9420" y="12993"/>
                  </a:cubicBezTo>
                  <a:cubicBezTo>
                    <a:pt x="11395" y="12993"/>
                    <a:pt x="13234" y="11855"/>
                    <a:pt x="13790" y="9887"/>
                  </a:cubicBezTo>
                  <a:cubicBezTo>
                    <a:pt x="14247" y="10676"/>
                    <a:pt x="15318" y="11089"/>
                    <a:pt x="16306" y="11089"/>
                  </a:cubicBezTo>
                  <a:cubicBezTo>
                    <a:pt x="16768" y="11089"/>
                    <a:pt x="17213" y="10999"/>
                    <a:pt x="17567" y="10814"/>
                  </a:cubicBezTo>
                  <a:cubicBezTo>
                    <a:pt x="18726" y="10188"/>
                    <a:pt x="19074" y="8659"/>
                    <a:pt x="18100" y="7778"/>
                  </a:cubicBezTo>
                  <a:lnTo>
                    <a:pt x="18100" y="7778"/>
                  </a:lnTo>
                  <a:cubicBezTo>
                    <a:pt x="18194" y="7793"/>
                    <a:pt x="18291" y="7800"/>
                    <a:pt x="18389" y="7800"/>
                  </a:cubicBezTo>
                  <a:cubicBezTo>
                    <a:pt x="19390" y="7800"/>
                    <a:pt x="20572" y="7067"/>
                    <a:pt x="20256" y="5970"/>
                  </a:cubicBezTo>
                  <a:cubicBezTo>
                    <a:pt x="20117" y="5460"/>
                    <a:pt x="19630" y="5206"/>
                    <a:pt x="19143" y="5113"/>
                  </a:cubicBezTo>
                  <a:cubicBezTo>
                    <a:pt x="19030" y="5075"/>
                    <a:pt x="18792" y="5037"/>
                    <a:pt x="18571" y="5037"/>
                  </a:cubicBezTo>
                  <a:cubicBezTo>
                    <a:pt x="18521" y="5037"/>
                    <a:pt x="18471" y="5039"/>
                    <a:pt x="18425" y="5043"/>
                  </a:cubicBezTo>
                  <a:cubicBezTo>
                    <a:pt x="19607" y="3514"/>
                    <a:pt x="18772" y="1289"/>
                    <a:pt x="17034" y="524"/>
                  </a:cubicBezTo>
                  <a:cubicBezTo>
                    <a:pt x="16503" y="287"/>
                    <a:pt x="15880" y="166"/>
                    <a:pt x="15249" y="166"/>
                  </a:cubicBezTo>
                  <a:cubicBezTo>
                    <a:pt x="13845" y="166"/>
                    <a:pt x="12403" y="767"/>
                    <a:pt x="11843" y="2031"/>
                  </a:cubicBezTo>
                  <a:cubicBezTo>
                    <a:pt x="11139" y="714"/>
                    <a:pt x="9776" y="1"/>
                    <a:pt x="8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335418" y="1881471"/>
              <a:ext cx="1283777" cy="808420"/>
            </a:xfrm>
            <a:custGeom>
              <a:avLst/>
              <a:gdLst/>
              <a:ahLst/>
              <a:cxnLst/>
              <a:rect l="l" t="t" r="r" b="b"/>
              <a:pathLst>
                <a:path w="19677" h="12391" extrusionOk="0">
                  <a:moveTo>
                    <a:pt x="7879" y="1"/>
                  </a:moveTo>
                  <a:cubicBezTo>
                    <a:pt x="7502" y="1"/>
                    <a:pt x="7119" y="51"/>
                    <a:pt x="6745" y="151"/>
                  </a:cubicBezTo>
                  <a:cubicBezTo>
                    <a:pt x="5076" y="615"/>
                    <a:pt x="3083" y="2237"/>
                    <a:pt x="3686" y="4161"/>
                  </a:cubicBezTo>
                  <a:cubicBezTo>
                    <a:pt x="3709" y="4161"/>
                    <a:pt x="3732" y="4184"/>
                    <a:pt x="3732" y="4207"/>
                  </a:cubicBezTo>
                  <a:cubicBezTo>
                    <a:pt x="3794" y="4228"/>
                    <a:pt x="3746" y="4303"/>
                    <a:pt x="3701" y="4303"/>
                  </a:cubicBezTo>
                  <a:cubicBezTo>
                    <a:pt x="3696" y="4303"/>
                    <a:pt x="3691" y="4302"/>
                    <a:pt x="3686" y="4300"/>
                  </a:cubicBezTo>
                  <a:cubicBezTo>
                    <a:pt x="3664" y="4332"/>
                    <a:pt x="3628" y="4349"/>
                    <a:pt x="3590" y="4349"/>
                  </a:cubicBezTo>
                  <a:cubicBezTo>
                    <a:pt x="3547" y="4349"/>
                    <a:pt x="3502" y="4326"/>
                    <a:pt x="3477" y="4277"/>
                  </a:cubicBezTo>
                  <a:cubicBezTo>
                    <a:pt x="3477" y="4253"/>
                    <a:pt x="3477" y="4207"/>
                    <a:pt x="3454" y="4184"/>
                  </a:cubicBezTo>
                  <a:cubicBezTo>
                    <a:pt x="3041" y="3997"/>
                    <a:pt x="2541" y="3873"/>
                    <a:pt x="2056" y="3873"/>
                  </a:cubicBezTo>
                  <a:cubicBezTo>
                    <a:pt x="1397" y="3873"/>
                    <a:pt x="765" y="4103"/>
                    <a:pt x="418" y="4717"/>
                  </a:cubicBezTo>
                  <a:cubicBezTo>
                    <a:pt x="1" y="5505"/>
                    <a:pt x="742" y="6084"/>
                    <a:pt x="1391" y="6316"/>
                  </a:cubicBezTo>
                  <a:cubicBezTo>
                    <a:pt x="1947" y="6501"/>
                    <a:pt x="2527" y="6501"/>
                    <a:pt x="3129" y="6501"/>
                  </a:cubicBezTo>
                  <a:cubicBezTo>
                    <a:pt x="3153" y="6501"/>
                    <a:pt x="3153" y="6501"/>
                    <a:pt x="3176" y="6525"/>
                  </a:cubicBezTo>
                  <a:cubicBezTo>
                    <a:pt x="3153" y="6386"/>
                    <a:pt x="3153" y="6247"/>
                    <a:pt x="3176" y="6107"/>
                  </a:cubicBezTo>
                  <a:cubicBezTo>
                    <a:pt x="3176" y="6012"/>
                    <a:pt x="3250" y="5965"/>
                    <a:pt x="3319" y="5965"/>
                  </a:cubicBezTo>
                  <a:cubicBezTo>
                    <a:pt x="3383" y="5965"/>
                    <a:pt x="3442" y="6006"/>
                    <a:pt x="3431" y="6084"/>
                  </a:cubicBezTo>
                  <a:cubicBezTo>
                    <a:pt x="3408" y="6501"/>
                    <a:pt x="3477" y="6872"/>
                    <a:pt x="3639" y="7220"/>
                  </a:cubicBezTo>
                  <a:cubicBezTo>
                    <a:pt x="3671" y="7298"/>
                    <a:pt x="3617" y="7356"/>
                    <a:pt x="3558" y="7356"/>
                  </a:cubicBezTo>
                  <a:cubicBezTo>
                    <a:pt x="3529" y="7356"/>
                    <a:pt x="3500" y="7343"/>
                    <a:pt x="3477" y="7313"/>
                  </a:cubicBezTo>
                  <a:cubicBezTo>
                    <a:pt x="3361" y="7127"/>
                    <a:pt x="3268" y="6919"/>
                    <a:pt x="3222" y="6710"/>
                  </a:cubicBezTo>
                  <a:cubicBezTo>
                    <a:pt x="3199" y="6733"/>
                    <a:pt x="3176" y="6733"/>
                    <a:pt x="3153" y="6756"/>
                  </a:cubicBezTo>
                  <a:cubicBezTo>
                    <a:pt x="3037" y="6756"/>
                    <a:pt x="2921" y="6780"/>
                    <a:pt x="2782" y="6780"/>
                  </a:cubicBezTo>
                  <a:cubicBezTo>
                    <a:pt x="2527" y="7011"/>
                    <a:pt x="2272" y="7266"/>
                    <a:pt x="2110" y="7567"/>
                  </a:cubicBezTo>
                  <a:cubicBezTo>
                    <a:pt x="1785" y="8193"/>
                    <a:pt x="1808" y="8657"/>
                    <a:pt x="2272" y="9143"/>
                  </a:cubicBezTo>
                  <a:cubicBezTo>
                    <a:pt x="2561" y="9442"/>
                    <a:pt x="2865" y="9560"/>
                    <a:pt x="3174" y="9560"/>
                  </a:cubicBezTo>
                  <a:cubicBezTo>
                    <a:pt x="3632" y="9560"/>
                    <a:pt x="4100" y="9300"/>
                    <a:pt x="4543" y="8981"/>
                  </a:cubicBezTo>
                  <a:cubicBezTo>
                    <a:pt x="4563" y="8971"/>
                    <a:pt x="4585" y="8966"/>
                    <a:pt x="4606" y="8966"/>
                  </a:cubicBezTo>
                  <a:cubicBezTo>
                    <a:pt x="4681" y="8966"/>
                    <a:pt x="4752" y="9025"/>
                    <a:pt x="4752" y="9097"/>
                  </a:cubicBezTo>
                  <a:cubicBezTo>
                    <a:pt x="4659" y="11206"/>
                    <a:pt x="7000" y="12318"/>
                    <a:pt x="8807" y="12388"/>
                  </a:cubicBezTo>
                  <a:cubicBezTo>
                    <a:pt x="8863" y="12390"/>
                    <a:pt x="8919" y="12391"/>
                    <a:pt x="8975" y="12391"/>
                  </a:cubicBezTo>
                  <a:cubicBezTo>
                    <a:pt x="10883" y="12391"/>
                    <a:pt x="12666" y="11242"/>
                    <a:pt x="13072" y="9306"/>
                  </a:cubicBezTo>
                  <a:cubicBezTo>
                    <a:pt x="13091" y="9220"/>
                    <a:pt x="13156" y="9181"/>
                    <a:pt x="13224" y="9181"/>
                  </a:cubicBezTo>
                  <a:cubicBezTo>
                    <a:pt x="13322" y="9181"/>
                    <a:pt x="13423" y="9262"/>
                    <a:pt x="13396" y="9398"/>
                  </a:cubicBezTo>
                  <a:cubicBezTo>
                    <a:pt x="13885" y="10131"/>
                    <a:pt x="14906" y="10559"/>
                    <a:pt x="15819" y="10559"/>
                  </a:cubicBezTo>
                  <a:cubicBezTo>
                    <a:pt x="16032" y="10559"/>
                    <a:pt x="16239" y="10536"/>
                    <a:pt x="16432" y="10488"/>
                  </a:cubicBezTo>
                  <a:cubicBezTo>
                    <a:pt x="17730" y="10186"/>
                    <a:pt x="18610" y="8518"/>
                    <a:pt x="17313" y="7614"/>
                  </a:cubicBezTo>
                  <a:lnTo>
                    <a:pt x="17313" y="7614"/>
                  </a:lnTo>
                  <a:cubicBezTo>
                    <a:pt x="17150" y="7869"/>
                    <a:pt x="16942" y="8124"/>
                    <a:pt x="16664" y="8309"/>
                  </a:cubicBezTo>
                  <a:cubicBezTo>
                    <a:pt x="16653" y="8317"/>
                    <a:pt x="16641" y="8320"/>
                    <a:pt x="16631" y="8320"/>
                  </a:cubicBezTo>
                  <a:cubicBezTo>
                    <a:pt x="16575" y="8320"/>
                    <a:pt x="16536" y="8232"/>
                    <a:pt x="16594" y="8193"/>
                  </a:cubicBezTo>
                  <a:cubicBezTo>
                    <a:pt x="17035" y="7822"/>
                    <a:pt x="17313" y="7313"/>
                    <a:pt x="17336" y="6733"/>
                  </a:cubicBezTo>
                  <a:cubicBezTo>
                    <a:pt x="17347" y="6652"/>
                    <a:pt x="17417" y="6612"/>
                    <a:pt x="17481" y="6612"/>
                  </a:cubicBezTo>
                  <a:cubicBezTo>
                    <a:pt x="17544" y="6612"/>
                    <a:pt x="17602" y="6652"/>
                    <a:pt x="17591" y="6733"/>
                  </a:cubicBezTo>
                  <a:cubicBezTo>
                    <a:pt x="17568" y="6919"/>
                    <a:pt x="17521" y="7104"/>
                    <a:pt x="17452" y="7289"/>
                  </a:cubicBezTo>
                  <a:cubicBezTo>
                    <a:pt x="17585" y="7324"/>
                    <a:pt x="17728" y="7340"/>
                    <a:pt x="17874" y="7340"/>
                  </a:cubicBezTo>
                  <a:cubicBezTo>
                    <a:pt x="18617" y="7340"/>
                    <a:pt x="19448" y="6909"/>
                    <a:pt x="19584" y="6154"/>
                  </a:cubicBezTo>
                  <a:cubicBezTo>
                    <a:pt x="19677" y="5621"/>
                    <a:pt x="19329" y="5296"/>
                    <a:pt x="18865" y="5157"/>
                  </a:cubicBezTo>
                  <a:cubicBezTo>
                    <a:pt x="18799" y="5124"/>
                    <a:pt x="18313" y="5043"/>
                    <a:pt x="18045" y="5043"/>
                  </a:cubicBezTo>
                  <a:cubicBezTo>
                    <a:pt x="17940" y="5043"/>
                    <a:pt x="17869" y="5055"/>
                    <a:pt x="17869" y="5088"/>
                  </a:cubicBezTo>
                  <a:cubicBezTo>
                    <a:pt x="17880" y="5180"/>
                    <a:pt x="17817" y="5227"/>
                    <a:pt x="17747" y="5227"/>
                  </a:cubicBezTo>
                  <a:cubicBezTo>
                    <a:pt x="17678" y="5227"/>
                    <a:pt x="17602" y="5180"/>
                    <a:pt x="17591" y="5088"/>
                  </a:cubicBezTo>
                  <a:lnTo>
                    <a:pt x="17591" y="5065"/>
                  </a:lnTo>
                  <a:cubicBezTo>
                    <a:pt x="17521" y="5041"/>
                    <a:pt x="17452" y="4902"/>
                    <a:pt x="17544" y="4810"/>
                  </a:cubicBezTo>
                  <a:cubicBezTo>
                    <a:pt x="19004" y="3326"/>
                    <a:pt x="18008" y="1032"/>
                    <a:pt x="16223" y="406"/>
                  </a:cubicBezTo>
                  <a:cubicBezTo>
                    <a:pt x="15798" y="256"/>
                    <a:pt x="15320" y="179"/>
                    <a:pt x="14837" y="179"/>
                  </a:cubicBezTo>
                  <a:cubicBezTo>
                    <a:pt x="13451" y="179"/>
                    <a:pt x="12012" y="811"/>
                    <a:pt x="11565" y="2168"/>
                  </a:cubicBezTo>
                  <a:cubicBezTo>
                    <a:pt x="11543" y="2234"/>
                    <a:pt x="11495" y="2263"/>
                    <a:pt x="11442" y="2263"/>
                  </a:cubicBezTo>
                  <a:cubicBezTo>
                    <a:pt x="11385" y="2263"/>
                    <a:pt x="11323" y="2228"/>
                    <a:pt x="11287" y="2168"/>
                  </a:cubicBezTo>
                  <a:cubicBezTo>
                    <a:pt x="10699" y="734"/>
                    <a:pt x="9324" y="1"/>
                    <a:pt x="7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a:off x="711003" y="1904960"/>
              <a:ext cx="189008" cy="307096"/>
            </a:xfrm>
            <a:custGeom>
              <a:avLst/>
              <a:gdLst/>
              <a:ahLst/>
              <a:cxnLst/>
              <a:rect l="l" t="t" r="r" b="b"/>
              <a:pathLst>
                <a:path w="2897" h="4707" extrusionOk="0">
                  <a:moveTo>
                    <a:pt x="0" y="0"/>
                  </a:moveTo>
                  <a:lnTo>
                    <a:pt x="0" y="0"/>
                  </a:lnTo>
                  <a:cubicBezTo>
                    <a:pt x="742" y="1182"/>
                    <a:pt x="834" y="3291"/>
                    <a:pt x="417" y="4705"/>
                  </a:cubicBezTo>
                  <a:cubicBezTo>
                    <a:pt x="440" y="4706"/>
                    <a:pt x="462" y="4707"/>
                    <a:pt x="485" y="4707"/>
                  </a:cubicBezTo>
                  <a:cubicBezTo>
                    <a:pt x="725" y="4707"/>
                    <a:pt x="995" y="4637"/>
                    <a:pt x="1233" y="4637"/>
                  </a:cubicBezTo>
                  <a:cubicBezTo>
                    <a:pt x="1350" y="4637"/>
                    <a:pt x="1459" y="4654"/>
                    <a:pt x="1553" y="4705"/>
                  </a:cubicBezTo>
                  <a:cubicBezTo>
                    <a:pt x="2897" y="3221"/>
                    <a:pt x="1924" y="672"/>
                    <a:pt x="162" y="46"/>
                  </a:cubicBezTo>
                  <a:cubicBezTo>
                    <a:pt x="116" y="23"/>
                    <a:pt x="70" y="23"/>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a:off x="544625" y="2378200"/>
              <a:ext cx="334237" cy="192792"/>
            </a:xfrm>
            <a:custGeom>
              <a:avLst/>
              <a:gdLst/>
              <a:ahLst/>
              <a:cxnLst/>
              <a:rect l="l" t="t" r="r" b="b"/>
              <a:pathLst>
                <a:path w="5123" h="2955" extrusionOk="0">
                  <a:moveTo>
                    <a:pt x="3825" y="1"/>
                  </a:moveTo>
                  <a:cubicBezTo>
                    <a:pt x="3709" y="186"/>
                    <a:pt x="3570" y="348"/>
                    <a:pt x="3407" y="511"/>
                  </a:cubicBezTo>
                  <a:cubicBezTo>
                    <a:pt x="3245" y="858"/>
                    <a:pt x="2990" y="1206"/>
                    <a:pt x="2620" y="1507"/>
                  </a:cubicBezTo>
                  <a:cubicBezTo>
                    <a:pt x="2097" y="1899"/>
                    <a:pt x="1538" y="2064"/>
                    <a:pt x="983" y="2064"/>
                  </a:cubicBezTo>
                  <a:cubicBezTo>
                    <a:pt x="651" y="2064"/>
                    <a:pt x="321" y="2005"/>
                    <a:pt x="1" y="1901"/>
                  </a:cubicBezTo>
                  <a:lnTo>
                    <a:pt x="1" y="1901"/>
                  </a:lnTo>
                  <a:cubicBezTo>
                    <a:pt x="531" y="2583"/>
                    <a:pt x="1509" y="2955"/>
                    <a:pt x="2380" y="2955"/>
                  </a:cubicBezTo>
                  <a:cubicBezTo>
                    <a:pt x="2575" y="2955"/>
                    <a:pt x="2766" y="2936"/>
                    <a:pt x="2944" y="2898"/>
                  </a:cubicBezTo>
                  <a:cubicBezTo>
                    <a:pt x="4242" y="2573"/>
                    <a:pt x="5122" y="905"/>
                    <a:pt x="382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a:off x="296689" y="2481030"/>
              <a:ext cx="219280" cy="205710"/>
            </a:xfrm>
            <a:custGeom>
              <a:avLst/>
              <a:gdLst/>
              <a:ahLst/>
              <a:cxnLst/>
              <a:rect l="l" t="t" r="r" b="b"/>
              <a:pathLst>
                <a:path w="3361" h="3153" extrusionOk="0">
                  <a:moveTo>
                    <a:pt x="2990" y="1"/>
                  </a:moveTo>
                  <a:cubicBezTo>
                    <a:pt x="2410" y="1275"/>
                    <a:pt x="1205" y="2365"/>
                    <a:pt x="0" y="3153"/>
                  </a:cubicBezTo>
                  <a:cubicBezTo>
                    <a:pt x="1622" y="2898"/>
                    <a:pt x="2990" y="1832"/>
                    <a:pt x="3360" y="186"/>
                  </a:cubicBezTo>
                  <a:cubicBezTo>
                    <a:pt x="3245" y="117"/>
                    <a:pt x="3105" y="47"/>
                    <a:pt x="299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258846" y="1880753"/>
              <a:ext cx="719429" cy="830146"/>
            </a:xfrm>
            <a:custGeom>
              <a:avLst/>
              <a:gdLst/>
              <a:ahLst/>
              <a:cxnLst/>
              <a:rect l="l" t="t" r="r" b="b"/>
              <a:pathLst>
                <a:path w="11027" h="12724" extrusionOk="0">
                  <a:moveTo>
                    <a:pt x="6675" y="0"/>
                  </a:moveTo>
                  <a:lnTo>
                    <a:pt x="6675" y="0"/>
                  </a:lnTo>
                  <a:cubicBezTo>
                    <a:pt x="6768" y="116"/>
                    <a:pt x="6860" y="255"/>
                    <a:pt x="6930" y="371"/>
                  </a:cubicBezTo>
                  <a:cubicBezTo>
                    <a:pt x="7000" y="394"/>
                    <a:pt x="7046" y="417"/>
                    <a:pt x="7092" y="417"/>
                  </a:cubicBezTo>
                  <a:cubicBezTo>
                    <a:pt x="8854" y="1043"/>
                    <a:pt x="9850" y="3245"/>
                    <a:pt x="8506" y="4751"/>
                  </a:cubicBezTo>
                  <a:cubicBezTo>
                    <a:pt x="8668" y="4821"/>
                    <a:pt x="8830" y="4937"/>
                    <a:pt x="8969" y="5076"/>
                  </a:cubicBezTo>
                  <a:cubicBezTo>
                    <a:pt x="9224" y="5076"/>
                    <a:pt x="9688" y="5145"/>
                    <a:pt x="9757" y="5168"/>
                  </a:cubicBezTo>
                  <a:cubicBezTo>
                    <a:pt x="10198" y="5307"/>
                    <a:pt x="10569" y="5655"/>
                    <a:pt x="10476" y="6165"/>
                  </a:cubicBezTo>
                  <a:cubicBezTo>
                    <a:pt x="10316" y="6925"/>
                    <a:pt x="9517" y="7357"/>
                    <a:pt x="8780" y="7357"/>
                  </a:cubicBezTo>
                  <a:cubicBezTo>
                    <a:pt x="8663" y="7357"/>
                    <a:pt x="8548" y="7346"/>
                    <a:pt x="8436" y="7324"/>
                  </a:cubicBezTo>
                  <a:cubicBezTo>
                    <a:pt x="8321" y="7347"/>
                    <a:pt x="8181" y="7393"/>
                    <a:pt x="8066" y="7416"/>
                  </a:cubicBezTo>
                  <a:cubicBezTo>
                    <a:pt x="8042" y="7486"/>
                    <a:pt x="7996" y="7578"/>
                    <a:pt x="7950" y="7648"/>
                  </a:cubicBezTo>
                  <a:cubicBezTo>
                    <a:pt x="7927" y="7810"/>
                    <a:pt x="7857" y="7972"/>
                    <a:pt x="7787" y="8135"/>
                  </a:cubicBezTo>
                  <a:cubicBezTo>
                    <a:pt x="7950" y="7972"/>
                    <a:pt x="8089" y="7810"/>
                    <a:pt x="8205" y="7625"/>
                  </a:cubicBezTo>
                  <a:lnTo>
                    <a:pt x="8205" y="7625"/>
                  </a:lnTo>
                  <a:cubicBezTo>
                    <a:pt x="9502" y="8529"/>
                    <a:pt x="8622" y="10220"/>
                    <a:pt x="7324" y="10522"/>
                  </a:cubicBezTo>
                  <a:cubicBezTo>
                    <a:pt x="7138" y="10566"/>
                    <a:pt x="6939" y="10588"/>
                    <a:pt x="6734" y="10588"/>
                  </a:cubicBezTo>
                  <a:cubicBezTo>
                    <a:pt x="5870" y="10588"/>
                    <a:pt x="4906" y="10204"/>
                    <a:pt x="4381" y="9548"/>
                  </a:cubicBezTo>
                  <a:cubicBezTo>
                    <a:pt x="4242" y="9502"/>
                    <a:pt x="4103" y="9433"/>
                    <a:pt x="3940" y="9386"/>
                  </a:cubicBezTo>
                  <a:cubicBezTo>
                    <a:pt x="3570" y="11032"/>
                    <a:pt x="2202" y="12098"/>
                    <a:pt x="580" y="12353"/>
                  </a:cubicBezTo>
                  <a:cubicBezTo>
                    <a:pt x="395" y="12492"/>
                    <a:pt x="186" y="12607"/>
                    <a:pt x="1" y="12723"/>
                  </a:cubicBezTo>
                  <a:cubicBezTo>
                    <a:pt x="1924" y="12677"/>
                    <a:pt x="3709" y="11541"/>
                    <a:pt x="4242" y="9618"/>
                  </a:cubicBezTo>
                  <a:cubicBezTo>
                    <a:pt x="4699" y="10407"/>
                    <a:pt x="5769" y="10830"/>
                    <a:pt x="6756" y="10830"/>
                  </a:cubicBezTo>
                  <a:cubicBezTo>
                    <a:pt x="7219" y="10830"/>
                    <a:pt x="7664" y="10737"/>
                    <a:pt x="8019" y="10545"/>
                  </a:cubicBezTo>
                  <a:cubicBezTo>
                    <a:pt x="9178" y="9919"/>
                    <a:pt x="9526" y="8390"/>
                    <a:pt x="8552" y="7509"/>
                  </a:cubicBezTo>
                  <a:lnTo>
                    <a:pt x="8552" y="7509"/>
                  </a:lnTo>
                  <a:cubicBezTo>
                    <a:pt x="8646" y="7524"/>
                    <a:pt x="8743" y="7531"/>
                    <a:pt x="8841" y="7531"/>
                  </a:cubicBezTo>
                  <a:cubicBezTo>
                    <a:pt x="9842" y="7531"/>
                    <a:pt x="11026" y="6798"/>
                    <a:pt x="10731" y="5701"/>
                  </a:cubicBezTo>
                  <a:cubicBezTo>
                    <a:pt x="10569" y="5191"/>
                    <a:pt x="10082" y="4937"/>
                    <a:pt x="9595" y="4844"/>
                  </a:cubicBezTo>
                  <a:cubicBezTo>
                    <a:pt x="9476" y="4824"/>
                    <a:pt x="9219" y="4770"/>
                    <a:pt x="8987" y="4770"/>
                  </a:cubicBezTo>
                  <a:cubicBezTo>
                    <a:pt x="8949" y="4770"/>
                    <a:pt x="8912" y="4771"/>
                    <a:pt x="8877" y="4774"/>
                  </a:cubicBezTo>
                  <a:cubicBezTo>
                    <a:pt x="10059" y="3245"/>
                    <a:pt x="9224" y="1020"/>
                    <a:pt x="7486" y="255"/>
                  </a:cubicBezTo>
                  <a:cubicBezTo>
                    <a:pt x="7231" y="139"/>
                    <a:pt x="6953" y="70"/>
                    <a:pt x="6675"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809264" y="2210384"/>
              <a:ext cx="139162" cy="150384"/>
            </a:xfrm>
            <a:custGeom>
              <a:avLst/>
              <a:gdLst/>
              <a:ahLst/>
              <a:cxnLst/>
              <a:rect l="l" t="t" r="r" b="b"/>
              <a:pathLst>
                <a:path w="2133" h="2305" extrusionOk="0">
                  <a:moveTo>
                    <a:pt x="533" y="0"/>
                  </a:moveTo>
                  <a:lnTo>
                    <a:pt x="533" y="0"/>
                  </a:lnTo>
                  <a:cubicBezTo>
                    <a:pt x="696" y="186"/>
                    <a:pt x="858" y="418"/>
                    <a:pt x="997" y="719"/>
                  </a:cubicBezTo>
                  <a:cubicBezTo>
                    <a:pt x="1252" y="1368"/>
                    <a:pt x="696" y="2017"/>
                    <a:pt x="139" y="2225"/>
                  </a:cubicBezTo>
                  <a:cubicBezTo>
                    <a:pt x="93" y="2248"/>
                    <a:pt x="47" y="2248"/>
                    <a:pt x="0" y="2272"/>
                  </a:cubicBezTo>
                  <a:cubicBezTo>
                    <a:pt x="112" y="2294"/>
                    <a:pt x="228" y="2305"/>
                    <a:pt x="346" y="2305"/>
                  </a:cubicBezTo>
                  <a:cubicBezTo>
                    <a:pt x="1087" y="2305"/>
                    <a:pt x="1900" y="1873"/>
                    <a:pt x="2040" y="1113"/>
                  </a:cubicBezTo>
                  <a:cubicBezTo>
                    <a:pt x="2133" y="603"/>
                    <a:pt x="1762" y="255"/>
                    <a:pt x="1321" y="116"/>
                  </a:cubicBezTo>
                  <a:cubicBezTo>
                    <a:pt x="1252" y="93"/>
                    <a:pt x="788" y="24"/>
                    <a:pt x="5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30;p11"/>
          <p:cNvGrpSpPr/>
          <p:nvPr/>
        </p:nvGrpSpPr>
        <p:grpSpPr>
          <a:xfrm>
            <a:off x="2294981" y="-526973"/>
            <a:ext cx="1504126" cy="1075001"/>
            <a:chOff x="2294981" y="-395230"/>
            <a:chExt cx="1504126" cy="806251"/>
          </a:xfrm>
        </p:grpSpPr>
        <p:sp>
          <p:nvSpPr>
            <p:cNvPr id="331" name="Google Shape;331;p11"/>
            <p:cNvSpPr/>
            <p:nvPr/>
          </p:nvSpPr>
          <p:spPr>
            <a:xfrm>
              <a:off x="2304683" y="-379242"/>
              <a:ext cx="1482210" cy="772180"/>
            </a:xfrm>
            <a:custGeom>
              <a:avLst/>
              <a:gdLst/>
              <a:ahLst/>
              <a:cxnLst/>
              <a:rect l="l" t="t" r="r" b="b"/>
              <a:pathLst>
                <a:path w="24753" h="12896" extrusionOk="0">
                  <a:moveTo>
                    <a:pt x="10271" y="1"/>
                  </a:moveTo>
                  <a:cubicBezTo>
                    <a:pt x="9857" y="1"/>
                    <a:pt x="9436" y="47"/>
                    <a:pt x="9016" y="141"/>
                  </a:cubicBezTo>
                  <a:cubicBezTo>
                    <a:pt x="6791" y="651"/>
                    <a:pt x="3709" y="2922"/>
                    <a:pt x="5354" y="5472"/>
                  </a:cubicBezTo>
                  <a:cubicBezTo>
                    <a:pt x="5586" y="5356"/>
                    <a:pt x="5841" y="5286"/>
                    <a:pt x="6096" y="5263"/>
                  </a:cubicBezTo>
                  <a:cubicBezTo>
                    <a:pt x="6103" y="5262"/>
                    <a:pt x="6110" y="5261"/>
                    <a:pt x="6116" y="5261"/>
                  </a:cubicBezTo>
                  <a:cubicBezTo>
                    <a:pt x="6256" y="5261"/>
                    <a:pt x="6228" y="5496"/>
                    <a:pt x="6073" y="5518"/>
                  </a:cubicBezTo>
                  <a:cubicBezTo>
                    <a:pt x="5470" y="5587"/>
                    <a:pt x="5007" y="5866"/>
                    <a:pt x="4590" y="6329"/>
                  </a:cubicBezTo>
                  <a:cubicBezTo>
                    <a:pt x="4574" y="6339"/>
                    <a:pt x="4557" y="6344"/>
                    <a:pt x="4539" y="6344"/>
                  </a:cubicBezTo>
                  <a:cubicBezTo>
                    <a:pt x="4477" y="6344"/>
                    <a:pt x="4414" y="6286"/>
                    <a:pt x="4451" y="6213"/>
                  </a:cubicBezTo>
                  <a:cubicBezTo>
                    <a:pt x="4590" y="6028"/>
                    <a:pt x="4752" y="5842"/>
                    <a:pt x="4960" y="5703"/>
                  </a:cubicBezTo>
                  <a:lnTo>
                    <a:pt x="4937" y="5703"/>
                  </a:lnTo>
                  <a:cubicBezTo>
                    <a:pt x="4624" y="5177"/>
                    <a:pt x="4018" y="4975"/>
                    <a:pt x="3382" y="4975"/>
                  </a:cubicBezTo>
                  <a:cubicBezTo>
                    <a:pt x="2701" y="4975"/>
                    <a:pt x="1985" y="5206"/>
                    <a:pt x="1554" y="5518"/>
                  </a:cubicBezTo>
                  <a:cubicBezTo>
                    <a:pt x="650" y="6144"/>
                    <a:pt x="1" y="7372"/>
                    <a:pt x="418" y="8461"/>
                  </a:cubicBezTo>
                  <a:cubicBezTo>
                    <a:pt x="861" y="9594"/>
                    <a:pt x="2180" y="10144"/>
                    <a:pt x="3490" y="10144"/>
                  </a:cubicBezTo>
                  <a:cubicBezTo>
                    <a:pt x="4646" y="10144"/>
                    <a:pt x="5795" y="9715"/>
                    <a:pt x="6328" y="8878"/>
                  </a:cubicBezTo>
                  <a:cubicBezTo>
                    <a:pt x="6357" y="8827"/>
                    <a:pt x="6402" y="8806"/>
                    <a:pt x="6448" y="8806"/>
                  </a:cubicBezTo>
                  <a:cubicBezTo>
                    <a:pt x="6547" y="8806"/>
                    <a:pt x="6646" y="8906"/>
                    <a:pt x="6583" y="9017"/>
                  </a:cubicBezTo>
                  <a:cubicBezTo>
                    <a:pt x="6606" y="9041"/>
                    <a:pt x="6629" y="9087"/>
                    <a:pt x="6583" y="9133"/>
                  </a:cubicBezTo>
                  <a:cubicBezTo>
                    <a:pt x="5980" y="9713"/>
                    <a:pt x="6235" y="10663"/>
                    <a:pt x="7046" y="10871"/>
                  </a:cubicBezTo>
                  <a:cubicBezTo>
                    <a:pt x="7148" y="10896"/>
                    <a:pt x="7246" y="10908"/>
                    <a:pt x="7339" y="10908"/>
                  </a:cubicBezTo>
                  <a:cubicBezTo>
                    <a:pt x="7944" y="10908"/>
                    <a:pt x="8367" y="10420"/>
                    <a:pt x="8668" y="9898"/>
                  </a:cubicBezTo>
                  <a:cubicBezTo>
                    <a:pt x="8685" y="9856"/>
                    <a:pt x="8720" y="9838"/>
                    <a:pt x="8756" y="9838"/>
                  </a:cubicBezTo>
                  <a:cubicBezTo>
                    <a:pt x="8819" y="9838"/>
                    <a:pt x="8883" y="9894"/>
                    <a:pt x="8854" y="9968"/>
                  </a:cubicBezTo>
                  <a:cubicBezTo>
                    <a:pt x="8900" y="9968"/>
                    <a:pt x="8970" y="9991"/>
                    <a:pt x="8970" y="10060"/>
                  </a:cubicBezTo>
                  <a:cubicBezTo>
                    <a:pt x="8930" y="11916"/>
                    <a:pt x="11020" y="12895"/>
                    <a:pt x="12741" y="12895"/>
                  </a:cubicBezTo>
                  <a:cubicBezTo>
                    <a:pt x="13019" y="12895"/>
                    <a:pt x="13287" y="12870"/>
                    <a:pt x="13535" y="12818"/>
                  </a:cubicBezTo>
                  <a:cubicBezTo>
                    <a:pt x="15273" y="12447"/>
                    <a:pt x="16479" y="10964"/>
                    <a:pt x="16803" y="9249"/>
                  </a:cubicBezTo>
                  <a:lnTo>
                    <a:pt x="16803" y="9249"/>
                  </a:lnTo>
                  <a:cubicBezTo>
                    <a:pt x="16699" y="9261"/>
                    <a:pt x="16594" y="9266"/>
                    <a:pt x="16490" y="9266"/>
                  </a:cubicBezTo>
                  <a:cubicBezTo>
                    <a:pt x="16386" y="9266"/>
                    <a:pt x="16282" y="9261"/>
                    <a:pt x="16177" y="9249"/>
                  </a:cubicBezTo>
                  <a:cubicBezTo>
                    <a:pt x="16061" y="9226"/>
                    <a:pt x="16061" y="9064"/>
                    <a:pt x="16177" y="9064"/>
                  </a:cubicBezTo>
                  <a:cubicBezTo>
                    <a:pt x="16258" y="9071"/>
                    <a:pt x="16339" y="9075"/>
                    <a:pt x="16419" y="9075"/>
                  </a:cubicBezTo>
                  <a:cubicBezTo>
                    <a:pt x="16817" y="9075"/>
                    <a:pt x="17197" y="8979"/>
                    <a:pt x="17545" y="8786"/>
                  </a:cubicBezTo>
                  <a:cubicBezTo>
                    <a:pt x="17567" y="8776"/>
                    <a:pt x="17589" y="8772"/>
                    <a:pt x="17609" y="8772"/>
                  </a:cubicBezTo>
                  <a:cubicBezTo>
                    <a:pt x="17734" y="8772"/>
                    <a:pt x="17803" y="8934"/>
                    <a:pt x="17684" y="8994"/>
                  </a:cubicBezTo>
                  <a:cubicBezTo>
                    <a:pt x="17568" y="9064"/>
                    <a:pt x="17429" y="9110"/>
                    <a:pt x="17313" y="9156"/>
                  </a:cubicBezTo>
                  <a:cubicBezTo>
                    <a:pt x="17635" y="10124"/>
                    <a:pt x="18597" y="10673"/>
                    <a:pt x="19585" y="10673"/>
                  </a:cubicBezTo>
                  <a:cubicBezTo>
                    <a:pt x="19662" y="10673"/>
                    <a:pt x="19739" y="10669"/>
                    <a:pt x="19816" y="10663"/>
                  </a:cubicBezTo>
                  <a:cubicBezTo>
                    <a:pt x="21114" y="10547"/>
                    <a:pt x="22180" y="9087"/>
                    <a:pt x="21137" y="7974"/>
                  </a:cubicBezTo>
                  <a:cubicBezTo>
                    <a:pt x="21050" y="7870"/>
                    <a:pt x="21132" y="7740"/>
                    <a:pt x="21238" y="7740"/>
                  </a:cubicBezTo>
                  <a:cubicBezTo>
                    <a:pt x="21273" y="7740"/>
                    <a:pt x="21311" y="7754"/>
                    <a:pt x="21345" y="7789"/>
                  </a:cubicBezTo>
                  <a:cubicBezTo>
                    <a:pt x="21415" y="7859"/>
                    <a:pt x="21484" y="7928"/>
                    <a:pt x="21554" y="8021"/>
                  </a:cubicBezTo>
                  <a:cubicBezTo>
                    <a:pt x="23477" y="7905"/>
                    <a:pt x="24752" y="5935"/>
                    <a:pt x="23732" y="4174"/>
                  </a:cubicBezTo>
                  <a:cubicBezTo>
                    <a:pt x="23197" y="3258"/>
                    <a:pt x="22351" y="2855"/>
                    <a:pt x="21472" y="2855"/>
                  </a:cubicBezTo>
                  <a:cubicBezTo>
                    <a:pt x="20638" y="2855"/>
                    <a:pt x="19775" y="3218"/>
                    <a:pt x="19120" y="3849"/>
                  </a:cubicBezTo>
                  <a:cubicBezTo>
                    <a:pt x="19260" y="3919"/>
                    <a:pt x="19399" y="4012"/>
                    <a:pt x="19514" y="4104"/>
                  </a:cubicBezTo>
                  <a:cubicBezTo>
                    <a:pt x="19621" y="4193"/>
                    <a:pt x="19524" y="4336"/>
                    <a:pt x="19420" y="4336"/>
                  </a:cubicBezTo>
                  <a:cubicBezTo>
                    <a:pt x="19389" y="4336"/>
                    <a:pt x="19356" y="4322"/>
                    <a:pt x="19329" y="4290"/>
                  </a:cubicBezTo>
                  <a:cubicBezTo>
                    <a:pt x="19024" y="3964"/>
                    <a:pt x="18595" y="3818"/>
                    <a:pt x="18165" y="3818"/>
                  </a:cubicBezTo>
                  <a:cubicBezTo>
                    <a:pt x="18105" y="3818"/>
                    <a:pt x="18045" y="3820"/>
                    <a:pt x="17985" y="3826"/>
                  </a:cubicBezTo>
                  <a:cubicBezTo>
                    <a:pt x="17978" y="3828"/>
                    <a:pt x="17971" y="3829"/>
                    <a:pt x="17965" y="3829"/>
                  </a:cubicBezTo>
                  <a:cubicBezTo>
                    <a:pt x="17893" y="3829"/>
                    <a:pt x="17898" y="3708"/>
                    <a:pt x="17962" y="3687"/>
                  </a:cubicBezTo>
                  <a:cubicBezTo>
                    <a:pt x="18087" y="3666"/>
                    <a:pt x="18207" y="3655"/>
                    <a:pt x="18325" y="3655"/>
                  </a:cubicBezTo>
                  <a:cubicBezTo>
                    <a:pt x="18469" y="3655"/>
                    <a:pt x="18609" y="3672"/>
                    <a:pt x="18750" y="3710"/>
                  </a:cubicBezTo>
                  <a:cubicBezTo>
                    <a:pt x="18657" y="2783"/>
                    <a:pt x="18101" y="1995"/>
                    <a:pt x="17151" y="1833"/>
                  </a:cubicBezTo>
                  <a:cubicBezTo>
                    <a:pt x="17059" y="1818"/>
                    <a:pt x="16967" y="1811"/>
                    <a:pt x="16877" y="1811"/>
                  </a:cubicBezTo>
                  <a:cubicBezTo>
                    <a:pt x="16124" y="1811"/>
                    <a:pt x="15442" y="2309"/>
                    <a:pt x="15111" y="2992"/>
                  </a:cubicBezTo>
                  <a:cubicBezTo>
                    <a:pt x="15111" y="3015"/>
                    <a:pt x="15134" y="3061"/>
                    <a:pt x="15158" y="3085"/>
                  </a:cubicBezTo>
                  <a:cubicBezTo>
                    <a:pt x="15186" y="3198"/>
                    <a:pt x="15101" y="3268"/>
                    <a:pt x="15015" y="3268"/>
                  </a:cubicBezTo>
                  <a:cubicBezTo>
                    <a:pt x="14961" y="3268"/>
                    <a:pt x="14906" y="3240"/>
                    <a:pt x="14879" y="3177"/>
                  </a:cubicBezTo>
                  <a:cubicBezTo>
                    <a:pt x="14167" y="1117"/>
                    <a:pt x="12303" y="1"/>
                    <a:pt x="10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a:off x="2294981" y="-395230"/>
              <a:ext cx="1504126" cy="806251"/>
            </a:xfrm>
            <a:custGeom>
              <a:avLst/>
              <a:gdLst/>
              <a:ahLst/>
              <a:cxnLst/>
              <a:rect l="l" t="t" r="r" b="b"/>
              <a:pathLst>
                <a:path w="25119" h="13465" extrusionOk="0">
                  <a:moveTo>
                    <a:pt x="10433" y="268"/>
                  </a:moveTo>
                  <a:cubicBezTo>
                    <a:pt x="12465" y="268"/>
                    <a:pt x="14329" y="1384"/>
                    <a:pt x="15041" y="3444"/>
                  </a:cubicBezTo>
                  <a:cubicBezTo>
                    <a:pt x="15068" y="3507"/>
                    <a:pt x="15123" y="3535"/>
                    <a:pt x="15177" y="3535"/>
                  </a:cubicBezTo>
                  <a:cubicBezTo>
                    <a:pt x="15263" y="3535"/>
                    <a:pt x="15348" y="3465"/>
                    <a:pt x="15320" y="3352"/>
                  </a:cubicBezTo>
                  <a:cubicBezTo>
                    <a:pt x="15296" y="3328"/>
                    <a:pt x="15296" y="3282"/>
                    <a:pt x="15273" y="3259"/>
                  </a:cubicBezTo>
                  <a:cubicBezTo>
                    <a:pt x="15626" y="2594"/>
                    <a:pt x="16296" y="2079"/>
                    <a:pt x="17048" y="2079"/>
                  </a:cubicBezTo>
                  <a:cubicBezTo>
                    <a:pt x="17135" y="2079"/>
                    <a:pt x="17223" y="2086"/>
                    <a:pt x="17313" y="2100"/>
                  </a:cubicBezTo>
                  <a:cubicBezTo>
                    <a:pt x="18286" y="2262"/>
                    <a:pt x="18819" y="3050"/>
                    <a:pt x="18912" y="3977"/>
                  </a:cubicBezTo>
                  <a:cubicBezTo>
                    <a:pt x="18771" y="3939"/>
                    <a:pt x="18631" y="3922"/>
                    <a:pt x="18487" y="3922"/>
                  </a:cubicBezTo>
                  <a:cubicBezTo>
                    <a:pt x="18369" y="3922"/>
                    <a:pt x="18249" y="3933"/>
                    <a:pt x="18124" y="3954"/>
                  </a:cubicBezTo>
                  <a:cubicBezTo>
                    <a:pt x="18060" y="3975"/>
                    <a:pt x="18055" y="4096"/>
                    <a:pt x="18127" y="4096"/>
                  </a:cubicBezTo>
                  <a:cubicBezTo>
                    <a:pt x="18133" y="4096"/>
                    <a:pt x="18140" y="4095"/>
                    <a:pt x="18147" y="4093"/>
                  </a:cubicBezTo>
                  <a:cubicBezTo>
                    <a:pt x="18210" y="4087"/>
                    <a:pt x="18272" y="4085"/>
                    <a:pt x="18334" y="4085"/>
                  </a:cubicBezTo>
                  <a:cubicBezTo>
                    <a:pt x="18774" y="4085"/>
                    <a:pt x="19186" y="4231"/>
                    <a:pt x="19491" y="4557"/>
                  </a:cubicBezTo>
                  <a:cubicBezTo>
                    <a:pt x="19518" y="4589"/>
                    <a:pt x="19551" y="4603"/>
                    <a:pt x="19582" y="4603"/>
                  </a:cubicBezTo>
                  <a:cubicBezTo>
                    <a:pt x="19686" y="4603"/>
                    <a:pt x="19783" y="4460"/>
                    <a:pt x="19676" y="4371"/>
                  </a:cubicBezTo>
                  <a:cubicBezTo>
                    <a:pt x="19561" y="4279"/>
                    <a:pt x="19422" y="4186"/>
                    <a:pt x="19282" y="4116"/>
                  </a:cubicBezTo>
                  <a:cubicBezTo>
                    <a:pt x="19937" y="3485"/>
                    <a:pt x="20800" y="3122"/>
                    <a:pt x="21634" y="3122"/>
                  </a:cubicBezTo>
                  <a:cubicBezTo>
                    <a:pt x="22513" y="3122"/>
                    <a:pt x="23359" y="3525"/>
                    <a:pt x="23894" y="4441"/>
                  </a:cubicBezTo>
                  <a:cubicBezTo>
                    <a:pt x="24914" y="6202"/>
                    <a:pt x="23639" y="8172"/>
                    <a:pt x="21716" y="8288"/>
                  </a:cubicBezTo>
                  <a:cubicBezTo>
                    <a:pt x="21646" y="8195"/>
                    <a:pt x="21600" y="8126"/>
                    <a:pt x="21507" y="8056"/>
                  </a:cubicBezTo>
                  <a:cubicBezTo>
                    <a:pt x="21473" y="8021"/>
                    <a:pt x="21435" y="8007"/>
                    <a:pt x="21400" y="8007"/>
                  </a:cubicBezTo>
                  <a:cubicBezTo>
                    <a:pt x="21294" y="8007"/>
                    <a:pt x="21212" y="8137"/>
                    <a:pt x="21299" y="8241"/>
                  </a:cubicBezTo>
                  <a:cubicBezTo>
                    <a:pt x="22342" y="9354"/>
                    <a:pt x="21276" y="10814"/>
                    <a:pt x="19978" y="10930"/>
                  </a:cubicBezTo>
                  <a:cubicBezTo>
                    <a:pt x="19901" y="10936"/>
                    <a:pt x="19824" y="10940"/>
                    <a:pt x="19747" y="10940"/>
                  </a:cubicBezTo>
                  <a:cubicBezTo>
                    <a:pt x="18759" y="10940"/>
                    <a:pt x="17797" y="10391"/>
                    <a:pt x="17475" y="9423"/>
                  </a:cubicBezTo>
                  <a:cubicBezTo>
                    <a:pt x="17591" y="9377"/>
                    <a:pt x="17730" y="9331"/>
                    <a:pt x="17846" y="9261"/>
                  </a:cubicBezTo>
                  <a:cubicBezTo>
                    <a:pt x="17965" y="9201"/>
                    <a:pt x="17896" y="9039"/>
                    <a:pt x="17786" y="9039"/>
                  </a:cubicBezTo>
                  <a:cubicBezTo>
                    <a:pt x="17768" y="9039"/>
                    <a:pt x="17749" y="9043"/>
                    <a:pt x="17730" y="9053"/>
                  </a:cubicBezTo>
                  <a:cubicBezTo>
                    <a:pt x="17363" y="9246"/>
                    <a:pt x="16980" y="9342"/>
                    <a:pt x="16581" y="9342"/>
                  </a:cubicBezTo>
                  <a:cubicBezTo>
                    <a:pt x="16501" y="9342"/>
                    <a:pt x="16420" y="9338"/>
                    <a:pt x="16339" y="9331"/>
                  </a:cubicBezTo>
                  <a:cubicBezTo>
                    <a:pt x="16223" y="9331"/>
                    <a:pt x="16223" y="9516"/>
                    <a:pt x="16339" y="9516"/>
                  </a:cubicBezTo>
                  <a:cubicBezTo>
                    <a:pt x="16444" y="9528"/>
                    <a:pt x="16548" y="9533"/>
                    <a:pt x="16652" y="9533"/>
                  </a:cubicBezTo>
                  <a:cubicBezTo>
                    <a:pt x="16756" y="9533"/>
                    <a:pt x="16861" y="9528"/>
                    <a:pt x="16965" y="9516"/>
                  </a:cubicBezTo>
                  <a:lnTo>
                    <a:pt x="16965" y="9516"/>
                  </a:lnTo>
                  <a:cubicBezTo>
                    <a:pt x="16641" y="11231"/>
                    <a:pt x="15435" y="12714"/>
                    <a:pt x="13697" y="13085"/>
                  </a:cubicBezTo>
                  <a:cubicBezTo>
                    <a:pt x="13449" y="13137"/>
                    <a:pt x="13181" y="13162"/>
                    <a:pt x="12903" y="13162"/>
                  </a:cubicBezTo>
                  <a:cubicBezTo>
                    <a:pt x="11182" y="13162"/>
                    <a:pt x="9092" y="12183"/>
                    <a:pt x="9132" y="10327"/>
                  </a:cubicBezTo>
                  <a:cubicBezTo>
                    <a:pt x="9132" y="10275"/>
                    <a:pt x="9093" y="10249"/>
                    <a:pt x="9063" y="10249"/>
                  </a:cubicBezTo>
                  <a:cubicBezTo>
                    <a:pt x="9054" y="10249"/>
                    <a:pt x="9045" y="10252"/>
                    <a:pt x="9039" y="10258"/>
                  </a:cubicBezTo>
                  <a:cubicBezTo>
                    <a:pt x="9054" y="10167"/>
                    <a:pt x="8981" y="10106"/>
                    <a:pt x="8916" y="10106"/>
                  </a:cubicBezTo>
                  <a:cubicBezTo>
                    <a:pt x="8880" y="10106"/>
                    <a:pt x="8847" y="10124"/>
                    <a:pt x="8830" y="10165"/>
                  </a:cubicBezTo>
                  <a:cubicBezTo>
                    <a:pt x="8529" y="10687"/>
                    <a:pt x="8123" y="11175"/>
                    <a:pt x="7508" y="11175"/>
                  </a:cubicBezTo>
                  <a:cubicBezTo>
                    <a:pt x="7413" y="11175"/>
                    <a:pt x="7313" y="11163"/>
                    <a:pt x="7208" y="11138"/>
                  </a:cubicBezTo>
                  <a:cubicBezTo>
                    <a:pt x="6397" y="10930"/>
                    <a:pt x="6142" y="9980"/>
                    <a:pt x="6745" y="9400"/>
                  </a:cubicBezTo>
                  <a:cubicBezTo>
                    <a:pt x="6791" y="9377"/>
                    <a:pt x="6768" y="9308"/>
                    <a:pt x="6745" y="9284"/>
                  </a:cubicBezTo>
                  <a:cubicBezTo>
                    <a:pt x="6808" y="9173"/>
                    <a:pt x="6709" y="9073"/>
                    <a:pt x="6610" y="9073"/>
                  </a:cubicBezTo>
                  <a:cubicBezTo>
                    <a:pt x="6564" y="9073"/>
                    <a:pt x="6519" y="9094"/>
                    <a:pt x="6490" y="9145"/>
                  </a:cubicBezTo>
                  <a:cubicBezTo>
                    <a:pt x="5968" y="9982"/>
                    <a:pt x="4820" y="10411"/>
                    <a:pt x="3661" y="10411"/>
                  </a:cubicBezTo>
                  <a:cubicBezTo>
                    <a:pt x="2349" y="10411"/>
                    <a:pt x="1023" y="9861"/>
                    <a:pt x="580" y="8728"/>
                  </a:cubicBezTo>
                  <a:cubicBezTo>
                    <a:pt x="163" y="7639"/>
                    <a:pt x="812" y="6411"/>
                    <a:pt x="1716" y="5785"/>
                  </a:cubicBezTo>
                  <a:cubicBezTo>
                    <a:pt x="2162" y="5471"/>
                    <a:pt x="2885" y="5239"/>
                    <a:pt x="3567" y="5239"/>
                  </a:cubicBezTo>
                  <a:cubicBezTo>
                    <a:pt x="4195" y="5239"/>
                    <a:pt x="4788" y="5436"/>
                    <a:pt x="5099" y="5947"/>
                  </a:cubicBezTo>
                  <a:lnTo>
                    <a:pt x="5122" y="5970"/>
                  </a:lnTo>
                  <a:cubicBezTo>
                    <a:pt x="4914" y="6109"/>
                    <a:pt x="4752" y="6272"/>
                    <a:pt x="4613" y="6480"/>
                  </a:cubicBezTo>
                  <a:cubicBezTo>
                    <a:pt x="4579" y="6547"/>
                    <a:pt x="4629" y="6601"/>
                    <a:pt x="4686" y="6601"/>
                  </a:cubicBezTo>
                  <a:cubicBezTo>
                    <a:pt x="4709" y="6601"/>
                    <a:pt x="4732" y="6593"/>
                    <a:pt x="4752" y="6573"/>
                  </a:cubicBezTo>
                  <a:cubicBezTo>
                    <a:pt x="5169" y="6133"/>
                    <a:pt x="5632" y="5854"/>
                    <a:pt x="6258" y="5785"/>
                  </a:cubicBezTo>
                  <a:cubicBezTo>
                    <a:pt x="6391" y="5763"/>
                    <a:pt x="6418" y="5528"/>
                    <a:pt x="6278" y="5528"/>
                  </a:cubicBezTo>
                  <a:cubicBezTo>
                    <a:pt x="6272" y="5528"/>
                    <a:pt x="6265" y="5529"/>
                    <a:pt x="6258" y="5530"/>
                  </a:cubicBezTo>
                  <a:cubicBezTo>
                    <a:pt x="6003" y="5553"/>
                    <a:pt x="5748" y="5623"/>
                    <a:pt x="5516" y="5739"/>
                  </a:cubicBezTo>
                  <a:cubicBezTo>
                    <a:pt x="3871" y="3189"/>
                    <a:pt x="6953" y="895"/>
                    <a:pt x="9178" y="408"/>
                  </a:cubicBezTo>
                  <a:cubicBezTo>
                    <a:pt x="9598" y="314"/>
                    <a:pt x="10019" y="268"/>
                    <a:pt x="10433" y="268"/>
                  </a:cubicBezTo>
                  <a:close/>
                  <a:moveTo>
                    <a:pt x="10415" y="0"/>
                  </a:moveTo>
                  <a:cubicBezTo>
                    <a:pt x="9810" y="0"/>
                    <a:pt x="9202" y="90"/>
                    <a:pt x="8622" y="269"/>
                  </a:cubicBezTo>
                  <a:cubicBezTo>
                    <a:pt x="6536" y="918"/>
                    <a:pt x="3431" y="3467"/>
                    <a:pt x="5401" y="5808"/>
                  </a:cubicBezTo>
                  <a:cubicBezTo>
                    <a:pt x="5354" y="5831"/>
                    <a:pt x="5308" y="5854"/>
                    <a:pt x="5261" y="5878"/>
                  </a:cubicBezTo>
                  <a:cubicBezTo>
                    <a:pt x="4941" y="5223"/>
                    <a:pt x="4185" y="4978"/>
                    <a:pt x="3426" y="4978"/>
                  </a:cubicBezTo>
                  <a:cubicBezTo>
                    <a:pt x="2923" y="4978"/>
                    <a:pt x="2419" y="5086"/>
                    <a:pt x="2040" y="5252"/>
                  </a:cubicBezTo>
                  <a:cubicBezTo>
                    <a:pt x="928" y="5739"/>
                    <a:pt x="1" y="7013"/>
                    <a:pt x="117" y="8265"/>
                  </a:cubicBezTo>
                  <a:cubicBezTo>
                    <a:pt x="293" y="9895"/>
                    <a:pt x="1995" y="10725"/>
                    <a:pt x="3673" y="10725"/>
                  </a:cubicBezTo>
                  <a:cubicBezTo>
                    <a:pt x="4643" y="10725"/>
                    <a:pt x="5604" y="10447"/>
                    <a:pt x="6258" y="9887"/>
                  </a:cubicBezTo>
                  <a:lnTo>
                    <a:pt x="6258" y="9887"/>
                  </a:lnTo>
                  <a:cubicBezTo>
                    <a:pt x="6119" y="10397"/>
                    <a:pt x="6374" y="10999"/>
                    <a:pt x="6884" y="11254"/>
                  </a:cubicBezTo>
                  <a:cubicBezTo>
                    <a:pt x="7085" y="11358"/>
                    <a:pt x="7300" y="11406"/>
                    <a:pt x="7513" y="11406"/>
                  </a:cubicBezTo>
                  <a:cubicBezTo>
                    <a:pt x="8108" y="11406"/>
                    <a:pt x="8690" y="11035"/>
                    <a:pt x="8946" y="10489"/>
                  </a:cubicBezTo>
                  <a:lnTo>
                    <a:pt x="8946" y="10489"/>
                  </a:lnTo>
                  <a:cubicBezTo>
                    <a:pt x="8858" y="12406"/>
                    <a:pt x="11242" y="13464"/>
                    <a:pt x="12931" y="13464"/>
                  </a:cubicBezTo>
                  <a:cubicBezTo>
                    <a:pt x="13018" y="13464"/>
                    <a:pt x="13104" y="13462"/>
                    <a:pt x="13187" y="13456"/>
                  </a:cubicBezTo>
                  <a:cubicBezTo>
                    <a:pt x="15273" y="13317"/>
                    <a:pt x="16965" y="11625"/>
                    <a:pt x="17266" y="9562"/>
                  </a:cubicBezTo>
                  <a:cubicBezTo>
                    <a:pt x="17289" y="9539"/>
                    <a:pt x="17266" y="9493"/>
                    <a:pt x="17266" y="9470"/>
                  </a:cubicBezTo>
                  <a:lnTo>
                    <a:pt x="17313" y="9470"/>
                  </a:lnTo>
                  <a:cubicBezTo>
                    <a:pt x="17548" y="10592"/>
                    <a:pt x="18688" y="11220"/>
                    <a:pt x="19795" y="11220"/>
                  </a:cubicBezTo>
                  <a:cubicBezTo>
                    <a:pt x="20105" y="11220"/>
                    <a:pt x="20412" y="11170"/>
                    <a:pt x="20696" y="11069"/>
                  </a:cubicBezTo>
                  <a:cubicBezTo>
                    <a:pt x="21762" y="10675"/>
                    <a:pt x="22365" y="9400"/>
                    <a:pt x="21809" y="8450"/>
                  </a:cubicBezTo>
                  <a:lnTo>
                    <a:pt x="21809" y="8450"/>
                  </a:lnTo>
                  <a:cubicBezTo>
                    <a:pt x="21819" y="8450"/>
                    <a:pt x="21830" y="8450"/>
                    <a:pt x="21840" y="8450"/>
                  </a:cubicBezTo>
                  <a:cubicBezTo>
                    <a:pt x="23816" y="8450"/>
                    <a:pt x="25118" y="6308"/>
                    <a:pt x="24265" y="4533"/>
                  </a:cubicBezTo>
                  <a:cubicBezTo>
                    <a:pt x="23736" y="3382"/>
                    <a:pt x="22631" y="2797"/>
                    <a:pt x="21509" y="2797"/>
                  </a:cubicBezTo>
                  <a:cubicBezTo>
                    <a:pt x="20667" y="2797"/>
                    <a:pt x="19816" y="3126"/>
                    <a:pt x="19190" y="3792"/>
                  </a:cubicBezTo>
                  <a:cubicBezTo>
                    <a:pt x="19150" y="2553"/>
                    <a:pt x="18107" y="1866"/>
                    <a:pt x="17073" y="1866"/>
                  </a:cubicBezTo>
                  <a:cubicBezTo>
                    <a:pt x="16309" y="1866"/>
                    <a:pt x="15549" y="2242"/>
                    <a:pt x="15204" y="3050"/>
                  </a:cubicBezTo>
                  <a:cubicBezTo>
                    <a:pt x="14470" y="1028"/>
                    <a:pt x="12464" y="0"/>
                    <a:pt x="10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a:off x="3366385" y="-258402"/>
              <a:ext cx="61137" cy="101373"/>
            </a:xfrm>
            <a:custGeom>
              <a:avLst/>
              <a:gdLst/>
              <a:ahLst/>
              <a:cxnLst/>
              <a:rect l="l" t="t" r="r" b="b"/>
              <a:pathLst>
                <a:path w="1021" h="1693" extrusionOk="0">
                  <a:moveTo>
                    <a:pt x="1" y="0"/>
                  </a:moveTo>
                  <a:lnTo>
                    <a:pt x="1" y="0"/>
                  </a:lnTo>
                  <a:cubicBezTo>
                    <a:pt x="186" y="533"/>
                    <a:pt x="279" y="1090"/>
                    <a:pt x="349" y="1669"/>
                  </a:cubicBezTo>
                  <a:cubicBezTo>
                    <a:pt x="442" y="1648"/>
                    <a:pt x="541" y="1637"/>
                    <a:pt x="640" y="1637"/>
                  </a:cubicBezTo>
                  <a:cubicBezTo>
                    <a:pt x="761" y="1637"/>
                    <a:pt x="883" y="1654"/>
                    <a:pt x="998" y="1692"/>
                  </a:cubicBezTo>
                  <a:cubicBezTo>
                    <a:pt x="998" y="1669"/>
                    <a:pt x="998" y="1669"/>
                    <a:pt x="1021" y="1669"/>
                  </a:cubicBezTo>
                  <a:cubicBezTo>
                    <a:pt x="951" y="974"/>
                    <a:pt x="604" y="32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a:off x="3445493" y="-208042"/>
              <a:ext cx="341496" cy="467823"/>
            </a:xfrm>
            <a:custGeom>
              <a:avLst/>
              <a:gdLst/>
              <a:ahLst/>
              <a:cxnLst/>
              <a:rect l="l" t="t" r="r" b="b"/>
              <a:pathLst>
                <a:path w="5703" h="7813" extrusionOk="0">
                  <a:moveTo>
                    <a:pt x="2433" y="0"/>
                  </a:moveTo>
                  <a:cubicBezTo>
                    <a:pt x="1957" y="0"/>
                    <a:pt x="1471" y="120"/>
                    <a:pt x="1021" y="341"/>
                  </a:cubicBezTo>
                  <a:cubicBezTo>
                    <a:pt x="1265" y="292"/>
                    <a:pt x="1510" y="263"/>
                    <a:pt x="1751" y="263"/>
                  </a:cubicBezTo>
                  <a:cubicBezTo>
                    <a:pt x="1967" y="263"/>
                    <a:pt x="2180" y="287"/>
                    <a:pt x="2388" y="341"/>
                  </a:cubicBezTo>
                  <a:cubicBezTo>
                    <a:pt x="3570" y="643"/>
                    <a:pt x="4242" y="1778"/>
                    <a:pt x="4126" y="2960"/>
                  </a:cubicBezTo>
                  <a:cubicBezTo>
                    <a:pt x="3995" y="4340"/>
                    <a:pt x="2870" y="4913"/>
                    <a:pt x="1670" y="4913"/>
                  </a:cubicBezTo>
                  <a:cubicBezTo>
                    <a:pt x="1601" y="4913"/>
                    <a:pt x="1531" y="4911"/>
                    <a:pt x="1461" y="4907"/>
                  </a:cubicBezTo>
                  <a:cubicBezTo>
                    <a:pt x="1345" y="6019"/>
                    <a:pt x="835" y="7155"/>
                    <a:pt x="1" y="7757"/>
                  </a:cubicBezTo>
                  <a:cubicBezTo>
                    <a:pt x="188" y="7791"/>
                    <a:pt x="374" y="7813"/>
                    <a:pt x="561" y="7813"/>
                  </a:cubicBezTo>
                  <a:cubicBezTo>
                    <a:pt x="629" y="7813"/>
                    <a:pt x="697" y="7810"/>
                    <a:pt x="766" y="7804"/>
                  </a:cubicBezTo>
                  <a:cubicBezTo>
                    <a:pt x="2064" y="7688"/>
                    <a:pt x="3130" y="6228"/>
                    <a:pt x="2087" y="5115"/>
                  </a:cubicBezTo>
                  <a:cubicBezTo>
                    <a:pt x="1998" y="5027"/>
                    <a:pt x="2086" y="4884"/>
                    <a:pt x="2194" y="4884"/>
                  </a:cubicBezTo>
                  <a:cubicBezTo>
                    <a:pt x="2227" y="4884"/>
                    <a:pt x="2263" y="4897"/>
                    <a:pt x="2295" y="4930"/>
                  </a:cubicBezTo>
                  <a:cubicBezTo>
                    <a:pt x="2388" y="5000"/>
                    <a:pt x="2434" y="5069"/>
                    <a:pt x="2504" y="5162"/>
                  </a:cubicBezTo>
                  <a:cubicBezTo>
                    <a:pt x="4427" y="5046"/>
                    <a:pt x="5702" y="3076"/>
                    <a:pt x="4682" y="1315"/>
                  </a:cubicBezTo>
                  <a:cubicBezTo>
                    <a:pt x="4143" y="401"/>
                    <a:pt x="3303" y="0"/>
                    <a:pt x="24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a:off x="3358061" y="-277863"/>
              <a:ext cx="440837" cy="553747"/>
            </a:xfrm>
            <a:custGeom>
              <a:avLst/>
              <a:gdLst/>
              <a:ahLst/>
              <a:cxnLst/>
              <a:rect l="l" t="t" r="r" b="b"/>
              <a:pathLst>
                <a:path w="7362" h="9248" extrusionOk="0">
                  <a:moveTo>
                    <a:pt x="1" y="1"/>
                  </a:moveTo>
                  <a:lnTo>
                    <a:pt x="1" y="1"/>
                  </a:lnTo>
                  <a:cubicBezTo>
                    <a:pt x="47" y="117"/>
                    <a:pt x="94" y="233"/>
                    <a:pt x="140" y="325"/>
                  </a:cubicBezTo>
                  <a:cubicBezTo>
                    <a:pt x="743" y="650"/>
                    <a:pt x="1090" y="1299"/>
                    <a:pt x="1160" y="1994"/>
                  </a:cubicBezTo>
                  <a:cubicBezTo>
                    <a:pt x="1554" y="1785"/>
                    <a:pt x="2017" y="1600"/>
                    <a:pt x="2481" y="1507"/>
                  </a:cubicBezTo>
                  <a:cubicBezTo>
                    <a:pt x="2929" y="1287"/>
                    <a:pt x="3413" y="1167"/>
                    <a:pt x="3887" y="1167"/>
                  </a:cubicBezTo>
                  <a:cubicBezTo>
                    <a:pt x="4760" y="1167"/>
                    <a:pt x="5602" y="1573"/>
                    <a:pt x="6142" y="2504"/>
                  </a:cubicBezTo>
                  <a:cubicBezTo>
                    <a:pt x="7162" y="4242"/>
                    <a:pt x="5887" y="6212"/>
                    <a:pt x="3964" y="6328"/>
                  </a:cubicBezTo>
                  <a:cubicBezTo>
                    <a:pt x="3894" y="6235"/>
                    <a:pt x="3825" y="6166"/>
                    <a:pt x="3755" y="6096"/>
                  </a:cubicBezTo>
                  <a:cubicBezTo>
                    <a:pt x="3723" y="6063"/>
                    <a:pt x="3687" y="6050"/>
                    <a:pt x="3654" y="6050"/>
                  </a:cubicBezTo>
                  <a:cubicBezTo>
                    <a:pt x="3546" y="6050"/>
                    <a:pt x="3458" y="6193"/>
                    <a:pt x="3547" y="6281"/>
                  </a:cubicBezTo>
                  <a:cubicBezTo>
                    <a:pt x="4590" y="7394"/>
                    <a:pt x="3524" y="8854"/>
                    <a:pt x="2226" y="8970"/>
                  </a:cubicBezTo>
                  <a:cubicBezTo>
                    <a:pt x="2157" y="8976"/>
                    <a:pt x="2087" y="8979"/>
                    <a:pt x="2017" y="8979"/>
                  </a:cubicBezTo>
                  <a:cubicBezTo>
                    <a:pt x="1825" y="8979"/>
                    <a:pt x="1631" y="8957"/>
                    <a:pt x="1461" y="8923"/>
                  </a:cubicBezTo>
                  <a:cubicBezTo>
                    <a:pt x="1345" y="8993"/>
                    <a:pt x="1252" y="9062"/>
                    <a:pt x="1137" y="9109"/>
                  </a:cubicBezTo>
                  <a:cubicBezTo>
                    <a:pt x="1426" y="9202"/>
                    <a:pt x="1733" y="9248"/>
                    <a:pt x="2040" y="9248"/>
                  </a:cubicBezTo>
                  <a:cubicBezTo>
                    <a:pt x="2347" y="9248"/>
                    <a:pt x="2654" y="9202"/>
                    <a:pt x="2944" y="9109"/>
                  </a:cubicBezTo>
                  <a:cubicBezTo>
                    <a:pt x="4010" y="8715"/>
                    <a:pt x="4613" y="7440"/>
                    <a:pt x="4057" y="6467"/>
                  </a:cubicBezTo>
                  <a:lnTo>
                    <a:pt x="4057" y="6467"/>
                  </a:lnTo>
                  <a:cubicBezTo>
                    <a:pt x="4078" y="6467"/>
                    <a:pt x="4099" y="6468"/>
                    <a:pt x="4120" y="6468"/>
                  </a:cubicBezTo>
                  <a:cubicBezTo>
                    <a:pt x="6077" y="6468"/>
                    <a:pt x="7362" y="4339"/>
                    <a:pt x="6513" y="2573"/>
                  </a:cubicBezTo>
                  <a:cubicBezTo>
                    <a:pt x="5984" y="1422"/>
                    <a:pt x="4879" y="837"/>
                    <a:pt x="3757" y="837"/>
                  </a:cubicBezTo>
                  <a:cubicBezTo>
                    <a:pt x="2915" y="837"/>
                    <a:pt x="2064" y="1166"/>
                    <a:pt x="1438" y="1832"/>
                  </a:cubicBezTo>
                  <a:cubicBezTo>
                    <a:pt x="1415" y="882"/>
                    <a:pt x="766" y="233"/>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11"/>
          <p:cNvSpPr/>
          <p:nvPr/>
        </p:nvSpPr>
        <p:spPr>
          <a:xfrm>
            <a:off x="7705527" y="674145"/>
            <a:ext cx="678600" cy="899600"/>
          </a:xfrm>
          <a:prstGeom prst="plus">
            <a:avLst>
              <a:gd name="adj" fmla="val 25000"/>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txBox="1">
            <a:spLocks noGrp="1"/>
          </p:cNvSpPr>
          <p:nvPr>
            <p:ph type="subTitle" idx="1"/>
          </p:nvPr>
        </p:nvSpPr>
        <p:spPr>
          <a:xfrm>
            <a:off x="1375700" y="3051000"/>
            <a:ext cx="6392700" cy="4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r>
              <a:rPr lang="ru-RU" smtClean="0"/>
              <a:t>Образец подзаголовка</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chemeClr val="lt1"/>
        </a:solidFill>
        <a:effectLst/>
      </p:bgPr>
    </p:bg>
    <p:spTree>
      <p:nvGrpSpPr>
        <p:cNvPr id="1" name="Shape 338"/>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339"/>
        <p:cNvGrpSpPr/>
        <p:nvPr/>
      </p:nvGrpSpPr>
      <p:grpSpPr>
        <a:xfrm>
          <a:off x="0" y="0"/>
          <a:ext cx="0" cy="0"/>
          <a:chOff x="0" y="0"/>
          <a:chExt cx="0" cy="0"/>
        </a:xfrm>
      </p:grpSpPr>
      <p:sp>
        <p:nvSpPr>
          <p:cNvPr id="340" name="Google Shape;340;p13"/>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1" name="Google Shape;341;p13"/>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sp>
        <p:nvSpPr>
          <p:cNvPr id="342" name="Google Shape;342;p13"/>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ru-RU" smtClean="0"/>
              <a:t>Образец заголовка</a:t>
            </a:r>
            <a:endParaRPr/>
          </a:p>
        </p:txBody>
      </p:sp>
      <p:sp>
        <p:nvSpPr>
          <p:cNvPr id="343" name="Google Shape;343;p13"/>
          <p:cNvSpPr txBox="1">
            <a:spLocks noGrp="1"/>
          </p:cNvSpPr>
          <p:nvPr>
            <p:ph type="subTitle" idx="1"/>
          </p:nvPr>
        </p:nvSpPr>
        <p:spPr>
          <a:xfrm>
            <a:off x="2059450" y="1762984"/>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344" name="Google Shape;344;p13"/>
          <p:cNvSpPr txBox="1">
            <a:spLocks noGrp="1"/>
          </p:cNvSpPr>
          <p:nvPr>
            <p:ph type="subTitle" idx="2"/>
          </p:nvPr>
        </p:nvSpPr>
        <p:spPr>
          <a:xfrm>
            <a:off x="2059450" y="2185595"/>
            <a:ext cx="22113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345" name="Google Shape;345;p13"/>
          <p:cNvSpPr txBox="1">
            <a:spLocks noGrp="1"/>
          </p:cNvSpPr>
          <p:nvPr>
            <p:ph type="subTitle" idx="3"/>
          </p:nvPr>
        </p:nvSpPr>
        <p:spPr>
          <a:xfrm>
            <a:off x="2059450" y="4604651"/>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346" name="Google Shape;346;p13"/>
          <p:cNvSpPr txBox="1">
            <a:spLocks noGrp="1"/>
          </p:cNvSpPr>
          <p:nvPr>
            <p:ph type="subTitle" idx="4"/>
          </p:nvPr>
        </p:nvSpPr>
        <p:spPr>
          <a:xfrm>
            <a:off x="2059450" y="5027261"/>
            <a:ext cx="22113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347" name="Google Shape;347;p13"/>
          <p:cNvSpPr txBox="1">
            <a:spLocks noGrp="1"/>
          </p:cNvSpPr>
          <p:nvPr>
            <p:ph type="subTitle" idx="5"/>
          </p:nvPr>
        </p:nvSpPr>
        <p:spPr>
          <a:xfrm>
            <a:off x="2059450" y="3183817"/>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348" name="Google Shape;348;p13"/>
          <p:cNvSpPr txBox="1">
            <a:spLocks noGrp="1"/>
          </p:cNvSpPr>
          <p:nvPr>
            <p:ph type="subTitle" idx="6"/>
          </p:nvPr>
        </p:nvSpPr>
        <p:spPr>
          <a:xfrm>
            <a:off x="2059450" y="3606428"/>
            <a:ext cx="22113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349" name="Google Shape;349;p13"/>
          <p:cNvSpPr txBox="1">
            <a:spLocks noGrp="1"/>
          </p:cNvSpPr>
          <p:nvPr>
            <p:ph type="subTitle" idx="7"/>
          </p:nvPr>
        </p:nvSpPr>
        <p:spPr>
          <a:xfrm>
            <a:off x="5812625" y="1762984"/>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350" name="Google Shape;350;p13"/>
          <p:cNvSpPr txBox="1">
            <a:spLocks noGrp="1"/>
          </p:cNvSpPr>
          <p:nvPr>
            <p:ph type="subTitle" idx="8"/>
          </p:nvPr>
        </p:nvSpPr>
        <p:spPr>
          <a:xfrm>
            <a:off x="5812625" y="2185595"/>
            <a:ext cx="22113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351" name="Google Shape;351;p13"/>
          <p:cNvSpPr txBox="1">
            <a:spLocks noGrp="1"/>
          </p:cNvSpPr>
          <p:nvPr>
            <p:ph type="subTitle" idx="9"/>
          </p:nvPr>
        </p:nvSpPr>
        <p:spPr>
          <a:xfrm>
            <a:off x="5812625" y="4604651"/>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352" name="Google Shape;352;p13"/>
          <p:cNvSpPr txBox="1">
            <a:spLocks noGrp="1"/>
          </p:cNvSpPr>
          <p:nvPr>
            <p:ph type="subTitle" idx="13"/>
          </p:nvPr>
        </p:nvSpPr>
        <p:spPr>
          <a:xfrm>
            <a:off x="5812625" y="5027261"/>
            <a:ext cx="22113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353" name="Google Shape;353;p13"/>
          <p:cNvSpPr txBox="1">
            <a:spLocks noGrp="1"/>
          </p:cNvSpPr>
          <p:nvPr>
            <p:ph type="subTitle" idx="14"/>
          </p:nvPr>
        </p:nvSpPr>
        <p:spPr>
          <a:xfrm>
            <a:off x="5812625" y="3183817"/>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354" name="Google Shape;354;p13"/>
          <p:cNvSpPr txBox="1">
            <a:spLocks noGrp="1"/>
          </p:cNvSpPr>
          <p:nvPr>
            <p:ph type="subTitle" idx="15"/>
          </p:nvPr>
        </p:nvSpPr>
        <p:spPr>
          <a:xfrm>
            <a:off x="5812625" y="3606428"/>
            <a:ext cx="22113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355" name="Google Shape;355;p13"/>
          <p:cNvSpPr txBox="1">
            <a:spLocks noGrp="1"/>
          </p:cNvSpPr>
          <p:nvPr>
            <p:ph type="title" idx="16" hasCustomPrompt="1"/>
          </p:nvPr>
        </p:nvSpPr>
        <p:spPr>
          <a:xfrm>
            <a:off x="1246488" y="1902900"/>
            <a:ext cx="708000" cy="7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6" name="Google Shape;356;p13"/>
          <p:cNvSpPr txBox="1">
            <a:spLocks noGrp="1"/>
          </p:cNvSpPr>
          <p:nvPr>
            <p:ph type="title" idx="17" hasCustomPrompt="1"/>
          </p:nvPr>
        </p:nvSpPr>
        <p:spPr>
          <a:xfrm>
            <a:off x="1246488" y="4744567"/>
            <a:ext cx="708000" cy="7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7" name="Google Shape;357;p13"/>
          <p:cNvSpPr txBox="1">
            <a:spLocks noGrp="1"/>
          </p:cNvSpPr>
          <p:nvPr>
            <p:ph type="title" idx="18" hasCustomPrompt="1"/>
          </p:nvPr>
        </p:nvSpPr>
        <p:spPr>
          <a:xfrm>
            <a:off x="1246488" y="3323733"/>
            <a:ext cx="708000" cy="7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8" name="Google Shape;358;p13"/>
          <p:cNvSpPr txBox="1">
            <a:spLocks noGrp="1"/>
          </p:cNvSpPr>
          <p:nvPr>
            <p:ph type="title" idx="19" hasCustomPrompt="1"/>
          </p:nvPr>
        </p:nvSpPr>
        <p:spPr>
          <a:xfrm>
            <a:off x="4999663" y="1902900"/>
            <a:ext cx="708000" cy="7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9" name="Google Shape;359;p13"/>
          <p:cNvSpPr txBox="1">
            <a:spLocks noGrp="1"/>
          </p:cNvSpPr>
          <p:nvPr>
            <p:ph type="title" idx="20" hasCustomPrompt="1"/>
          </p:nvPr>
        </p:nvSpPr>
        <p:spPr>
          <a:xfrm>
            <a:off x="4999663" y="4744567"/>
            <a:ext cx="708000" cy="7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0" name="Google Shape;360;p13"/>
          <p:cNvSpPr txBox="1">
            <a:spLocks noGrp="1"/>
          </p:cNvSpPr>
          <p:nvPr>
            <p:ph type="title" idx="21" hasCustomPrompt="1"/>
          </p:nvPr>
        </p:nvSpPr>
        <p:spPr>
          <a:xfrm>
            <a:off x="4999663" y="3323733"/>
            <a:ext cx="708000" cy="7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2" name="Google Shape;361;p13"/>
          <p:cNvGrpSpPr/>
          <p:nvPr/>
        </p:nvGrpSpPr>
        <p:grpSpPr>
          <a:xfrm>
            <a:off x="7098870" y="5116473"/>
            <a:ext cx="2615425" cy="4976391"/>
            <a:chOff x="7098869" y="3970629"/>
            <a:chExt cx="2615425" cy="3732293"/>
          </a:xfrm>
        </p:grpSpPr>
        <p:sp>
          <p:nvSpPr>
            <p:cNvPr id="362" name="Google Shape;362;p13"/>
            <p:cNvSpPr/>
            <p:nvPr/>
          </p:nvSpPr>
          <p:spPr>
            <a:xfrm flipH="1">
              <a:off x="7098869" y="5229718"/>
              <a:ext cx="2132116" cy="677087"/>
            </a:xfrm>
            <a:custGeom>
              <a:avLst/>
              <a:gdLst/>
              <a:ahLst/>
              <a:cxnLst/>
              <a:rect l="l" t="t" r="r" b="b"/>
              <a:pathLst>
                <a:path w="18815" h="5975" extrusionOk="0">
                  <a:moveTo>
                    <a:pt x="7963" y="1"/>
                  </a:moveTo>
                  <a:lnTo>
                    <a:pt x="0" y="4442"/>
                  </a:lnTo>
                  <a:lnTo>
                    <a:pt x="10852" y="5975"/>
                  </a:lnTo>
                  <a:lnTo>
                    <a:pt x="18814" y="1534"/>
                  </a:lnTo>
                  <a:lnTo>
                    <a:pt x="79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flipH="1">
              <a:off x="8827679" y="4043267"/>
              <a:ext cx="375996" cy="1810967"/>
            </a:xfrm>
            <a:custGeom>
              <a:avLst/>
              <a:gdLst/>
              <a:ahLst/>
              <a:cxnLst/>
              <a:rect l="l" t="t" r="r" b="b"/>
              <a:pathLst>
                <a:path w="3318" h="15981" extrusionOk="0">
                  <a:moveTo>
                    <a:pt x="3299" y="0"/>
                  </a:moveTo>
                  <a:lnTo>
                    <a:pt x="1" y="1840"/>
                  </a:lnTo>
                  <a:lnTo>
                    <a:pt x="10" y="15980"/>
                  </a:lnTo>
                  <a:lnTo>
                    <a:pt x="3318" y="14141"/>
                  </a:lnTo>
                  <a:lnTo>
                    <a:pt x="3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flipH="1">
              <a:off x="8829718" y="3970629"/>
              <a:ext cx="884576" cy="281147"/>
            </a:xfrm>
            <a:custGeom>
              <a:avLst/>
              <a:gdLst/>
              <a:ahLst/>
              <a:cxnLst/>
              <a:rect l="l" t="t" r="r" b="b"/>
              <a:pathLst>
                <a:path w="7806" h="2481" extrusionOk="0">
                  <a:moveTo>
                    <a:pt x="3308" y="0"/>
                  </a:moveTo>
                  <a:lnTo>
                    <a:pt x="1" y="1849"/>
                  </a:lnTo>
                  <a:lnTo>
                    <a:pt x="4507" y="2481"/>
                  </a:lnTo>
                  <a:lnTo>
                    <a:pt x="7805" y="641"/>
                  </a:lnTo>
                  <a:lnTo>
                    <a:pt x="33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flipH="1">
              <a:off x="9202427" y="4180043"/>
              <a:ext cx="511866" cy="2269006"/>
            </a:xfrm>
            <a:custGeom>
              <a:avLst/>
              <a:gdLst/>
              <a:ahLst/>
              <a:cxnLst/>
              <a:rect l="l" t="t" r="r" b="b"/>
              <a:pathLst>
                <a:path w="4517" h="20023" extrusionOk="0">
                  <a:moveTo>
                    <a:pt x="1" y="1"/>
                  </a:moveTo>
                  <a:lnTo>
                    <a:pt x="19" y="19391"/>
                  </a:lnTo>
                  <a:lnTo>
                    <a:pt x="4516" y="20022"/>
                  </a:lnTo>
                  <a:lnTo>
                    <a:pt x="4507" y="63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flipH="1">
              <a:off x="8827679" y="4043267"/>
              <a:ext cx="375996" cy="1810967"/>
            </a:xfrm>
            <a:custGeom>
              <a:avLst/>
              <a:gdLst/>
              <a:ahLst/>
              <a:cxnLst/>
              <a:rect l="l" t="t" r="r" b="b"/>
              <a:pathLst>
                <a:path w="3318" h="15981" extrusionOk="0">
                  <a:moveTo>
                    <a:pt x="3299" y="0"/>
                  </a:moveTo>
                  <a:lnTo>
                    <a:pt x="1" y="1840"/>
                  </a:lnTo>
                  <a:lnTo>
                    <a:pt x="10" y="15980"/>
                  </a:lnTo>
                  <a:lnTo>
                    <a:pt x="3318" y="14141"/>
                  </a:lnTo>
                  <a:lnTo>
                    <a:pt x="3299" y="0"/>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flipH="1">
              <a:off x="8318079" y="4436937"/>
              <a:ext cx="375996" cy="1810967"/>
            </a:xfrm>
            <a:custGeom>
              <a:avLst/>
              <a:gdLst/>
              <a:ahLst/>
              <a:cxnLst/>
              <a:rect l="l" t="t" r="r" b="b"/>
              <a:pathLst>
                <a:path w="3318" h="15981" extrusionOk="0">
                  <a:moveTo>
                    <a:pt x="3308" y="1"/>
                  </a:moveTo>
                  <a:lnTo>
                    <a:pt x="1" y="1840"/>
                  </a:lnTo>
                  <a:lnTo>
                    <a:pt x="10" y="15981"/>
                  </a:lnTo>
                  <a:lnTo>
                    <a:pt x="3318" y="14141"/>
                  </a:lnTo>
                  <a:lnTo>
                    <a:pt x="33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flipH="1">
              <a:off x="8319099" y="4364300"/>
              <a:ext cx="884576" cy="281260"/>
            </a:xfrm>
            <a:custGeom>
              <a:avLst/>
              <a:gdLst/>
              <a:ahLst/>
              <a:cxnLst/>
              <a:rect l="l" t="t" r="r" b="b"/>
              <a:pathLst>
                <a:path w="7806" h="2482" extrusionOk="0">
                  <a:moveTo>
                    <a:pt x="3299" y="1"/>
                  </a:moveTo>
                  <a:lnTo>
                    <a:pt x="1" y="1850"/>
                  </a:lnTo>
                  <a:lnTo>
                    <a:pt x="4498" y="2481"/>
                  </a:lnTo>
                  <a:lnTo>
                    <a:pt x="7805" y="642"/>
                  </a:lnTo>
                  <a:lnTo>
                    <a:pt x="3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flipH="1">
              <a:off x="8318079" y="4436937"/>
              <a:ext cx="375996" cy="1810967"/>
            </a:xfrm>
            <a:custGeom>
              <a:avLst/>
              <a:gdLst/>
              <a:ahLst/>
              <a:cxnLst/>
              <a:rect l="l" t="t" r="r" b="b"/>
              <a:pathLst>
                <a:path w="3318" h="15981" extrusionOk="0">
                  <a:moveTo>
                    <a:pt x="3308" y="1"/>
                  </a:moveTo>
                  <a:lnTo>
                    <a:pt x="1" y="1840"/>
                  </a:lnTo>
                  <a:lnTo>
                    <a:pt x="10" y="15981"/>
                  </a:lnTo>
                  <a:lnTo>
                    <a:pt x="3318" y="14141"/>
                  </a:lnTo>
                  <a:lnTo>
                    <a:pt x="3308"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flipH="1">
              <a:off x="8692941" y="4573827"/>
              <a:ext cx="510733" cy="1674076"/>
            </a:xfrm>
            <a:custGeom>
              <a:avLst/>
              <a:gdLst/>
              <a:ahLst/>
              <a:cxnLst/>
              <a:rect l="l" t="t" r="r" b="b"/>
              <a:pathLst>
                <a:path w="4507" h="14773" extrusionOk="0">
                  <a:moveTo>
                    <a:pt x="1" y="1"/>
                  </a:moveTo>
                  <a:lnTo>
                    <a:pt x="10" y="14141"/>
                  </a:lnTo>
                  <a:lnTo>
                    <a:pt x="4507" y="14773"/>
                  </a:lnTo>
                  <a:lnTo>
                    <a:pt x="4498" y="63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flipH="1">
              <a:off x="9202427" y="4180043"/>
              <a:ext cx="511866" cy="2269006"/>
            </a:xfrm>
            <a:custGeom>
              <a:avLst/>
              <a:gdLst/>
              <a:ahLst/>
              <a:cxnLst/>
              <a:rect l="l" t="t" r="r" b="b"/>
              <a:pathLst>
                <a:path w="4517" h="20023" extrusionOk="0">
                  <a:moveTo>
                    <a:pt x="1" y="1"/>
                  </a:moveTo>
                  <a:lnTo>
                    <a:pt x="19" y="19391"/>
                  </a:lnTo>
                  <a:lnTo>
                    <a:pt x="4516" y="20022"/>
                  </a:lnTo>
                  <a:lnTo>
                    <a:pt x="4507" y="633"/>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flipH="1">
              <a:off x="8692941" y="4573827"/>
              <a:ext cx="510733" cy="1674076"/>
            </a:xfrm>
            <a:custGeom>
              <a:avLst/>
              <a:gdLst/>
              <a:ahLst/>
              <a:cxnLst/>
              <a:rect l="l" t="t" r="r" b="b"/>
              <a:pathLst>
                <a:path w="4507" h="14773" extrusionOk="0">
                  <a:moveTo>
                    <a:pt x="1" y="1"/>
                  </a:moveTo>
                  <a:lnTo>
                    <a:pt x="10" y="14141"/>
                  </a:lnTo>
                  <a:lnTo>
                    <a:pt x="4507" y="14773"/>
                  </a:lnTo>
                  <a:lnTo>
                    <a:pt x="4498" y="63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flipH="1">
              <a:off x="7807460" y="4832874"/>
              <a:ext cx="375996" cy="1811987"/>
            </a:xfrm>
            <a:custGeom>
              <a:avLst/>
              <a:gdLst/>
              <a:ahLst/>
              <a:cxnLst/>
              <a:rect l="l" t="t" r="r" b="b"/>
              <a:pathLst>
                <a:path w="3318" h="15990" extrusionOk="0">
                  <a:moveTo>
                    <a:pt x="3308" y="0"/>
                  </a:moveTo>
                  <a:lnTo>
                    <a:pt x="1" y="1849"/>
                  </a:lnTo>
                  <a:lnTo>
                    <a:pt x="19" y="15990"/>
                  </a:lnTo>
                  <a:lnTo>
                    <a:pt x="3318" y="14150"/>
                  </a:lnTo>
                  <a:lnTo>
                    <a:pt x="3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flipH="1">
              <a:off x="7808479" y="4761257"/>
              <a:ext cx="884576" cy="281260"/>
            </a:xfrm>
            <a:custGeom>
              <a:avLst/>
              <a:gdLst/>
              <a:ahLst/>
              <a:cxnLst/>
              <a:rect l="l" t="t" r="r" b="b"/>
              <a:pathLst>
                <a:path w="7806" h="2482" extrusionOk="0">
                  <a:moveTo>
                    <a:pt x="3299" y="0"/>
                  </a:moveTo>
                  <a:lnTo>
                    <a:pt x="1" y="1840"/>
                  </a:lnTo>
                  <a:lnTo>
                    <a:pt x="4498" y="2481"/>
                  </a:lnTo>
                  <a:lnTo>
                    <a:pt x="7805" y="632"/>
                  </a:lnTo>
                  <a:lnTo>
                    <a:pt x="3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flipH="1">
              <a:off x="8181189" y="4969651"/>
              <a:ext cx="511866" cy="1675210"/>
            </a:xfrm>
            <a:custGeom>
              <a:avLst/>
              <a:gdLst/>
              <a:ahLst/>
              <a:cxnLst/>
              <a:rect l="l" t="t" r="r" b="b"/>
              <a:pathLst>
                <a:path w="4517" h="14783" extrusionOk="0">
                  <a:moveTo>
                    <a:pt x="1" y="1"/>
                  </a:moveTo>
                  <a:lnTo>
                    <a:pt x="10" y="14141"/>
                  </a:lnTo>
                  <a:lnTo>
                    <a:pt x="4516" y="14783"/>
                  </a:lnTo>
                  <a:lnTo>
                    <a:pt x="4498" y="64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flipH="1">
              <a:off x="7807460" y="4832874"/>
              <a:ext cx="375996" cy="1811987"/>
            </a:xfrm>
            <a:custGeom>
              <a:avLst/>
              <a:gdLst/>
              <a:ahLst/>
              <a:cxnLst/>
              <a:rect l="l" t="t" r="r" b="b"/>
              <a:pathLst>
                <a:path w="3318" h="15990" extrusionOk="0">
                  <a:moveTo>
                    <a:pt x="3308" y="0"/>
                  </a:moveTo>
                  <a:lnTo>
                    <a:pt x="1" y="1849"/>
                  </a:lnTo>
                  <a:lnTo>
                    <a:pt x="19" y="15990"/>
                  </a:lnTo>
                  <a:lnTo>
                    <a:pt x="3318" y="14150"/>
                  </a:lnTo>
                  <a:lnTo>
                    <a:pt x="3308" y="0"/>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flipH="1">
              <a:off x="8181189" y="4969651"/>
              <a:ext cx="511866" cy="1675210"/>
            </a:xfrm>
            <a:custGeom>
              <a:avLst/>
              <a:gdLst/>
              <a:ahLst/>
              <a:cxnLst/>
              <a:rect l="l" t="t" r="r" b="b"/>
              <a:pathLst>
                <a:path w="4517" h="14783" extrusionOk="0">
                  <a:moveTo>
                    <a:pt x="1" y="1"/>
                  </a:moveTo>
                  <a:lnTo>
                    <a:pt x="10" y="14141"/>
                  </a:lnTo>
                  <a:lnTo>
                    <a:pt x="4516" y="14783"/>
                  </a:lnTo>
                  <a:lnTo>
                    <a:pt x="4498" y="64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flipH="1">
              <a:off x="8181189" y="5363435"/>
              <a:ext cx="375996" cy="1812100"/>
            </a:xfrm>
            <a:custGeom>
              <a:avLst/>
              <a:gdLst/>
              <a:ahLst/>
              <a:cxnLst/>
              <a:rect l="l" t="t" r="r" b="b"/>
              <a:pathLst>
                <a:path w="3318" h="15991" extrusionOk="0">
                  <a:moveTo>
                    <a:pt x="3308" y="1"/>
                  </a:moveTo>
                  <a:lnTo>
                    <a:pt x="1" y="1850"/>
                  </a:lnTo>
                  <a:lnTo>
                    <a:pt x="10" y="15990"/>
                  </a:lnTo>
                  <a:lnTo>
                    <a:pt x="3317" y="14141"/>
                  </a:lnTo>
                  <a:lnTo>
                    <a:pt x="33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flipH="1">
              <a:off x="8182208" y="5291817"/>
              <a:ext cx="884576" cy="281260"/>
            </a:xfrm>
            <a:custGeom>
              <a:avLst/>
              <a:gdLst/>
              <a:ahLst/>
              <a:cxnLst/>
              <a:rect l="l" t="t" r="r" b="b"/>
              <a:pathLst>
                <a:path w="7806" h="2482" extrusionOk="0">
                  <a:moveTo>
                    <a:pt x="3299" y="1"/>
                  </a:moveTo>
                  <a:lnTo>
                    <a:pt x="1" y="1841"/>
                  </a:lnTo>
                  <a:lnTo>
                    <a:pt x="4498" y="2482"/>
                  </a:lnTo>
                  <a:lnTo>
                    <a:pt x="7805" y="633"/>
                  </a:lnTo>
                  <a:lnTo>
                    <a:pt x="3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flipH="1">
              <a:off x="8556051" y="5500324"/>
              <a:ext cx="510733" cy="1675210"/>
            </a:xfrm>
            <a:custGeom>
              <a:avLst/>
              <a:gdLst/>
              <a:ahLst/>
              <a:cxnLst/>
              <a:rect l="l" t="t" r="r" b="b"/>
              <a:pathLst>
                <a:path w="4507" h="14783" extrusionOk="0">
                  <a:moveTo>
                    <a:pt x="1" y="1"/>
                  </a:moveTo>
                  <a:lnTo>
                    <a:pt x="10" y="14141"/>
                  </a:lnTo>
                  <a:lnTo>
                    <a:pt x="4507" y="14782"/>
                  </a:lnTo>
                  <a:lnTo>
                    <a:pt x="4498" y="64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flipH="1">
              <a:off x="8181189" y="5363435"/>
              <a:ext cx="375996" cy="1812100"/>
            </a:xfrm>
            <a:custGeom>
              <a:avLst/>
              <a:gdLst/>
              <a:ahLst/>
              <a:cxnLst/>
              <a:rect l="l" t="t" r="r" b="b"/>
              <a:pathLst>
                <a:path w="3318" h="15991" extrusionOk="0">
                  <a:moveTo>
                    <a:pt x="3308" y="1"/>
                  </a:moveTo>
                  <a:lnTo>
                    <a:pt x="1" y="1850"/>
                  </a:lnTo>
                  <a:lnTo>
                    <a:pt x="10" y="15990"/>
                  </a:lnTo>
                  <a:lnTo>
                    <a:pt x="3317" y="14141"/>
                  </a:lnTo>
                  <a:lnTo>
                    <a:pt x="3308"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flipH="1">
              <a:off x="8556051" y="5500324"/>
              <a:ext cx="510733" cy="1675210"/>
            </a:xfrm>
            <a:custGeom>
              <a:avLst/>
              <a:gdLst/>
              <a:ahLst/>
              <a:cxnLst/>
              <a:rect l="l" t="t" r="r" b="b"/>
              <a:pathLst>
                <a:path w="4507" h="14783" extrusionOk="0">
                  <a:moveTo>
                    <a:pt x="1" y="1"/>
                  </a:moveTo>
                  <a:lnTo>
                    <a:pt x="10" y="14141"/>
                  </a:lnTo>
                  <a:lnTo>
                    <a:pt x="4507" y="14782"/>
                  </a:lnTo>
                  <a:lnTo>
                    <a:pt x="4498" y="64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flipH="1">
              <a:off x="8557070" y="5819317"/>
              <a:ext cx="883443" cy="281260"/>
            </a:xfrm>
            <a:custGeom>
              <a:avLst/>
              <a:gdLst/>
              <a:ahLst/>
              <a:cxnLst/>
              <a:rect l="l" t="t" r="r" b="b"/>
              <a:pathLst>
                <a:path w="7796" h="2482" extrusionOk="0">
                  <a:moveTo>
                    <a:pt x="3299" y="1"/>
                  </a:moveTo>
                  <a:lnTo>
                    <a:pt x="0" y="1849"/>
                  </a:lnTo>
                  <a:lnTo>
                    <a:pt x="4497" y="2481"/>
                  </a:lnTo>
                  <a:lnTo>
                    <a:pt x="7796" y="642"/>
                  </a:lnTo>
                  <a:lnTo>
                    <a:pt x="3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flipH="1">
              <a:off x="8554918" y="5891955"/>
              <a:ext cx="375996" cy="1810967"/>
            </a:xfrm>
            <a:custGeom>
              <a:avLst/>
              <a:gdLst/>
              <a:ahLst/>
              <a:cxnLst/>
              <a:rect l="l" t="t" r="r" b="b"/>
              <a:pathLst>
                <a:path w="3318" h="15981" extrusionOk="0">
                  <a:moveTo>
                    <a:pt x="3299" y="1"/>
                  </a:moveTo>
                  <a:lnTo>
                    <a:pt x="0" y="1840"/>
                  </a:lnTo>
                  <a:lnTo>
                    <a:pt x="10" y="15981"/>
                  </a:lnTo>
                  <a:lnTo>
                    <a:pt x="3317" y="14141"/>
                  </a:lnTo>
                  <a:lnTo>
                    <a:pt x="3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flipH="1">
              <a:off x="8929780" y="6028845"/>
              <a:ext cx="510733" cy="1674076"/>
            </a:xfrm>
            <a:custGeom>
              <a:avLst/>
              <a:gdLst/>
              <a:ahLst/>
              <a:cxnLst/>
              <a:rect l="l" t="t" r="r" b="b"/>
              <a:pathLst>
                <a:path w="4507" h="14773" extrusionOk="0">
                  <a:moveTo>
                    <a:pt x="0" y="0"/>
                  </a:moveTo>
                  <a:lnTo>
                    <a:pt x="10" y="14141"/>
                  </a:lnTo>
                  <a:lnTo>
                    <a:pt x="4507" y="14773"/>
                  </a:lnTo>
                  <a:lnTo>
                    <a:pt x="4497" y="63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flipH="1">
              <a:off x="8554918" y="5891955"/>
              <a:ext cx="375996" cy="1810967"/>
            </a:xfrm>
            <a:custGeom>
              <a:avLst/>
              <a:gdLst/>
              <a:ahLst/>
              <a:cxnLst/>
              <a:rect l="l" t="t" r="r" b="b"/>
              <a:pathLst>
                <a:path w="3318" h="15981" extrusionOk="0">
                  <a:moveTo>
                    <a:pt x="3299" y="1"/>
                  </a:moveTo>
                  <a:lnTo>
                    <a:pt x="0" y="1840"/>
                  </a:lnTo>
                  <a:lnTo>
                    <a:pt x="10" y="15981"/>
                  </a:lnTo>
                  <a:lnTo>
                    <a:pt x="3317" y="14141"/>
                  </a:lnTo>
                  <a:lnTo>
                    <a:pt x="3299"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flipH="1">
              <a:off x="8929780" y="6028845"/>
              <a:ext cx="510733" cy="1674076"/>
            </a:xfrm>
            <a:custGeom>
              <a:avLst/>
              <a:gdLst/>
              <a:ahLst/>
              <a:cxnLst/>
              <a:rect l="l" t="t" r="r" b="b"/>
              <a:pathLst>
                <a:path w="4507" h="14773" extrusionOk="0">
                  <a:moveTo>
                    <a:pt x="0" y="0"/>
                  </a:moveTo>
                  <a:lnTo>
                    <a:pt x="10" y="14141"/>
                  </a:lnTo>
                  <a:lnTo>
                    <a:pt x="4507" y="14773"/>
                  </a:lnTo>
                  <a:lnTo>
                    <a:pt x="4497" y="632"/>
                  </a:lnTo>
                  <a:lnTo>
                    <a:pt x="0" y="0"/>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388;p13"/>
          <p:cNvGrpSpPr/>
          <p:nvPr/>
        </p:nvGrpSpPr>
        <p:grpSpPr>
          <a:xfrm>
            <a:off x="-570294" y="5294173"/>
            <a:ext cx="2615425" cy="4976391"/>
            <a:chOff x="3297506" y="3970629"/>
            <a:chExt cx="2615425" cy="3732293"/>
          </a:xfrm>
        </p:grpSpPr>
        <p:sp>
          <p:nvSpPr>
            <p:cNvPr id="389" name="Google Shape;389;p13"/>
            <p:cNvSpPr/>
            <p:nvPr/>
          </p:nvSpPr>
          <p:spPr>
            <a:xfrm>
              <a:off x="3780815" y="5229718"/>
              <a:ext cx="2132116" cy="677087"/>
            </a:xfrm>
            <a:custGeom>
              <a:avLst/>
              <a:gdLst/>
              <a:ahLst/>
              <a:cxnLst/>
              <a:rect l="l" t="t" r="r" b="b"/>
              <a:pathLst>
                <a:path w="18815" h="5975" extrusionOk="0">
                  <a:moveTo>
                    <a:pt x="7963" y="1"/>
                  </a:moveTo>
                  <a:lnTo>
                    <a:pt x="0" y="4442"/>
                  </a:lnTo>
                  <a:lnTo>
                    <a:pt x="10852" y="5975"/>
                  </a:lnTo>
                  <a:lnTo>
                    <a:pt x="18814" y="1534"/>
                  </a:lnTo>
                  <a:lnTo>
                    <a:pt x="79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3808126" y="4043267"/>
              <a:ext cx="375996" cy="1810967"/>
            </a:xfrm>
            <a:custGeom>
              <a:avLst/>
              <a:gdLst/>
              <a:ahLst/>
              <a:cxnLst/>
              <a:rect l="l" t="t" r="r" b="b"/>
              <a:pathLst>
                <a:path w="3318" h="15981" extrusionOk="0">
                  <a:moveTo>
                    <a:pt x="3299" y="0"/>
                  </a:moveTo>
                  <a:lnTo>
                    <a:pt x="1" y="1840"/>
                  </a:lnTo>
                  <a:lnTo>
                    <a:pt x="10" y="15980"/>
                  </a:lnTo>
                  <a:lnTo>
                    <a:pt x="3318" y="14141"/>
                  </a:lnTo>
                  <a:lnTo>
                    <a:pt x="3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3297506" y="3970629"/>
              <a:ext cx="884576" cy="281147"/>
            </a:xfrm>
            <a:custGeom>
              <a:avLst/>
              <a:gdLst/>
              <a:ahLst/>
              <a:cxnLst/>
              <a:rect l="l" t="t" r="r" b="b"/>
              <a:pathLst>
                <a:path w="7806" h="2481" extrusionOk="0">
                  <a:moveTo>
                    <a:pt x="3308" y="0"/>
                  </a:moveTo>
                  <a:lnTo>
                    <a:pt x="1" y="1849"/>
                  </a:lnTo>
                  <a:lnTo>
                    <a:pt x="4507" y="2481"/>
                  </a:lnTo>
                  <a:lnTo>
                    <a:pt x="7805" y="641"/>
                  </a:lnTo>
                  <a:lnTo>
                    <a:pt x="33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3297506" y="4180043"/>
              <a:ext cx="511866" cy="2269006"/>
            </a:xfrm>
            <a:custGeom>
              <a:avLst/>
              <a:gdLst/>
              <a:ahLst/>
              <a:cxnLst/>
              <a:rect l="l" t="t" r="r" b="b"/>
              <a:pathLst>
                <a:path w="4517" h="20023" extrusionOk="0">
                  <a:moveTo>
                    <a:pt x="1" y="1"/>
                  </a:moveTo>
                  <a:lnTo>
                    <a:pt x="19" y="19391"/>
                  </a:lnTo>
                  <a:lnTo>
                    <a:pt x="4516" y="20022"/>
                  </a:lnTo>
                  <a:lnTo>
                    <a:pt x="4507" y="63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3808126" y="4043267"/>
              <a:ext cx="375996" cy="1810967"/>
            </a:xfrm>
            <a:custGeom>
              <a:avLst/>
              <a:gdLst/>
              <a:ahLst/>
              <a:cxnLst/>
              <a:rect l="l" t="t" r="r" b="b"/>
              <a:pathLst>
                <a:path w="3318" h="15981" extrusionOk="0">
                  <a:moveTo>
                    <a:pt x="3299" y="0"/>
                  </a:moveTo>
                  <a:lnTo>
                    <a:pt x="1" y="1840"/>
                  </a:lnTo>
                  <a:lnTo>
                    <a:pt x="10" y="15980"/>
                  </a:lnTo>
                  <a:lnTo>
                    <a:pt x="3318" y="14141"/>
                  </a:lnTo>
                  <a:lnTo>
                    <a:pt x="3299" y="0"/>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4317725" y="4436937"/>
              <a:ext cx="375996" cy="1810967"/>
            </a:xfrm>
            <a:custGeom>
              <a:avLst/>
              <a:gdLst/>
              <a:ahLst/>
              <a:cxnLst/>
              <a:rect l="l" t="t" r="r" b="b"/>
              <a:pathLst>
                <a:path w="3318" h="15981" extrusionOk="0">
                  <a:moveTo>
                    <a:pt x="3308" y="1"/>
                  </a:moveTo>
                  <a:lnTo>
                    <a:pt x="1" y="1840"/>
                  </a:lnTo>
                  <a:lnTo>
                    <a:pt x="10" y="15981"/>
                  </a:lnTo>
                  <a:lnTo>
                    <a:pt x="3318" y="14141"/>
                  </a:lnTo>
                  <a:lnTo>
                    <a:pt x="33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3808126" y="4364300"/>
              <a:ext cx="884576" cy="281260"/>
            </a:xfrm>
            <a:custGeom>
              <a:avLst/>
              <a:gdLst/>
              <a:ahLst/>
              <a:cxnLst/>
              <a:rect l="l" t="t" r="r" b="b"/>
              <a:pathLst>
                <a:path w="7806" h="2482" extrusionOk="0">
                  <a:moveTo>
                    <a:pt x="3299" y="1"/>
                  </a:moveTo>
                  <a:lnTo>
                    <a:pt x="1" y="1850"/>
                  </a:lnTo>
                  <a:lnTo>
                    <a:pt x="4498" y="2481"/>
                  </a:lnTo>
                  <a:lnTo>
                    <a:pt x="7805" y="642"/>
                  </a:lnTo>
                  <a:lnTo>
                    <a:pt x="3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4317725" y="4436937"/>
              <a:ext cx="375996" cy="1810967"/>
            </a:xfrm>
            <a:custGeom>
              <a:avLst/>
              <a:gdLst/>
              <a:ahLst/>
              <a:cxnLst/>
              <a:rect l="l" t="t" r="r" b="b"/>
              <a:pathLst>
                <a:path w="3318" h="15981" extrusionOk="0">
                  <a:moveTo>
                    <a:pt x="3308" y="1"/>
                  </a:moveTo>
                  <a:lnTo>
                    <a:pt x="1" y="1840"/>
                  </a:lnTo>
                  <a:lnTo>
                    <a:pt x="10" y="15981"/>
                  </a:lnTo>
                  <a:lnTo>
                    <a:pt x="3318" y="14141"/>
                  </a:lnTo>
                  <a:lnTo>
                    <a:pt x="3308"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3808126" y="4573827"/>
              <a:ext cx="510733" cy="1674076"/>
            </a:xfrm>
            <a:custGeom>
              <a:avLst/>
              <a:gdLst/>
              <a:ahLst/>
              <a:cxnLst/>
              <a:rect l="l" t="t" r="r" b="b"/>
              <a:pathLst>
                <a:path w="4507" h="14773" extrusionOk="0">
                  <a:moveTo>
                    <a:pt x="1" y="1"/>
                  </a:moveTo>
                  <a:lnTo>
                    <a:pt x="10" y="14141"/>
                  </a:lnTo>
                  <a:lnTo>
                    <a:pt x="4507" y="14773"/>
                  </a:lnTo>
                  <a:lnTo>
                    <a:pt x="4498" y="63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3297506" y="4180043"/>
              <a:ext cx="511866" cy="2269006"/>
            </a:xfrm>
            <a:custGeom>
              <a:avLst/>
              <a:gdLst/>
              <a:ahLst/>
              <a:cxnLst/>
              <a:rect l="l" t="t" r="r" b="b"/>
              <a:pathLst>
                <a:path w="4517" h="20023" extrusionOk="0">
                  <a:moveTo>
                    <a:pt x="1" y="1"/>
                  </a:moveTo>
                  <a:lnTo>
                    <a:pt x="19" y="19391"/>
                  </a:lnTo>
                  <a:lnTo>
                    <a:pt x="4516" y="20022"/>
                  </a:lnTo>
                  <a:lnTo>
                    <a:pt x="4507" y="633"/>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3808126" y="4573827"/>
              <a:ext cx="510733" cy="1674076"/>
            </a:xfrm>
            <a:custGeom>
              <a:avLst/>
              <a:gdLst/>
              <a:ahLst/>
              <a:cxnLst/>
              <a:rect l="l" t="t" r="r" b="b"/>
              <a:pathLst>
                <a:path w="4507" h="14773" extrusionOk="0">
                  <a:moveTo>
                    <a:pt x="1" y="1"/>
                  </a:moveTo>
                  <a:lnTo>
                    <a:pt x="10" y="14141"/>
                  </a:lnTo>
                  <a:lnTo>
                    <a:pt x="4507" y="14773"/>
                  </a:lnTo>
                  <a:lnTo>
                    <a:pt x="4498" y="63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4828344" y="4832874"/>
              <a:ext cx="375996" cy="1811987"/>
            </a:xfrm>
            <a:custGeom>
              <a:avLst/>
              <a:gdLst/>
              <a:ahLst/>
              <a:cxnLst/>
              <a:rect l="l" t="t" r="r" b="b"/>
              <a:pathLst>
                <a:path w="3318" h="15990" extrusionOk="0">
                  <a:moveTo>
                    <a:pt x="3308" y="0"/>
                  </a:moveTo>
                  <a:lnTo>
                    <a:pt x="1" y="1849"/>
                  </a:lnTo>
                  <a:lnTo>
                    <a:pt x="19" y="15990"/>
                  </a:lnTo>
                  <a:lnTo>
                    <a:pt x="3318" y="14150"/>
                  </a:lnTo>
                  <a:lnTo>
                    <a:pt x="3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4318745" y="4761257"/>
              <a:ext cx="884576" cy="281260"/>
            </a:xfrm>
            <a:custGeom>
              <a:avLst/>
              <a:gdLst/>
              <a:ahLst/>
              <a:cxnLst/>
              <a:rect l="l" t="t" r="r" b="b"/>
              <a:pathLst>
                <a:path w="7806" h="2482" extrusionOk="0">
                  <a:moveTo>
                    <a:pt x="3299" y="0"/>
                  </a:moveTo>
                  <a:lnTo>
                    <a:pt x="1" y="1840"/>
                  </a:lnTo>
                  <a:lnTo>
                    <a:pt x="4498" y="2481"/>
                  </a:lnTo>
                  <a:lnTo>
                    <a:pt x="7805" y="632"/>
                  </a:lnTo>
                  <a:lnTo>
                    <a:pt x="3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4318745" y="4969651"/>
              <a:ext cx="511866" cy="1675210"/>
            </a:xfrm>
            <a:custGeom>
              <a:avLst/>
              <a:gdLst/>
              <a:ahLst/>
              <a:cxnLst/>
              <a:rect l="l" t="t" r="r" b="b"/>
              <a:pathLst>
                <a:path w="4517" h="14783" extrusionOk="0">
                  <a:moveTo>
                    <a:pt x="1" y="1"/>
                  </a:moveTo>
                  <a:lnTo>
                    <a:pt x="10" y="14141"/>
                  </a:lnTo>
                  <a:lnTo>
                    <a:pt x="4516" y="14783"/>
                  </a:lnTo>
                  <a:lnTo>
                    <a:pt x="4498" y="64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4828344" y="4832874"/>
              <a:ext cx="375996" cy="1811987"/>
            </a:xfrm>
            <a:custGeom>
              <a:avLst/>
              <a:gdLst/>
              <a:ahLst/>
              <a:cxnLst/>
              <a:rect l="l" t="t" r="r" b="b"/>
              <a:pathLst>
                <a:path w="3318" h="15990" extrusionOk="0">
                  <a:moveTo>
                    <a:pt x="3308" y="0"/>
                  </a:moveTo>
                  <a:lnTo>
                    <a:pt x="1" y="1849"/>
                  </a:lnTo>
                  <a:lnTo>
                    <a:pt x="19" y="15990"/>
                  </a:lnTo>
                  <a:lnTo>
                    <a:pt x="3318" y="14150"/>
                  </a:lnTo>
                  <a:lnTo>
                    <a:pt x="3308" y="0"/>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4318745" y="4969651"/>
              <a:ext cx="511866" cy="1675210"/>
            </a:xfrm>
            <a:custGeom>
              <a:avLst/>
              <a:gdLst/>
              <a:ahLst/>
              <a:cxnLst/>
              <a:rect l="l" t="t" r="r" b="b"/>
              <a:pathLst>
                <a:path w="4517" h="14783" extrusionOk="0">
                  <a:moveTo>
                    <a:pt x="1" y="1"/>
                  </a:moveTo>
                  <a:lnTo>
                    <a:pt x="10" y="14141"/>
                  </a:lnTo>
                  <a:lnTo>
                    <a:pt x="4516" y="14783"/>
                  </a:lnTo>
                  <a:lnTo>
                    <a:pt x="4498" y="64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454615" y="5363435"/>
              <a:ext cx="375996" cy="1812100"/>
            </a:xfrm>
            <a:custGeom>
              <a:avLst/>
              <a:gdLst/>
              <a:ahLst/>
              <a:cxnLst/>
              <a:rect l="l" t="t" r="r" b="b"/>
              <a:pathLst>
                <a:path w="3318" h="15991" extrusionOk="0">
                  <a:moveTo>
                    <a:pt x="3308" y="1"/>
                  </a:moveTo>
                  <a:lnTo>
                    <a:pt x="1" y="1850"/>
                  </a:lnTo>
                  <a:lnTo>
                    <a:pt x="10" y="15990"/>
                  </a:lnTo>
                  <a:lnTo>
                    <a:pt x="3317" y="14141"/>
                  </a:lnTo>
                  <a:lnTo>
                    <a:pt x="33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3945016" y="5291817"/>
              <a:ext cx="884576" cy="281260"/>
            </a:xfrm>
            <a:custGeom>
              <a:avLst/>
              <a:gdLst/>
              <a:ahLst/>
              <a:cxnLst/>
              <a:rect l="l" t="t" r="r" b="b"/>
              <a:pathLst>
                <a:path w="7806" h="2482" extrusionOk="0">
                  <a:moveTo>
                    <a:pt x="3299" y="1"/>
                  </a:moveTo>
                  <a:lnTo>
                    <a:pt x="1" y="1841"/>
                  </a:lnTo>
                  <a:lnTo>
                    <a:pt x="4498" y="2482"/>
                  </a:lnTo>
                  <a:lnTo>
                    <a:pt x="7805" y="633"/>
                  </a:lnTo>
                  <a:lnTo>
                    <a:pt x="3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3945016" y="5500324"/>
              <a:ext cx="510733" cy="1675210"/>
            </a:xfrm>
            <a:custGeom>
              <a:avLst/>
              <a:gdLst/>
              <a:ahLst/>
              <a:cxnLst/>
              <a:rect l="l" t="t" r="r" b="b"/>
              <a:pathLst>
                <a:path w="4507" h="14783" extrusionOk="0">
                  <a:moveTo>
                    <a:pt x="1" y="1"/>
                  </a:moveTo>
                  <a:lnTo>
                    <a:pt x="10" y="14141"/>
                  </a:lnTo>
                  <a:lnTo>
                    <a:pt x="4507" y="14782"/>
                  </a:lnTo>
                  <a:lnTo>
                    <a:pt x="4498" y="64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4454615" y="5363435"/>
              <a:ext cx="375996" cy="1812100"/>
            </a:xfrm>
            <a:custGeom>
              <a:avLst/>
              <a:gdLst/>
              <a:ahLst/>
              <a:cxnLst/>
              <a:rect l="l" t="t" r="r" b="b"/>
              <a:pathLst>
                <a:path w="3318" h="15991" extrusionOk="0">
                  <a:moveTo>
                    <a:pt x="3308" y="1"/>
                  </a:moveTo>
                  <a:lnTo>
                    <a:pt x="1" y="1850"/>
                  </a:lnTo>
                  <a:lnTo>
                    <a:pt x="10" y="15990"/>
                  </a:lnTo>
                  <a:lnTo>
                    <a:pt x="3317" y="14141"/>
                  </a:lnTo>
                  <a:lnTo>
                    <a:pt x="3308"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3945016" y="5500324"/>
              <a:ext cx="510733" cy="1675210"/>
            </a:xfrm>
            <a:custGeom>
              <a:avLst/>
              <a:gdLst/>
              <a:ahLst/>
              <a:cxnLst/>
              <a:rect l="l" t="t" r="r" b="b"/>
              <a:pathLst>
                <a:path w="4507" h="14783" extrusionOk="0">
                  <a:moveTo>
                    <a:pt x="1" y="1"/>
                  </a:moveTo>
                  <a:lnTo>
                    <a:pt x="10" y="14141"/>
                  </a:lnTo>
                  <a:lnTo>
                    <a:pt x="4507" y="14782"/>
                  </a:lnTo>
                  <a:lnTo>
                    <a:pt x="4498" y="64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3571287" y="5819317"/>
              <a:ext cx="883443" cy="281260"/>
            </a:xfrm>
            <a:custGeom>
              <a:avLst/>
              <a:gdLst/>
              <a:ahLst/>
              <a:cxnLst/>
              <a:rect l="l" t="t" r="r" b="b"/>
              <a:pathLst>
                <a:path w="7796" h="2482" extrusionOk="0">
                  <a:moveTo>
                    <a:pt x="3299" y="1"/>
                  </a:moveTo>
                  <a:lnTo>
                    <a:pt x="0" y="1849"/>
                  </a:lnTo>
                  <a:lnTo>
                    <a:pt x="4497" y="2481"/>
                  </a:lnTo>
                  <a:lnTo>
                    <a:pt x="7796" y="642"/>
                  </a:lnTo>
                  <a:lnTo>
                    <a:pt x="3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4080886" y="5891955"/>
              <a:ext cx="375996" cy="1810967"/>
            </a:xfrm>
            <a:custGeom>
              <a:avLst/>
              <a:gdLst/>
              <a:ahLst/>
              <a:cxnLst/>
              <a:rect l="l" t="t" r="r" b="b"/>
              <a:pathLst>
                <a:path w="3318" h="15981" extrusionOk="0">
                  <a:moveTo>
                    <a:pt x="3299" y="1"/>
                  </a:moveTo>
                  <a:lnTo>
                    <a:pt x="0" y="1840"/>
                  </a:lnTo>
                  <a:lnTo>
                    <a:pt x="10" y="15981"/>
                  </a:lnTo>
                  <a:lnTo>
                    <a:pt x="3317" y="14141"/>
                  </a:lnTo>
                  <a:lnTo>
                    <a:pt x="3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3571287" y="6028845"/>
              <a:ext cx="510733" cy="1674076"/>
            </a:xfrm>
            <a:custGeom>
              <a:avLst/>
              <a:gdLst/>
              <a:ahLst/>
              <a:cxnLst/>
              <a:rect l="l" t="t" r="r" b="b"/>
              <a:pathLst>
                <a:path w="4507" h="14773" extrusionOk="0">
                  <a:moveTo>
                    <a:pt x="0" y="0"/>
                  </a:moveTo>
                  <a:lnTo>
                    <a:pt x="10" y="14141"/>
                  </a:lnTo>
                  <a:lnTo>
                    <a:pt x="4507" y="14773"/>
                  </a:lnTo>
                  <a:lnTo>
                    <a:pt x="4497" y="63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4080886" y="5891955"/>
              <a:ext cx="375996" cy="1810967"/>
            </a:xfrm>
            <a:custGeom>
              <a:avLst/>
              <a:gdLst/>
              <a:ahLst/>
              <a:cxnLst/>
              <a:rect l="l" t="t" r="r" b="b"/>
              <a:pathLst>
                <a:path w="3318" h="15981" extrusionOk="0">
                  <a:moveTo>
                    <a:pt x="3299" y="1"/>
                  </a:moveTo>
                  <a:lnTo>
                    <a:pt x="0" y="1840"/>
                  </a:lnTo>
                  <a:lnTo>
                    <a:pt x="10" y="15981"/>
                  </a:lnTo>
                  <a:lnTo>
                    <a:pt x="3317" y="14141"/>
                  </a:lnTo>
                  <a:lnTo>
                    <a:pt x="3299"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3571287" y="6028845"/>
              <a:ext cx="510733" cy="1674076"/>
            </a:xfrm>
            <a:custGeom>
              <a:avLst/>
              <a:gdLst/>
              <a:ahLst/>
              <a:cxnLst/>
              <a:rect l="l" t="t" r="r" b="b"/>
              <a:pathLst>
                <a:path w="4507" h="14773" extrusionOk="0">
                  <a:moveTo>
                    <a:pt x="0" y="0"/>
                  </a:moveTo>
                  <a:lnTo>
                    <a:pt x="10" y="14141"/>
                  </a:lnTo>
                  <a:lnTo>
                    <a:pt x="4507" y="14773"/>
                  </a:lnTo>
                  <a:lnTo>
                    <a:pt x="4497" y="632"/>
                  </a:lnTo>
                  <a:lnTo>
                    <a:pt x="0" y="0"/>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15;p13"/>
          <p:cNvGrpSpPr/>
          <p:nvPr/>
        </p:nvGrpSpPr>
        <p:grpSpPr>
          <a:xfrm>
            <a:off x="-789875" y="389179"/>
            <a:ext cx="1764577" cy="1297999"/>
            <a:chOff x="-789875" y="291884"/>
            <a:chExt cx="1764577" cy="973499"/>
          </a:xfrm>
        </p:grpSpPr>
        <p:sp>
          <p:nvSpPr>
            <p:cNvPr id="416" name="Google Shape;416;p13"/>
            <p:cNvSpPr/>
            <p:nvPr/>
          </p:nvSpPr>
          <p:spPr>
            <a:xfrm>
              <a:off x="-780859" y="311843"/>
              <a:ext cx="1698458" cy="930577"/>
            </a:xfrm>
            <a:custGeom>
              <a:avLst/>
              <a:gdLst/>
              <a:ahLst/>
              <a:cxnLst/>
              <a:rect l="l" t="t" r="r" b="b"/>
              <a:pathLst>
                <a:path w="22040" h="12076" extrusionOk="0">
                  <a:moveTo>
                    <a:pt x="8279" y="1"/>
                  </a:moveTo>
                  <a:cubicBezTo>
                    <a:pt x="8192" y="1"/>
                    <a:pt x="8105" y="3"/>
                    <a:pt x="8018" y="9"/>
                  </a:cubicBezTo>
                  <a:cubicBezTo>
                    <a:pt x="5655" y="171"/>
                    <a:pt x="4055" y="2396"/>
                    <a:pt x="4751" y="4644"/>
                  </a:cubicBezTo>
                  <a:lnTo>
                    <a:pt x="4774" y="4644"/>
                  </a:lnTo>
                  <a:cubicBezTo>
                    <a:pt x="4843" y="4667"/>
                    <a:pt x="4843" y="4760"/>
                    <a:pt x="4797" y="4760"/>
                  </a:cubicBezTo>
                  <a:cubicBezTo>
                    <a:pt x="4797" y="4821"/>
                    <a:pt x="4746" y="4863"/>
                    <a:pt x="4704" y="4863"/>
                  </a:cubicBezTo>
                  <a:cubicBezTo>
                    <a:pt x="4684" y="4863"/>
                    <a:pt x="4666" y="4852"/>
                    <a:pt x="4658" y="4829"/>
                  </a:cubicBezTo>
                  <a:cubicBezTo>
                    <a:pt x="4635" y="4806"/>
                    <a:pt x="4635" y="4783"/>
                    <a:pt x="4612" y="4760"/>
                  </a:cubicBezTo>
                  <a:cubicBezTo>
                    <a:pt x="4344" y="4717"/>
                    <a:pt x="4049" y="4694"/>
                    <a:pt x="3743" y="4694"/>
                  </a:cubicBezTo>
                  <a:cubicBezTo>
                    <a:pt x="2040" y="4694"/>
                    <a:pt x="1" y="5408"/>
                    <a:pt x="394" y="7471"/>
                  </a:cubicBezTo>
                  <a:cubicBezTo>
                    <a:pt x="664" y="8929"/>
                    <a:pt x="1831" y="9500"/>
                    <a:pt x="3080" y="9500"/>
                  </a:cubicBezTo>
                  <a:cubicBezTo>
                    <a:pt x="3757" y="9500"/>
                    <a:pt x="4457" y="9332"/>
                    <a:pt x="5052" y="9047"/>
                  </a:cubicBezTo>
                  <a:cubicBezTo>
                    <a:pt x="4959" y="8931"/>
                    <a:pt x="4867" y="8815"/>
                    <a:pt x="4774" y="8676"/>
                  </a:cubicBezTo>
                  <a:cubicBezTo>
                    <a:pt x="4741" y="8611"/>
                    <a:pt x="4801" y="8545"/>
                    <a:pt x="4863" y="8545"/>
                  </a:cubicBezTo>
                  <a:cubicBezTo>
                    <a:pt x="4889" y="8545"/>
                    <a:pt x="4916" y="8556"/>
                    <a:pt x="4936" y="8583"/>
                  </a:cubicBezTo>
                  <a:cubicBezTo>
                    <a:pt x="5191" y="8977"/>
                    <a:pt x="5539" y="9232"/>
                    <a:pt x="5956" y="9418"/>
                  </a:cubicBezTo>
                  <a:cubicBezTo>
                    <a:pt x="6117" y="9478"/>
                    <a:pt x="6050" y="9662"/>
                    <a:pt x="5923" y="9662"/>
                  </a:cubicBezTo>
                  <a:cubicBezTo>
                    <a:pt x="5904" y="9662"/>
                    <a:pt x="5884" y="9658"/>
                    <a:pt x="5863" y="9649"/>
                  </a:cubicBezTo>
                  <a:cubicBezTo>
                    <a:pt x="5631" y="9534"/>
                    <a:pt x="5446" y="9418"/>
                    <a:pt x="5261" y="9255"/>
                  </a:cubicBezTo>
                  <a:cubicBezTo>
                    <a:pt x="5261" y="9255"/>
                    <a:pt x="5237" y="9255"/>
                    <a:pt x="5237" y="9279"/>
                  </a:cubicBezTo>
                  <a:cubicBezTo>
                    <a:pt x="5284" y="9279"/>
                    <a:pt x="5330" y="9348"/>
                    <a:pt x="5307" y="9395"/>
                  </a:cubicBezTo>
                  <a:cubicBezTo>
                    <a:pt x="4595" y="10925"/>
                    <a:pt x="6130" y="11914"/>
                    <a:pt x="7448" y="11914"/>
                  </a:cubicBezTo>
                  <a:cubicBezTo>
                    <a:pt x="7547" y="11914"/>
                    <a:pt x="7645" y="11909"/>
                    <a:pt x="7740" y="11897"/>
                  </a:cubicBezTo>
                  <a:cubicBezTo>
                    <a:pt x="8621" y="11782"/>
                    <a:pt x="9363" y="11318"/>
                    <a:pt x="9733" y="10461"/>
                  </a:cubicBezTo>
                  <a:cubicBezTo>
                    <a:pt x="9750" y="10411"/>
                    <a:pt x="9784" y="10391"/>
                    <a:pt x="9823" y="10391"/>
                  </a:cubicBezTo>
                  <a:cubicBezTo>
                    <a:pt x="9892" y="10391"/>
                    <a:pt x="9973" y="10456"/>
                    <a:pt x="9988" y="10530"/>
                  </a:cubicBezTo>
                  <a:cubicBezTo>
                    <a:pt x="10041" y="11505"/>
                    <a:pt x="11112" y="12076"/>
                    <a:pt x="12112" y="12076"/>
                  </a:cubicBezTo>
                  <a:cubicBezTo>
                    <a:pt x="12871" y="12076"/>
                    <a:pt x="13589" y="11747"/>
                    <a:pt x="13789" y="11017"/>
                  </a:cubicBezTo>
                  <a:cubicBezTo>
                    <a:pt x="13809" y="10956"/>
                    <a:pt x="13860" y="10931"/>
                    <a:pt x="13913" y="10931"/>
                  </a:cubicBezTo>
                  <a:cubicBezTo>
                    <a:pt x="13981" y="10931"/>
                    <a:pt x="14054" y="10974"/>
                    <a:pt x="14067" y="11040"/>
                  </a:cubicBezTo>
                  <a:cubicBezTo>
                    <a:pt x="14550" y="11362"/>
                    <a:pt x="15051" y="11614"/>
                    <a:pt x="15629" y="11614"/>
                  </a:cubicBezTo>
                  <a:cubicBezTo>
                    <a:pt x="15717" y="11614"/>
                    <a:pt x="15807" y="11608"/>
                    <a:pt x="15898" y="11596"/>
                  </a:cubicBezTo>
                  <a:cubicBezTo>
                    <a:pt x="16709" y="11480"/>
                    <a:pt x="17312" y="10831"/>
                    <a:pt x="17219" y="9974"/>
                  </a:cubicBezTo>
                  <a:cubicBezTo>
                    <a:pt x="17219" y="9974"/>
                    <a:pt x="17219" y="9974"/>
                    <a:pt x="17219" y="9951"/>
                  </a:cubicBezTo>
                  <a:cubicBezTo>
                    <a:pt x="17196" y="9951"/>
                    <a:pt x="17196" y="9928"/>
                    <a:pt x="17196" y="9904"/>
                  </a:cubicBezTo>
                  <a:cubicBezTo>
                    <a:pt x="17140" y="9911"/>
                    <a:pt x="17082" y="9913"/>
                    <a:pt x="17024" y="9913"/>
                  </a:cubicBezTo>
                  <a:cubicBezTo>
                    <a:pt x="16865" y="9913"/>
                    <a:pt x="16700" y="9892"/>
                    <a:pt x="16547" y="9858"/>
                  </a:cubicBezTo>
                  <a:cubicBezTo>
                    <a:pt x="16454" y="9835"/>
                    <a:pt x="16500" y="9719"/>
                    <a:pt x="16593" y="9719"/>
                  </a:cubicBezTo>
                  <a:cubicBezTo>
                    <a:pt x="16708" y="9740"/>
                    <a:pt x="16827" y="9751"/>
                    <a:pt x="16947" y="9751"/>
                  </a:cubicBezTo>
                  <a:cubicBezTo>
                    <a:pt x="17093" y="9751"/>
                    <a:pt x="17241" y="9734"/>
                    <a:pt x="17381" y="9696"/>
                  </a:cubicBezTo>
                  <a:cubicBezTo>
                    <a:pt x="17590" y="9626"/>
                    <a:pt x="17775" y="9534"/>
                    <a:pt x="17984" y="9441"/>
                  </a:cubicBezTo>
                  <a:cubicBezTo>
                    <a:pt x="17991" y="9439"/>
                    <a:pt x="17998" y="9438"/>
                    <a:pt x="18005" y="9438"/>
                  </a:cubicBezTo>
                  <a:cubicBezTo>
                    <a:pt x="18089" y="9438"/>
                    <a:pt x="18162" y="9560"/>
                    <a:pt x="18076" y="9603"/>
                  </a:cubicBezTo>
                  <a:cubicBezTo>
                    <a:pt x="17891" y="9765"/>
                    <a:pt x="17659" y="9835"/>
                    <a:pt x="17428" y="9881"/>
                  </a:cubicBezTo>
                  <a:cubicBezTo>
                    <a:pt x="17451" y="9904"/>
                    <a:pt x="17474" y="9928"/>
                    <a:pt x="17474" y="9951"/>
                  </a:cubicBezTo>
                  <a:cubicBezTo>
                    <a:pt x="18170" y="10448"/>
                    <a:pt x="18985" y="10740"/>
                    <a:pt x="19831" y="10740"/>
                  </a:cubicBezTo>
                  <a:cubicBezTo>
                    <a:pt x="19972" y="10740"/>
                    <a:pt x="20113" y="10732"/>
                    <a:pt x="20255" y="10716"/>
                  </a:cubicBezTo>
                  <a:cubicBezTo>
                    <a:pt x="20857" y="10669"/>
                    <a:pt x="21877" y="10345"/>
                    <a:pt x="21947" y="9580"/>
                  </a:cubicBezTo>
                  <a:cubicBezTo>
                    <a:pt x="22039" y="8885"/>
                    <a:pt x="21321" y="8607"/>
                    <a:pt x="20765" y="8514"/>
                  </a:cubicBezTo>
                  <a:cubicBezTo>
                    <a:pt x="20695" y="8491"/>
                    <a:pt x="20672" y="8468"/>
                    <a:pt x="20649" y="8398"/>
                  </a:cubicBezTo>
                  <a:cubicBezTo>
                    <a:pt x="20633" y="8408"/>
                    <a:pt x="20617" y="8412"/>
                    <a:pt x="20602" y="8412"/>
                  </a:cubicBezTo>
                  <a:cubicBezTo>
                    <a:pt x="20511" y="8412"/>
                    <a:pt x="20456" y="8246"/>
                    <a:pt x="20556" y="8166"/>
                  </a:cubicBezTo>
                  <a:cubicBezTo>
                    <a:pt x="21483" y="7494"/>
                    <a:pt x="21599" y="6289"/>
                    <a:pt x="20788" y="5455"/>
                  </a:cubicBezTo>
                  <a:cubicBezTo>
                    <a:pt x="20369" y="5008"/>
                    <a:pt x="19833" y="4831"/>
                    <a:pt x="19281" y="4831"/>
                  </a:cubicBezTo>
                  <a:cubicBezTo>
                    <a:pt x="18916" y="4831"/>
                    <a:pt x="18543" y="4908"/>
                    <a:pt x="18192" y="5038"/>
                  </a:cubicBezTo>
                  <a:cubicBezTo>
                    <a:pt x="18262" y="5130"/>
                    <a:pt x="18355" y="5223"/>
                    <a:pt x="18401" y="5316"/>
                  </a:cubicBezTo>
                  <a:cubicBezTo>
                    <a:pt x="18452" y="5401"/>
                    <a:pt x="18378" y="5498"/>
                    <a:pt x="18298" y="5498"/>
                  </a:cubicBezTo>
                  <a:cubicBezTo>
                    <a:pt x="18270" y="5498"/>
                    <a:pt x="18240" y="5486"/>
                    <a:pt x="18215" y="5455"/>
                  </a:cubicBezTo>
                  <a:cubicBezTo>
                    <a:pt x="18053" y="5293"/>
                    <a:pt x="17914" y="5130"/>
                    <a:pt x="17729" y="4968"/>
                  </a:cubicBezTo>
                  <a:cubicBezTo>
                    <a:pt x="17567" y="4829"/>
                    <a:pt x="17358" y="4736"/>
                    <a:pt x="17173" y="4620"/>
                  </a:cubicBezTo>
                  <a:cubicBezTo>
                    <a:pt x="17103" y="4597"/>
                    <a:pt x="17149" y="4505"/>
                    <a:pt x="17219" y="4505"/>
                  </a:cubicBezTo>
                  <a:cubicBezTo>
                    <a:pt x="17404" y="4551"/>
                    <a:pt x="17613" y="4620"/>
                    <a:pt x="17798" y="4760"/>
                  </a:cubicBezTo>
                  <a:cubicBezTo>
                    <a:pt x="17798" y="4736"/>
                    <a:pt x="17798" y="4736"/>
                    <a:pt x="17798" y="4713"/>
                  </a:cubicBezTo>
                  <a:cubicBezTo>
                    <a:pt x="18163" y="3233"/>
                    <a:pt x="17028" y="1977"/>
                    <a:pt x="15560" y="1977"/>
                  </a:cubicBezTo>
                  <a:cubicBezTo>
                    <a:pt x="15534" y="1977"/>
                    <a:pt x="15507" y="1978"/>
                    <a:pt x="15481" y="1978"/>
                  </a:cubicBezTo>
                  <a:cubicBezTo>
                    <a:pt x="14276" y="2025"/>
                    <a:pt x="13418" y="2882"/>
                    <a:pt x="12908" y="3879"/>
                  </a:cubicBezTo>
                  <a:lnTo>
                    <a:pt x="12908" y="3948"/>
                  </a:lnTo>
                  <a:cubicBezTo>
                    <a:pt x="12908" y="4041"/>
                    <a:pt x="12833" y="4087"/>
                    <a:pt x="12758" y="4087"/>
                  </a:cubicBezTo>
                  <a:cubicBezTo>
                    <a:pt x="12682" y="4087"/>
                    <a:pt x="12607" y="4041"/>
                    <a:pt x="12607" y="3948"/>
                  </a:cubicBezTo>
                  <a:cubicBezTo>
                    <a:pt x="12718" y="1632"/>
                    <a:pt x="10432" y="1"/>
                    <a:pt x="8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789875" y="291884"/>
              <a:ext cx="1764577" cy="973499"/>
            </a:xfrm>
            <a:custGeom>
              <a:avLst/>
              <a:gdLst/>
              <a:ahLst/>
              <a:cxnLst/>
              <a:rect l="l" t="t" r="r" b="b"/>
              <a:pathLst>
                <a:path w="22898" h="12633" extrusionOk="0">
                  <a:moveTo>
                    <a:pt x="8396" y="260"/>
                  </a:moveTo>
                  <a:cubicBezTo>
                    <a:pt x="10549" y="260"/>
                    <a:pt x="12835" y="1891"/>
                    <a:pt x="12724" y="4207"/>
                  </a:cubicBezTo>
                  <a:cubicBezTo>
                    <a:pt x="12724" y="4300"/>
                    <a:pt x="12799" y="4346"/>
                    <a:pt x="12875" y="4346"/>
                  </a:cubicBezTo>
                  <a:cubicBezTo>
                    <a:pt x="12950" y="4346"/>
                    <a:pt x="13025" y="4300"/>
                    <a:pt x="13025" y="4207"/>
                  </a:cubicBezTo>
                  <a:lnTo>
                    <a:pt x="13025" y="4138"/>
                  </a:lnTo>
                  <a:cubicBezTo>
                    <a:pt x="13535" y="3141"/>
                    <a:pt x="14393" y="2284"/>
                    <a:pt x="15598" y="2237"/>
                  </a:cubicBezTo>
                  <a:cubicBezTo>
                    <a:pt x="15624" y="2237"/>
                    <a:pt x="15651" y="2236"/>
                    <a:pt x="15677" y="2236"/>
                  </a:cubicBezTo>
                  <a:cubicBezTo>
                    <a:pt x="17145" y="2236"/>
                    <a:pt x="18280" y="3492"/>
                    <a:pt x="17915" y="4972"/>
                  </a:cubicBezTo>
                  <a:cubicBezTo>
                    <a:pt x="17915" y="4995"/>
                    <a:pt x="17915" y="4995"/>
                    <a:pt x="17915" y="5019"/>
                  </a:cubicBezTo>
                  <a:cubicBezTo>
                    <a:pt x="17730" y="4903"/>
                    <a:pt x="17521" y="4810"/>
                    <a:pt x="17336" y="4764"/>
                  </a:cubicBezTo>
                  <a:cubicBezTo>
                    <a:pt x="17266" y="4764"/>
                    <a:pt x="17220" y="4856"/>
                    <a:pt x="17290" y="4879"/>
                  </a:cubicBezTo>
                  <a:cubicBezTo>
                    <a:pt x="17475" y="4995"/>
                    <a:pt x="17684" y="5088"/>
                    <a:pt x="17846" y="5227"/>
                  </a:cubicBezTo>
                  <a:cubicBezTo>
                    <a:pt x="18031" y="5389"/>
                    <a:pt x="18170" y="5552"/>
                    <a:pt x="18332" y="5714"/>
                  </a:cubicBezTo>
                  <a:cubicBezTo>
                    <a:pt x="18357" y="5745"/>
                    <a:pt x="18387" y="5757"/>
                    <a:pt x="18415" y="5757"/>
                  </a:cubicBezTo>
                  <a:cubicBezTo>
                    <a:pt x="18495" y="5757"/>
                    <a:pt x="18569" y="5660"/>
                    <a:pt x="18518" y="5575"/>
                  </a:cubicBezTo>
                  <a:cubicBezTo>
                    <a:pt x="18472" y="5482"/>
                    <a:pt x="18379" y="5389"/>
                    <a:pt x="18309" y="5297"/>
                  </a:cubicBezTo>
                  <a:cubicBezTo>
                    <a:pt x="18660" y="5167"/>
                    <a:pt x="19033" y="5090"/>
                    <a:pt x="19398" y="5090"/>
                  </a:cubicBezTo>
                  <a:cubicBezTo>
                    <a:pt x="19950" y="5090"/>
                    <a:pt x="20486" y="5267"/>
                    <a:pt x="20905" y="5714"/>
                  </a:cubicBezTo>
                  <a:cubicBezTo>
                    <a:pt x="21716" y="6548"/>
                    <a:pt x="21600" y="7753"/>
                    <a:pt x="20673" y="8425"/>
                  </a:cubicBezTo>
                  <a:cubicBezTo>
                    <a:pt x="20573" y="8505"/>
                    <a:pt x="20628" y="8671"/>
                    <a:pt x="20719" y="8671"/>
                  </a:cubicBezTo>
                  <a:cubicBezTo>
                    <a:pt x="20734" y="8671"/>
                    <a:pt x="20750" y="8667"/>
                    <a:pt x="20766" y="8657"/>
                  </a:cubicBezTo>
                  <a:cubicBezTo>
                    <a:pt x="20789" y="8727"/>
                    <a:pt x="20812" y="8750"/>
                    <a:pt x="20882" y="8773"/>
                  </a:cubicBezTo>
                  <a:cubicBezTo>
                    <a:pt x="21438" y="8866"/>
                    <a:pt x="22156" y="9144"/>
                    <a:pt x="22064" y="9839"/>
                  </a:cubicBezTo>
                  <a:cubicBezTo>
                    <a:pt x="21994" y="10604"/>
                    <a:pt x="20974" y="10928"/>
                    <a:pt x="20372" y="10975"/>
                  </a:cubicBezTo>
                  <a:cubicBezTo>
                    <a:pt x="20233" y="10991"/>
                    <a:pt x="20094" y="10999"/>
                    <a:pt x="19956" y="10999"/>
                  </a:cubicBezTo>
                  <a:cubicBezTo>
                    <a:pt x="19119" y="10999"/>
                    <a:pt x="18287" y="10707"/>
                    <a:pt x="17591" y="10210"/>
                  </a:cubicBezTo>
                  <a:cubicBezTo>
                    <a:pt x="17591" y="10187"/>
                    <a:pt x="17568" y="10163"/>
                    <a:pt x="17545" y="10140"/>
                  </a:cubicBezTo>
                  <a:cubicBezTo>
                    <a:pt x="17776" y="10094"/>
                    <a:pt x="18008" y="10024"/>
                    <a:pt x="18193" y="9862"/>
                  </a:cubicBezTo>
                  <a:cubicBezTo>
                    <a:pt x="18279" y="9819"/>
                    <a:pt x="18206" y="9697"/>
                    <a:pt x="18122" y="9697"/>
                  </a:cubicBezTo>
                  <a:cubicBezTo>
                    <a:pt x="18115" y="9697"/>
                    <a:pt x="18108" y="9698"/>
                    <a:pt x="18101" y="9700"/>
                  </a:cubicBezTo>
                  <a:cubicBezTo>
                    <a:pt x="17892" y="9793"/>
                    <a:pt x="17707" y="9885"/>
                    <a:pt x="17498" y="9955"/>
                  </a:cubicBezTo>
                  <a:cubicBezTo>
                    <a:pt x="17358" y="9993"/>
                    <a:pt x="17210" y="10010"/>
                    <a:pt x="17064" y="10010"/>
                  </a:cubicBezTo>
                  <a:cubicBezTo>
                    <a:pt x="16944" y="10010"/>
                    <a:pt x="16825" y="9999"/>
                    <a:pt x="16710" y="9978"/>
                  </a:cubicBezTo>
                  <a:cubicBezTo>
                    <a:pt x="16617" y="9978"/>
                    <a:pt x="16571" y="10094"/>
                    <a:pt x="16664" y="10117"/>
                  </a:cubicBezTo>
                  <a:cubicBezTo>
                    <a:pt x="16817" y="10151"/>
                    <a:pt x="16982" y="10172"/>
                    <a:pt x="17141" y="10172"/>
                  </a:cubicBezTo>
                  <a:cubicBezTo>
                    <a:pt x="17199" y="10172"/>
                    <a:pt x="17257" y="10170"/>
                    <a:pt x="17313" y="10163"/>
                  </a:cubicBezTo>
                  <a:cubicBezTo>
                    <a:pt x="17313" y="10187"/>
                    <a:pt x="17313" y="10210"/>
                    <a:pt x="17336" y="10210"/>
                  </a:cubicBezTo>
                  <a:cubicBezTo>
                    <a:pt x="17336" y="10210"/>
                    <a:pt x="17336" y="10233"/>
                    <a:pt x="17336" y="10233"/>
                  </a:cubicBezTo>
                  <a:cubicBezTo>
                    <a:pt x="17429" y="11090"/>
                    <a:pt x="16826" y="11739"/>
                    <a:pt x="16015" y="11855"/>
                  </a:cubicBezTo>
                  <a:cubicBezTo>
                    <a:pt x="15924" y="11867"/>
                    <a:pt x="15834" y="11873"/>
                    <a:pt x="15746" y="11873"/>
                  </a:cubicBezTo>
                  <a:cubicBezTo>
                    <a:pt x="15168" y="11873"/>
                    <a:pt x="14667" y="11621"/>
                    <a:pt x="14184" y="11299"/>
                  </a:cubicBezTo>
                  <a:cubicBezTo>
                    <a:pt x="14171" y="11233"/>
                    <a:pt x="14098" y="11190"/>
                    <a:pt x="14030" y="11190"/>
                  </a:cubicBezTo>
                  <a:cubicBezTo>
                    <a:pt x="13977" y="11190"/>
                    <a:pt x="13926" y="11215"/>
                    <a:pt x="13906" y="11276"/>
                  </a:cubicBezTo>
                  <a:cubicBezTo>
                    <a:pt x="13706" y="12006"/>
                    <a:pt x="12988" y="12335"/>
                    <a:pt x="12229" y="12335"/>
                  </a:cubicBezTo>
                  <a:cubicBezTo>
                    <a:pt x="11229" y="12335"/>
                    <a:pt x="10158" y="11764"/>
                    <a:pt x="10105" y="10789"/>
                  </a:cubicBezTo>
                  <a:cubicBezTo>
                    <a:pt x="10090" y="10715"/>
                    <a:pt x="10009" y="10650"/>
                    <a:pt x="9940" y="10650"/>
                  </a:cubicBezTo>
                  <a:cubicBezTo>
                    <a:pt x="9901" y="10650"/>
                    <a:pt x="9867" y="10670"/>
                    <a:pt x="9850" y="10720"/>
                  </a:cubicBezTo>
                  <a:cubicBezTo>
                    <a:pt x="9480" y="11577"/>
                    <a:pt x="8738" y="12041"/>
                    <a:pt x="7857" y="12156"/>
                  </a:cubicBezTo>
                  <a:cubicBezTo>
                    <a:pt x="7762" y="12168"/>
                    <a:pt x="7664" y="12173"/>
                    <a:pt x="7565" y="12173"/>
                  </a:cubicBezTo>
                  <a:cubicBezTo>
                    <a:pt x="6247" y="12173"/>
                    <a:pt x="4712" y="11184"/>
                    <a:pt x="5424" y="9654"/>
                  </a:cubicBezTo>
                  <a:cubicBezTo>
                    <a:pt x="5447" y="9607"/>
                    <a:pt x="5401" y="9538"/>
                    <a:pt x="5354" y="9538"/>
                  </a:cubicBezTo>
                  <a:lnTo>
                    <a:pt x="5378" y="9514"/>
                  </a:lnTo>
                  <a:cubicBezTo>
                    <a:pt x="5563" y="9677"/>
                    <a:pt x="5772" y="9793"/>
                    <a:pt x="5980" y="9908"/>
                  </a:cubicBezTo>
                  <a:cubicBezTo>
                    <a:pt x="6001" y="9917"/>
                    <a:pt x="6021" y="9921"/>
                    <a:pt x="6040" y="9921"/>
                  </a:cubicBezTo>
                  <a:cubicBezTo>
                    <a:pt x="6167" y="9921"/>
                    <a:pt x="6234" y="9737"/>
                    <a:pt x="6073" y="9677"/>
                  </a:cubicBezTo>
                  <a:cubicBezTo>
                    <a:pt x="5656" y="9491"/>
                    <a:pt x="5308" y="9236"/>
                    <a:pt x="5053" y="8842"/>
                  </a:cubicBezTo>
                  <a:cubicBezTo>
                    <a:pt x="5033" y="8815"/>
                    <a:pt x="5006" y="8804"/>
                    <a:pt x="4980" y="8804"/>
                  </a:cubicBezTo>
                  <a:cubicBezTo>
                    <a:pt x="4918" y="8804"/>
                    <a:pt x="4858" y="8870"/>
                    <a:pt x="4891" y="8935"/>
                  </a:cubicBezTo>
                  <a:cubicBezTo>
                    <a:pt x="4984" y="9074"/>
                    <a:pt x="5076" y="9190"/>
                    <a:pt x="5169" y="9306"/>
                  </a:cubicBezTo>
                  <a:cubicBezTo>
                    <a:pt x="4574" y="9591"/>
                    <a:pt x="3874" y="9759"/>
                    <a:pt x="3197" y="9759"/>
                  </a:cubicBezTo>
                  <a:cubicBezTo>
                    <a:pt x="1948" y="9759"/>
                    <a:pt x="781" y="9188"/>
                    <a:pt x="511" y="7730"/>
                  </a:cubicBezTo>
                  <a:cubicBezTo>
                    <a:pt x="115" y="5653"/>
                    <a:pt x="2184" y="4961"/>
                    <a:pt x="3894" y="4961"/>
                  </a:cubicBezTo>
                  <a:cubicBezTo>
                    <a:pt x="4187" y="4961"/>
                    <a:pt x="4470" y="4981"/>
                    <a:pt x="4729" y="5019"/>
                  </a:cubicBezTo>
                  <a:cubicBezTo>
                    <a:pt x="4752" y="5042"/>
                    <a:pt x="4752" y="5065"/>
                    <a:pt x="4775" y="5088"/>
                  </a:cubicBezTo>
                  <a:cubicBezTo>
                    <a:pt x="4783" y="5111"/>
                    <a:pt x="4801" y="5122"/>
                    <a:pt x="4821" y="5122"/>
                  </a:cubicBezTo>
                  <a:cubicBezTo>
                    <a:pt x="4863" y="5122"/>
                    <a:pt x="4914" y="5080"/>
                    <a:pt x="4914" y="5019"/>
                  </a:cubicBezTo>
                  <a:cubicBezTo>
                    <a:pt x="4960" y="4995"/>
                    <a:pt x="4960" y="4926"/>
                    <a:pt x="4891" y="4903"/>
                  </a:cubicBezTo>
                  <a:lnTo>
                    <a:pt x="4868" y="4903"/>
                  </a:lnTo>
                  <a:cubicBezTo>
                    <a:pt x="4172" y="2655"/>
                    <a:pt x="5772" y="430"/>
                    <a:pt x="8135" y="268"/>
                  </a:cubicBezTo>
                  <a:cubicBezTo>
                    <a:pt x="8222" y="262"/>
                    <a:pt x="8309" y="260"/>
                    <a:pt x="8396" y="260"/>
                  </a:cubicBezTo>
                  <a:close/>
                  <a:moveTo>
                    <a:pt x="8417" y="0"/>
                  </a:moveTo>
                  <a:cubicBezTo>
                    <a:pt x="8175" y="0"/>
                    <a:pt x="7933" y="19"/>
                    <a:pt x="7695" y="59"/>
                  </a:cubicBezTo>
                  <a:cubicBezTo>
                    <a:pt x="5493" y="407"/>
                    <a:pt x="3825" y="2701"/>
                    <a:pt x="4659" y="4856"/>
                  </a:cubicBezTo>
                  <a:cubicBezTo>
                    <a:pt x="4208" y="4737"/>
                    <a:pt x="3743" y="4665"/>
                    <a:pt x="3283" y="4665"/>
                  </a:cubicBezTo>
                  <a:cubicBezTo>
                    <a:pt x="2585" y="4665"/>
                    <a:pt x="1900" y="4831"/>
                    <a:pt x="1299" y="5250"/>
                  </a:cubicBezTo>
                  <a:cubicBezTo>
                    <a:pt x="511" y="5830"/>
                    <a:pt x="1" y="6780"/>
                    <a:pt x="186" y="7776"/>
                  </a:cubicBezTo>
                  <a:cubicBezTo>
                    <a:pt x="467" y="9382"/>
                    <a:pt x="1827" y="10085"/>
                    <a:pt x="3244" y="10085"/>
                  </a:cubicBezTo>
                  <a:cubicBezTo>
                    <a:pt x="3935" y="10085"/>
                    <a:pt x="4639" y="9918"/>
                    <a:pt x="5238" y="9607"/>
                  </a:cubicBezTo>
                  <a:lnTo>
                    <a:pt x="5238" y="9607"/>
                  </a:lnTo>
                  <a:cubicBezTo>
                    <a:pt x="4566" y="10928"/>
                    <a:pt x="5656" y="12133"/>
                    <a:pt x="6953" y="12411"/>
                  </a:cubicBezTo>
                  <a:cubicBezTo>
                    <a:pt x="7139" y="12445"/>
                    <a:pt x="7326" y="12462"/>
                    <a:pt x="7512" y="12462"/>
                  </a:cubicBezTo>
                  <a:cubicBezTo>
                    <a:pt x="8466" y="12462"/>
                    <a:pt x="9392" y="12021"/>
                    <a:pt x="9897" y="11206"/>
                  </a:cubicBezTo>
                  <a:cubicBezTo>
                    <a:pt x="10186" y="12124"/>
                    <a:pt x="11224" y="12632"/>
                    <a:pt x="12214" y="12632"/>
                  </a:cubicBezTo>
                  <a:cubicBezTo>
                    <a:pt x="13050" y="12632"/>
                    <a:pt x="13851" y="12270"/>
                    <a:pt x="14138" y="11484"/>
                  </a:cubicBezTo>
                  <a:cubicBezTo>
                    <a:pt x="14622" y="11847"/>
                    <a:pt x="15221" y="12120"/>
                    <a:pt x="15831" y="12120"/>
                  </a:cubicBezTo>
                  <a:cubicBezTo>
                    <a:pt x="16040" y="12120"/>
                    <a:pt x="16249" y="12088"/>
                    <a:pt x="16455" y="12017"/>
                  </a:cubicBezTo>
                  <a:cubicBezTo>
                    <a:pt x="17127" y="11786"/>
                    <a:pt x="17614" y="11160"/>
                    <a:pt x="17614" y="10465"/>
                  </a:cubicBezTo>
                  <a:cubicBezTo>
                    <a:pt x="18291" y="10962"/>
                    <a:pt x="19222" y="11311"/>
                    <a:pt x="20110" y="11311"/>
                  </a:cubicBezTo>
                  <a:cubicBezTo>
                    <a:pt x="20712" y="11311"/>
                    <a:pt x="21294" y="11150"/>
                    <a:pt x="21762" y="10766"/>
                  </a:cubicBezTo>
                  <a:cubicBezTo>
                    <a:pt x="22898" y="9862"/>
                    <a:pt x="22272" y="8773"/>
                    <a:pt x="21021" y="8495"/>
                  </a:cubicBezTo>
                  <a:cubicBezTo>
                    <a:pt x="21832" y="7846"/>
                    <a:pt x="21948" y="6618"/>
                    <a:pt x="21299" y="5783"/>
                  </a:cubicBezTo>
                  <a:cubicBezTo>
                    <a:pt x="20842" y="5170"/>
                    <a:pt x="20166" y="4890"/>
                    <a:pt x="19465" y="4890"/>
                  </a:cubicBezTo>
                  <a:cubicBezTo>
                    <a:pt x="19027" y="4890"/>
                    <a:pt x="18580" y="4999"/>
                    <a:pt x="18170" y="5204"/>
                  </a:cubicBezTo>
                  <a:cubicBezTo>
                    <a:pt x="18170" y="5181"/>
                    <a:pt x="18147" y="5158"/>
                    <a:pt x="18124" y="5158"/>
                  </a:cubicBezTo>
                  <a:cubicBezTo>
                    <a:pt x="18170" y="5134"/>
                    <a:pt x="18193" y="5111"/>
                    <a:pt x="18193" y="5065"/>
                  </a:cubicBezTo>
                  <a:cubicBezTo>
                    <a:pt x="18564" y="3628"/>
                    <a:pt x="17660" y="2261"/>
                    <a:pt x="16200" y="2006"/>
                  </a:cubicBezTo>
                  <a:cubicBezTo>
                    <a:pt x="16033" y="1975"/>
                    <a:pt x="15869" y="1960"/>
                    <a:pt x="15707" y="1960"/>
                  </a:cubicBezTo>
                  <a:cubicBezTo>
                    <a:pt x="14543" y="1960"/>
                    <a:pt x="13534" y="2729"/>
                    <a:pt x="13025" y="3767"/>
                  </a:cubicBezTo>
                  <a:cubicBezTo>
                    <a:pt x="12838" y="1537"/>
                    <a:pt x="10588" y="0"/>
                    <a:pt x="8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621038" y="684425"/>
              <a:ext cx="260780" cy="251370"/>
            </a:xfrm>
            <a:custGeom>
              <a:avLst/>
              <a:gdLst/>
              <a:ahLst/>
              <a:cxnLst/>
              <a:rect l="l" t="t" r="r" b="b"/>
              <a:pathLst>
                <a:path w="3384" h="3262" extrusionOk="0">
                  <a:moveTo>
                    <a:pt x="1119" y="1"/>
                  </a:moveTo>
                  <a:cubicBezTo>
                    <a:pt x="743" y="1"/>
                    <a:pt x="358" y="85"/>
                    <a:pt x="0" y="226"/>
                  </a:cubicBezTo>
                  <a:cubicBezTo>
                    <a:pt x="23" y="226"/>
                    <a:pt x="23" y="249"/>
                    <a:pt x="47" y="249"/>
                  </a:cubicBezTo>
                  <a:cubicBezTo>
                    <a:pt x="788" y="272"/>
                    <a:pt x="1437" y="481"/>
                    <a:pt x="1808" y="1083"/>
                  </a:cubicBezTo>
                  <a:cubicBezTo>
                    <a:pt x="2109" y="1616"/>
                    <a:pt x="2063" y="2103"/>
                    <a:pt x="1808" y="2520"/>
                  </a:cubicBezTo>
                  <a:cubicBezTo>
                    <a:pt x="2109" y="2729"/>
                    <a:pt x="2341" y="2984"/>
                    <a:pt x="2457" y="3262"/>
                  </a:cubicBezTo>
                  <a:cubicBezTo>
                    <a:pt x="3314" y="2566"/>
                    <a:pt x="3384" y="1408"/>
                    <a:pt x="2596" y="620"/>
                  </a:cubicBezTo>
                  <a:cubicBezTo>
                    <a:pt x="2197" y="180"/>
                    <a:pt x="1667" y="1"/>
                    <a:pt x="111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78167" y="473205"/>
              <a:ext cx="135784" cy="232259"/>
            </a:xfrm>
            <a:custGeom>
              <a:avLst/>
              <a:gdLst/>
              <a:ahLst/>
              <a:cxnLst/>
              <a:rect l="l" t="t" r="r" b="b"/>
              <a:pathLst>
                <a:path w="1762" h="3014" extrusionOk="0">
                  <a:moveTo>
                    <a:pt x="0" y="0"/>
                  </a:moveTo>
                  <a:lnTo>
                    <a:pt x="0" y="0"/>
                  </a:lnTo>
                  <a:cubicBezTo>
                    <a:pt x="441" y="951"/>
                    <a:pt x="487" y="1460"/>
                    <a:pt x="464" y="2573"/>
                  </a:cubicBezTo>
                  <a:cubicBezTo>
                    <a:pt x="485" y="2569"/>
                    <a:pt x="507" y="2567"/>
                    <a:pt x="528" y="2567"/>
                  </a:cubicBezTo>
                  <a:cubicBezTo>
                    <a:pt x="852" y="2567"/>
                    <a:pt x="1210" y="3014"/>
                    <a:pt x="1531" y="3014"/>
                  </a:cubicBezTo>
                  <a:cubicBezTo>
                    <a:pt x="1538" y="3014"/>
                    <a:pt x="1546" y="3014"/>
                    <a:pt x="1553" y="3013"/>
                  </a:cubicBezTo>
                  <a:cubicBezTo>
                    <a:pt x="1507" y="2967"/>
                    <a:pt x="1460" y="2920"/>
                    <a:pt x="1414" y="2874"/>
                  </a:cubicBezTo>
                  <a:cubicBezTo>
                    <a:pt x="1229" y="2735"/>
                    <a:pt x="1020" y="2642"/>
                    <a:pt x="835" y="2526"/>
                  </a:cubicBezTo>
                  <a:cubicBezTo>
                    <a:pt x="765" y="2503"/>
                    <a:pt x="811" y="2411"/>
                    <a:pt x="881" y="2411"/>
                  </a:cubicBezTo>
                  <a:cubicBezTo>
                    <a:pt x="1066" y="2457"/>
                    <a:pt x="1275" y="2550"/>
                    <a:pt x="1460" y="2666"/>
                  </a:cubicBezTo>
                  <a:cubicBezTo>
                    <a:pt x="1460" y="2642"/>
                    <a:pt x="1460" y="2642"/>
                    <a:pt x="1460" y="2619"/>
                  </a:cubicBezTo>
                  <a:cubicBezTo>
                    <a:pt x="1762" y="1414"/>
                    <a:pt x="1066" y="371"/>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419215" y="1073267"/>
              <a:ext cx="134012" cy="134007"/>
            </a:xfrm>
            <a:custGeom>
              <a:avLst/>
              <a:gdLst/>
              <a:ahLst/>
              <a:cxnLst/>
              <a:rect l="l" t="t" r="r" b="b"/>
              <a:pathLst>
                <a:path w="1739" h="1739" extrusionOk="0">
                  <a:moveTo>
                    <a:pt x="1159" y="0"/>
                  </a:moveTo>
                  <a:cubicBezTo>
                    <a:pt x="858" y="649"/>
                    <a:pt x="487" y="1229"/>
                    <a:pt x="0" y="1738"/>
                  </a:cubicBezTo>
                  <a:cubicBezTo>
                    <a:pt x="116" y="1738"/>
                    <a:pt x="209" y="1738"/>
                    <a:pt x="325" y="1715"/>
                  </a:cubicBezTo>
                  <a:cubicBezTo>
                    <a:pt x="1113" y="1599"/>
                    <a:pt x="1739" y="950"/>
                    <a:pt x="1646" y="139"/>
                  </a:cubicBezTo>
                  <a:cubicBezTo>
                    <a:pt x="1576" y="93"/>
                    <a:pt x="1484" y="70"/>
                    <a:pt x="1414" y="23"/>
                  </a:cubicBezTo>
                  <a:cubicBezTo>
                    <a:pt x="1321" y="23"/>
                    <a:pt x="1229" y="23"/>
                    <a:pt x="1159"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604932" y="967850"/>
              <a:ext cx="312643" cy="171613"/>
            </a:xfrm>
            <a:custGeom>
              <a:avLst/>
              <a:gdLst/>
              <a:ahLst/>
              <a:cxnLst/>
              <a:rect l="l" t="t" r="r" b="b"/>
              <a:pathLst>
                <a:path w="4057" h="2227" extrusionOk="0">
                  <a:moveTo>
                    <a:pt x="2782" y="1"/>
                  </a:moveTo>
                  <a:cubicBezTo>
                    <a:pt x="2782" y="279"/>
                    <a:pt x="2689" y="603"/>
                    <a:pt x="2434" y="974"/>
                  </a:cubicBezTo>
                  <a:cubicBezTo>
                    <a:pt x="1967" y="1625"/>
                    <a:pt x="1379" y="1855"/>
                    <a:pt x="750" y="1855"/>
                  </a:cubicBezTo>
                  <a:cubicBezTo>
                    <a:pt x="505" y="1855"/>
                    <a:pt x="254" y="1821"/>
                    <a:pt x="1" y="1762"/>
                  </a:cubicBezTo>
                  <a:lnTo>
                    <a:pt x="1" y="1762"/>
                  </a:lnTo>
                  <a:cubicBezTo>
                    <a:pt x="576" y="2050"/>
                    <a:pt x="1214" y="2226"/>
                    <a:pt x="1864" y="2226"/>
                  </a:cubicBezTo>
                  <a:cubicBezTo>
                    <a:pt x="1999" y="2226"/>
                    <a:pt x="2136" y="2219"/>
                    <a:pt x="2272" y="2203"/>
                  </a:cubicBezTo>
                  <a:cubicBezTo>
                    <a:pt x="2874" y="2156"/>
                    <a:pt x="3894" y="1855"/>
                    <a:pt x="3964" y="1067"/>
                  </a:cubicBezTo>
                  <a:cubicBezTo>
                    <a:pt x="4056" y="372"/>
                    <a:pt x="3338" y="94"/>
                    <a:pt x="2782"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404959" y="446389"/>
              <a:ext cx="569723" cy="779154"/>
            </a:xfrm>
            <a:custGeom>
              <a:avLst/>
              <a:gdLst/>
              <a:ahLst/>
              <a:cxnLst/>
              <a:rect l="l" t="t" r="r" b="b"/>
              <a:pathLst>
                <a:path w="7393" h="10111" extrusionOk="0">
                  <a:moveTo>
                    <a:pt x="765" y="1"/>
                  </a:moveTo>
                  <a:lnTo>
                    <a:pt x="765" y="1"/>
                  </a:lnTo>
                  <a:cubicBezTo>
                    <a:pt x="834" y="117"/>
                    <a:pt x="904" y="232"/>
                    <a:pt x="950" y="348"/>
                  </a:cubicBezTo>
                  <a:cubicBezTo>
                    <a:pt x="2016" y="719"/>
                    <a:pt x="2712" y="1762"/>
                    <a:pt x="2410" y="2967"/>
                  </a:cubicBezTo>
                  <a:cubicBezTo>
                    <a:pt x="2410" y="2990"/>
                    <a:pt x="2410" y="2990"/>
                    <a:pt x="2410" y="3014"/>
                  </a:cubicBezTo>
                  <a:cubicBezTo>
                    <a:pt x="2225" y="2874"/>
                    <a:pt x="2016" y="2805"/>
                    <a:pt x="1831" y="2759"/>
                  </a:cubicBezTo>
                  <a:cubicBezTo>
                    <a:pt x="1761" y="2759"/>
                    <a:pt x="1715" y="2851"/>
                    <a:pt x="1785" y="2874"/>
                  </a:cubicBezTo>
                  <a:cubicBezTo>
                    <a:pt x="1970" y="2990"/>
                    <a:pt x="2179" y="3083"/>
                    <a:pt x="2364" y="3222"/>
                  </a:cubicBezTo>
                  <a:cubicBezTo>
                    <a:pt x="2410" y="3268"/>
                    <a:pt x="2457" y="3315"/>
                    <a:pt x="2503" y="3361"/>
                  </a:cubicBezTo>
                  <a:cubicBezTo>
                    <a:pt x="2619" y="3338"/>
                    <a:pt x="2735" y="3338"/>
                    <a:pt x="2851" y="3338"/>
                  </a:cubicBezTo>
                  <a:cubicBezTo>
                    <a:pt x="2827" y="3338"/>
                    <a:pt x="2827" y="3315"/>
                    <a:pt x="2804" y="3315"/>
                  </a:cubicBezTo>
                  <a:cubicBezTo>
                    <a:pt x="3162" y="3174"/>
                    <a:pt x="3547" y="3090"/>
                    <a:pt x="3924" y="3090"/>
                  </a:cubicBezTo>
                  <a:cubicBezTo>
                    <a:pt x="4475" y="3090"/>
                    <a:pt x="5010" y="3269"/>
                    <a:pt x="5423" y="3709"/>
                  </a:cubicBezTo>
                  <a:cubicBezTo>
                    <a:pt x="6188" y="4497"/>
                    <a:pt x="6118" y="5655"/>
                    <a:pt x="5284" y="6351"/>
                  </a:cubicBezTo>
                  <a:cubicBezTo>
                    <a:pt x="5330" y="6490"/>
                    <a:pt x="5377" y="6629"/>
                    <a:pt x="5377" y="6768"/>
                  </a:cubicBezTo>
                  <a:lnTo>
                    <a:pt x="5400" y="6768"/>
                  </a:lnTo>
                  <a:cubicBezTo>
                    <a:pt x="5933" y="6861"/>
                    <a:pt x="6651" y="7139"/>
                    <a:pt x="6582" y="7834"/>
                  </a:cubicBezTo>
                  <a:cubicBezTo>
                    <a:pt x="6489" y="8622"/>
                    <a:pt x="5469" y="8923"/>
                    <a:pt x="4867" y="8970"/>
                  </a:cubicBezTo>
                  <a:cubicBezTo>
                    <a:pt x="4731" y="8986"/>
                    <a:pt x="4595" y="8993"/>
                    <a:pt x="4460" y="8993"/>
                  </a:cubicBezTo>
                  <a:cubicBezTo>
                    <a:pt x="3817" y="8993"/>
                    <a:pt x="3194" y="8817"/>
                    <a:pt x="2619" y="8529"/>
                  </a:cubicBezTo>
                  <a:cubicBezTo>
                    <a:pt x="2364" y="8460"/>
                    <a:pt x="2109" y="8367"/>
                    <a:pt x="1854" y="8274"/>
                  </a:cubicBezTo>
                  <a:lnTo>
                    <a:pt x="1854" y="8274"/>
                  </a:lnTo>
                  <a:cubicBezTo>
                    <a:pt x="1924" y="9085"/>
                    <a:pt x="1298" y="9734"/>
                    <a:pt x="510" y="9850"/>
                  </a:cubicBezTo>
                  <a:cubicBezTo>
                    <a:pt x="394" y="9873"/>
                    <a:pt x="301" y="9873"/>
                    <a:pt x="209" y="9873"/>
                  </a:cubicBezTo>
                  <a:cubicBezTo>
                    <a:pt x="139" y="9943"/>
                    <a:pt x="70" y="10012"/>
                    <a:pt x="0" y="10082"/>
                  </a:cubicBezTo>
                  <a:cubicBezTo>
                    <a:pt x="117" y="10100"/>
                    <a:pt x="237" y="10111"/>
                    <a:pt x="359" y="10111"/>
                  </a:cubicBezTo>
                  <a:cubicBezTo>
                    <a:pt x="553" y="10111"/>
                    <a:pt x="752" y="10083"/>
                    <a:pt x="950" y="10012"/>
                  </a:cubicBezTo>
                  <a:cubicBezTo>
                    <a:pt x="1622" y="9781"/>
                    <a:pt x="2109" y="9155"/>
                    <a:pt x="2109" y="8460"/>
                  </a:cubicBezTo>
                  <a:cubicBezTo>
                    <a:pt x="2786" y="8957"/>
                    <a:pt x="3725" y="9306"/>
                    <a:pt x="4615" y="9306"/>
                  </a:cubicBezTo>
                  <a:cubicBezTo>
                    <a:pt x="5218" y="9306"/>
                    <a:pt x="5798" y="9145"/>
                    <a:pt x="6257" y="8761"/>
                  </a:cubicBezTo>
                  <a:cubicBezTo>
                    <a:pt x="7393" y="7834"/>
                    <a:pt x="6767" y="6745"/>
                    <a:pt x="5539" y="6490"/>
                  </a:cubicBezTo>
                  <a:cubicBezTo>
                    <a:pt x="6350" y="5841"/>
                    <a:pt x="6443" y="4613"/>
                    <a:pt x="5817" y="3755"/>
                  </a:cubicBezTo>
                  <a:cubicBezTo>
                    <a:pt x="5343" y="3152"/>
                    <a:pt x="4656" y="2878"/>
                    <a:pt x="3954" y="2878"/>
                  </a:cubicBezTo>
                  <a:cubicBezTo>
                    <a:pt x="3522" y="2878"/>
                    <a:pt x="3085" y="2982"/>
                    <a:pt x="2688" y="3176"/>
                  </a:cubicBezTo>
                  <a:cubicBezTo>
                    <a:pt x="2665" y="3176"/>
                    <a:pt x="2642" y="3153"/>
                    <a:pt x="2619" y="3129"/>
                  </a:cubicBezTo>
                  <a:cubicBezTo>
                    <a:pt x="2665" y="3129"/>
                    <a:pt x="2688" y="3106"/>
                    <a:pt x="2712" y="3060"/>
                  </a:cubicBezTo>
                  <a:cubicBezTo>
                    <a:pt x="3059" y="1646"/>
                    <a:pt x="2202" y="279"/>
                    <a:pt x="76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23;p13"/>
          <p:cNvGrpSpPr/>
          <p:nvPr/>
        </p:nvGrpSpPr>
        <p:grpSpPr>
          <a:xfrm>
            <a:off x="6858972" y="-394135"/>
            <a:ext cx="1818502" cy="1010008"/>
            <a:chOff x="6858972" y="-295601"/>
            <a:chExt cx="1818502" cy="757506"/>
          </a:xfrm>
        </p:grpSpPr>
        <p:sp>
          <p:nvSpPr>
            <p:cNvPr id="424" name="Google Shape;424;p13"/>
            <p:cNvSpPr/>
            <p:nvPr/>
          </p:nvSpPr>
          <p:spPr>
            <a:xfrm>
              <a:off x="6862545" y="-272235"/>
              <a:ext cx="1805910" cy="716746"/>
            </a:xfrm>
            <a:custGeom>
              <a:avLst/>
              <a:gdLst/>
              <a:ahLst/>
              <a:cxnLst/>
              <a:rect l="l" t="t" r="r" b="b"/>
              <a:pathLst>
                <a:path w="30836" h="12239" extrusionOk="0">
                  <a:moveTo>
                    <a:pt x="12949" y="1"/>
                  </a:moveTo>
                  <a:cubicBezTo>
                    <a:pt x="10711" y="1"/>
                    <a:pt x="8461" y="1288"/>
                    <a:pt x="8760" y="4054"/>
                  </a:cubicBezTo>
                  <a:cubicBezTo>
                    <a:pt x="8779" y="4164"/>
                    <a:pt x="8681" y="4230"/>
                    <a:pt x="8582" y="4230"/>
                  </a:cubicBezTo>
                  <a:cubicBezTo>
                    <a:pt x="8556" y="4230"/>
                    <a:pt x="8530" y="4225"/>
                    <a:pt x="8505" y="4216"/>
                  </a:cubicBezTo>
                  <a:cubicBezTo>
                    <a:pt x="7691" y="3842"/>
                    <a:pt x="6801" y="3469"/>
                    <a:pt x="5901" y="3469"/>
                  </a:cubicBezTo>
                  <a:cubicBezTo>
                    <a:pt x="5572" y="3469"/>
                    <a:pt x="5242" y="3519"/>
                    <a:pt x="4913" y="3636"/>
                  </a:cubicBezTo>
                  <a:cubicBezTo>
                    <a:pt x="3592" y="4123"/>
                    <a:pt x="2990" y="6000"/>
                    <a:pt x="4496" y="6719"/>
                  </a:cubicBezTo>
                  <a:cubicBezTo>
                    <a:pt x="4612" y="6580"/>
                    <a:pt x="4774" y="6487"/>
                    <a:pt x="4936" y="6394"/>
                  </a:cubicBezTo>
                  <a:cubicBezTo>
                    <a:pt x="4953" y="6385"/>
                    <a:pt x="4969" y="6380"/>
                    <a:pt x="4986" y="6380"/>
                  </a:cubicBezTo>
                  <a:cubicBezTo>
                    <a:pt x="5086" y="6380"/>
                    <a:pt x="5172" y="6543"/>
                    <a:pt x="5052" y="6603"/>
                  </a:cubicBezTo>
                  <a:cubicBezTo>
                    <a:pt x="4612" y="6835"/>
                    <a:pt x="4334" y="7159"/>
                    <a:pt x="4125" y="7599"/>
                  </a:cubicBezTo>
                  <a:cubicBezTo>
                    <a:pt x="4110" y="7630"/>
                    <a:pt x="4084" y="7643"/>
                    <a:pt x="4058" y="7643"/>
                  </a:cubicBezTo>
                  <a:cubicBezTo>
                    <a:pt x="4004" y="7643"/>
                    <a:pt x="3948" y="7592"/>
                    <a:pt x="3963" y="7530"/>
                  </a:cubicBezTo>
                  <a:cubicBezTo>
                    <a:pt x="4033" y="7321"/>
                    <a:pt x="4125" y="7113"/>
                    <a:pt x="4264" y="6927"/>
                  </a:cubicBezTo>
                  <a:lnTo>
                    <a:pt x="4264" y="6927"/>
                  </a:lnTo>
                  <a:cubicBezTo>
                    <a:pt x="2897" y="6997"/>
                    <a:pt x="0" y="7901"/>
                    <a:pt x="1113" y="9731"/>
                  </a:cubicBezTo>
                  <a:cubicBezTo>
                    <a:pt x="1532" y="10425"/>
                    <a:pt x="2216" y="10694"/>
                    <a:pt x="2949" y="10694"/>
                  </a:cubicBezTo>
                  <a:cubicBezTo>
                    <a:pt x="3956" y="10694"/>
                    <a:pt x="5058" y="10186"/>
                    <a:pt x="5701" y="9569"/>
                  </a:cubicBezTo>
                  <a:cubicBezTo>
                    <a:pt x="5729" y="9541"/>
                    <a:pt x="5762" y="9529"/>
                    <a:pt x="5793" y="9529"/>
                  </a:cubicBezTo>
                  <a:cubicBezTo>
                    <a:pt x="5889" y="9529"/>
                    <a:pt x="5974" y="9644"/>
                    <a:pt x="5887" y="9731"/>
                  </a:cubicBezTo>
                  <a:cubicBezTo>
                    <a:pt x="5840" y="9778"/>
                    <a:pt x="5817" y="9801"/>
                    <a:pt x="5771" y="9847"/>
                  </a:cubicBezTo>
                  <a:cubicBezTo>
                    <a:pt x="5751" y="10334"/>
                    <a:pt x="6141" y="10674"/>
                    <a:pt x="6609" y="10674"/>
                  </a:cubicBezTo>
                  <a:cubicBezTo>
                    <a:pt x="6698" y="10674"/>
                    <a:pt x="6790" y="10661"/>
                    <a:pt x="6883" y="10635"/>
                  </a:cubicBezTo>
                  <a:cubicBezTo>
                    <a:pt x="7393" y="10519"/>
                    <a:pt x="7694" y="10079"/>
                    <a:pt x="7949" y="9662"/>
                  </a:cubicBezTo>
                  <a:cubicBezTo>
                    <a:pt x="7970" y="9628"/>
                    <a:pt x="8000" y="9614"/>
                    <a:pt x="8031" y="9614"/>
                  </a:cubicBezTo>
                  <a:cubicBezTo>
                    <a:pt x="8105" y="9614"/>
                    <a:pt x="8184" y="9696"/>
                    <a:pt x="8135" y="9778"/>
                  </a:cubicBezTo>
                  <a:cubicBezTo>
                    <a:pt x="8135" y="9778"/>
                    <a:pt x="8135" y="9778"/>
                    <a:pt x="8135" y="9801"/>
                  </a:cubicBezTo>
                  <a:lnTo>
                    <a:pt x="8158" y="9801"/>
                  </a:lnTo>
                  <a:cubicBezTo>
                    <a:pt x="8447" y="11426"/>
                    <a:pt x="9870" y="12238"/>
                    <a:pt x="11419" y="12238"/>
                  </a:cubicBezTo>
                  <a:cubicBezTo>
                    <a:pt x="11483" y="12238"/>
                    <a:pt x="11547" y="12237"/>
                    <a:pt x="11611" y="12234"/>
                  </a:cubicBezTo>
                  <a:cubicBezTo>
                    <a:pt x="12329" y="12211"/>
                    <a:pt x="13210" y="12072"/>
                    <a:pt x="13836" y="11678"/>
                  </a:cubicBezTo>
                  <a:cubicBezTo>
                    <a:pt x="14554" y="11238"/>
                    <a:pt x="14879" y="10427"/>
                    <a:pt x="15180" y="9685"/>
                  </a:cubicBezTo>
                  <a:cubicBezTo>
                    <a:pt x="14832" y="9685"/>
                    <a:pt x="14508" y="9662"/>
                    <a:pt x="14160" y="9592"/>
                  </a:cubicBezTo>
                  <a:cubicBezTo>
                    <a:pt x="14075" y="9571"/>
                    <a:pt x="14088" y="9451"/>
                    <a:pt x="14163" y="9451"/>
                  </a:cubicBezTo>
                  <a:cubicBezTo>
                    <a:pt x="14170" y="9451"/>
                    <a:pt x="14176" y="9452"/>
                    <a:pt x="14183" y="9453"/>
                  </a:cubicBezTo>
                  <a:cubicBezTo>
                    <a:pt x="14360" y="9466"/>
                    <a:pt x="14536" y="9473"/>
                    <a:pt x="14712" y="9473"/>
                  </a:cubicBezTo>
                  <a:cubicBezTo>
                    <a:pt x="15185" y="9473"/>
                    <a:pt x="15658" y="9420"/>
                    <a:pt x="16130" y="9268"/>
                  </a:cubicBezTo>
                  <a:cubicBezTo>
                    <a:pt x="16144" y="9264"/>
                    <a:pt x="16158" y="9263"/>
                    <a:pt x="16170" y="9263"/>
                  </a:cubicBezTo>
                  <a:cubicBezTo>
                    <a:pt x="16325" y="9263"/>
                    <a:pt x="16371" y="9503"/>
                    <a:pt x="16200" y="9546"/>
                  </a:cubicBezTo>
                  <a:cubicBezTo>
                    <a:pt x="15945" y="9592"/>
                    <a:pt x="15713" y="9639"/>
                    <a:pt x="15458" y="9662"/>
                  </a:cubicBezTo>
                  <a:cubicBezTo>
                    <a:pt x="15481" y="9685"/>
                    <a:pt x="15481" y="9708"/>
                    <a:pt x="15458" y="9755"/>
                  </a:cubicBezTo>
                  <a:cubicBezTo>
                    <a:pt x="15458" y="9755"/>
                    <a:pt x="15458" y="9778"/>
                    <a:pt x="15458" y="9778"/>
                  </a:cubicBezTo>
                  <a:cubicBezTo>
                    <a:pt x="15777" y="10347"/>
                    <a:pt x="16412" y="10832"/>
                    <a:pt x="16994" y="10832"/>
                  </a:cubicBezTo>
                  <a:cubicBezTo>
                    <a:pt x="17385" y="10832"/>
                    <a:pt x="17752" y="10614"/>
                    <a:pt x="17984" y="10056"/>
                  </a:cubicBezTo>
                  <a:cubicBezTo>
                    <a:pt x="18004" y="10007"/>
                    <a:pt x="18039" y="9987"/>
                    <a:pt x="18078" y="9987"/>
                  </a:cubicBezTo>
                  <a:cubicBezTo>
                    <a:pt x="18131" y="9987"/>
                    <a:pt x="18189" y="10025"/>
                    <a:pt x="18216" y="10079"/>
                  </a:cubicBezTo>
                  <a:cubicBezTo>
                    <a:pt x="18623" y="11188"/>
                    <a:pt x="20466" y="11656"/>
                    <a:pt x="21567" y="11656"/>
                  </a:cubicBezTo>
                  <a:cubicBezTo>
                    <a:pt x="21594" y="11656"/>
                    <a:pt x="21620" y="11656"/>
                    <a:pt x="21646" y="11655"/>
                  </a:cubicBezTo>
                  <a:cubicBezTo>
                    <a:pt x="22874" y="11609"/>
                    <a:pt x="23963" y="10913"/>
                    <a:pt x="24311" y="9731"/>
                  </a:cubicBezTo>
                  <a:lnTo>
                    <a:pt x="24311" y="9731"/>
                  </a:lnTo>
                  <a:cubicBezTo>
                    <a:pt x="24120" y="9784"/>
                    <a:pt x="23929" y="9810"/>
                    <a:pt x="23737" y="9810"/>
                  </a:cubicBezTo>
                  <a:cubicBezTo>
                    <a:pt x="23674" y="9810"/>
                    <a:pt x="23610" y="9807"/>
                    <a:pt x="23546" y="9801"/>
                  </a:cubicBezTo>
                  <a:cubicBezTo>
                    <a:pt x="23453" y="9778"/>
                    <a:pt x="23453" y="9662"/>
                    <a:pt x="23546" y="9662"/>
                  </a:cubicBezTo>
                  <a:cubicBezTo>
                    <a:pt x="23940" y="9616"/>
                    <a:pt x="24265" y="9546"/>
                    <a:pt x="24589" y="9407"/>
                  </a:cubicBezTo>
                  <a:cubicBezTo>
                    <a:pt x="24589" y="9384"/>
                    <a:pt x="24612" y="9384"/>
                    <a:pt x="24612" y="9384"/>
                  </a:cubicBezTo>
                  <a:cubicBezTo>
                    <a:pt x="24890" y="9245"/>
                    <a:pt x="25145" y="9083"/>
                    <a:pt x="25377" y="8851"/>
                  </a:cubicBezTo>
                  <a:cubicBezTo>
                    <a:pt x="25403" y="8825"/>
                    <a:pt x="25432" y="8814"/>
                    <a:pt x="25461" y="8814"/>
                  </a:cubicBezTo>
                  <a:cubicBezTo>
                    <a:pt x="25561" y="8814"/>
                    <a:pt x="25652" y="8946"/>
                    <a:pt x="25562" y="9036"/>
                  </a:cubicBezTo>
                  <a:cubicBezTo>
                    <a:pt x="25400" y="9222"/>
                    <a:pt x="25168" y="9384"/>
                    <a:pt x="24937" y="9523"/>
                  </a:cubicBezTo>
                  <a:cubicBezTo>
                    <a:pt x="25665" y="9881"/>
                    <a:pt x="26860" y="10245"/>
                    <a:pt x="27937" y="10245"/>
                  </a:cubicBezTo>
                  <a:cubicBezTo>
                    <a:pt x="28951" y="10245"/>
                    <a:pt x="29859" y="9922"/>
                    <a:pt x="30174" y="8967"/>
                  </a:cubicBezTo>
                  <a:cubicBezTo>
                    <a:pt x="30836" y="6896"/>
                    <a:pt x="28431" y="6241"/>
                    <a:pt x="26834" y="6241"/>
                  </a:cubicBezTo>
                  <a:cubicBezTo>
                    <a:pt x="26697" y="6241"/>
                    <a:pt x="26566" y="6246"/>
                    <a:pt x="26443" y="6255"/>
                  </a:cubicBezTo>
                  <a:cubicBezTo>
                    <a:pt x="26420" y="6278"/>
                    <a:pt x="26420" y="6278"/>
                    <a:pt x="26420" y="6278"/>
                  </a:cubicBezTo>
                  <a:cubicBezTo>
                    <a:pt x="26395" y="6309"/>
                    <a:pt x="26364" y="6322"/>
                    <a:pt x="26333" y="6322"/>
                  </a:cubicBezTo>
                  <a:cubicBezTo>
                    <a:pt x="26248" y="6322"/>
                    <a:pt x="26166" y="6224"/>
                    <a:pt x="26234" y="6139"/>
                  </a:cubicBezTo>
                  <a:cubicBezTo>
                    <a:pt x="26652" y="5560"/>
                    <a:pt x="26165" y="4934"/>
                    <a:pt x="25516" y="4865"/>
                  </a:cubicBezTo>
                  <a:cubicBezTo>
                    <a:pt x="25470" y="4860"/>
                    <a:pt x="25424" y="4858"/>
                    <a:pt x="25378" y="4858"/>
                  </a:cubicBezTo>
                  <a:cubicBezTo>
                    <a:pt x="24950" y="4858"/>
                    <a:pt x="24572" y="5047"/>
                    <a:pt x="24195" y="5235"/>
                  </a:cubicBezTo>
                  <a:cubicBezTo>
                    <a:pt x="24195" y="5259"/>
                    <a:pt x="24195" y="5282"/>
                    <a:pt x="24195" y="5328"/>
                  </a:cubicBezTo>
                  <a:cubicBezTo>
                    <a:pt x="24195" y="5421"/>
                    <a:pt x="24120" y="5467"/>
                    <a:pt x="24044" y="5467"/>
                  </a:cubicBezTo>
                  <a:cubicBezTo>
                    <a:pt x="23969" y="5467"/>
                    <a:pt x="23894" y="5421"/>
                    <a:pt x="23894" y="5328"/>
                  </a:cubicBezTo>
                  <a:cubicBezTo>
                    <a:pt x="23894" y="3683"/>
                    <a:pt x="22573" y="2269"/>
                    <a:pt x="20927" y="2107"/>
                  </a:cubicBezTo>
                  <a:cubicBezTo>
                    <a:pt x="20798" y="2093"/>
                    <a:pt x="20670" y="2086"/>
                    <a:pt x="20544" y="2086"/>
                  </a:cubicBezTo>
                  <a:cubicBezTo>
                    <a:pt x="19200" y="2086"/>
                    <a:pt x="18041" y="2849"/>
                    <a:pt x="17173" y="3845"/>
                  </a:cubicBezTo>
                  <a:cubicBezTo>
                    <a:pt x="17173" y="3845"/>
                    <a:pt x="17173" y="3868"/>
                    <a:pt x="17150" y="3868"/>
                  </a:cubicBezTo>
                  <a:cubicBezTo>
                    <a:pt x="17150" y="3914"/>
                    <a:pt x="17127" y="3914"/>
                    <a:pt x="17103" y="3914"/>
                  </a:cubicBezTo>
                  <a:cubicBezTo>
                    <a:pt x="17095" y="3919"/>
                    <a:pt x="17086" y="3921"/>
                    <a:pt x="17077" y="3921"/>
                  </a:cubicBezTo>
                  <a:cubicBezTo>
                    <a:pt x="17035" y="3921"/>
                    <a:pt x="16992" y="3879"/>
                    <a:pt x="17011" y="3822"/>
                  </a:cubicBezTo>
                  <a:cubicBezTo>
                    <a:pt x="17034" y="3799"/>
                    <a:pt x="17057" y="3775"/>
                    <a:pt x="17057" y="3752"/>
                  </a:cubicBezTo>
                  <a:cubicBezTo>
                    <a:pt x="17465" y="1317"/>
                    <a:pt x="15213" y="1"/>
                    <a:pt x="12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6858972" y="-295601"/>
              <a:ext cx="1818502" cy="757506"/>
            </a:xfrm>
            <a:custGeom>
              <a:avLst/>
              <a:gdLst/>
              <a:ahLst/>
              <a:cxnLst/>
              <a:rect l="l" t="t" r="r" b="b"/>
              <a:pathLst>
                <a:path w="31051" h="12935" extrusionOk="0">
                  <a:moveTo>
                    <a:pt x="13032" y="408"/>
                  </a:moveTo>
                  <a:cubicBezTo>
                    <a:pt x="15296" y="408"/>
                    <a:pt x="17549" y="1719"/>
                    <a:pt x="17141" y="4151"/>
                  </a:cubicBezTo>
                  <a:cubicBezTo>
                    <a:pt x="17118" y="4174"/>
                    <a:pt x="17095" y="4198"/>
                    <a:pt x="17072" y="4221"/>
                  </a:cubicBezTo>
                  <a:cubicBezTo>
                    <a:pt x="17053" y="4278"/>
                    <a:pt x="17096" y="4320"/>
                    <a:pt x="17138" y="4320"/>
                  </a:cubicBezTo>
                  <a:cubicBezTo>
                    <a:pt x="17147" y="4320"/>
                    <a:pt x="17156" y="4318"/>
                    <a:pt x="17164" y="4313"/>
                  </a:cubicBezTo>
                  <a:cubicBezTo>
                    <a:pt x="17188" y="4313"/>
                    <a:pt x="17211" y="4313"/>
                    <a:pt x="17234" y="4267"/>
                  </a:cubicBezTo>
                  <a:cubicBezTo>
                    <a:pt x="17234" y="4267"/>
                    <a:pt x="17234" y="4244"/>
                    <a:pt x="17234" y="4244"/>
                  </a:cubicBezTo>
                  <a:cubicBezTo>
                    <a:pt x="18111" y="3239"/>
                    <a:pt x="19304" y="2490"/>
                    <a:pt x="20649" y="2490"/>
                  </a:cubicBezTo>
                  <a:cubicBezTo>
                    <a:pt x="20761" y="2490"/>
                    <a:pt x="20874" y="2495"/>
                    <a:pt x="20988" y="2506"/>
                  </a:cubicBezTo>
                  <a:cubicBezTo>
                    <a:pt x="22634" y="2668"/>
                    <a:pt x="23955" y="4082"/>
                    <a:pt x="23955" y="5727"/>
                  </a:cubicBezTo>
                  <a:cubicBezTo>
                    <a:pt x="23955" y="5831"/>
                    <a:pt x="24036" y="5884"/>
                    <a:pt x="24114" y="5884"/>
                  </a:cubicBezTo>
                  <a:cubicBezTo>
                    <a:pt x="24192" y="5884"/>
                    <a:pt x="24268" y="5831"/>
                    <a:pt x="24256" y="5727"/>
                  </a:cubicBezTo>
                  <a:cubicBezTo>
                    <a:pt x="24256" y="5704"/>
                    <a:pt x="24256" y="5658"/>
                    <a:pt x="24256" y="5634"/>
                  </a:cubicBezTo>
                  <a:cubicBezTo>
                    <a:pt x="24629" y="5448"/>
                    <a:pt x="25021" y="5280"/>
                    <a:pt x="25432" y="5280"/>
                  </a:cubicBezTo>
                  <a:cubicBezTo>
                    <a:pt x="25480" y="5280"/>
                    <a:pt x="25528" y="5282"/>
                    <a:pt x="25577" y="5287"/>
                  </a:cubicBezTo>
                  <a:cubicBezTo>
                    <a:pt x="26226" y="5333"/>
                    <a:pt x="26736" y="5959"/>
                    <a:pt x="26295" y="6561"/>
                  </a:cubicBezTo>
                  <a:cubicBezTo>
                    <a:pt x="26242" y="6633"/>
                    <a:pt x="26325" y="6731"/>
                    <a:pt x="26409" y="6731"/>
                  </a:cubicBezTo>
                  <a:cubicBezTo>
                    <a:pt x="26434" y="6731"/>
                    <a:pt x="26459" y="6722"/>
                    <a:pt x="26481" y="6701"/>
                  </a:cubicBezTo>
                  <a:cubicBezTo>
                    <a:pt x="26504" y="6677"/>
                    <a:pt x="26504" y="6677"/>
                    <a:pt x="26504" y="6654"/>
                  </a:cubicBezTo>
                  <a:cubicBezTo>
                    <a:pt x="26609" y="6648"/>
                    <a:pt x="26721" y="6645"/>
                    <a:pt x="26837" y="6645"/>
                  </a:cubicBezTo>
                  <a:cubicBezTo>
                    <a:pt x="28433" y="6645"/>
                    <a:pt x="30905" y="7270"/>
                    <a:pt x="30235" y="9366"/>
                  </a:cubicBezTo>
                  <a:cubicBezTo>
                    <a:pt x="29932" y="10321"/>
                    <a:pt x="29023" y="10644"/>
                    <a:pt x="28009" y="10644"/>
                  </a:cubicBezTo>
                  <a:cubicBezTo>
                    <a:pt x="26932" y="10644"/>
                    <a:pt x="25737" y="10280"/>
                    <a:pt x="25021" y="9922"/>
                  </a:cubicBezTo>
                  <a:cubicBezTo>
                    <a:pt x="25253" y="9783"/>
                    <a:pt x="25461" y="9621"/>
                    <a:pt x="25623" y="9435"/>
                  </a:cubicBezTo>
                  <a:cubicBezTo>
                    <a:pt x="25713" y="9345"/>
                    <a:pt x="25636" y="9213"/>
                    <a:pt x="25542" y="9213"/>
                  </a:cubicBezTo>
                  <a:cubicBezTo>
                    <a:pt x="25515" y="9213"/>
                    <a:pt x="25487" y="9224"/>
                    <a:pt x="25461" y="9250"/>
                  </a:cubicBezTo>
                  <a:cubicBezTo>
                    <a:pt x="25206" y="9482"/>
                    <a:pt x="24951" y="9667"/>
                    <a:pt x="24673" y="9783"/>
                  </a:cubicBezTo>
                  <a:cubicBezTo>
                    <a:pt x="24673" y="9783"/>
                    <a:pt x="24650" y="9806"/>
                    <a:pt x="24650" y="9806"/>
                  </a:cubicBezTo>
                  <a:cubicBezTo>
                    <a:pt x="24349" y="9945"/>
                    <a:pt x="24001" y="10038"/>
                    <a:pt x="23630" y="10061"/>
                  </a:cubicBezTo>
                  <a:cubicBezTo>
                    <a:pt x="23538" y="10061"/>
                    <a:pt x="23538" y="10177"/>
                    <a:pt x="23630" y="10200"/>
                  </a:cubicBezTo>
                  <a:cubicBezTo>
                    <a:pt x="23688" y="10206"/>
                    <a:pt x="23749" y="10209"/>
                    <a:pt x="23812" y="10209"/>
                  </a:cubicBezTo>
                  <a:cubicBezTo>
                    <a:pt x="24000" y="10209"/>
                    <a:pt x="24204" y="10183"/>
                    <a:pt x="24395" y="10130"/>
                  </a:cubicBezTo>
                  <a:lnTo>
                    <a:pt x="24395" y="10130"/>
                  </a:lnTo>
                  <a:cubicBezTo>
                    <a:pt x="24047" y="11312"/>
                    <a:pt x="22935" y="12008"/>
                    <a:pt x="21730" y="12054"/>
                  </a:cubicBezTo>
                  <a:cubicBezTo>
                    <a:pt x="21681" y="12056"/>
                    <a:pt x="21630" y="12057"/>
                    <a:pt x="21578" y="12057"/>
                  </a:cubicBezTo>
                  <a:cubicBezTo>
                    <a:pt x="20470" y="12057"/>
                    <a:pt x="18697" y="11585"/>
                    <a:pt x="18277" y="10478"/>
                  </a:cubicBezTo>
                  <a:cubicBezTo>
                    <a:pt x="18263" y="10436"/>
                    <a:pt x="18205" y="10393"/>
                    <a:pt x="18152" y="10393"/>
                  </a:cubicBezTo>
                  <a:cubicBezTo>
                    <a:pt x="18118" y="10393"/>
                    <a:pt x="18086" y="10410"/>
                    <a:pt x="18068" y="10455"/>
                  </a:cubicBezTo>
                  <a:cubicBezTo>
                    <a:pt x="17827" y="11021"/>
                    <a:pt x="17460" y="11241"/>
                    <a:pt x="17071" y="11241"/>
                  </a:cubicBezTo>
                  <a:cubicBezTo>
                    <a:pt x="16490" y="11241"/>
                    <a:pt x="15862" y="10747"/>
                    <a:pt x="15542" y="10177"/>
                  </a:cubicBezTo>
                  <a:cubicBezTo>
                    <a:pt x="15542" y="10177"/>
                    <a:pt x="15542" y="10177"/>
                    <a:pt x="15542" y="10154"/>
                  </a:cubicBezTo>
                  <a:cubicBezTo>
                    <a:pt x="15542" y="10130"/>
                    <a:pt x="15542" y="10084"/>
                    <a:pt x="15542" y="10061"/>
                  </a:cubicBezTo>
                  <a:cubicBezTo>
                    <a:pt x="15774" y="10038"/>
                    <a:pt x="16029" y="9991"/>
                    <a:pt x="16284" y="9945"/>
                  </a:cubicBezTo>
                  <a:cubicBezTo>
                    <a:pt x="16434" y="9924"/>
                    <a:pt x="16385" y="9662"/>
                    <a:pt x="16229" y="9662"/>
                  </a:cubicBezTo>
                  <a:cubicBezTo>
                    <a:pt x="16217" y="9662"/>
                    <a:pt x="16204" y="9664"/>
                    <a:pt x="16191" y="9667"/>
                  </a:cubicBezTo>
                  <a:cubicBezTo>
                    <a:pt x="15735" y="9819"/>
                    <a:pt x="15267" y="9872"/>
                    <a:pt x="14787" y="9872"/>
                  </a:cubicBezTo>
                  <a:cubicBezTo>
                    <a:pt x="14608" y="9872"/>
                    <a:pt x="14427" y="9865"/>
                    <a:pt x="14244" y="9852"/>
                  </a:cubicBezTo>
                  <a:cubicBezTo>
                    <a:pt x="14175" y="9852"/>
                    <a:pt x="14152" y="9968"/>
                    <a:pt x="14221" y="9991"/>
                  </a:cubicBezTo>
                  <a:cubicBezTo>
                    <a:pt x="14569" y="10061"/>
                    <a:pt x="14916" y="10084"/>
                    <a:pt x="15241" y="10084"/>
                  </a:cubicBezTo>
                  <a:cubicBezTo>
                    <a:pt x="14940" y="10849"/>
                    <a:pt x="14638" y="11637"/>
                    <a:pt x="13897" y="12077"/>
                  </a:cubicBezTo>
                  <a:cubicBezTo>
                    <a:pt x="13271" y="12471"/>
                    <a:pt x="12390" y="12610"/>
                    <a:pt x="11695" y="12657"/>
                  </a:cubicBezTo>
                  <a:cubicBezTo>
                    <a:pt x="11632" y="12659"/>
                    <a:pt x="11569" y="12661"/>
                    <a:pt x="11506" y="12661"/>
                  </a:cubicBezTo>
                  <a:cubicBezTo>
                    <a:pt x="9934" y="12661"/>
                    <a:pt x="8508" y="11827"/>
                    <a:pt x="8219" y="10200"/>
                  </a:cubicBezTo>
                  <a:cubicBezTo>
                    <a:pt x="8266" y="10105"/>
                    <a:pt x="8185" y="10021"/>
                    <a:pt x="8106" y="10021"/>
                  </a:cubicBezTo>
                  <a:cubicBezTo>
                    <a:pt x="8069" y="10021"/>
                    <a:pt x="8032" y="10040"/>
                    <a:pt x="8010" y="10084"/>
                  </a:cubicBezTo>
                  <a:cubicBezTo>
                    <a:pt x="7778" y="10501"/>
                    <a:pt x="7454" y="10918"/>
                    <a:pt x="6967" y="11057"/>
                  </a:cubicBezTo>
                  <a:cubicBezTo>
                    <a:pt x="6882" y="11077"/>
                    <a:pt x="6797" y="11087"/>
                    <a:pt x="6714" y="11087"/>
                  </a:cubicBezTo>
                  <a:cubicBezTo>
                    <a:pt x="6218" y="11087"/>
                    <a:pt x="5812" y="10743"/>
                    <a:pt x="5832" y="10246"/>
                  </a:cubicBezTo>
                  <a:cubicBezTo>
                    <a:pt x="5878" y="10223"/>
                    <a:pt x="5924" y="10177"/>
                    <a:pt x="5948" y="10130"/>
                  </a:cubicBezTo>
                  <a:cubicBezTo>
                    <a:pt x="6037" y="10059"/>
                    <a:pt x="5960" y="9931"/>
                    <a:pt x="5867" y="9931"/>
                  </a:cubicBezTo>
                  <a:cubicBezTo>
                    <a:pt x="5840" y="9931"/>
                    <a:pt x="5812" y="9942"/>
                    <a:pt x="5785" y="9968"/>
                  </a:cubicBezTo>
                  <a:cubicBezTo>
                    <a:pt x="5140" y="10586"/>
                    <a:pt x="4028" y="11103"/>
                    <a:pt x="3013" y="11103"/>
                  </a:cubicBezTo>
                  <a:cubicBezTo>
                    <a:pt x="2277" y="11103"/>
                    <a:pt x="1592" y="10832"/>
                    <a:pt x="1174" y="10130"/>
                  </a:cubicBezTo>
                  <a:cubicBezTo>
                    <a:pt x="84" y="8300"/>
                    <a:pt x="2981" y="7396"/>
                    <a:pt x="4349" y="7349"/>
                  </a:cubicBezTo>
                  <a:lnTo>
                    <a:pt x="4349" y="7349"/>
                  </a:lnTo>
                  <a:cubicBezTo>
                    <a:pt x="4209" y="7535"/>
                    <a:pt x="4094" y="7743"/>
                    <a:pt x="4047" y="7952"/>
                  </a:cubicBezTo>
                  <a:cubicBezTo>
                    <a:pt x="4032" y="8014"/>
                    <a:pt x="4088" y="8065"/>
                    <a:pt x="4142" y="8065"/>
                  </a:cubicBezTo>
                  <a:cubicBezTo>
                    <a:pt x="4168" y="8065"/>
                    <a:pt x="4194" y="8052"/>
                    <a:pt x="4209" y="8022"/>
                  </a:cubicBezTo>
                  <a:cubicBezTo>
                    <a:pt x="4418" y="7558"/>
                    <a:pt x="4696" y="7234"/>
                    <a:pt x="5113" y="7002"/>
                  </a:cubicBezTo>
                  <a:cubicBezTo>
                    <a:pt x="5233" y="6942"/>
                    <a:pt x="5164" y="6779"/>
                    <a:pt x="5054" y="6779"/>
                  </a:cubicBezTo>
                  <a:cubicBezTo>
                    <a:pt x="5036" y="6779"/>
                    <a:pt x="5017" y="6784"/>
                    <a:pt x="4997" y="6793"/>
                  </a:cubicBezTo>
                  <a:cubicBezTo>
                    <a:pt x="4835" y="6886"/>
                    <a:pt x="4696" y="7002"/>
                    <a:pt x="4557" y="7118"/>
                  </a:cubicBezTo>
                  <a:cubicBezTo>
                    <a:pt x="3051" y="6422"/>
                    <a:pt x="3653" y="4522"/>
                    <a:pt x="4974" y="4059"/>
                  </a:cubicBezTo>
                  <a:cubicBezTo>
                    <a:pt x="5314" y="3931"/>
                    <a:pt x="5656" y="3877"/>
                    <a:pt x="5998" y="3877"/>
                  </a:cubicBezTo>
                  <a:cubicBezTo>
                    <a:pt x="6894" y="3877"/>
                    <a:pt x="7784" y="4246"/>
                    <a:pt x="8590" y="4615"/>
                  </a:cubicBezTo>
                  <a:cubicBezTo>
                    <a:pt x="8612" y="4626"/>
                    <a:pt x="8639" y="4632"/>
                    <a:pt x="8666" y="4632"/>
                  </a:cubicBezTo>
                  <a:cubicBezTo>
                    <a:pt x="8751" y="4632"/>
                    <a:pt x="8845" y="4575"/>
                    <a:pt x="8845" y="4453"/>
                  </a:cubicBezTo>
                  <a:cubicBezTo>
                    <a:pt x="8533" y="1695"/>
                    <a:pt x="10788" y="408"/>
                    <a:pt x="13032" y="408"/>
                  </a:cubicBezTo>
                  <a:close/>
                  <a:moveTo>
                    <a:pt x="12835" y="1"/>
                  </a:moveTo>
                  <a:cubicBezTo>
                    <a:pt x="10499" y="1"/>
                    <a:pt x="8337" y="1765"/>
                    <a:pt x="8474" y="4198"/>
                  </a:cubicBezTo>
                  <a:cubicBezTo>
                    <a:pt x="7688" y="3866"/>
                    <a:pt x="6765" y="3560"/>
                    <a:pt x="5895" y="3560"/>
                  </a:cubicBezTo>
                  <a:cubicBezTo>
                    <a:pt x="5124" y="3560"/>
                    <a:pt x="4394" y="3801"/>
                    <a:pt x="3839" y="4476"/>
                  </a:cubicBezTo>
                  <a:cubicBezTo>
                    <a:pt x="3143" y="5333"/>
                    <a:pt x="3306" y="6701"/>
                    <a:pt x="4302" y="7164"/>
                  </a:cubicBezTo>
                  <a:cubicBezTo>
                    <a:pt x="4243" y="7161"/>
                    <a:pt x="4183" y="7159"/>
                    <a:pt x="4121" y="7159"/>
                  </a:cubicBezTo>
                  <a:cubicBezTo>
                    <a:pt x="2525" y="7159"/>
                    <a:pt x="0" y="8301"/>
                    <a:pt x="826" y="10130"/>
                  </a:cubicBezTo>
                  <a:cubicBezTo>
                    <a:pt x="1223" y="11013"/>
                    <a:pt x="2030" y="11350"/>
                    <a:pt x="2912" y="11350"/>
                  </a:cubicBezTo>
                  <a:cubicBezTo>
                    <a:pt x="3882" y="11350"/>
                    <a:pt x="4942" y="10943"/>
                    <a:pt x="5646" y="10409"/>
                  </a:cubicBezTo>
                  <a:cubicBezTo>
                    <a:pt x="5646" y="10826"/>
                    <a:pt x="6040" y="11220"/>
                    <a:pt x="6481" y="11289"/>
                  </a:cubicBezTo>
                  <a:cubicBezTo>
                    <a:pt x="6550" y="11301"/>
                    <a:pt x="6619" y="11306"/>
                    <a:pt x="6687" y="11306"/>
                  </a:cubicBezTo>
                  <a:cubicBezTo>
                    <a:pt x="7294" y="11306"/>
                    <a:pt x="7811" y="10860"/>
                    <a:pt x="8103" y="10339"/>
                  </a:cubicBezTo>
                  <a:cubicBezTo>
                    <a:pt x="8242" y="12031"/>
                    <a:pt x="9934" y="12935"/>
                    <a:pt x="11510" y="12935"/>
                  </a:cubicBezTo>
                  <a:cubicBezTo>
                    <a:pt x="12437" y="12935"/>
                    <a:pt x="13549" y="12749"/>
                    <a:pt x="14291" y="12170"/>
                  </a:cubicBezTo>
                  <a:cubicBezTo>
                    <a:pt x="14870" y="11730"/>
                    <a:pt x="15171" y="11057"/>
                    <a:pt x="15426" y="10409"/>
                  </a:cubicBezTo>
                  <a:cubicBezTo>
                    <a:pt x="15771" y="11029"/>
                    <a:pt x="16459" y="11485"/>
                    <a:pt x="17093" y="11485"/>
                  </a:cubicBezTo>
                  <a:cubicBezTo>
                    <a:pt x="17524" y="11485"/>
                    <a:pt x="17930" y="11273"/>
                    <a:pt x="18184" y="10756"/>
                  </a:cubicBezTo>
                  <a:cubicBezTo>
                    <a:pt x="18952" y="11747"/>
                    <a:pt x="20325" y="12326"/>
                    <a:pt x="21624" y="12326"/>
                  </a:cubicBezTo>
                  <a:cubicBezTo>
                    <a:pt x="23029" y="12326"/>
                    <a:pt x="24346" y="11649"/>
                    <a:pt x="24720" y="10084"/>
                  </a:cubicBezTo>
                  <a:cubicBezTo>
                    <a:pt x="25481" y="10517"/>
                    <a:pt x="26816" y="10939"/>
                    <a:pt x="28025" y="10939"/>
                  </a:cubicBezTo>
                  <a:cubicBezTo>
                    <a:pt x="29209" y="10939"/>
                    <a:pt x="30273" y="10535"/>
                    <a:pt x="30560" y="9343"/>
                  </a:cubicBezTo>
                  <a:cubicBezTo>
                    <a:pt x="31051" y="7276"/>
                    <a:pt x="28977" y="6474"/>
                    <a:pt x="27256" y="6474"/>
                  </a:cubicBezTo>
                  <a:cubicBezTo>
                    <a:pt x="27028" y="6474"/>
                    <a:pt x="26806" y="6488"/>
                    <a:pt x="26597" y="6515"/>
                  </a:cubicBezTo>
                  <a:cubicBezTo>
                    <a:pt x="26852" y="6052"/>
                    <a:pt x="26620" y="5472"/>
                    <a:pt x="26180" y="5217"/>
                  </a:cubicBezTo>
                  <a:cubicBezTo>
                    <a:pt x="25961" y="5100"/>
                    <a:pt x="25735" y="5052"/>
                    <a:pt x="25509" y="5052"/>
                  </a:cubicBezTo>
                  <a:cubicBezTo>
                    <a:pt x="25063" y="5052"/>
                    <a:pt x="24617" y="5242"/>
                    <a:pt x="24233" y="5472"/>
                  </a:cubicBezTo>
                  <a:cubicBezTo>
                    <a:pt x="24094" y="3943"/>
                    <a:pt x="22935" y="2645"/>
                    <a:pt x="21405" y="2320"/>
                  </a:cubicBezTo>
                  <a:cubicBezTo>
                    <a:pt x="21158" y="2269"/>
                    <a:pt x="20909" y="2244"/>
                    <a:pt x="20662" y="2244"/>
                  </a:cubicBezTo>
                  <a:cubicBezTo>
                    <a:pt x="19359" y="2244"/>
                    <a:pt x="18099" y="2930"/>
                    <a:pt x="17280" y="3943"/>
                  </a:cubicBezTo>
                  <a:cubicBezTo>
                    <a:pt x="17605" y="1579"/>
                    <a:pt x="15171" y="49"/>
                    <a:pt x="12970" y="3"/>
                  </a:cubicBezTo>
                  <a:cubicBezTo>
                    <a:pt x="12925" y="2"/>
                    <a:pt x="12880" y="1"/>
                    <a:pt x="12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8145064" y="-133971"/>
              <a:ext cx="116779" cy="198234"/>
            </a:xfrm>
            <a:custGeom>
              <a:avLst/>
              <a:gdLst/>
              <a:ahLst/>
              <a:cxnLst/>
              <a:rect l="l" t="t" r="r" b="b"/>
              <a:pathLst>
                <a:path w="1994" h="3385" extrusionOk="0">
                  <a:moveTo>
                    <a:pt x="1" y="1"/>
                  </a:moveTo>
                  <a:cubicBezTo>
                    <a:pt x="719" y="858"/>
                    <a:pt x="835" y="2156"/>
                    <a:pt x="951" y="3384"/>
                  </a:cubicBezTo>
                  <a:cubicBezTo>
                    <a:pt x="1275" y="3199"/>
                    <a:pt x="1646" y="3083"/>
                    <a:pt x="1994" y="3014"/>
                  </a:cubicBezTo>
                  <a:cubicBezTo>
                    <a:pt x="1994" y="2990"/>
                    <a:pt x="1994" y="2990"/>
                    <a:pt x="1994" y="2967"/>
                  </a:cubicBezTo>
                  <a:cubicBezTo>
                    <a:pt x="1994" y="1669"/>
                    <a:pt x="1159" y="511"/>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8279465" y="12258"/>
              <a:ext cx="143894" cy="75077"/>
            </a:xfrm>
            <a:custGeom>
              <a:avLst/>
              <a:gdLst/>
              <a:ahLst/>
              <a:cxnLst/>
              <a:rect l="l" t="t" r="r" b="b"/>
              <a:pathLst>
                <a:path w="2457" h="1282" extrusionOk="0">
                  <a:moveTo>
                    <a:pt x="1183" y="0"/>
                  </a:moveTo>
                  <a:cubicBezTo>
                    <a:pt x="755" y="0"/>
                    <a:pt x="377" y="189"/>
                    <a:pt x="0" y="377"/>
                  </a:cubicBezTo>
                  <a:cubicBezTo>
                    <a:pt x="0" y="401"/>
                    <a:pt x="0" y="424"/>
                    <a:pt x="0" y="447"/>
                  </a:cubicBezTo>
                  <a:cubicBezTo>
                    <a:pt x="93" y="447"/>
                    <a:pt x="162" y="424"/>
                    <a:pt x="255" y="424"/>
                  </a:cubicBezTo>
                  <a:cubicBezTo>
                    <a:pt x="394" y="377"/>
                    <a:pt x="533" y="354"/>
                    <a:pt x="672" y="354"/>
                  </a:cubicBezTo>
                  <a:cubicBezTo>
                    <a:pt x="704" y="350"/>
                    <a:pt x="736" y="348"/>
                    <a:pt x="767" y="348"/>
                  </a:cubicBezTo>
                  <a:cubicBezTo>
                    <a:pt x="920" y="348"/>
                    <a:pt x="1071" y="393"/>
                    <a:pt x="1205" y="470"/>
                  </a:cubicBezTo>
                  <a:cubicBezTo>
                    <a:pt x="1599" y="586"/>
                    <a:pt x="1924" y="887"/>
                    <a:pt x="2039" y="1281"/>
                  </a:cubicBezTo>
                  <a:cubicBezTo>
                    <a:pt x="2457" y="679"/>
                    <a:pt x="1970" y="76"/>
                    <a:pt x="1321" y="7"/>
                  </a:cubicBezTo>
                  <a:cubicBezTo>
                    <a:pt x="1275" y="2"/>
                    <a:pt x="1229" y="0"/>
                    <a:pt x="118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rot="440530">
              <a:off x="7724895" y="-259365"/>
              <a:ext cx="161379" cy="214106"/>
            </a:xfrm>
            <a:custGeom>
              <a:avLst/>
              <a:gdLst/>
              <a:ahLst/>
              <a:cxnLst/>
              <a:rect l="l" t="t" r="r" b="b"/>
              <a:pathLst>
                <a:path w="2481" h="3292" extrusionOk="0">
                  <a:moveTo>
                    <a:pt x="1" y="1"/>
                  </a:moveTo>
                  <a:cubicBezTo>
                    <a:pt x="882" y="997"/>
                    <a:pt x="1646" y="2087"/>
                    <a:pt x="2202" y="3292"/>
                  </a:cubicBezTo>
                  <a:cubicBezTo>
                    <a:pt x="2295" y="3199"/>
                    <a:pt x="2365" y="3106"/>
                    <a:pt x="2457" y="2990"/>
                  </a:cubicBezTo>
                  <a:cubicBezTo>
                    <a:pt x="2481" y="1461"/>
                    <a:pt x="1391" y="464"/>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8174931" y="300323"/>
              <a:ext cx="111332" cy="103246"/>
            </a:xfrm>
            <a:custGeom>
              <a:avLst/>
              <a:gdLst/>
              <a:ahLst/>
              <a:cxnLst/>
              <a:rect l="l" t="t" r="r" b="b"/>
              <a:pathLst>
                <a:path w="1901" h="1763" extrusionOk="0">
                  <a:moveTo>
                    <a:pt x="1901" y="1"/>
                  </a:moveTo>
                  <a:cubicBezTo>
                    <a:pt x="1739" y="47"/>
                    <a:pt x="1553" y="70"/>
                    <a:pt x="1368" y="94"/>
                  </a:cubicBezTo>
                  <a:lnTo>
                    <a:pt x="1090" y="94"/>
                  </a:lnTo>
                  <a:cubicBezTo>
                    <a:pt x="812" y="696"/>
                    <a:pt x="441" y="1252"/>
                    <a:pt x="1" y="1762"/>
                  </a:cubicBezTo>
                  <a:cubicBezTo>
                    <a:pt x="881" y="1530"/>
                    <a:pt x="1623" y="905"/>
                    <a:pt x="190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8356827" y="93483"/>
              <a:ext cx="312034" cy="234601"/>
            </a:xfrm>
            <a:custGeom>
              <a:avLst/>
              <a:gdLst/>
              <a:ahLst/>
              <a:cxnLst/>
              <a:rect l="l" t="t" r="r" b="b"/>
              <a:pathLst>
                <a:path w="5328" h="4006" extrusionOk="0">
                  <a:moveTo>
                    <a:pt x="1260" y="1"/>
                  </a:moveTo>
                  <a:cubicBezTo>
                    <a:pt x="1144" y="1"/>
                    <a:pt x="1032" y="4"/>
                    <a:pt x="927" y="10"/>
                  </a:cubicBezTo>
                  <a:cubicBezTo>
                    <a:pt x="904" y="33"/>
                    <a:pt x="904" y="33"/>
                    <a:pt x="904" y="57"/>
                  </a:cubicBezTo>
                  <a:lnTo>
                    <a:pt x="881" y="57"/>
                  </a:lnTo>
                  <a:cubicBezTo>
                    <a:pt x="1738" y="196"/>
                    <a:pt x="2526" y="520"/>
                    <a:pt x="2804" y="1238"/>
                  </a:cubicBezTo>
                  <a:cubicBezTo>
                    <a:pt x="3268" y="2444"/>
                    <a:pt x="2039" y="3278"/>
                    <a:pt x="1020" y="3486"/>
                  </a:cubicBezTo>
                  <a:cubicBezTo>
                    <a:pt x="795" y="3531"/>
                    <a:pt x="580" y="3557"/>
                    <a:pt x="363" y="3557"/>
                  </a:cubicBezTo>
                  <a:cubicBezTo>
                    <a:pt x="243" y="3557"/>
                    <a:pt x="123" y="3549"/>
                    <a:pt x="0" y="3533"/>
                  </a:cubicBezTo>
                  <a:lnTo>
                    <a:pt x="0" y="3533"/>
                  </a:lnTo>
                  <a:cubicBezTo>
                    <a:pt x="706" y="3792"/>
                    <a:pt x="1597" y="4005"/>
                    <a:pt x="2419" y="4005"/>
                  </a:cubicBezTo>
                  <a:cubicBezTo>
                    <a:pt x="3432" y="4005"/>
                    <a:pt x="4338" y="3681"/>
                    <a:pt x="4658" y="2722"/>
                  </a:cubicBezTo>
                  <a:cubicBezTo>
                    <a:pt x="5328" y="626"/>
                    <a:pt x="2856" y="1"/>
                    <a:pt x="126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431"/>
        <p:cNvGrpSpPr/>
        <p:nvPr/>
      </p:nvGrpSpPr>
      <p:grpSpPr>
        <a:xfrm>
          <a:off x="0" y="0"/>
          <a:ext cx="0" cy="0"/>
          <a:chOff x="0" y="0"/>
          <a:chExt cx="0" cy="0"/>
        </a:xfrm>
      </p:grpSpPr>
      <p:sp>
        <p:nvSpPr>
          <p:cNvPr id="432" name="Google Shape;432;p14"/>
          <p:cNvSpPr txBox="1">
            <a:spLocks noGrp="1"/>
          </p:cNvSpPr>
          <p:nvPr>
            <p:ph type="title"/>
          </p:nvPr>
        </p:nvSpPr>
        <p:spPr>
          <a:xfrm>
            <a:off x="2399550" y="4225500"/>
            <a:ext cx="4344900" cy="637600"/>
          </a:xfrm>
          <a:prstGeom prst="rect">
            <a:avLst/>
          </a:prstGeom>
        </p:spPr>
        <p:txBody>
          <a:bodyPr spcFirstLastPara="1" wrap="square" lIns="91425" tIns="91425" rIns="91425" bIns="91425" anchor="t" anchorCtr="0">
            <a:no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r>
              <a:rPr lang="ru-RU" smtClean="0"/>
              <a:t>Образец заголовка</a:t>
            </a:r>
            <a:endParaRPr/>
          </a:p>
        </p:txBody>
      </p:sp>
      <p:sp>
        <p:nvSpPr>
          <p:cNvPr id="433" name="Google Shape;433;p14"/>
          <p:cNvSpPr txBox="1">
            <a:spLocks noGrp="1"/>
          </p:cNvSpPr>
          <p:nvPr>
            <p:ph type="subTitle" idx="1"/>
          </p:nvPr>
        </p:nvSpPr>
        <p:spPr>
          <a:xfrm>
            <a:off x="1334400" y="1268467"/>
            <a:ext cx="6423300" cy="265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700"/>
              <a:buNone/>
              <a:defRPr sz="2700"/>
            </a:lvl1pPr>
            <a:lvl2pPr lvl="1" algn="ctr" rtl="0">
              <a:lnSpc>
                <a:spcPct val="100000"/>
              </a:lnSpc>
              <a:spcBef>
                <a:spcPts val="0"/>
              </a:spcBef>
              <a:spcAft>
                <a:spcPts val="0"/>
              </a:spcAft>
              <a:buSzPts val="2700"/>
              <a:buNone/>
              <a:defRPr sz="2700"/>
            </a:lvl2pPr>
            <a:lvl3pPr lvl="2" algn="ctr" rtl="0">
              <a:lnSpc>
                <a:spcPct val="100000"/>
              </a:lnSpc>
              <a:spcBef>
                <a:spcPts val="0"/>
              </a:spcBef>
              <a:spcAft>
                <a:spcPts val="0"/>
              </a:spcAft>
              <a:buSzPts val="2700"/>
              <a:buNone/>
              <a:defRPr sz="2700"/>
            </a:lvl3pPr>
            <a:lvl4pPr lvl="3" algn="ctr" rtl="0">
              <a:lnSpc>
                <a:spcPct val="100000"/>
              </a:lnSpc>
              <a:spcBef>
                <a:spcPts val="0"/>
              </a:spcBef>
              <a:spcAft>
                <a:spcPts val="0"/>
              </a:spcAft>
              <a:buSzPts val="2700"/>
              <a:buNone/>
              <a:defRPr sz="2700"/>
            </a:lvl4pPr>
            <a:lvl5pPr lvl="4" algn="ctr" rtl="0">
              <a:lnSpc>
                <a:spcPct val="100000"/>
              </a:lnSpc>
              <a:spcBef>
                <a:spcPts val="0"/>
              </a:spcBef>
              <a:spcAft>
                <a:spcPts val="0"/>
              </a:spcAft>
              <a:buSzPts val="2700"/>
              <a:buNone/>
              <a:defRPr sz="2700"/>
            </a:lvl5pPr>
            <a:lvl6pPr lvl="5" algn="ctr" rtl="0">
              <a:lnSpc>
                <a:spcPct val="100000"/>
              </a:lnSpc>
              <a:spcBef>
                <a:spcPts val="0"/>
              </a:spcBef>
              <a:spcAft>
                <a:spcPts val="0"/>
              </a:spcAft>
              <a:buSzPts val="2700"/>
              <a:buNone/>
              <a:defRPr sz="2700"/>
            </a:lvl6pPr>
            <a:lvl7pPr lvl="6" algn="ctr" rtl="0">
              <a:lnSpc>
                <a:spcPct val="100000"/>
              </a:lnSpc>
              <a:spcBef>
                <a:spcPts val="0"/>
              </a:spcBef>
              <a:spcAft>
                <a:spcPts val="0"/>
              </a:spcAft>
              <a:buSzPts val="2700"/>
              <a:buNone/>
              <a:defRPr sz="2700"/>
            </a:lvl7pPr>
            <a:lvl8pPr lvl="7" algn="ctr" rtl="0">
              <a:lnSpc>
                <a:spcPct val="100000"/>
              </a:lnSpc>
              <a:spcBef>
                <a:spcPts val="0"/>
              </a:spcBef>
              <a:spcAft>
                <a:spcPts val="0"/>
              </a:spcAft>
              <a:buSzPts val="2700"/>
              <a:buNone/>
              <a:defRPr sz="2700"/>
            </a:lvl8pPr>
            <a:lvl9pPr lvl="8" algn="ctr" rtl="0">
              <a:lnSpc>
                <a:spcPct val="100000"/>
              </a:lnSpc>
              <a:spcBef>
                <a:spcPts val="0"/>
              </a:spcBef>
              <a:spcAft>
                <a:spcPts val="0"/>
              </a:spcAft>
              <a:buSzPts val="2700"/>
              <a:buNone/>
              <a:defRPr sz="2700"/>
            </a:lvl9pPr>
          </a:lstStyle>
          <a:p>
            <a:r>
              <a:rPr lang="ru-RU" smtClean="0"/>
              <a:t>Образец подзаголовка</a:t>
            </a:r>
            <a:endParaRPr/>
          </a:p>
        </p:txBody>
      </p:sp>
      <p:sp>
        <p:nvSpPr>
          <p:cNvPr id="434" name="Google Shape;434;p14"/>
          <p:cNvSpPr/>
          <p:nvPr/>
        </p:nvSpPr>
        <p:spPr>
          <a:xfrm>
            <a:off x="-29600" y="5434033"/>
            <a:ext cx="9173700" cy="14536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5" name="Google Shape;435;p14"/>
          <p:cNvCxnSpPr/>
          <p:nvPr/>
        </p:nvCxnSpPr>
        <p:spPr>
          <a:xfrm>
            <a:off x="-29600" y="5427200"/>
            <a:ext cx="9206400" cy="0"/>
          </a:xfrm>
          <a:prstGeom prst="straightConnector1">
            <a:avLst/>
          </a:prstGeom>
          <a:noFill/>
          <a:ln w="76200" cap="flat" cmpd="sng">
            <a:solidFill>
              <a:schemeClr val="dk2"/>
            </a:solidFill>
            <a:prstDash val="solid"/>
            <a:round/>
            <a:headEnd type="none" w="med" len="med"/>
            <a:tailEnd type="none" w="med" len="med"/>
          </a:ln>
        </p:spPr>
      </p:cxnSp>
      <p:grpSp>
        <p:nvGrpSpPr>
          <p:cNvPr id="2" name="Google Shape;436;p14"/>
          <p:cNvGrpSpPr/>
          <p:nvPr/>
        </p:nvGrpSpPr>
        <p:grpSpPr>
          <a:xfrm>
            <a:off x="7975702" y="2435946"/>
            <a:ext cx="1762075" cy="1146868"/>
            <a:chOff x="7975701" y="1826959"/>
            <a:chExt cx="1762075" cy="860151"/>
          </a:xfrm>
        </p:grpSpPr>
        <p:sp>
          <p:nvSpPr>
            <p:cNvPr id="437" name="Google Shape;437;p14"/>
            <p:cNvSpPr/>
            <p:nvPr/>
          </p:nvSpPr>
          <p:spPr>
            <a:xfrm>
              <a:off x="7992878" y="1845203"/>
              <a:ext cx="1738310" cy="825914"/>
            </a:xfrm>
            <a:custGeom>
              <a:avLst/>
              <a:gdLst/>
              <a:ahLst/>
              <a:cxnLst/>
              <a:rect l="l" t="t" r="r" b="b"/>
              <a:pathLst>
                <a:path w="29346" h="13943" extrusionOk="0">
                  <a:moveTo>
                    <a:pt x="22007" y="0"/>
                  </a:moveTo>
                  <a:cubicBezTo>
                    <a:pt x="20617" y="0"/>
                    <a:pt x="19284" y="795"/>
                    <a:pt x="18506" y="2043"/>
                  </a:cubicBezTo>
                  <a:cubicBezTo>
                    <a:pt x="18475" y="2084"/>
                    <a:pt x="18431" y="2102"/>
                    <a:pt x="18388" y="2102"/>
                  </a:cubicBezTo>
                  <a:cubicBezTo>
                    <a:pt x="18332" y="2102"/>
                    <a:pt x="18277" y="2072"/>
                    <a:pt x="18251" y="2020"/>
                  </a:cubicBezTo>
                  <a:cubicBezTo>
                    <a:pt x="18002" y="1202"/>
                    <a:pt x="17374" y="828"/>
                    <a:pt x="16741" y="828"/>
                  </a:cubicBezTo>
                  <a:cubicBezTo>
                    <a:pt x="15957" y="828"/>
                    <a:pt x="15165" y="1401"/>
                    <a:pt x="15076" y="2414"/>
                  </a:cubicBezTo>
                  <a:cubicBezTo>
                    <a:pt x="15446" y="2437"/>
                    <a:pt x="15794" y="2484"/>
                    <a:pt x="16142" y="2599"/>
                  </a:cubicBezTo>
                  <a:cubicBezTo>
                    <a:pt x="16290" y="2642"/>
                    <a:pt x="16244" y="2860"/>
                    <a:pt x="16110" y="2860"/>
                  </a:cubicBezTo>
                  <a:cubicBezTo>
                    <a:pt x="16098" y="2860"/>
                    <a:pt x="16086" y="2858"/>
                    <a:pt x="16072" y="2854"/>
                  </a:cubicBezTo>
                  <a:cubicBezTo>
                    <a:pt x="15646" y="2733"/>
                    <a:pt x="15233" y="2668"/>
                    <a:pt x="14820" y="2668"/>
                  </a:cubicBezTo>
                  <a:cubicBezTo>
                    <a:pt x="14445" y="2668"/>
                    <a:pt x="14070" y="2721"/>
                    <a:pt x="13685" y="2831"/>
                  </a:cubicBezTo>
                  <a:cubicBezTo>
                    <a:pt x="13677" y="2833"/>
                    <a:pt x="13670" y="2833"/>
                    <a:pt x="13663" y="2833"/>
                  </a:cubicBezTo>
                  <a:cubicBezTo>
                    <a:pt x="13564" y="2833"/>
                    <a:pt x="13531" y="2689"/>
                    <a:pt x="13639" y="2646"/>
                  </a:cubicBezTo>
                  <a:cubicBezTo>
                    <a:pt x="13894" y="2553"/>
                    <a:pt x="14149" y="2484"/>
                    <a:pt x="14427" y="2460"/>
                  </a:cubicBezTo>
                  <a:cubicBezTo>
                    <a:pt x="13870" y="1313"/>
                    <a:pt x="12689" y="818"/>
                    <a:pt x="11497" y="818"/>
                  </a:cubicBezTo>
                  <a:cubicBezTo>
                    <a:pt x="11100" y="818"/>
                    <a:pt x="10701" y="873"/>
                    <a:pt x="10325" y="977"/>
                  </a:cubicBezTo>
                  <a:cubicBezTo>
                    <a:pt x="8378" y="1510"/>
                    <a:pt x="7127" y="3179"/>
                    <a:pt x="7266" y="5172"/>
                  </a:cubicBezTo>
                  <a:cubicBezTo>
                    <a:pt x="7266" y="5251"/>
                    <a:pt x="7191" y="5297"/>
                    <a:pt x="7121" y="5297"/>
                  </a:cubicBezTo>
                  <a:cubicBezTo>
                    <a:pt x="7088" y="5297"/>
                    <a:pt x="7056" y="5287"/>
                    <a:pt x="7034" y="5265"/>
                  </a:cubicBezTo>
                  <a:cubicBezTo>
                    <a:pt x="6622" y="4842"/>
                    <a:pt x="5917" y="4562"/>
                    <a:pt x="5289" y="4562"/>
                  </a:cubicBezTo>
                  <a:cubicBezTo>
                    <a:pt x="4504" y="4562"/>
                    <a:pt x="3841" y="5000"/>
                    <a:pt x="4021" y="6145"/>
                  </a:cubicBezTo>
                  <a:cubicBezTo>
                    <a:pt x="4036" y="6190"/>
                    <a:pt x="4003" y="6216"/>
                    <a:pt x="3965" y="6216"/>
                  </a:cubicBezTo>
                  <a:cubicBezTo>
                    <a:pt x="3944" y="6216"/>
                    <a:pt x="3922" y="6208"/>
                    <a:pt x="3905" y="6192"/>
                  </a:cubicBezTo>
                  <a:lnTo>
                    <a:pt x="3882" y="6215"/>
                  </a:lnTo>
                  <a:cubicBezTo>
                    <a:pt x="3901" y="6215"/>
                    <a:pt x="3889" y="6244"/>
                    <a:pt x="3872" y="6244"/>
                  </a:cubicBezTo>
                  <a:cubicBezTo>
                    <a:pt x="3868" y="6244"/>
                    <a:pt x="3863" y="6243"/>
                    <a:pt x="3859" y="6238"/>
                  </a:cubicBezTo>
                  <a:cubicBezTo>
                    <a:pt x="3482" y="6033"/>
                    <a:pt x="3018" y="5930"/>
                    <a:pt x="2545" y="5930"/>
                  </a:cubicBezTo>
                  <a:cubicBezTo>
                    <a:pt x="1362" y="5930"/>
                    <a:pt x="124" y="6575"/>
                    <a:pt x="58" y="7883"/>
                  </a:cubicBezTo>
                  <a:cubicBezTo>
                    <a:pt x="1" y="9260"/>
                    <a:pt x="1080" y="9732"/>
                    <a:pt x="2229" y="9732"/>
                  </a:cubicBezTo>
                  <a:cubicBezTo>
                    <a:pt x="2937" y="9732"/>
                    <a:pt x="3671" y="9553"/>
                    <a:pt x="4183" y="9297"/>
                  </a:cubicBezTo>
                  <a:cubicBezTo>
                    <a:pt x="4199" y="9287"/>
                    <a:pt x="4216" y="9282"/>
                    <a:pt x="4232" y="9282"/>
                  </a:cubicBezTo>
                  <a:cubicBezTo>
                    <a:pt x="4289" y="9282"/>
                    <a:pt x="4340" y="9336"/>
                    <a:pt x="4322" y="9390"/>
                  </a:cubicBezTo>
                  <a:cubicBezTo>
                    <a:pt x="3697" y="11267"/>
                    <a:pt x="5643" y="13237"/>
                    <a:pt x="7312" y="13723"/>
                  </a:cubicBezTo>
                  <a:cubicBezTo>
                    <a:pt x="7620" y="13812"/>
                    <a:pt x="7931" y="13855"/>
                    <a:pt x="8237" y="13855"/>
                  </a:cubicBezTo>
                  <a:cubicBezTo>
                    <a:pt x="9611" y="13855"/>
                    <a:pt x="10877" y="12998"/>
                    <a:pt x="11275" y="11615"/>
                  </a:cubicBezTo>
                  <a:cubicBezTo>
                    <a:pt x="10904" y="11545"/>
                    <a:pt x="10580" y="11383"/>
                    <a:pt x="10278" y="11197"/>
                  </a:cubicBezTo>
                  <a:cubicBezTo>
                    <a:pt x="10220" y="11139"/>
                    <a:pt x="10260" y="11048"/>
                    <a:pt x="10329" y="11048"/>
                  </a:cubicBezTo>
                  <a:cubicBezTo>
                    <a:pt x="10342" y="11048"/>
                    <a:pt x="10356" y="11051"/>
                    <a:pt x="10371" y="11058"/>
                  </a:cubicBezTo>
                  <a:cubicBezTo>
                    <a:pt x="10695" y="11221"/>
                    <a:pt x="11020" y="11336"/>
                    <a:pt x="11344" y="11406"/>
                  </a:cubicBezTo>
                  <a:cubicBezTo>
                    <a:pt x="11365" y="11346"/>
                    <a:pt x="11415" y="11320"/>
                    <a:pt x="11470" y="11320"/>
                  </a:cubicBezTo>
                  <a:cubicBezTo>
                    <a:pt x="11541" y="11320"/>
                    <a:pt x="11619" y="11364"/>
                    <a:pt x="11646" y="11429"/>
                  </a:cubicBezTo>
                  <a:cubicBezTo>
                    <a:pt x="11657" y="11418"/>
                    <a:pt x="11675" y="11412"/>
                    <a:pt x="11689" y="11412"/>
                  </a:cubicBezTo>
                  <a:cubicBezTo>
                    <a:pt x="11704" y="11412"/>
                    <a:pt x="11715" y="11418"/>
                    <a:pt x="11715" y="11429"/>
                  </a:cubicBezTo>
                  <a:cubicBezTo>
                    <a:pt x="11790" y="11435"/>
                    <a:pt x="11864" y="11438"/>
                    <a:pt x="11939" y="11438"/>
                  </a:cubicBezTo>
                  <a:cubicBezTo>
                    <a:pt x="12142" y="11438"/>
                    <a:pt x="12346" y="11417"/>
                    <a:pt x="12550" y="11383"/>
                  </a:cubicBezTo>
                  <a:cubicBezTo>
                    <a:pt x="12557" y="11382"/>
                    <a:pt x="12564" y="11381"/>
                    <a:pt x="12571" y="11381"/>
                  </a:cubicBezTo>
                  <a:cubicBezTo>
                    <a:pt x="12695" y="11381"/>
                    <a:pt x="12751" y="11571"/>
                    <a:pt x="12619" y="11615"/>
                  </a:cubicBezTo>
                  <a:cubicBezTo>
                    <a:pt x="12410" y="11667"/>
                    <a:pt x="12189" y="11693"/>
                    <a:pt x="11964" y="11693"/>
                  </a:cubicBezTo>
                  <a:cubicBezTo>
                    <a:pt x="11889" y="11693"/>
                    <a:pt x="11814" y="11690"/>
                    <a:pt x="11738" y="11684"/>
                  </a:cubicBezTo>
                  <a:lnTo>
                    <a:pt x="11738" y="11684"/>
                  </a:lnTo>
                  <a:cubicBezTo>
                    <a:pt x="11831" y="12796"/>
                    <a:pt x="13175" y="13283"/>
                    <a:pt x="14102" y="13469"/>
                  </a:cubicBezTo>
                  <a:cubicBezTo>
                    <a:pt x="14368" y="13524"/>
                    <a:pt x="14643" y="13554"/>
                    <a:pt x="14915" y="13554"/>
                  </a:cubicBezTo>
                  <a:cubicBezTo>
                    <a:pt x="15897" y="13554"/>
                    <a:pt x="16840" y="13159"/>
                    <a:pt x="17185" y="12124"/>
                  </a:cubicBezTo>
                  <a:cubicBezTo>
                    <a:pt x="17208" y="12066"/>
                    <a:pt x="17260" y="12037"/>
                    <a:pt x="17312" y="12037"/>
                  </a:cubicBezTo>
                  <a:cubicBezTo>
                    <a:pt x="17364" y="12037"/>
                    <a:pt x="17416" y="12066"/>
                    <a:pt x="17439" y="12124"/>
                  </a:cubicBezTo>
                  <a:cubicBezTo>
                    <a:pt x="17956" y="13393"/>
                    <a:pt x="19340" y="13943"/>
                    <a:pt x="20830" y="13943"/>
                  </a:cubicBezTo>
                  <a:cubicBezTo>
                    <a:pt x="23423" y="13943"/>
                    <a:pt x="26339" y="12281"/>
                    <a:pt x="25574" y="9853"/>
                  </a:cubicBezTo>
                  <a:cubicBezTo>
                    <a:pt x="25536" y="9739"/>
                    <a:pt x="25639" y="9656"/>
                    <a:pt x="25741" y="9656"/>
                  </a:cubicBezTo>
                  <a:cubicBezTo>
                    <a:pt x="25763" y="9656"/>
                    <a:pt x="25785" y="9660"/>
                    <a:pt x="25806" y="9668"/>
                  </a:cubicBezTo>
                  <a:cubicBezTo>
                    <a:pt x="25764" y="9647"/>
                    <a:pt x="25797" y="9571"/>
                    <a:pt x="25853" y="9571"/>
                  </a:cubicBezTo>
                  <a:cubicBezTo>
                    <a:pt x="25860" y="9571"/>
                    <a:pt x="25868" y="9573"/>
                    <a:pt x="25875" y="9575"/>
                  </a:cubicBezTo>
                  <a:cubicBezTo>
                    <a:pt x="26082" y="9631"/>
                    <a:pt x="26298" y="9658"/>
                    <a:pt x="26516" y="9658"/>
                  </a:cubicBezTo>
                  <a:cubicBezTo>
                    <a:pt x="27570" y="9658"/>
                    <a:pt x="28666" y="9028"/>
                    <a:pt x="28934" y="7953"/>
                  </a:cubicBezTo>
                  <a:cubicBezTo>
                    <a:pt x="29346" y="6432"/>
                    <a:pt x="27851" y="6072"/>
                    <a:pt x="26583" y="6072"/>
                  </a:cubicBezTo>
                  <a:cubicBezTo>
                    <a:pt x="26209" y="6072"/>
                    <a:pt x="25854" y="6103"/>
                    <a:pt x="25574" y="6145"/>
                  </a:cubicBezTo>
                  <a:cubicBezTo>
                    <a:pt x="25538" y="6202"/>
                    <a:pt x="25487" y="6226"/>
                    <a:pt x="25436" y="6226"/>
                  </a:cubicBezTo>
                  <a:cubicBezTo>
                    <a:pt x="25322" y="6226"/>
                    <a:pt x="25209" y="6104"/>
                    <a:pt x="25273" y="5960"/>
                  </a:cubicBezTo>
                  <a:cubicBezTo>
                    <a:pt x="26362" y="4013"/>
                    <a:pt x="25806" y="1557"/>
                    <a:pt x="23789" y="467"/>
                  </a:cubicBezTo>
                  <a:cubicBezTo>
                    <a:pt x="23211" y="147"/>
                    <a:pt x="22604" y="0"/>
                    <a:pt x="2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7975701" y="1827552"/>
              <a:ext cx="1760997" cy="859559"/>
            </a:xfrm>
            <a:custGeom>
              <a:avLst/>
              <a:gdLst/>
              <a:ahLst/>
              <a:cxnLst/>
              <a:rect l="l" t="t" r="r" b="b"/>
              <a:pathLst>
                <a:path w="29729" h="14511" extrusionOk="0">
                  <a:moveTo>
                    <a:pt x="22302" y="1"/>
                  </a:moveTo>
                  <a:cubicBezTo>
                    <a:pt x="20881" y="1"/>
                    <a:pt x="19495" y="727"/>
                    <a:pt x="18703" y="1994"/>
                  </a:cubicBezTo>
                  <a:cubicBezTo>
                    <a:pt x="18356" y="1261"/>
                    <a:pt x="17671" y="909"/>
                    <a:pt x="17000" y="909"/>
                  </a:cubicBezTo>
                  <a:cubicBezTo>
                    <a:pt x="16101" y="909"/>
                    <a:pt x="15227" y="1541"/>
                    <a:pt x="15227" y="2735"/>
                  </a:cubicBezTo>
                  <a:lnTo>
                    <a:pt x="15018" y="2735"/>
                  </a:lnTo>
                  <a:cubicBezTo>
                    <a:pt x="15041" y="2689"/>
                    <a:pt x="15041" y="2642"/>
                    <a:pt x="15018" y="2596"/>
                  </a:cubicBezTo>
                  <a:cubicBezTo>
                    <a:pt x="14424" y="1337"/>
                    <a:pt x="13104" y="778"/>
                    <a:pt x="11775" y="778"/>
                  </a:cubicBezTo>
                  <a:cubicBezTo>
                    <a:pt x="11342" y="778"/>
                    <a:pt x="10909" y="837"/>
                    <a:pt x="10499" y="951"/>
                  </a:cubicBezTo>
                  <a:cubicBezTo>
                    <a:pt x="8598" y="1484"/>
                    <a:pt x="7162" y="3175"/>
                    <a:pt x="7254" y="5169"/>
                  </a:cubicBezTo>
                  <a:cubicBezTo>
                    <a:pt x="6809" y="4822"/>
                    <a:pt x="6282" y="4570"/>
                    <a:pt x="5731" y="4570"/>
                  </a:cubicBezTo>
                  <a:cubicBezTo>
                    <a:pt x="5507" y="4570"/>
                    <a:pt x="5280" y="4611"/>
                    <a:pt x="5053" y="4705"/>
                  </a:cubicBezTo>
                  <a:cubicBezTo>
                    <a:pt x="4381" y="5030"/>
                    <a:pt x="4010" y="5748"/>
                    <a:pt x="4195" y="6466"/>
                  </a:cubicBezTo>
                  <a:cubicBezTo>
                    <a:pt x="4195" y="6490"/>
                    <a:pt x="4195" y="6490"/>
                    <a:pt x="4195" y="6490"/>
                  </a:cubicBezTo>
                  <a:cubicBezTo>
                    <a:pt x="4203" y="6514"/>
                    <a:pt x="4223" y="6524"/>
                    <a:pt x="4243" y="6524"/>
                  </a:cubicBezTo>
                  <a:cubicBezTo>
                    <a:pt x="4282" y="6524"/>
                    <a:pt x="4326" y="6488"/>
                    <a:pt x="4311" y="6443"/>
                  </a:cubicBezTo>
                  <a:cubicBezTo>
                    <a:pt x="4130" y="5305"/>
                    <a:pt x="4800" y="4867"/>
                    <a:pt x="5589" y="4867"/>
                  </a:cubicBezTo>
                  <a:cubicBezTo>
                    <a:pt x="6214" y="4867"/>
                    <a:pt x="6914" y="5142"/>
                    <a:pt x="7324" y="5563"/>
                  </a:cubicBezTo>
                  <a:cubicBezTo>
                    <a:pt x="7346" y="5592"/>
                    <a:pt x="7378" y="5605"/>
                    <a:pt x="7412" y="5605"/>
                  </a:cubicBezTo>
                  <a:cubicBezTo>
                    <a:pt x="7481" y="5605"/>
                    <a:pt x="7556" y="5548"/>
                    <a:pt x="7556" y="5470"/>
                  </a:cubicBezTo>
                  <a:cubicBezTo>
                    <a:pt x="7417" y="3477"/>
                    <a:pt x="8668" y="1808"/>
                    <a:pt x="10592" y="1275"/>
                  </a:cubicBezTo>
                  <a:cubicBezTo>
                    <a:pt x="10974" y="1171"/>
                    <a:pt x="11377" y="1116"/>
                    <a:pt x="11777" y="1116"/>
                  </a:cubicBezTo>
                  <a:cubicBezTo>
                    <a:pt x="12979" y="1116"/>
                    <a:pt x="14160" y="1611"/>
                    <a:pt x="14717" y="2758"/>
                  </a:cubicBezTo>
                  <a:cubicBezTo>
                    <a:pt x="14439" y="2805"/>
                    <a:pt x="14184" y="2851"/>
                    <a:pt x="13929" y="2944"/>
                  </a:cubicBezTo>
                  <a:cubicBezTo>
                    <a:pt x="13821" y="2987"/>
                    <a:pt x="13854" y="3131"/>
                    <a:pt x="13953" y="3131"/>
                  </a:cubicBezTo>
                  <a:cubicBezTo>
                    <a:pt x="13960" y="3131"/>
                    <a:pt x="13967" y="3131"/>
                    <a:pt x="13975" y="3129"/>
                  </a:cubicBezTo>
                  <a:cubicBezTo>
                    <a:pt x="14360" y="3019"/>
                    <a:pt x="14735" y="2966"/>
                    <a:pt x="15110" y="2966"/>
                  </a:cubicBezTo>
                  <a:cubicBezTo>
                    <a:pt x="15523" y="2966"/>
                    <a:pt x="15936" y="3031"/>
                    <a:pt x="16362" y="3152"/>
                  </a:cubicBezTo>
                  <a:cubicBezTo>
                    <a:pt x="16376" y="3156"/>
                    <a:pt x="16388" y="3158"/>
                    <a:pt x="16400" y="3158"/>
                  </a:cubicBezTo>
                  <a:cubicBezTo>
                    <a:pt x="16531" y="3158"/>
                    <a:pt x="16559" y="2940"/>
                    <a:pt x="16432" y="2897"/>
                  </a:cubicBezTo>
                  <a:cubicBezTo>
                    <a:pt x="16084" y="2782"/>
                    <a:pt x="15713" y="2735"/>
                    <a:pt x="15366" y="2712"/>
                  </a:cubicBezTo>
                  <a:cubicBezTo>
                    <a:pt x="15443" y="1709"/>
                    <a:pt x="16241" y="1134"/>
                    <a:pt x="17031" y="1134"/>
                  </a:cubicBezTo>
                  <a:cubicBezTo>
                    <a:pt x="17665" y="1134"/>
                    <a:pt x="18293" y="1503"/>
                    <a:pt x="18541" y="2318"/>
                  </a:cubicBezTo>
                  <a:cubicBezTo>
                    <a:pt x="18566" y="2382"/>
                    <a:pt x="18620" y="2417"/>
                    <a:pt x="18674" y="2417"/>
                  </a:cubicBezTo>
                  <a:cubicBezTo>
                    <a:pt x="18719" y="2417"/>
                    <a:pt x="18764" y="2393"/>
                    <a:pt x="18796" y="2341"/>
                  </a:cubicBezTo>
                  <a:cubicBezTo>
                    <a:pt x="19574" y="1092"/>
                    <a:pt x="20909" y="308"/>
                    <a:pt x="22300" y="308"/>
                  </a:cubicBezTo>
                  <a:cubicBezTo>
                    <a:pt x="22896" y="308"/>
                    <a:pt x="23502" y="452"/>
                    <a:pt x="24079" y="765"/>
                  </a:cubicBezTo>
                  <a:cubicBezTo>
                    <a:pt x="26096" y="1878"/>
                    <a:pt x="26652" y="4311"/>
                    <a:pt x="25563" y="6281"/>
                  </a:cubicBezTo>
                  <a:cubicBezTo>
                    <a:pt x="25499" y="6408"/>
                    <a:pt x="25611" y="6525"/>
                    <a:pt x="25724" y="6525"/>
                  </a:cubicBezTo>
                  <a:cubicBezTo>
                    <a:pt x="25776" y="6525"/>
                    <a:pt x="25828" y="6501"/>
                    <a:pt x="25864" y="6443"/>
                  </a:cubicBezTo>
                  <a:cubicBezTo>
                    <a:pt x="26144" y="6401"/>
                    <a:pt x="26499" y="6370"/>
                    <a:pt x="26873" y="6370"/>
                  </a:cubicBezTo>
                  <a:cubicBezTo>
                    <a:pt x="28141" y="6370"/>
                    <a:pt x="29636" y="6730"/>
                    <a:pt x="29224" y="8251"/>
                  </a:cubicBezTo>
                  <a:cubicBezTo>
                    <a:pt x="28956" y="9326"/>
                    <a:pt x="27860" y="9956"/>
                    <a:pt x="26793" y="9956"/>
                  </a:cubicBezTo>
                  <a:cubicBezTo>
                    <a:pt x="26572" y="9956"/>
                    <a:pt x="26353" y="9929"/>
                    <a:pt x="26142" y="9873"/>
                  </a:cubicBezTo>
                  <a:cubicBezTo>
                    <a:pt x="26137" y="9871"/>
                    <a:pt x="26132" y="9869"/>
                    <a:pt x="26127" y="9869"/>
                  </a:cubicBezTo>
                  <a:cubicBezTo>
                    <a:pt x="26087" y="9869"/>
                    <a:pt x="26054" y="9948"/>
                    <a:pt x="26096" y="9989"/>
                  </a:cubicBezTo>
                  <a:cubicBezTo>
                    <a:pt x="26069" y="9973"/>
                    <a:pt x="26040" y="9966"/>
                    <a:pt x="26012" y="9966"/>
                  </a:cubicBezTo>
                  <a:cubicBezTo>
                    <a:pt x="25916" y="9966"/>
                    <a:pt x="25828" y="10049"/>
                    <a:pt x="25864" y="10174"/>
                  </a:cubicBezTo>
                  <a:cubicBezTo>
                    <a:pt x="26629" y="12586"/>
                    <a:pt x="23717" y="14242"/>
                    <a:pt x="21125" y="14242"/>
                  </a:cubicBezTo>
                  <a:cubicBezTo>
                    <a:pt x="19632" y="14242"/>
                    <a:pt x="18246" y="13693"/>
                    <a:pt x="17729" y="12422"/>
                  </a:cubicBezTo>
                  <a:cubicBezTo>
                    <a:pt x="17706" y="12364"/>
                    <a:pt x="17654" y="12335"/>
                    <a:pt x="17602" y="12335"/>
                  </a:cubicBezTo>
                  <a:cubicBezTo>
                    <a:pt x="17550" y="12335"/>
                    <a:pt x="17498" y="12364"/>
                    <a:pt x="17475" y="12422"/>
                  </a:cubicBezTo>
                  <a:cubicBezTo>
                    <a:pt x="17111" y="13457"/>
                    <a:pt x="16180" y="13852"/>
                    <a:pt x="15202" y="13852"/>
                  </a:cubicBezTo>
                  <a:cubicBezTo>
                    <a:pt x="14932" y="13852"/>
                    <a:pt x="14658" y="13822"/>
                    <a:pt x="14392" y="13767"/>
                  </a:cubicBezTo>
                  <a:cubicBezTo>
                    <a:pt x="13465" y="13581"/>
                    <a:pt x="12121" y="13094"/>
                    <a:pt x="12028" y="12005"/>
                  </a:cubicBezTo>
                  <a:lnTo>
                    <a:pt x="12028" y="12005"/>
                  </a:lnTo>
                  <a:cubicBezTo>
                    <a:pt x="12100" y="12011"/>
                    <a:pt x="12171" y="12014"/>
                    <a:pt x="12241" y="12014"/>
                  </a:cubicBezTo>
                  <a:cubicBezTo>
                    <a:pt x="12471" y="12014"/>
                    <a:pt x="12697" y="11983"/>
                    <a:pt x="12909" y="11913"/>
                  </a:cubicBezTo>
                  <a:cubicBezTo>
                    <a:pt x="13041" y="11869"/>
                    <a:pt x="12985" y="11679"/>
                    <a:pt x="12861" y="11679"/>
                  </a:cubicBezTo>
                  <a:cubicBezTo>
                    <a:pt x="12854" y="11679"/>
                    <a:pt x="12847" y="11680"/>
                    <a:pt x="12840" y="11681"/>
                  </a:cubicBezTo>
                  <a:cubicBezTo>
                    <a:pt x="12636" y="11715"/>
                    <a:pt x="12432" y="11736"/>
                    <a:pt x="12229" y="11736"/>
                  </a:cubicBezTo>
                  <a:cubicBezTo>
                    <a:pt x="12154" y="11736"/>
                    <a:pt x="12080" y="11733"/>
                    <a:pt x="12005" y="11727"/>
                  </a:cubicBezTo>
                  <a:lnTo>
                    <a:pt x="11936" y="11727"/>
                  </a:lnTo>
                  <a:cubicBezTo>
                    <a:pt x="11909" y="11662"/>
                    <a:pt x="11831" y="11618"/>
                    <a:pt x="11760" y="11618"/>
                  </a:cubicBezTo>
                  <a:cubicBezTo>
                    <a:pt x="11705" y="11618"/>
                    <a:pt x="11655" y="11644"/>
                    <a:pt x="11634" y="11704"/>
                  </a:cubicBezTo>
                  <a:cubicBezTo>
                    <a:pt x="11310" y="11634"/>
                    <a:pt x="10985" y="11542"/>
                    <a:pt x="10661" y="11356"/>
                  </a:cubicBezTo>
                  <a:cubicBezTo>
                    <a:pt x="10646" y="11349"/>
                    <a:pt x="10632" y="11346"/>
                    <a:pt x="10619" y="11346"/>
                  </a:cubicBezTo>
                  <a:cubicBezTo>
                    <a:pt x="10550" y="11346"/>
                    <a:pt x="10510" y="11437"/>
                    <a:pt x="10568" y="11495"/>
                  </a:cubicBezTo>
                  <a:cubicBezTo>
                    <a:pt x="10870" y="11704"/>
                    <a:pt x="11217" y="11843"/>
                    <a:pt x="11565" y="11936"/>
                  </a:cubicBezTo>
                  <a:cubicBezTo>
                    <a:pt x="11167" y="13300"/>
                    <a:pt x="9902" y="14153"/>
                    <a:pt x="8529" y="14153"/>
                  </a:cubicBezTo>
                  <a:cubicBezTo>
                    <a:pt x="8222" y="14153"/>
                    <a:pt x="7911" y="14110"/>
                    <a:pt x="7602" y="14021"/>
                  </a:cubicBezTo>
                  <a:cubicBezTo>
                    <a:pt x="5933" y="13535"/>
                    <a:pt x="3987" y="11565"/>
                    <a:pt x="4612" y="9711"/>
                  </a:cubicBezTo>
                  <a:cubicBezTo>
                    <a:pt x="4630" y="9639"/>
                    <a:pt x="4578" y="9580"/>
                    <a:pt x="4521" y="9580"/>
                  </a:cubicBezTo>
                  <a:cubicBezTo>
                    <a:pt x="4505" y="9580"/>
                    <a:pt x="4489" y="9585"/>
                    <a:pt x="4473" y="9595"/>
                  </a:cubicBezTo>
                  <a:cubicBezTo>
                    <a:pt x="3957" y="9853"/>
                    <a:pt x="3215" y="10036"/>
                    <a:pt x="2502" y="10036"/>
                  </a:cubicBezTo>
                  <a:cubicBezTo>
                    <a:pt x="1359" y="10036"/>
                    <a:pt x="291" y="9566"/>
                    <a:pt x="348" y="8181"/>
                  </a:cubicBezTo>
                  <a:cubicBezTo>
                    <a:pt x="414" y="6882"/>
                    <a:pt x="1636" y="6236"/>
                    <a:pt x="2804" y="6236"/>
                  </a:cubicBezTo>
                  <a:cubicBezTo>
                    <a:pt x="3281" y="6236"/>
                    <a:pt x="3749" y="6344"/>
                    <a:pt x="4126" y="6559"/>
                  </a:cubicBezTo>
                  <a:cubicBezTo>
                    <a:pt x="4149" y="6559"/>
                    <a:pt x="4195" y="6536"/>
                    <a:pt x="4172" y="6513"/>
                  </a:cubicBezTo>
                  <a:cubicBezTo>
                    <a:pt x="3774" y="6180"/>
                    <a:pt x="3262" y="6027"/>
                    <a:pt x="2738" y="6027"/>
                  </a:cubicBezTo>
                  <a:cubicBezTo>
                    <a:pt x="1585" y="6027"/>
                    <a:pt x="370" y="6763"/>
                    <a:pt x="163" y="7926"/>
                  </a:cubicBezTo>
                  <a:cubicBezTo>
                    <a:pt x="0" y="8807"/>
                    <a:pt x="533" y="9641"/>
                    <a:pt x="1298" y="10035"/>
                  </a:cubicBezTo>
                  <a:cubicBezTo>
                    <a:pt x="1666" y="10248"/>
                    <a:pt x="2099" y="10348"/>
                    <a:pt x="2515" y="10348"/>
                  </a:cubicBezTo>
                  <a:cubicBezTo>
                    <a:pt x="2597" y="10348"/>
                    <a:pt x="2678" y="10344"/>
                    <a:pt x="2758" y="10337"/>
                  </a:cubicBezTo>
                  <a:cubicBezTo>
                    <a:pt x="2967" y="10337"/>
                    <a:pt x="3199" y="10290"/>
                    <a:pt x="3407" y="10244"/>
                  </a:cubicBezTo>
                  <a:cubicBezTo>
                    <a:pt x="3562" y="10200"/>
                    <a:pt x="3930" y="9964"/>
                    <a:pt x="4124" y="9964"/>
                  </a:cubicBezTo>
                  <a:cubicBezTo>
                    <a:pt x="4132" y="9964"/>
                    <a:pt x="4141" y="9965"/>
                    <a:pt x="4149" y="9966"/>
                  </a:cubicBezTo>
                  <a:cubicBezTo>
                    <a:pt x="4172" y="9977"/>
                    <a:pt x="4195" y="9983"/>
                    <a:pt x="4215" y="9983"/>
                  </a:cubicBezTo>
                  <a:cubicBezTo>
                    <a:pt x="4236" y="9983"/>
                    <a:pt x="4253" y="9977"/>
                    <a:pt x="4265" y="9966"/>
                  </a:cubicBezTo>
                  <a:lnTo>
                    <a:pt x="4265" y="9966"/>
                  </a:lnTo>
                  <a:cubicBezTo>
                    <a:pt x="4242" y="10012"/>
                    <a:pt x="4242" y="10105"/>
                    <a:pt x="4265" y="10267"/>
                  </a:cubicBezTo>
                  <a:cubicBezTo>
                    <a:pt x="4311" y="10452"/>
                    <a:pt x="4288" y="10684"/>
                    <a:pt x="4311" y="10893"/>
                  </a:cubicBezTo>
                  <a:cubicBezTo>
                    <a:pt x="4404" y="11495"/>
                    <a:pt x="4705" y="12052"/>
                    <a:pt x="5076" y="12538"/>
                  </a:cubicBezTo>
                  <a:cubicBezTo>
                    <a:pt x="5655" y="13326"/>
                    <a:pt x="6443" y="13975"/>
                    <a:pt x="7370" y="14276"/>
                  </a:cubicBezTo>
                  <a:cubicBezTo>
                    <a:pt x="7749" y="14406"/>
                    <a:pt x="8143" y="14468"/>
                    <a:pt x="8535" y="14468"/>
                  </a:cubicBezTo>
                  <a:cubicBezTo>
                    <a:pt x="10038" y="14468"/>
                    <a:pt x="11503" y="13554"/>
                    <a:pt x="11889" y="12028"/>
                  </a:cubicBezTo>
                  <a:cubicBezTo>
                    <a:pt x="11913" y="13303"/>
                    <a:pt x="13604" y="13882"/>
                    <a:pt x="14670" y="14021"/>
                  </a:cubicBezTo>
                  <a:cubicBezTo>
                    <a:pt x="14863" y="14052"/>
                    <a:pt x="15056" y="14067"/>
                    <a:pt x="15247" y="14067"/>
                  </a:cubicBezTo>
                  <a:cubicBezTo>
                    <a:pt x="16227" y="14067"/>
                    <a:pt x="17148" y="13659"/>
                    <a:pt x="17614" y="12747"/>
                  </a:cubicBezTo>
                  <a:cubicBezTo>
                    <a:pt x="18274" y="14034"/>
                    <a:pt x="19722" y="14511"/>
                    <a:pt x="21145" y="14511"/>
                  </a:cubicBezTo>
                  <a:cubicBezTo>
                    <a:pt x="21720" y="14511"/>
                    <a:pt x="22291" y="14433"/>
                    <a:pt x="22805" y="14300"/>
                  </a:cubicBezTo>
                  <a:cubicBezTo>
                    <a:pt x="24589" y="13836"/>
                    <a:pt x="26884" y="12214"/>
                    <a:pt x="26165" y="10082"/>
                  </a:cubicBezTo>
                  <a:cubicBezTo>
                    <a:pt x="26165" y="10059"/>
                    <a:pt x="26142" y="10035"/>
                    <a:pt x="26119" y="10012"/>
                  </a:cubicBezTo>
                  <a:lnTo>
                    <a:pt x="26119" y="10012"/>
                  </a:lnTo>
                  <a:cubicBezTo>
                    <a:pt x="26373" y="10094"/>
                    <a:pt x="26641" y="10133"/>
                    <a:pt x="26911" y="10133"/>
                  </a:cubicBezTo>
                  <a:cubicBezTo>
                    <a:pt x="28166" y="10133"/>
                    <a:pt x="29462" y="9285"/>
                    <a:pt x="29595" y="7950"/>
                  </a:cubicBezTo>
                  <a:cubicBezTo>
                    <a:pt x="29729" y="6478"/>
                    <a:pt x="28176" y="6015"/>
                    <a:pt x="26847" y="6015"/>
                  </a:cubicBezTo>
                  <a:cubicBezTo>
                    <a:pt x="26565" y="6015"/>
                    <a:pt x="26293" y="6036"/>
                    <a:pt x="26049" y="6072"/>
                  </a:cubicBezTo>
                  <a:cubicBezTo>
                    <a:pt x="27000" y="4056"/>
                    <a:pt x="26281" y="1576"/>
                    <a:pt x="24242" y="487"/>
                  </a:cubicBezTo>
                  <a:cubicBezTo>
                    <a:pt x="23625" y="157"/>
                    <a:pt x="22960" y="1"/>
                    <a:pt x="2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8696365" y="1844907"/>
              <a:ext cx="1035132" cy="826210"/>
            </a:xfrm>
            <a:custGeom>
              <a:avLst/>
              <a:gdLst/>
              <a:ahLst/>
              <a:cxnLst/>
              <a:rect l="l" t="t" r="r" b="b"/>
              <a:pathLst>
                <a:path w="17475" h="13948" extrusionOk="0">
                  <a:moveTo>
                    <a:pt x="10135" y="1"/>
                  </a:moveTo>
                  <a:cubicBezTo>
                    <a:pt x="9449" y="1"/>
                    <a:pt x="8776" y="195"/>
                    <a:pt x="8181" y="542"/>
                  </a:cubicBezTo>
                  <a:cubicBezTo>
                    <a:pt x="8552" y="658"/>
                    <a:pt x="8900" y="797"/>
                    <a:pt x="9224" y="959"/>
                  </a:cubicBezTo>
                  <a:cubicBezTo>
                    <a:pt x="10337" y="1469"/>
                    <a:pt x="11449" y="2349"/>
                    <a:pt x="12121" y="3369"/>
                  </a:cubicBezTo>
                  <a:cubicBezTo>
                    <a:pt x="12747" y="4273"/>
                    <a:pt x="12724" y="5200"/>
                    <a:pt x="12608" y="6173"/>
                  </a:cubicBezTo>
                  <a:cubicBezTo>
                    <a:pt x="13512" y="6220"/>
                    <a:pt x="14439" y="6475"/>
                    <a:pt x="14693" y="7448"/>
                  </a:cubicBezTo>
                  <a:cubicBezTo>
                    <a:pt x="14995" y="8468"/>
                    <a:pt x="14114" y="9232"/>
                    <a:pt x="13210" y="9557"/>
                  </a:cubicBezTo>
                  <a:cubicBezTo>
                    <a:pt x="12809" y="11726"/>
                    <a:pt x="10906" y="12836"/>
                    <a:pt x="8964" y="12836"/>
                  </a:cubicBezTo>
                  <a:cubicBezTo>
                    <a:pt x="7545" y="12836"/>
                    <a:pt x="6105" y="12244"/>
                    <a:pt x="5215" y="11040"/>
                  </a:cubicBezTo>
                  <a:cubicBezTo>
                    <a:pt x="4589" y="11689"/>
                    <a:pt x="3824" y="12176"/>
                    <a:pt x="2874" y="12315"/>
                  </a:cubicBezTo>
                  <a:cubicBezTo>
                    <a:pt x="2729" y="12333"/>
                    <a:pt x="2585" y="12341"/>
                    <a:pt x="2444" y="12341"/>
                  </a:cubicBezTo>
                  <a:cubicBezTo>
                    <a:pt x="1663" y="12341"/>
                    <a:pt x="946" y="12082"/>
                    <a:pt x="279" y="11689"/>
                  </a:cubicBezTo>
                  <a:lnTo>
                    <a:pt x="232" y="11689"/>
                  </a:lnTo>
                  <a:cubicBezTo>
                    <a:pt x="163" y="11851"/>
                    <a:pt x="93" y="12014"/>
                    <a:pt x="0" y="12153"/>
                  </a:cubicBezTo>
                  <a:cubicBezTo>
                    <a:pt x="348" y="12941"/>
                    <a:pt x="1437" y="13311"/>
                    <a:pt x="2248" y="13474"/>
                  </a:cubicBezTo>
                  <a:cubicBezTo>
                    <a:pt x="2502" y="13521"/>
                    <a:pt x="2761" y="13547"/>
                    <a:pt x="3019" y="13547"/>
                  </a:cubicBezTo>
                  <a:cubicBezTo>
                    <a:pt x="4010" y="13547"/>
                    <a:pt x="4963" y="13160"/>
                    <a:pt x="5331" y="12129"/>
                  </a:cubicBezTo>
                  <a:cubicBezTo>
                    <a:pt x="5353" y="12063"/>
                    <a:pt x="5396" y="12034"/>
                    <a:pt x="5440" y="12034"/>
                  </a:cubicBezTo>
                  <a:cubicBezTo>
                    <a:pt x="5489" y="12034"/>
                    <a:pt x="5538" y="12069"/>
                    <a:pt x="5562" y="12129"/>
                  </a:cubicBezTo>
                  <a:cubicBezTo>
                    <a:pt x="6087" y="13398"/>
                    <a:pt x="7476" y="13948"/>
                    <a:pt x="8970" y="13948"/>
                  </a:cubicBezTo>
                  <a:cubicBezTo>
                    <a:pt x="11566" y="13948"/>
                    <a:pt x="14477" y="12286"/>
                    <a:pt x="13697" y="9858"/>
                  </a:cubicBezTo>
                  <a:cubicBezTo>
                    <a:pt x="13659" y="9744"/>
                    <a:pt x="13762" y="9661"/>
                    <a:pt x="13864" y="9661"/>
                  </a:cubicBezTo>
                  <a:cubicBezTo>
                    <a:pt x="13886" y="9661"/>
                    <a:pt x="13908" y="9665"/>
                    <a:pt x="13929" y="9673"/>
                  </a:cubicBezTo>
                  <a:cubicBezTo>
                    <a:pt x="13889" y="9633"/>
                    <a:pt x="13918" y="9576"/>
                    <a:pt x="13971" y="9576"/>
                  </a:cubicBezTo>
                  <a:cubicBezTo>
                    <a:pt x="13980" y="9576"/>
                    <a:pt x="13989" y="9577"/>
                    <a:pt x="13998" y="9580"/>
                  </a:cubicBezTo>
                  <a:cubicBezTo>
                    <a:pt x="14205" y="9636"/>
                    <a:pt x="14421" y="9663"/>
                    <a:pt x="14640" y="9663"/>
                  </a:cubicBezTo>
                  <a:cubicBezTo>
                    <a:pt x="15693" y="9663"/>
                    <a:pt x="16793" y="9033"/>
                    <a:pt x="17081" y="7958"/>
                  </a:cubicBezTo>
                  <a:cubicBezTo>
                    <a:pt x="17474" y="6437"/>
                    <a:pt x="15975" y="6077"/>
                    <a:pt x="14706" y="6077"/>
                  </a:cubicBezTo>
                  <a:cubicBezTo>
                    <a:pt x="14332" y="6077"/>
                    <a:pt x="13977" y="6108"/>
                    <a:pt x="13697" y="6150"/>
                  </a:cubicBezTo>
                  <a:cubicBezTo>
                    <a:pt x="13661" y="6207"/>
                    <a:pt x="13610" y="6231"/>
                    <a:pt x="13560" y="6231"/>
                  </a:cubicBezTo>
                  <a:cubicBezTo>
                    <a:pt x="13447" y="6231"/>
                    <a:pt x="13339" y="6109"/>
                    <a:pt x="13419" y="5965"/>
                  </a:cubicBezTo>
                  <a:cubicBezTo>
                    <a:pt x="14508" y="4018"/>
                    <a:pt x="13929" y="1562"/>
                    <a:pt x="11912" y="472"/>
                  </a:cubicBezTo>
                  <a:cubicBezTo>
                    <a:pt x="11340" y="148"/>
                    <a:pt x="10733" y="1"/>
                    <a:pt x="1013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8689494" y="1826959"/>
              <a:ext cx="1048282" cy="859441"/>
            </a:xfrm>
            <a:custGeom>
              <a:avLst/>
              <a:gdLst/>
              <a:ahLst/>
              <a:cxnLst/>
              <a:rect l="l" t="t" r="r" b="b"/>
              <a:pathLst>
                <a:path w="17697" h="14509" extrusionOk="0">
                  <a:moveTo>
                    <a:pt x="10291" y="0"/>
                  </a:moveTo>
                  <a:cubicBezTo>
                    <a:pt x="9445" y="0"/>
                    <a:pt x="8611" y="257"/>
                    <a:pt x="7903" y="729"/>
                  </a:cubicBezTo>
                  <a:cubicBezTo>
                    <a:pt x="8042" y="752"/>
                    <a:pt x="8158" y="798"/>
                    <a:pt x="8297" y="845"/>
                  </a:cubicBezTo>
                  <a:cubicBezTo>
                    <a:pt x="8892" y="498"/>
                    <a:pt x="9565" y="304"/>
                    <a:pt x="10251" y="304"/>
                  </a:cubicBezTo>
                  <a:cubicBezTo>
                    <a:pt x="10849" y="304"/>
                    <a:pt x="11456" y="451"/>
                    <a:pt x="12028" y="775"/>
                  </a:cubicBezTo>
                  <a:cubicBezTo>
                    <a:pt x="14045" y="1865"/>
                    <a:pt x="14624" y="4321"/>
                    <a:pt x="13512" y="6268"/>
                  </a:cubicBezTo>
                  <a:cubicBezTo>
                    <a:pt x="13448" y="6412"/>
                    <a:pt x="13561" y="6534"/>
                    <a:pt x="13675" y="6534"/>
                  </a:cubicBezTo>
                  <a:cubicBezTo>
                    <a:pt x="13726" y="6534"/>
                    <a:pt x="13777" y="6510"/>
                    <a:pt x="13813" y="6453"/>
                  </a:cubicBezTo>
                  <a:cubicBezTo>
                    <a:pt x="14093" y="6411"/>
                    <a:pt x="14448" y="6380"/>
                    <a:pt x="14822" y="6380"/>
                  </a:cubicBezTo>
                  <a:cubicBezTo>
                    <a:pt x="16090" y="6380"/>
                    <a:pt x="17585" y="6740"/>
                    <a:pt x="17173" y="8261"/>
                  </a:cubicBezTo>
                  <a:cubicBezTo>
                    <a:pt x="16905" y="9336"/>
                    <a:pt x="15809" y="9966"/>
                    <a:pt x="14755" y="9966"/>
                  </a:cubicBezTo>
                  <a:cubicBezTo>
                    <a:pt x="14537" y="9966"/>
                    <a:pt x="14321" y="9939"/>
                    <a:pt x="14114" y="9883"/>
                  </a:cubicBezTo>
                  <a:cubicBezTo>
                    <a:pt x="14105" y="9880"/>
                    <a:pt x="14096" y="9879"/>
                    <a:pt x="14087" y="9879"/>
                  </a:cubicBezTo>
                  <a:cubicBezTo>
                    <a:pt x="14034" y="9879"/>
                    <a:pt x="14005" y="9936"/>
                    <a:pt x="14045" y="9976"/>
                  </a:cubicBezTo>
                  <a:cubicBezTo>
                    <a:pt x="14024" y="9968"/>
                    <a:pt x="14002" y="9964"/>
                    <a:pt x="13980" y="9964"/>
                  </a:cubicBezTo>
                  <a:cubicBezTo>
                    <a:pt x="13878" y="9964"/>
                    <a:pt x="13775" y="10047"/>
                    <a:pt x="13813" y="10161"/>
                  </a:cubicBezTo>
                  <a:cubicBezTo>
                    <a:pt x="14578" y="12589"/>
                    <a:pt x="11662" y="14251"/>
                    <a:pt x="9069" y="14251"/>
                  </a:cubicBezTo>
                  <a:cubicBezTo>
                    <a:pt x="7579" y="14251"/>
                    <a:pt x="6195" y="13701"/>
                    <a:pt x="5678" y="12432"/>
                  </a:cubicBezTo>
                  <a:cubicBezTo>
                    <a:pt x="5655" y="12374"/>
                    <a:pt x="5603" y="12345"/>
                    <a:pt x="5554" y="12345"/>
                  </a:cubicBezTo>
                  <a:cubicBezTo>
                    <a:pt x="5505" y="12345"/>
                    <a:pt x="5458" y="12374"/>
                    <a:pt x="5447" y="12432"/>
                  </a:cubicBezTo>
                  <a:cubicBezTo>
                    <a:pt x="5084" y="13467"/>
                    <a:pt x="4152" y="13862"/>
                    <a:pt x="3163" y="13862"/>
                  </a:cubicBezTo>
                  <a:cubicBezTo>
                    <a:pt x="2890" y="13862"/>
                    <a:pt x="2612" y="13832"/>
                    <a:pt x="2341" y="13777"/>
                  </a:cubicBezTo>
                  <a:cubicBezTo>
                    <a:pt x="1553" y="13614"/>
                    <a:pt x="464" y="13244"/>
                    <a:pt x="116" y="12456"/>
                  </a:cubicBezTo>
                  <a:cubicBezTo>
                    <a:pt x="70" y="12525"/>
                    <a:pt x="47" y="12571"/>
                    <a:pt x="1" y="12618"/>
                  </a:cubicBezTo>
                  <a:cubicBezTo>
                    <a:pt x="441" y="13475"/>
                    <a:pt x="1762" y="13892"/>
                    <a:pt x="2619" y="14031"/>
                  </a:cubicBezTo>
                  <a:cubicBezTo>
                    <a:pt x="2816" y="14062"/>
                    <a:pt x="3012" y="14077"/>
                    <a:pt x="3205" y="14077"/>
                  </a:cubicBezTo>
                  <a:cubicBezTo>
                    <a:pt x="4199" y="14077"/>
                    <a:pt x="5116" y="13669"/>
                    <a:pt x="5563" y="12757"/>
                  </a:cubicBezTo>
                  <a:cubicBezTo>
                    <a:pt x="6221" y="14024"/>
                    <a:pt x="7662" y="14508"/>
                    <a:pt x="9081" y="14508"/>
                  </a:cubicBezTo>
                  <a:cubicBezTo>
                    <a:pt x="9661" y="14508"/>
                    <a:pt x="10237" y="14427"/>
                    <a:pt x="10754" y="14286"/>
                  </a:cubicBezTo>
                  <a:cubicBezTo>
                    <a:pt x="12538" y="13823"/>
                    <a:pt x="14833" y="12224"/>
                    <a:pt x="14137" y="10092"/>
                  </a:cubicBezTo>
                  <a:cubicBezTo>
                    <a:pt x="14114" y="10045"/>
                    <a:pt x="14091" y="10022"/>
                    <a:pt x="14068" y="9999"/>
                  </a:cubicBezTo>
                  <a:lnTo>
                    <a:pt x="14068" y="9999"/>
                  </a:lnTo>
                  <a:cubicBezTo>
                    <a:pt x="14335" y="10088"/>
                    <a:pt x="14617" y="10131"/>
                    <a:pt x="14899" y="10131"/>
                  </a:cubicBezTo>
                  <a:cubicBezTo>
                    <a:pt x="16157" y="10131"/>
                    <a:pt x="17431" y="9285"/>
                    <a:pt x="17544" y="7960"/>
                  </a:cubicBezTo>
                  <a:cubicBezTo>
                    <a:pt x="17696" y="6477"/>
                    <a:pt x="16149" y="6023"/>
                    <a:pt x="14820" y="6023"/>
                  </a:cubicBezTo>
                  <a:cubicBezTo>
                    <a:pt x="14529" y="6023"/>
                    <a:pt x="14248" y="6045"/>
                    <a:pt x="13998" y="6082"/>
                  </a:cubicBezTo>
                  <a:cubicBezTo>
                    <a:pt x="14949" y="4066"/>
                    <a:pt x="14253" y="1563"/>
                    <a:pt x="12214" y="474"/>
                  </a:cubicBezTo>
                  <a:cubicBezTo>
                    <a:pt x="11600" y="152"/>
                    <a:pt x="10942" y="0"/>
                    <a:pt x="1029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441;p14"/>
          <p:cNvGrpSpPr/>
          <p:nvPr/>
        </p:nvGrpSpPr>
        <p:grpSpPr>
          <a:xfrm>
            <a:off x="306524" y="337246"/>
            <a:ext cx="1105932" cy="931237"/>
            <a:chOff x="306524" y="252934"/>
            <a:chExt cx="1105932" cy="698428"/>
          </a:xfrm>
        </p:grpSpPr>
        <p:sp>
          <p:nvSpPr>
            <p:cNvPr id="442" name="Google Shape;442;p14"/>
            <p:cNvSpPr/>
            <p:nvPr/>
          </p:nvSpPr>
          <p:spPr>
            <a:xfrm>
              <a:off x="306524" y="252934"/>
              <a:ext cx="1105799" cy="698428"/>
            </a:xfrm>
            <a:custGeom>
              <a:avLst/>
              <a:gdLst/>
              <a:ahLst/>
              <a:cxnLst/>
              <a:rect l="l" t="t" r="r" b="b"/>
              <a:pathLst>
                <a:path w="20573" h="12994" extrusionOk="0">
                  <a:moveTo>
                    <a:pt x="8353" y="292"/>
                  </a:moveTo>
                  <a:cubicBezTo>
                    <a:pt x="9786" y="292"/>
                    <a:pt x="11144" y="1026"/>
                    <a:pt x="11727" y="2448"/>
                  </a:cubicBezTo>
                  <a:cubicBezTo>
                    <a:pt x="11763" y="2508"/>
                    <a:pt x="11825" y="2543"/>
                    <a:pt x="11882" y="2543"/>
                  </a:cubicBezTo>
                  <a:cubicBezTo>
                    <a:pt x="11935" y="2543"/>
                    <a:pt x="11983" y="2514"/>
                    <a:pt x="12005" y="2448"/>
                  </a:cubicBezTo>
                  <a:cubicBezTo>
                    <a:pt x="12452" y="1091"/>
                    <a:pt x="13891" y="459"/>
                    <a:pt x="15277" y="459"/>
                  </a:cubicBezTo>
                  <a:cubicBezTo>
                    <a:pt x="15760" y="459"/>
                    <a:pt x="16238" y="536"/>
                    <a:pt x="16663" y="686"/>
                  </a:cubicBezTo>
                  <a:cubicBezTo>
                    <a:pt x="18425" y="1335"/>
                    <a:pt x="19444" y="3606"/>
                    <a:pt x="17984" y="5113"/>
                  </a:cubicBezTo>
                  <a:cubicBezTo>
                    <a:pt x="17892" y="5206"/>
                    <a:pt x="17938" y="5321"/>
                    <a:pt x="18031" y="5345"/>
                  </a:cubicBezTo>
                  <a:lnTo>
                    <a:pt x="18031" y="5368"/>
                  </a:lnTo>
                  <a:cubicBezTo>
                    <a:pt x="18042" y="5460"/>
                    <a:pt x="18112" y="5507"/>
                    <a:pt x="18178" y="5507"/>
                  </a:cubicBezTo>
                  <a:cubicBezTo>
                    <a:pt x="18245" y="5507"/>
                    <a:pt x="18309" y="5460"/>
                    <a:pt x="18309" y="5368"/>
                  </a:cubicBezTo>
                  <a:cubicBezTo>
                    <a:pt x="18309" y="5338"/>
                    <a:pt x="18369" y="5326"/>
                    <a:pt x="18460" y="5326"/>
                  </a:cubicBezTo>
                  <a:cubicBezTo>
                    <a:pt x="18722" y="5326"/>
                    <a:pt x="19237" y="5420"/>
                    <a:pt x="19305" y="5437"/>
                  </a:cubicBezTo>
                  <a:cubicBezTo>
                    <a:pt x="19746" y="5576"/>
                    <a:pt x="20117" y="5924"/>
                    <a:pt x="20024" y="6434"/>
                  </a:cubicBezTo>
                  <a:cubicBezTo>
                    <a:pt x="19870" y="7182"/>
                    <a:pt x="19066" y="7629"/>
                    <a:pt x="18333" y="7629"/>
                  </a:cubicBezTo>
                  <a:cubicBezTo>
                    <a:pt x="18180" y="7629"/>
                    <a:pt x="18031" y="7609"/>
                    <a:pt x="17892" y="7569"/>
                  </a:cubicBezTo>
                  <a:cubicBezTo>
                    <a:pt x="17961" y="7384"/>
                    <a:pt x="18008" y="7199"/>
                    <a:pt x="18031" y="7013"/>
                  </a:cubicBezTo>
                  <a:cubicBezTo>
                    <a:pt x="18042" y="6932"/>
                    <a:pt x="17984" y="6892"/>
                    <a:pt x="17921" y="6892"/>
                  </a:cubicBezTo>
                  <a:cubicBezTo>
                    <a:pt x="17857" y="6892"/>
                    <a:pt x="17787" y="6932"/>
                    <a:pt x="17776" y="7013"/>
                  </a:cubicBezTo>
                  <a:cubicBezTo>
                    <a:pt x="17729" y="7593"/>
                    <a:pt x="17475" y="8102"/>
                    <a:pt x="17011" y="8473"/>
                  </a:cubicBezTo>
                  <a:cubicBezTo>
                    <a:pt x="16973" y="8530"/>
                    <a:pt x="17012" y="8602"/>
                    <a:pt x="17065" y="8602"/>
                  </a:cubicBezTo>
                  <a:cubicBezTo>
                    <a:pt x="17078" y="8602"/>
                    <a:pt x="17091" y="8598"/>
                    <a:pt x="17104" y="8589"/>
                  </a:cubicBezTo>
                  <a:cubicBezTo>
                    <a:pt x="17382" y="8404"/>
                    <a:pt x="17590" y="8172"/>
                    <a:pt x="17753" y="7894"/>
                  </a:cubicBezTo>
                  <a:lnTo>
                    <a:pt x="17753" y="7894"/>
                  </a:lnTo>
                  <a:cubicBezTo>
                    <a:pt x="19050" y="8798"/>
                    <a:pt x="18170" y="10466"/>
                    <a:pt x="16872" y="10791"/>
                  </a:cubicBezTo>
                  <a:cubicBezTo>
                    <a:pt x="16691" y="10832"/>
                    <a:pt x="16498" y="10852"/>
                    <a:pt x="16299" y="10852"/>
                  </a:cubicBezTo>
                  <a:cubicBezTo>
                    <a:pt x="15376" y="10852"/>
                    <a:pt x="14332" y="10422"/>
                    <a:pt x="13836" y="9678"/>
                  </a:cubicBezTo>
                  <a:cubicBezTo>
                    <a:pt x="13864" y="9552"/>
                    <a:pt x="13756" y="9468"/>
                    <a:pt x="13656" y="9468"/>
                  </a:cubicBezTo>
                  <a:cubicBezTo>
                    <a:pt x="13591" y="9468"/>
                    <a:pt x="13530" y="9503"/>
                    <a:pt x="13512" y="9586"/>
                  </a:cubicBezTo>
                  <a:cubicBezTo>
                    <a:pt x="13084" y="11522"/>
                    <a:pt x="11322" y="12671"/>
                    <a:pt x="9394" y="12671"/>
                  </a:cubicBezTo>
                  <a:cubicBezTo>
                    <a:pt x="9337" y="12671"/>
                    <a:pt x="9281" y="12670"/>
                    <a:pt x="9224" y="12668"/>
                  </a:cubicBezTo>
                  <a:cubicBezTo>
                    <a:pt x="7417" y="12598"/>
                    <a:pt x="5099" y="11486"/>
                    <a:pt x="5192" y="9400"/>
                  </a:cubicBezTo>
                  <a:cubicBezTo>
                    <a:pt x="5192" y="9316"/>
                    <a:pt x="5131" y="9257"/>
                    <a:pt x="5062" y="9257"/>
                  </a:cubicBezTo>
                  <a:cubicBezTo>
                    <a:pt x="5036" y="9257"/>
                    <a:pt x="5009" y="9265"/>
                    <a:pt x="4983" y="9284"/>
                  </a:cubicBezTo>
                  <a:cubicBezTo>
                    <a:pt x="4542" y="9588"/>
                    <a:pt x="4068" y="9842"/>
                    <a:pt x="3610" y="9842"/>
                  </a:cubicBezTo>
                  <a:cubicBezTo>
                    <a:pt x="3298" y="9842"/>
                    <a:pt x="2994" y="9724"/>
                    <a:pt x="2712" y="9423"/>
                  </a:cubicBezTo>
                  <a:cubicBezTo>
                    <a:pt x="2248" y="8937"/>
                    <a:pt x="2202" y="8473"/>
                    <a:pt x="2550" y="7871"/>
                  </a:cubicBezTo>
                  <a:cubicBezTo>
                    <a:pt x="2712" y="7569"/>
                    <a:pt x="2967" y="7291"/>
                    <a:pt x="3222" y="7060"/>
                  </a:cubicBezTo>
                  <a:cubicBezTo>
                    <a:pt x="3361" y="7060"/>
                    <a:pt x="3477" y="7060"/>
                    <a:pt x="3593" y="7036"/>
                  </a:cubicBezTo>
                  <a:cubicBezTo>
                    <a:pt x="3616" y="7036"/>
                    <a:pt x="3639" y="7013"/>
                    <a:pt x="3662" y="6990"/>
                  </a:cubicBezTo>
                  <a:cubicBezTo>
                    <a:pt x="3708" y="7199"/>
                    <a:pt x="3801" y="7407"/>
                    <a:pt x="3917" y="7593"/>
                  </a:cubicBezTo>
                  <a:cubicBezTo>
                    <a:pt x="3940" y="7630"/>
                    <a:pt x="3970" y="7646"/>
                    <a:pt x="3998" y="7646"/>
                  </a:cubicBezTo>
                  <a:cubicBezTo>
                    <a:pt x="4057" y="7646"/>
                    <a:pt x="4111" y="7578"/>
                    <a:pt x="4079" y="7500"/>
                  </a:cubicBezTo>
                  <a:cubicBezTo>
                    <a:pt x="3894" y="7152"/>
                    <a:pt x="3848" y="6781"/>
                    <a:pt x="3871" y="6387"/>
                  </a:cubicBezTo>
                  <a:cubicBezTo>
                    <a:pt x="3882" y="6295"/>
                    <a:pt x="3819" y="6248"/>
                    <a:pt x="3749" y="6248"/>
                  </a:cubicBezTo>
                  <a:cubicBezTo>
                    <a:pt x="3680" y="6248"/>
                    <a:pt x="3604" y="6295"/>
                    <a:pt x="3593" y="6387"/>
                  </a:cubicBezTo>
                  <a:cubicBezTo>
                    <a:pt x="3593" y="6527"/>
                    <a:pt x="3593" y="6666"/>
                    <a:pt x="3616" y="6805"/>
                  </a:cubicBezTo>
                  <a:cubicBezTo>
                    <a:pt x="3593" y="6781"/>
                    <a:pt x="3593" y="6781"/>
                    <a:pt x="3546" y="6781"/>
                  </a:cubicBezTo>
                  <a:cubicBezTo>
                    <a:pt x="3430" y="6786"/>
                    <a:pt x="3314" y="6789"/>
                    <a:pt x="3199" y="6789"/>
                  </a:cubicBezTo>
                  <a:cubicBezTo>
                    <a:pt x="2736" y="6789"/>
                    <a:pt x="2276" y="6744"/>
                    <a:pt x="1831" y="6596"/>
                  </a:cubicBezTo>
                  <a:cubicBezTo>
                    <a:pt x="1159" y="6364"/>
                    <a:pt x="441" y="5785"/>
                    <a:pt x="858" y="5020"/>
                  </a:cubicBezTo>
                  <a:cubicBezTo>
                    <a:pt x="1204" y="4395"/>
                    <a:pt x="1832" y="4159"/>
                    <a:pt x="2488" y="4159"/>
                  </a:cubicBezTo>
                  <a:cubicBezTo>
                    <a:pt x="2976" y="4159"/>
                    <a:pt x="3479" y="4290"/>
                    <a:pt x="3894" y="4487"/>
                  </a:cubicBezTo>
                  <a:cubicBezTo>
                    <a:pt x="3894" y="4510"/>
                    <a:pt x="3917" y="4533"/>
                    <a:pt x="3917" y="4557"/>
                  </a:cubicBezTo>
                  <a:cubicBezTo>
                    <a:pt x="3942" y="4606"/>
                    <a:pt x="3987" y="4629"/>
                    <a:pt x="4030" y="4629"/>
                  </a:cubicBezTo>
                  <a:cubicBezTo>
                    <a:pt x="4068" y="4629"/>
                    <a:pt x="4104" y="4612"/>
                    <a:pt x="4126" y="4580"/>
                  </a:cubicBezTo>
                  <a:cubicBezTo>
                    <a:pt x="4132" y="4583"/>
                    <a:pt x="4139" y="4584"/>
                    <a:pt x="4146" y="4584"/>
                  </a:cubicBezTo>
                  <a:cubicBezTo>
                    <a:pt x="4188" y="4584"/>
                    <a:pt x="4232" y="4527"/>
                    <a:pt x="4172" y="4487"/>
                  </a:cubicBezTo>
                  <a:cubicBezTo>
                    <a:pt x="4172" y="4464"/>
                    <a:pt x="4149" y="4441"/>
                    <a:pt x="4126" y="4441"/>
                  </a:cubicBezTo>
                  <a:cubicBezTo>
                    <a:pt x="3523" y="2517"/>
                    <a:pt x="5516" y="895"/>
                    <a:pt x="7185" y="455"/>
                  </a:cubicBezTo>
                  <a:cubicBezTo>
                    <a:pt x="7570" y="346"/>
                    <a:pt x="7964" y="292"/>
                    <a:pt x="8353" y="292"/>
                  </a:cubicBezTo>
                  <a:close/>
                  <a:moveTo>
                    <a:pt x="8332" y="1"/>
                  </a:moveTo>
                  <a:cubicBezTo>
                    <a:pt x="7921" y="1"/>
                    <a:pt x="7503" y="58"/>
                    <a:pt x="7092" y="177"/>
                  </a:cubicBezTo>
                  <a:cubicBezTo>
                    <a:pt x="5400" y="663"/>
                    <a:pt x="3338" y="2309"/>
                    <a:pt x="3824" y="4255"/>
                  </a:cubicBezTo>
                  <a:cubicBezTo>
                    <a:pt x="3438" y="4046"/>
                    <a:pt x="2965" y="3933"/>
                    <a:pt x="2494" y="3933"/>
                  </a:cubicBezTo>
                  <a:cubicBezTo>
                    <a:pt x="1664" y="3933"/>
                    <a:pt x="844" y="4283"/>
                    <a:pt x="533" y="5066"/>
                  </a:cubicBezTo>
                  <a:cubicBezTo>
                    <a:pt x="0" y="6434"/>
                    <a:pt x="1762" y="6990"/>
                    <a:pt x="2967" y="7060"/>
                  </a:cubicBezTo>
                  <a:cubicBezTo>
                    <a:pt x="2272" y="7685"/>
                    <a:pt x="1646" y="8728"/>
                    <a:pt x="2341" y="9609"/>
                  </a:cubicBezTo>
                  <a:cubicBezTo>
                    <a:pt x="2640" y="9980"/>
                    <a:pt x="3027" y="10122"/>
                    <a:pt x="3433" y="10122"/>
                  </a:cubicBezTo>
                  <a:cubicBezTo>
                    <a:pt x="3939" y="10122"/>
                    <a:pt x="4476" y="9902"/>
                    <a:pt x="4914" y="9632"/>
                  </a:cubicBezTo>
                  <a:cubicBezTo>
                    <a:pt x="4983" y="11625"/>
                    <a:pt x="7115" y="12784"/>
                    <a:pt x="8923" y="12969"/>
                  </a:cubicBezTo>
                  <a:cubicBezTo>
                    <a:pt x="9089" y="12985"/>
                    <a:pt x="9255" y="12993"/>
                    <a:pt x="9420" y="12993"/>
                  </a:cubicBezTo>
                  <a:cubicBezTo>
                    <a:pt x="11395" y="12993"/>
                    <a:pt x="13234" y="11855"/>
                    <a:pt x="13790" y="9887"/>
                  </a:cubicBezTo>
                  <a:cubicBezTo>
                    <a:pt x="14247" y="10676"/>
                    <a:pt x="15318" y="11089"/>
                    <a:pt x="16306" y="11089"/>
                  </a:cubicBezTo>
                  <a:cubicBezTo>
                    <a:pt x="16768" y="11089"/>
                    <a:pt x="17213" y="10999"/>
                    <a:pt x="17567" y="10814"/>
                  </a:cubicBezTo>
                  <a:cubicBezTo>
                    <a:pt x="18726" y="10188"/>
                    <a:pt x="19074" y="8659"/>
                    <a:pt x="18100" y="7778"/>
                  </a:cubicBezTo>
                  <a:lnTo>
                    <a:pt x="18100" y="7778"/>
                  </a:lnTo>
                  <a:cubicBezTo>
                    <a:pt x="18194" y="7793"/>
                    <a:pt x="18291" y="7800"/>
                    <a:pt x="18389" y="7800"/>
                  </a:cubicBezTo>
                  <a:cubicBezTo>
                    <a:pt x="19390" y="7800"/>
                    <a:pt x="20572" y="7067"/>
                    <a:pt x="20256" y="5970"/>
                  </a:cubicBezTo>
                  <a:cubicBezTo>
                    <a:pt x="20117" y="5460"/>
                    <a:pt x="19630" y="5206"/>
                    <a:pt x="19143" y="5113"/>
                  </a:cubicBezTo>
                  <a:cubicBezTo>
                    <a:pt x="19030" y="5075"/>
                    <a:pt x="18792" y="5037"/>
                    <a:pt x="18571" y="5037"/>
                  </a:cubicBezTo>
                  <a:cubicBezTo>
                    <a:pt x="18521" y="5037"/>
                    <a:pt x="18471" y="5039"/>
                    <a:pt x="18425" y="5043"/>
                  </a:cubicBezTo>
                  <a:cubicBezTo>
                    <a:pt x="19607" y="3514"/>
                    <a:pt x="18772" y="1289"/>
                    <a:pt x="17034" y="524"/>
                  </a:cubicBezTo>
                  <a:cubicBezTo>
                    <a:pt x="16503" y="287"/>
                    <a:pt x="15880" y="166"/>
                    <a:pt x="15249" y="166"/>
                  </a:cubicBezTo>
                  <a:cubicBezTo>
                    <a:pt x="13845" y="166"/>
                    <a:pt x="12403" y="767"/>
                    <a:pt x="11843" y="2031"/>
                  </a:cubicBezTo>
                  <a:cubicBezTo>
                    <a:pt x="11139" y="714"/>
                    <a:pt x="9776" y="1"/>
                    <a:pt x="8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330175" y="267985"/>
              <a:ext cx="1057639" cy="666016"/>
            </a:xfrm>
            <a:custGeom>
              <a:avLst/>
              <a:gdLst/>
              <a:ahLst/>
              <a:cxnLst/>
              <a:rect l="l" t="t" r="r" b="b"/>
              <a:pathLst>
                <a:path w="19677" h="12391" extrusionOk="0">
                  <a:moveTo>
                    <a:pt x="7879" y="1"/>
                  </a:moveTo>
                  <a:cubicBezTo>
                    <a:pt x="7502" y="1"/>
                    <a:pt x="7119" y="51"/>
                    <a:pt x="6745" y="151"/>
                  </a:cubicBezTo>
                  <a:cubicBezTo>
                    <a:pt x="5076" y="615"/>
                    <a:pt x="3083" y="2237"/>
                    <a:pt x="3686" y="4161"/>
                  </a:cubicBezTo>
                  <a:cubicBezTo>
                    <a:pt x="3709" y="4161"/>
                    <a:pt x="3732" y="4184"/>
                    <a:pt x="3732" y="4207"/>
                  </a:cubicBezTo>
                  <a:cubicBezTo>
                    <a:pt x="3794" y="4228"/>
                    <a:pt x="3746" y="4303"/>
                    <a:pt x="3701" y="4303"/>
                  </a:cubicBezTo>
                  <a:cubicBezTo>
                    <a:pt x="3696" y="4303"/>
                    <a:pt x="3691" y="4302"/>
                    <a:pt x="3686" y="4300"/>
                  </a:cubicBezTo>
                  <a:cubicBezTo>
                    <a:pt x="3664" y="4332"/>
                    <a:pt x="3628" y="4349"/>
                    <a:pt x="3590" y="4349"/>
                  </a:cubicBezTo>
                  <a:cubicBezTo>
                    <a:pt x="3547" y="4349"/>
                    <a:pt x="3502" y="4326"/>
                    <a:pt x="3477" y="4277"/>
                  </a:cubicBezTo>
                  <a:cubicBezTo>
                    <a:pt x="3477" y="4253"/>
                    <a:pt x="3477" y="4207"/>
                    <a:pt x="3454" y="4184"/>
                  </a:cubicBezTo>
                  <a:cubicBezTo>
                    <a:pt x="3041" y="3997"/>
                    <a:pt x="2541" y="3873"/>
                    <a:pt x="2056" y="3873"/>
                  </a:cubicBezTo>
                  <a:cubicBezTo>
                    <a:pt x="1397" y="3873"/>
                    <a:pt x="765" y="4103"/>
                    <a:pt x="418" y="4717"/>
                  </a:cubicBezTo>
                  <a:cubicBezTo>
                    <a:pt x="1" y="5505"/>
                    <a:pt x="742" y="6084"/>
                    <a:pt x="1391" y="6316"/>
                  </a:cubicBezTo>
                  <a:cubicBezTo>
                    <a:pt x="1947" y="6501"/>
                    <a:pt x="2527" y="6501"/>
                    <a:pt x="3129" y="6501"/>
                  </a:cubicBezTo>
                  <a:cubicBezTo>
                    <a:pt x="3153" y="6501"/>
                    <a:pt x="3153" y="6501"/>
                    <a:pt x="3176" y="6525"/>
                  </a:cubicBezTo>
                  <a:cubicBezTo>
                    <a:pt x="3153" y="6386"/>
                    <a:pt x="3153" y="6247"/>
                    <a:pt x="3176" y="6107"/>
                  </a:cubicBezTo>
                  <a:cubicBezTo>
                    <a:pt x="3176" y="6012"/>
                    <a:pt x="3250" y="5965"/>
                    <a:pt x="3319" y="5965"/>
                  </a:cubicBezTo>
                  <a:cubicBezTo>
                    <a:pt x="3383" y="5965"/>
                    <a:pt x="3442" y="6006"/>
                    <a:pt x="3431" y="6084"/>
                  </a:cubicBezTo>
                  <a:cubicBezTo>
                    <a:pt x="3408" y="6501"/>
                    <a:pt x="3477" y="6872"/>
                    <a:pt x="3639" y="7220"/>
                  </a:cubicBezTo>
                  <a:cubicBezTo>
                    <a:pt x="3671" y="7298"/>
                    <a:pt x="3617" y="7356"/>
                    <a:pt x="3558" y="7356"/>
                  </a:cubicBezTo>
                  <a:cubicBezTo>
                    <a:pt x="3529" y="7356"/>
                    <a:pt x="3500" y="7343"/>
                    <a:pt x="3477" y="7313"/>
                  </a:cubicBezTo>
                  <a:cubicBezTo>
                    <a:pt x="3361" y="7127"/>
                    <a:pt x="3268" y="6919"/>
                    <a:pt x="3222" y="6710"/>
                  </a:cubicBezTo>
                  <a:cubicBezTo>
                    <a:pt x="3199" y="6733"/>
                    <a:pt x="3176" y="6733"/>
                    <a:pt x="3153" y="6756"/>
                  </a:cubicBezTo>
                  <a:cubicBezTo>
                    <a:pt x="3037" y="6756"/>
                    <a:pt x="2921" y="6780"/>
                    <a:pt x="2782" y="6780"/>
                  </a:cubicBezTo>
                  <a:cubicBezTo>
                    <a:pt x="2527" y="7011"/>
                    <a:pt x="2272" y="7266"/>
                    <a:pt x="2110" y="7567"/>
                  </a:cubicBezTo>
                  <a:cubicBezTo>
                    <a:pt x="1785" y="8193"/>
                    <a:pt x="1808" y="8657"/>
                    <a:pt x="2272" y="9143"/>
                  </a:cubicBezTo>
                  <a:cubicBezTo>
                    <a:pt x="2561" y="9442"/>
                    <a:pt x="2865" y="9560"/>
                    <a:pt x="3174" y="9560"/>
                  </a:cubicBezTo>
                  <a:cubicBezTo>
                    <a:pt x="3632" y="9560"/>
                    <a:pt x="4100" y="9300"/>
                    <a:pt x="4543" y="8981"/>
                  </a:cubicBezTo>
                  <a:cubicBezTo>
                    <a:pt x="4563" y="8971"/>
                    <a:pt x="4585" y="8966"/>
                    <a:pt x="4606" y="8966"/>
                  </a:cubicBezTo>
                  <a:cubicBezTo>
                    <a:pt x="4681" y="8966"/>
                    <a:pt x="4752" y="9025"/>
                    <a:pt x="4752" y="9097"/>
                  </a:cubicBezTo>
                  <a:cubicBezTo>
                    <a:pt x="4659" y="11206"/>
                    <a:pt x="7000" y="12318"/>
                    <a:pt x="8807" y="12388"/>
                  </a:cubicBezTo>
                  <a:cubicBezTo>
                    <a:pt x="8863" y="12390"/>
                    <a:pt x="8919" y="12391"/>
                    <a:pt x="8975" y="12391"/>
                  </a:cubicBezTo>
                  <a:cubicBezTo>
                    <a:pt x="10883" y="12391"/>
                    <a:pt x="12666" y="11242"/>
                    <a:pt x="13072" y="9306"/>
                  </a:cubicBezTo>
                  <a:cubicBezTo>
                    <a:pt x="13091" y="9220"/>
                    <a:pt x="13156" y="9181"/>
                    <a:pt x="13224" y="9181"/>
                  </a:cubicBezTo>
                  <a:cubicBezTo>
                    <a:pt x="13322" y="9181"/>
                    <a:pt x="13423" y="9262"/>
                    <a:pt x="13396" y="9398"/>
                  </a:cubicBezTo>
                  <a:cubicBezTo>
                    <a:pt x="13885" y="10131"/>
                    <a:pt x="14906" y="10559"/>
                    <a:pt x="15819" y="10559"/>
                  </a:cubicBezTo>
                  <a:cubicBezTo>
                    <a:pt x="16032" y="10559"/>
                    <a:pt x="16239" y="10536"/>
                    <a:pt x="16432" y="10488"/>
                  </a:cubicBezTo>
                  <a:cubicBezTo>
                    <a:pt x="17730" y="10186"/>
                    <a:pt x="18610" y="8518"/>
                    <a:pt x="17313" y="7614"/>
                  </a:cubicBezTo>
                  <a:lnTo>
                    <a:pt x="17313" y="7614"/>
                  </a:lnTo>
                  <a:cubicBezTo>
                    <a:pt x="17150" y="7869"/>
                    <a:pt x="16942" y="8124"/>
                    <a:pt x="16664" y="8309"/>
                  </a:cubicBezTo>
                  <a:cubicBezTo>
                    <a:pt x="16653" y="8317"/>
                    <a:pt x="16641" y="8320"/>
                    <a:pt x="16631" y="8320"/>
                  </a:cubicBezTo>
                  <a:cubicBezTo>
                    <a:pt x="16575" y="8320"/>
                    <a:pt x="16536" y="8232"/>
                    <a:pt x="16594" y="8193"/>
                  </a:cubicBezTo>
                  <a:cubicBezTo>
                    <a:pt x="17035" y="7822"/>
                    <a:pt x="17313" y="7313"/>
                    <a:pt x="17336" y="6733"/>
                  </a:cubicBezTo>
                  <a:cubicBezTo>
                    <a:pt x="17347" y="6652"/>
                    <a:pt x="17417" y="6612"/>
                    <a:pt x="17481" y="6612"/>
                  </a:cubicBezTo>
                  <a:cubicBezTo>
                    <a:pt x="17544" y="6612"/>
                    <a:pt x="17602" y="6652"/>
                    <a:pt x="17591" y="6733"/>
                  </a:cubicBezTo>
                  <a:cubicBezTo>
                    <a:pt x="17568" y="6919"/>
                    <a:pt x="17521" y="7104"/>
                    <a:pt x="17452" y="7289"/>
                  </a:cubicBezTo>
                  <a:cubicBezTo>
                    <a:pt x="17585" y="7324"/>
                    <a:pt x="17728" y="7340"/>
                    <a:pt x="17874" y="7340"/>
                  </a:cubicBezTo>
                  <a:cubicBezTo>
                    <a:pt x="18617" y="7340"/>
                    <a:pt x="19448" y="6909"/>
                    <a:pt x="19584" y="6154"/>
                  </a:cubicBezTo>
                  <a:cubicBezTo>
                    <a:pt x="19677" y="5621"/>
                    <a:pt x="19329" y="5296"/>
                    <a:pt x="18865" y="5157"/>
                  </a:cubicBezTo>
                  <a:cubicBezTo>
                    <a:pt x="18799" y="5124"/>
                    <a:pt x="18313" y="5043"/>
                    <a:pt x="18045" y="5043"/>
                  </a:cubicBezTo>
                  <a:cubicBezTo>
                    <a:pt x="17940" y="5043"/>
                    <a:pt x="17869" y="5055"/>
                    <a:pt x="17869" y="5088"/>
                  </a:cubicBezTo>
                  <a:cubicBezTo>
                    <a:pt x="17880" y="5180"/>
                    <a:pt x="17817" y="5227"/>
                    <a:pt x="17747" y="5227"/>
                  </a:cubicBezTo>
                  <a:cubicBezTo>
                    <a:pt x="17678" y="5227"/>
                    <a:pt x="17602" y="5180"/>
                    <a:pt x="17591" y="5088"/>
                  </a:cubicBezTo>
                  <a:lnTo>
                    <a:pt x="17591" y="5065"/>
                  </a:lnTo>
                  <a:cubicBezTo>
                    <a:pt x="17521" y="5041"/>
                    <a:pt x="17452" y="4902"/>
                    <a:pt x="17544" y="4810"/>
                  </a:cubicBezTo>
                  <a:cubicBezTo>
                    <a:pt x="19004" y="3326"/>
                    <a:pt x="18008" y="1032"/>
                    <a:pt x="16223" y="406"/>
                  </a:cubicBezTo>
                  <a:cubicBezTo>
                    <a:pt x="15798" y="256"/>
                    <a:pt x="15320" y="179"/>
                    <a:pt x="14837" y="179"/>
                  </a:cubicBezTo>
                  <a:cubicBezTo>
                    <a:pt x="13451" y="179"/>
                    <a:pt x="12012" y="811"/>
                    <a:pt x="11565" y="2168"/>
                  </a:cubicBezTo>
                  <a:cubicBezTo>
                    <a:pt x="11543" y="2234"/>
                    <a:pt x="11495" y="2263"/>
                    <a:pt x="11442" y="2263"/>
                  </a:cubicBezTo>
                  <a:cubicBezTo>
                    <a:pt x="11385" y="2263"/>
                    <a:pt x="11323" y="2228"/>
                    <a:pt x="11287" y="2168"/>
                  </a:cubicBezTo>
                  <a:cubicBezTo>
                    <a:pt x="10699" y="734"/>
                    <a:pt x="9324" y="1"/>
                    <a:pt x="7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1192260" y="287336"/>
              <a:ext cx="155714" cy="253001"/>
            </a:xfrm>
            <a:custGeom>
              <a:avLst/>
              <a:gdLst/>
              <a:ahLst/>
              <a:cxnLst/>
              <a:rect l="l" t="t" r="r" b="b"/>
              <a:pathLst>
                <a:path w="2897" h="4707" extrusionOk="0">
                  <a:moveTo>
                    <a:pt x="0" y="0"/>
                  </a:moveTo>
                  <a:lnTo>
                    <a:pt x="0" y="0"/>
                  </a:lnTo>
                  <a:cubicBezTo>
                    <a:pt x="742" y="1182"/>
                    <a:pt x="834" y="3291"/>
                    <a:pt x="417" y="4705"/>
                  </a:cubicBezTo>
                  <a:cubicBezTo>
                    <a:pt x="440" y="4706"/>
                    <a:pt x="462" y="4707"/>
                    <a:pt x="485" y="4707"/>
                  </a:cubicBezTo>
                  <a:cubicBezTo>
                    <a:pt x="725" y="4707"/>
                    <a:pt x="995" y="4637"/>
                    <a:pt x="1233" y="4637"/>
                  </a:cubicBezTo>
                  <a:cubicBezTo>
                    <a:pt x="1350" y="4637"/>
                    <a:pt x="1459" y="4654"/>
                    <a:pt x="1553" y="4705"/>
                  </a:cubicBezTo>
                  <a:cubicBezTo>
                    <a:pt x="2897" y="3221"/>
                    <a:pt x="1924" y="672"/>
                    <a:pt x="162" y="46"/>
                  </a:cubicBezTo>
                  <a:cubicBezTo>
                    <a:pt x="116" y="23"/>
                    <a:pt x="70" y="23"/>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1055191" y="677211"/>
              <a:ext cx="275361" cy="158831"/>
            </a:xfrm>
            <a:custGeom>
              <a:avLst/>
              <a:gdLst/>
              <a:ahLst/>
              <a:cxnLst/>
              <a:rect l="l" t="t" r="r" b="b"/>
              <a:pathLst>
                <a:path w="5123" h="2955" extrusionOk="0">
                  <a:moveTo>
                    <a:pt x="3825" y="1"/>
                  </a:moveTo>
                  <a:cubicBezTo>
                    <a:pt x="3709" y="186"/>
                    <a:pt x="3570" y="348"/>
                    <a:pt x="3407" y="511"/>
                  </a:cubicBezTo>
                  <a:cubicBezTo>
                    <a:pt x="3245" y="858"/>
                    <a:pt x="2990" y="1206"/>
                    <a:pt x="2620" y="1507"/>
                  </a:cubicBezTo>
                  <a:cubicBezTo>
                    <a:pt x="2097" y="1899"/>
                    <a:pt x="1538" y="2064"/>
                    <a:pt x="983" y="2064"/>
                  </a:cubicBezTo>
                  <a:cubicBezTo>
                    <a:pt x="651" y="2064"/>
                    <a:pt x="321" y="2005"/>
                    <a:pt x="1" y="1901"/>
                  </a:cubicBezTo>
                  <a:lnTo>
                    <a:pt x="1" y="1901"/>
                  </a:lnTo>
                  <a:cubicBezTo>
                    <a:pt x="531" y="2583"/>
                    <a:pt x="1509" y="2955"/>
                    <a:pt x="2380" y="2955"/>
                  </a:cubicBezTo>
                  <a:cubicBezTo>
                    <a:pt x="2575" y="2955"/>
                    <a:pt x="2766" y="2936"/>
                    <a:pt x="2944" y="2898"/>
                  </a:cubicBezTo>
                  <a:cubicBezTo>
                    <a:pt x="4242" y="2573"/>
                    <a:pt x="5122" y="905"/>
                    <a:pt x="382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850931" y="761927"/>
              <a:ext cx="180654" cy="169474"/>
            </a:xfrm>
            <a:custGeom>
              <a:avLst/>
              <a:gdLst/>
              <a:ahLst/>
              <a:cxnLst/>
              <a:rect l="l" t="t" r="r" b="b"/>
              <a:pathLst>
                <a:path w="3361" h="3153" extrusionOk="0">
                  <a:moveTo>
                    <a:pt x="2990" y="1"/>
                  </a:moveTo>
                  <a:cubicBezTo>
                    <a:pt x="2410" y="1275"/>
                    <a:pt x="1205" y="2365"/>
                    <a:pt x="0" y="3153"/>
                  </a:cubicBezTo>
                  <a:cubicBezTo>
                    <a:pt x="1622" y="2898"/>
                    <a:pt x="2990" y="1832"/>
                    <a:pt x="3360" y="186"/>
                  </a:cubicBezTo>
                  <a:cubicBezTo>
                    <a:pt x="3245" y="117"/>
                    <a:pt x="3105" y="47"/>
                    <a:pt x="299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819755" y="267393"/>
              <a:ext cx="592701" cy="683915"/>
            </a:xfrm>
            <a:custGeom>
              <a:avLst/>
              <a:gdLst/>
              <a:ahLst/>
              <a:cxnLst/>
              <a:rect l="l" t="t" r="r" b="b"/>
              <a:pathLst>
                <a:path w="11027" h="12724" extrusionOk="0">
                  <a:moveTo>
                    <a:pt x="6675" y="0"/>
                  </a:moveTo>
                  <a:lnTo>
                    <a:pt x="6675" y="0"/>
                  </a:lnTo>
                  <a:cubicBezTo>
                    <a:pt x="6768" y="116"/>
                    <a:pt x="6860" y="255"/>
                    <a:pt x="6930" y="371"/>
                  </a:cubicBezTo>
                  <a:cubicBezTo>
                    <a:pt x="7000" y="394"/>
                    <a:pt x="7046" y="417"/>
                    <a:pt x="7092" y="417"/>
                  </a:cubicBezTo>
                  <a:cubicBezTo>
                    <a:pt x="8854" y="1043"/>
                    <a:pt x="9850" y="3245"/>
                    <a:pt x="8506" y="4751"/>
                  </a:cubicBezTo>
                  <a:cubicBezTo>
                    <a:pt x="8668" y="4821"/>
                    <a:pt x="8830" y="4937"/>
                    <a:pt x="8969" y="5076"/>
                  </a:cubicBezTo>
                  <a:cubicBezTo>
                    <a:pt x="9224" y="5076"/>
                    <a:pt x="9688" y="5145"/>
                    <a:pt x="9757" y="5168"/>
                  </a:cubicBezTo>
                  <a:cubicBezTo>
                    <a:pt x="10198" y="5307"/>
                    <a:pt x="10569" y="5655"/>
                    <a:pt x="10476" y="6165"/>
                  </a:cubicBezTo>
                  <a:cubicBezTo>
                    <a:pt x="10316" y="6925"/>
                    <a:pt x="9517" y="7357"/>
                    <a:pt x="8780" y="7357"/>
                  </a:cubicBezTo>
                  <a:cubicBezTo>
                    <a:pt x="8663" y="7357"/>
                    <a:pt x="8548" y="7346"/>
                    <a:pt x="8436" y="7324"/>
                  </a:cubicBezTo>
                  <a:cubicBezTo>
                    <a:pt x="8321" y="7347"/>
                    <a:pt x="8181" y="7393"/>
                    <a:pt x="8066" y="7416"/>
                  </a:cubicBezTo>
                  <a:cubicBezTo>
                    <a:pt x="8042" y="7486"/>
                    <a:pt x="7996" y="7578"/>
                    <a:pt x="7950" y="7648"/>
                  </a:cubicBezTo>
                  <a:cubicBezTo>
                    <a:pt x="7927" y="7810"/>
                    <a:pt x="7857" y="7972"/>
                    <a:pt x="7787" y="8135"/>
                  </a:cubicBezTo>
                  <a:cubicBezTo>
                    <a:pt x="7950" y="7972"/>
                    <a:pt x="8089" y="7810"/>
                    <a:pt x="8205" y="7625"/>
                  </a:cubicBezTo>
                  <a:lnTo>
                    <a:pt x="8205" y="7625"/>
                  </a:lnTo>
                  <a:cubicBezTo>
                    <a:pt x="9502" y="8529"/>
                    <a:pt x="8622" y="10220"/>
                    <a:pt x="7324" y="10522"/>
                  </a:cubicBezTo>
                  <a:cubicBezTo>
                    <a:pt x="7138" y="10566"/>
                    <a:pt x="6939" y="10588"/>
                    <a:pt x="6734" y="10588"/>
                  </a:cubicBezTo>
                  <a:cubicBezTo>
                    <a:pt x="5870" y="10588"/>
                    <a:pt x="4906" y="10204"/>
                    <a:pt x="4381" y="9548"/>
                  </a:cubicBezTo>
                  <a:cubicBezTo>
                    <a:pt x="4242" y="9502"/>
                    <a:pt x="4103" y="9433"/>
                    <a:pt x="3940" y="9386"/>
                  </a:cubicBezTo>
                  <a:cubicBezTo>
                    <a:pt x="3570" y="11032"/>
                    <a:pt x="2202" y="12098"/>
                    <a:pt x="580" y="12353"/>
                  </a:cubicBezTo>
                  <a:cubicBezTo>
                    <a:pt x="395" y="12492"/>
                    <a:pt x="186" y="12607"/>
                    <a:pt x="1" y="12723"/>
                  </a:cubicBezTo>
                  <a:cubicBezTo>
                    <a:pt x="1924" y="12677"/>
                    <a:pt x="3709" y="11541"/>
                    <a:pt x="4242" y="9618"/>
                  </a:cubicBezTo>
                  <a:cubicBezTo>
                    <a:pt x="4699" y="10407"/>
                    <a:pt x="5769" y="10830"/>
                    <a:pt x="6756" y="10830"/>
                  </a:cubicBezTo>
                  <a:cubicBezTo>
                    <a:pt x="7219" y="10830"/>
                    <a:pt x="7664" y="10737"/>
                    <a:pt x="8019" y="10545"/>
                  </a:cubicBezTo>
                  <a:cubicBezTo>
                    <a:pt x="9178" y="9919"/>
                    <a:pt x="9526" y="8390"/>
                    <a:pt x="8552" y="7509"/>
                  </a:cubicBezTo>
                  <a:lnTo>
                    <a:pt x="8552" y="7509"/>
                  </a:lnTo>
                  <a:cubicBezTo>
                    <a:pt x="8646" y="7524"/>
                    <a:pt x="8743" y="7531"/>
                    <a:pt x="8841" y="7531"/>
                  </a:cubicBezTo>
                  <a:cubicBezTo>
                    <a:pt x="9842" y="7531"/>
                    <a:pt x="11026" y="6798"/>
                    <a:pt x="10731" y="5701"/>
                  </a:cubicBezTo>
                  <a:cubicBezTo>
                    <a:pt x="10569" y="5191"/>
                    <a:pt x="10082" y="4937"/>
                    <a:pt x="9595" y="4844"/>
                  </a:cubicBezTo>
                  <a:cubicBezTo>
                    <a:pt x="9476" y="4824"/>
                    <a:pt x="9219" y="4770"/>
                    <a:pt x="8987" y="4770"/>
                  </a:cubicBezTo>
                  <a:cubicBezTo>
                    <a:pt x="8949" y="4770"/>
                    <a:pt x="8912" y="4771"/>
                    <a:pt x="8877" y="4774"/>
                  </a:cubicBezTo>
                  <a:cubicBezTo>
                    <a:pt x="10059" y="3245"/>
                    <a:pt x="9224" y="1020"/>
                    <a:pt x="7486" y="255"/>
                  </a:cubicBezTo>
                  <a:cubicBezTo>
                    <a:pt x="7231" y="139"/>
                    <a:pt x="6953" y="70"/>
                    <a:pt x="6675"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1273212" y="538957"/>
              <a:ext cx="114649" cy="123894"/>
            </a:xfrm>
            <a:custGeom>
              <a:avLst/>
              <a:gdLst/>
              <a:ahLst/>
              <a:cxnLst/>
              <a:rect l="l" t="t" r="r" b="b"/>
              <a:pathLst>
                <a:path w="2133" h="2305" extrusionOk="0">
                  <a:moveTo>
                    <a:pt x="533" y="0"/>
                  </a:moveTo>
                  <a:lnTo>
                    <a:pt x="533" y="0"/>
                  </a:lnTo>
                  <a:cubicBezTo>
                    <a:pt x="696" y="186"/>
                    <a:pt x="858" y="418"/>
                    <a:pt x="997" y="719"/>
                  </a:cubicBezTo>
                  <a:cubicBezTo>
                    <a:pt x="1252" y="1368"/>
                    <a:pt x="696" y="2017"/>
                    <a:pt x="139" y="2225"/>
                  </a:cubicBezTo>
                  <a:cubicBezTo>
                    <a:pt x="93" y="2248"/>
                    <a:pt x="47" y="2248"/>
                    <a:pt x="0" y="2272"/>
                  </a:cubicBezTo>
                  <a:cubicBezTo>
                    <a:pt x="112" y="2294"/>
                    <a:pt x="228" y="2305"/>
                    <a:pt x="346" y="2305"/>
                  </a:cubicBezTo>
                  <a:cubicBezTo>
                    <a:pt x="1087" y="2305"/>
                    <a:pt x="1900" y="1873"/>
                    <a:pt x="2040" y="1113"/>
                  </a:cubicBezTo>
                  <a:cubicBezTo>
                    <a:pt x="2133" y="603"/>
                    <a:pt x="1762" y="255"/>
                    <a:pt x="1321" y="116"/>
                  </a:cubicBezTo>
                  <a:cubicBezTo>
                    <a:pt x="1252" y="93"/>
                    <a:pt x="788" y="24"/>
                    <a:pt x="5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4"/>
          <p:cNvSpPr/>
          <p:nvPr/>
        </p:nvSpPr>
        <p:spPr>
          <a:xfrm>
            <a:off x="-269927" y="2428816"/>
            <a:ext cx="757500" cy="1010000"/>
          </a:xfrm>
          <a:prstGeom prst="diamond">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8170677" y="493445"/>
            <a:ext cx="678600" cy="899600"/>
          </a:xfrm>
          <a:prstGeom prst="plus">
            <a:avLst>
              <a:gd name="adj" fmla="val 25000"/>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1" preserve="1">
  <p:cSld name="Section header 1">
    <p:spTree>
      <p:nvGrpSpPr>
        <p:cNvPr id="1" name="Shape 451"/>
        <p:cNvGrpSpPr/>
        <p:nvPr/>
      </p:nvGrpSpPr>
      <p:grpSpPr>
        <a:xfrm>
          <a:off x="0" y="0"/>
          <a:ext cx="0" cy="0"/>
          <a:chOff x="0" y="0"/>
          <a:chExt cx="0" cy="0"/>
        </a:xfrm>
      </p:grpSpPr>
      <p:sp>
        <p:nvSpPr>
          <p:cNvPr id="452" name="Google Shape;452;p15"/>
          <p:cNvSpPr/>
          <p:nvPr/>
        </p:nvSpPr>
        <p:spPr>
          <a:xfrm>
            <a:off x="-29600" y="5434033"/>
            <a:ext cx="9173700" cy="14536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3" name="Google Shape;453;p15"/>
          <p:cNvCxnSpPr/>
          <p:nvPr/>
        </p:nvCxnSpPr>
        <p:spPr>
          <a:xfrm>
            <a:off x="-29600" y="5427200"/>
            <a:ext cx="9206400" cy="0"/>
          </a:xfrm>
          <a:prstGeom prst="straightConnector1">
            <a:avLst/>
          </a:prstGeom>
          <a:noFill/>
          <a:ln w="76200" cap="flat" cmpd="sng">
            <a:solidFill>
              <a:schemeClr val="dk2"/>
            </a:solidFill>
            <a:prstDash val="solid"/>
            <a:round/>
            <a:headEnd type="none" w="med" len="med"/>
            <a:tailEnd type="none" w="med" len="med"/>
          </a:ln>
        </p:spPr>
      </p:cxnSp>
      <p:sp>
        <p:nvSpPr>
          <p:cNvPr id="454" name="Google Shape;454;p15"/>
          <p:cNvSpPr txBox="1">
            <a:spLocks noGrp="1"/>
          </p:cNvSpPr>
          <p:nvPr>
            <p:ph type="title"/>
          </p:nvPr>
        </p:nvSpPr>
        <p:spPr>
          <a:xfrm>
            <a:off x="2648700" y="1026167"/>
            <a:ext cx="3573900" cy="2295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6000"/>
              <a:buNone/>
              <a:defRPr sz="6000">
                <a:solidFill>
                  <a:schemeClr val="accent2"/>
                </a:solidFill>
              </a:defRPr>
            </a:lvl1pPr>
            <a:lvl2pPr lvl="1" algn="l" rtl="0">
              <a:spcBef>
                <a:spcPts val="0"/>
              </a:spcBef>
              <a:spcAft>
                <a:spcPts val="0"/>
              </a:spcAft>
              <a:buClr>
                <a:schemeClr val="accent2"/>
              </a:buClr>
              <a:buSzPts val="6000"/>
              <a:buNone/>
              <a:defRPr sz="6000">
                <a:solidFill>
                  <a:schemeClr val="accent2"/>
                </a:solidFill>
              </a:defRPr>
            </a:lvl2pPr>
            <a:lvl3pPr lvl="2" algn="l" rtl="0">
              <a:spcBef>
                <a:spcPts val="0"/>
              </a:spcBef>
              <a:spcAft>
                <a:spcPts val="0"/>
              </a:spcAft>
              <a:buClr>
                <a:schemeClr val="accent2"/>
              </a:buClr>
              <a:buSzPts val="6000"/>
              <a:buNone/>
              <a:defRPr sz="6000">
                <a:solidFill>
                  <a:schemeClr val="accent2"/>
                </a:solidFill>
              </a:defRPr>
            </a:lvl3pPr>
            <a:lvl4pPr lvl="3" algn="l" rtl="0">
              <a:spcBef>
                <a:spcPts val="0"/>
              </a:spcBef>
              <a:spcAft>
                <a:spcPts val="0"/>
              </a:spcAft>
              <a:buClr>
                <a:schemeClr val="accent2"/>
              </a:buClr>
              <a:buSzPts val="6000"/>
              <a:buNone/>
              <a:defRPr sz="6000">
                <a:solidFill>
                  <a:schemeClr val="accent2"/>
                </a:solidFill>
              </a:defRPr>
            </a:lvl4pPr>
            <a:lvl5pPr lvl="4" algn="l" rtl="0">
              <a:spcBef>
                <a:spcPts val="0"/>
              </a:spcBef>
              <a:spcAft>
                <a:spcPts val="0"/>
              </a:spcAft>
              <a:buClr>
                <a:schemeClr val="accent2"/>
              </a:buClr>
              <a:buSzPts val="6000"/>
              <a:buNone/>
              <a:defRPr sz="6000">
                <a:solidFill>
                  <a:schemeClr val="accent2"/>
                </a:solidFill>
              </a:defRPr>
            </a:lvl5pPr>
            <a:lvl6pPr lvl="5" algn="l" rtl="0">
              <a:spcBef>
                <a:spcPts val="0"/>
              </a:spcBef>
              <a:spcAft>
                <a:spcPts val="0"/>
              </a:spcAft>
              <a:buClr>
                <a:schemeClr val="accent2"/>
              </a:buClr>
              <a:buSzPts val="6000"/>
              <a:buNone/>
              <a:defRPr sz="6000">
                <a:solidFill>
                  <a:schemeClr val="accent2"/>
                </a:solidFill>
              </a:defRPr>
            </a:lvl6pPr>
            <a:lvl7pPr lvl="6" algn="l" rtl="0">
              <a:spcBef>
                <a:spcPts val="0"/>
              </a:spcBef>
              <a:spcAft>
                <a:spcPts val="0"/>
              </a:spcAft>
              <a:buClr>
                <a:schemeClr val="accent2"/>
              </a:buClr>
              <a:buSzPts val="6000"/>
              <a:buNone/>
              <a:defRPr sz="6000">
                <a:solidFill>
                  <a:schemeClr val="accent2"/>
                </a:solidFill>
              </a:defRPr>
            </a:lvl7pPr>
            <a:lvl8pPr lvl="7" algn="l" rtl="0">
              <a:spcBef>
                <a:spcPts val="0"/>
              </a:spcBef>
              <a:spcAft>
                <a:spcPts val="0"/>
              </a:spcAft>
              <a:buClr>
                <a:schemeClr val="accent2"/>
              </a:buClr>
              <a:buSzPts val="6000"/>
              <a:buNone/>
              <a:defRPr sz="6000">
                <a:solidFill>
                  <a:schemeClr val="accent2"/>
                </a:solidFill>
              </a:defRPr>
            </a:lvl8pPr>
            <a:lvl9pPr lvl="8" algn="l" rtl="0">
              <a:spcBef>
                <a:spcPts val="0"/>
              </a:spcBef>
              <a:spcAft>
                <a:spcPts val="0"/>
              </a:spcAft>
              <a:buClr>
                <a:schemeClr val="accent2"/>
              </a:buClr>
              <a:buSzPts val="6000"/>
              <a:buNone/>
              <a:defRPr sz="6000">
                <a:solidFill>
                  <a:schemeClr val="accent2"/>
                </a:solidFill>
              </a:defRPr>
            </a:lvl9pPr>
          </a:lstStyle>
          <a:p>
            <a:r>
              <a:rPr lang="ru-RU" smtClean="0"/>
              <a:t>Образец заголовка</a:t>
            </a:r>
            <a:endParaRPr/>
          </a:p>
        </p:txBody>
      </p:sp>
      <p:sp>
        <p:nvSpPr>
          <p:cNvPr id="455" name="Google Shape;455;p15"/>
          <p:cNvSpPr txBox="1">
            <a:spLocks noGrp="1"/>
          </p:cNvSpPr>
          <p:nvPr>
            <p:ph type="title" idx="2" hasCustomPrompt="1"/>
          </p:nvPr>
        </p:nvSpPr>
        <p:spPr>
          <a:xfrm>
            <a:off x="828725" y="1635517"/>
            <a:ext cx="1563000" cy="97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456" name="Google Shape;456;p15"/>
          <p:cNvSpPr txBox="1">
            <a:spLocks noGrp="1"/>
          </p:cNvSpPr>
          <p:nvPr>
            <p:ph type="subTitle" idx="1"/>
          </p:nvPr>
        </p:nvSpPr>
        <p:spPr>
          <a:xfrm>
            <a:off x="2648700" y="3417567"/>
            <a:ext cx="2962200" cy="8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700"/>
            </a:lvl1pPr>
            <a:lvl2pPr lvl="1" rtl="0">
              <a:lnSpc>
                <a:spcPct val="100000"/>
              </a:lnSpc>
              <a:spcBef>
                <a:spcPts val="0"/>
              </a:spcBef>
              <a:spcAft>
                <a:spcPts val="0"/>
              </a:spcAft>
              <a:buSzPts val="1700"/>
              <a:buNone/>
              <a:defRPr sz="1700"/>
            </a:lvl2pPr>
            <a:lvl3pPr lvl="2" rtl="0">
              <a:lnSpc>
                <a:spcPct val="100000"/>
              </a:lnSpc>
              <a:spcBef>
                <a:spcPts val="0"/>
              </a:spcBef>
              <a:spcAft>
                <a:spcPts val="0"/>
              </a:spcAft>
              <a:buSzPts val="1700"/>
              <a:buNone/>
              <a:defRPr sz="1700"/>
            </a:lvl3pPr>
            <a:lvl4pPr lvl="3" rtl="0">
              <a:lnSpc>
                <a:spcPct val="100000"/>
              </a:lnSpc>
              <a:spcBef>
                <a:spcPts val="0"/>
              </a:spcBef>
              <a:spcAft>
                <a:spcPts val="0"/>
              </a:spcAft>
              <a:buSzPts val="1700"/>
              <a:buNone/>
              <a:defRPr sz="1700"/>
            </a:lvl4pPr>
            <a:lvl5pPr lvl="4" rtl="0">
              <a:lnSpc>
                <a:spcPct val="100000"/>
              </a:lnSpc>
              <a:spcBef>
                <a:spcPts val="0"/>
              </a:spcBef>
              <a:spcAft>
                <a:spcPts val="0"/>
              </a:spcAft>
              <a:buSzPts val="1700"/>
              <a:buNone/>
              <a:defRPr sz="1700"/>
            </a:lvl5pPr>
            <a:lvl6pPr lvl="5" rtl="0">
              <a:lnSpc>
                <a:spcPct val="100000"/>
              </a:lnSpc>
              <a:spcBef>
                <a:spcPts val="0"/>
              </a:spcBef>
              <a:spcAft>
                <a:spcPts val="0"/>
              </a:spcAft>
              <a:buSzPts val="1700"/>
              <a:buNone/>
              <a:defRPr sz="1700"/>
            </a:lvl6pPr>
            <a:lvl7pPr lvl="6" rtl="0">
              <a:lnSpc>
                <a:spcPct val="100000"/>
              </a:lnSpc>
              <a:spcBef>
                <a:spcPts val="0"/>
              </a:spcBef>
              <a:spcAft>
                <a:spcPts val="0"/>
              </a:spcAft>
              <a:buSzPts val="1700"/>
              <a:buNone/>
              <a:defRPr sz="1700"/>
            </a:lvl7pPr>
            <a:lvl8pPr lvl="7" rtl="0">
              <a:lnSpc>
                <a:spcPct val="100000"/>
              </a:lnSpc>
              <a:spcBef>
                <a:spcPts val="0"/>
              </a:spcBef>
              <a:spcAft>
                <a:spcPts val="0"/>
              </a:spcAft>
              <a:buSzPts val="1700"/>
              <a:buNone/>
              <a:defRPr sz="1700"/>
            </a:lvl8pPr>
            <a:lvl9pPr lvl="8" rtl="0">
              <a:lnSpc>
                <a:spcPct val="100000"/>
              </a:lnSpc>
              <a:spcBef>
                <a:spcPts val="0"/>
              </a:spcBef>
              <a:spcAft>
                <a:spcPts val="0"/>
              </a:spcAft>
              <a:buSzPts val="1700"/>
              <a:buNone/>
              <a:defRPr sz="1700"/>
            </a:lvl9pPr>
          </a:lstStyle>
          <a:p>
            <a:r>
              <a:rPr lang="ru-RU" smtClean="0"/>
              <a:t>Образец подзаголовка</a:t>
            </a:r>
            <a:endParaRPr/>
          </a:p>
        </p:txBody>
      </p:sp>
      <p:grpSp>
        <p:nvGrpSpPr>
          <p:cNvPr id="2" name="Google Shape;457;p15"/>
          <p:cNvGrpSpPr/>
          <p:nvPr/>
        </p:nvGrpSpPr>
        <p:grpSpPr>
          <a:xfrm>
            <a:off x="-292191" y="3848201"/>
            <a:ext cx="1191277" cy="808447"/>
            <a:chOff x="-292191" y="2886150"/>
            <a:chExt cx="1191277" cy="606335"/>
          </a:xfrm>
        </p:grpSpPr>
        <p:sp>
          <p:nvSpPr>
            <p:cNvPr id="458" name="Google Shape;458;p15"/>
            <p:cNvSpPr/>
            <p:nvPr/>
          </p:nvSpPr>
          <p:spPr>
            <a:xfrm>
              <a:off x="-278188" y="2897869"/>
              <a:ext cx="1167302" cy="581475"/>
            </a:xfrm>
            <a:custGeom>
              <a:avLst/>
              <a:gdLst/>
              <a:ahLst/>
              <a:cxnLst/>
              <a:rect l="l" t="t" r="r" b="b"/>
              <a:pathLst>
                <a:path w="27093" h="13496" extrusionOk="0">
                  <a:moveTo>
                    <a:pt x="13930" y="1"/>
                  </a:moveTo>
                  <a:cubicBezTo>
                    <a:pt x="11707" y="1"/>
                    <a:pt x="8953" y="1146"/>
                    <a:pt x="8529" y="3437"/>
                  </a:cubicBezTo>
                  <a:cubicBezTo>
                    <a:pt x="8621" y="3530"/>
                    <a:pt x="8691" y="3622"/>
                    <a:pt x="8760" y="3738"/>
                  </a:cubicBezTo>
                  <a:cubicBezTo>
                    <a:pt x="8810" y="3820"/>
                    <a:pt x="8731" y="3902"/>
                    <a:pt x="8648" y="3902"/>
                  </a:cubicBezTo>
                  <a:cubicBezTo>
                    <a:pt x="8614" y="3902"/>
                    <a:pt x="8579" y="3888"/>
                    <a:pt x="8552" y="3854"/>
                  </a:cubicBezTo>
                  <a:cubicBezTo>
                    <a:pt x="8529" y="3784"/>
                    <a:pt x="8482" y="3738"/>
                    <a:pt x="8436" y="3692"/>
                  </a:cubicBezTo>
                  <a:cubicBezTo>
                    <a:pt x="8390" y="3692"/>
                    <a:pt x="8366" y="3669"/>
                    <a:pt x="8366" y="3622"/>
                  </a:cubicBezTo>
                  <a:cubicBezTo>
                    <a:pt x="7915" y="3156"/>
                    <a:pt x="7253" y="2891"/>
                    <a:pt x="6599" y="2891"/>
                  </a:cubicBezTo>
                  <a:cubicBezTo>
                    <a:pt x="6212" y="2891"/>
                    <a:pt x="5829" y="2984"/>
                    <a:pt x="5493" y="3182"/>
                  </a:cubicBezTo>
                  <a:cubicBezTo>
                    <a:pt x="4519" y="3715"/>
                    <a:pt x="4357" y="5036"/>
                    <a:pt x="5215" y="5754"/>
                  </a:cubicBezTo>
                  <a:cubicBezTo>
                    <a:pt x="5238" y="5778"/>
                    <a:pt x="5238" y="5824"/>
                    <a:pt x="5215" y="5847"/>
                  </a:cubicBezTo>
                  <a:lnTo>
                    <a:pt x="5238" y="5847"/>
                  </a:lnTo>
                  <a:cubicBezTo>
                    <a:pt x="5277" y="5886"/>
                    <a:pt x="5234" y="5974"/>
                    <a:pt x="5192" y="5974"/>
                  </a:cubicBezTo>
                  <a:cubicBezTo>
                    <a:pt x="5184" y="5974"/>
                    <a:pt x="5176" y="5970"/>
                    <a:pt x="5168" y="5963"/>
                  </a:cubicBezTo>
                  <a:cubicBezTo>
                    <a:pt x="4517" y="5470"/>
                    <a:pt x="3731" y="5177"/>
                    <a:pt x="2934" y="5177"/>
                  </a:cubicBezTo>
                  <a:cubicBezTo>
                    <a:pt x="2682" y="5177"/>
                    <a:pt x="2429" y="5207"/>
                    <a:pt x="2179" y="5268"/>
                  </a:cubicBezTo>
                  <a:cubicBezTo>
                    <a:pt x="1159" y="5523"/>
                    <a:pt x="0" y="6380"/>
                    <a:pt x="47" y="7539"/>
                  </a:cubicBezTo>
                  <a:cubicBezTo>
                    <a:pt x="70" y="8837"/>
                    <a:pt x="1530" y="9462"/>
                    <a:pt x="2619" y="9578"/>
                  </a:cubicBezTo>
                  <a:cubicBezTo>
                    <a:pt x="2782" y="9596"/>
                    <a:pt x="2944" y="9604"/>
                    <a:pt x="3105" y="9604"/>
                  </a:cubicBezTo>
                  <a:cubicBezTo>
                    <a:pt x="4017" y="9604"/>
                    <a:pt x="4886" y="9329"/>
                    <a:pt x="5655" y="8837"/>
                  </a:cubicBezTo>
                  <a:cubicBezTo>
                    <a:pt x="5493" y="8651"/>
                    <a:pt x="5377" y="8466"/>
                    <a:pt x="5261" y="8257"/>
                  </a:cubicBezTo>
                  <a:cubicBezTo>
                    <a:pt x="5230" y="8179"/>
                    <a:pt x="5283" y="8122"/>
                    <a:pt x="5336" y="8122"/>
                  </a:cubicBezTo>
                  <a:cubicBezTo>
                    <a:pt x="5360" y="8122"/>
                    <a:pt x="5385" y="8135"/>
                    <a:pt x="5400" y="8165"/>
                  </a:cubicBezTo>
                  <a:cubicBezTo>
                    <a:pt x="5701" y="8651"/>
                    <a:pt x="6095" y="8999"/>
                    <a:pt x="6628" y="9231"/>
                  </a:cubicBezTo>
                  <a:cubicBezTo>
                    <a:pt x="6745" y="9289"/>
                    <a:pt x="6666" y="9461"/>
                    <a:pt x="6556" y="9461"/>
                  </a:cubicBezTo>
                  <a:cubicBezTo>
                    <a:pt x="6535" y="9461"/>
                    <a:pt x="6512" y="9454"/>
                    <a:pt x="6489" y="9439"/>
                  </a:cubicBezTo>
                  <a:cubicBezTo>
                    <a:pt x="6281" y="9347"/>
                    <a:pt x="6072" y="9207"/>
                    <a:pt x="5887" y="9068"/>
                  </a:cubicBezTo>
                  <a:cubicBezTo>
                    <a:pt x="5840" y="9092"/>
                    <a:pt x="5794" y="9138"/>
                    <a:pt x="5725" y="9161"/>
                  </a:cubicBezTo>
                  <a:lnTo>
                    <a:pt x="5771" y="9207"/>
                  </a:lnTo>
                  <a:cubicBezTo>
                    <a:pt x="5794" y="9184"/>
                    <a:pt x="5817" y="9161"/>
                    <a:pt x="5864" y="9161"/>
                  </a:cubicBezTo>
                  <a:cubicBezTo>
                    <a:pt x="5875" y="9154"/>
                    <a:pt x="5886" y="9150"/>
                    <a:pt x="5897" y="9150"/>
                  </a:cubicBezTo>
                  <a:cubicBezTo>
                    <a:pt x="5952" y="9150"/>
                    <a:pt x="5991" y="9238"/>
                    <a:pt x="5933" y="9277"/>
                  </a:cubicBezTo>
                  <a:cubicBezTo>
                    <a:pt x="5238" y="9717"/>
                    <a:pt x="5122" y="10737"/>
                    <a:pt x="5887" y="11177"/>
                  </a:cubicBezTo>
                  <a:cubicBezTo>
                    <a:pt x="6052" y="11273"/>
                    <a:pt x="6215" y="11314"/>
                    <a:pt x="6373" y="11314"/>
                  </a:cubicBezTo>
                  <a:cubicBezTo>
                    <a:pt x="6904" y="11314"/>
                    <a:pt x="7389" y="10857"/>
                    <a:pt x="7764" y="10482"/>
                  </a:cubicBezTo>
                  <a:cubicBezTo>
                    <a:pt x="7790" y="10464"/>
                    <a:pt x="7817" y="10457"/>
                    <a:pt x="7842" y="10457"/>
                  </a:cubicBezTo>
                  <a:cubicBezTo>
                    <a:pt x="7883" y="10457"/>
                    <a:pt x="7921" y="10477"/>
                    <a:pt x="7949" y="10505"/>
                  </a:cubicBezTo>
                  <a:cubicBezTo>
                    <a:pt x="7973" y="10505"/>
                    <a:pt x="8019" y="10528"/>
                    <a:pt x="8019" y="10575"/>
                  </a:cubicBezTo>
                  <a:cubicBezTo>
                    <a:pt x="7676" y="12677"/>
                    <a:pt x="11638" y="13495"/>
                    <a:pt x="13126" y="13495"/>
                  </a:cubicBezTo>
                  <a:cubicBezTo>
                    <a:pt x="13147" y="13495"/>
                    <a:pt x="13167" y="13495"/>
                    <a:pt x="13187" y="13495"/>
                  </a:cubicBezTo>
                  <a:cubicBezTo>
                    <a:pt x="15064" y="13472"/>
                    <a:pt x="17567" y="12522"/>
                    <a:pt x="17776" y="10389"/>
                  </a:cubicBezTo>
                  <a:cubicBezTo>
                    <a:pt x="17787" y="10285"/>
                    <a:pt x="17874" y="10233"/>
                    <a:pt x="17955" y="10233"/>
                  </a:cubicBezTo>
                  <a:cubicBezTo>
                    <a:pt x="18036" y="10233"/>
                    <a:pt x="18112" y="10285"/>
                    <a:pt x="18100" y="10389"/>
                  </a:cubicBezTo>
                  <a:cubicBezTo>
                    <a:pt x="18100" y="10505"/>
                    <a:pt x="18077" y="10621"/>
                    <a:pt x="18054" y="10737"/>
                  </a:cubicBezTo>
                  <a:cubicBezTo>
                    <a:pt x="18378" y="11108"/>
                    <a:pt x="18772" y="11409"/>
                    <a:pt x="19282" y="11525"/>
                  </a:cubicBezTo>
                  <a:cubicBezTo>
                    <a:pt x="19389" y="11555"/>
                    <a:pt x="19522" y="11571"/>
                    <a:pt x="19665" y="11571"/>
                  </a:cubicBezTo>
                  <a:cubicBezTo>
                    <a:pt x="20293" y="11571"/>
                    <a:pt x="21098" y="11265"/>
                    <a:pt x="20626" y="10528"/>
                  </a:cubicBezTo>
                  <a:cubicBezTo>
                    <a:pt x="20580" y="10482"/>
                    <a:pt x="20649" y="10436"/>
                    <a:pt x="20696" y="10436"/>
                  </a:cubicBezTo>
                  <a:cubicBezTo>
                    <a:pt x="20726" y="10391"/>
                    <a:pt x="20765" y="10365"/>
                    <a:pt x="20808" y="10365"/>
                  </a:cubicBezTo>
                  <a:cubicBezTo>
                    <a:pt x="20832" y="10365"/>
                    <a:pt x="20856" y="10373"/>
                    <a:pt x="20881" y="10389"/>
                  </a:cubicBezTo>
                  <a:cubicBezTo>
                    <a:pt x="21733" y="11019"/>
                    <a:pt x="22849" y="11478"/>
                    <a:pt x="23908" y="11478"/>
                  </a:cubicBezTo>
                  <a:cubicBezTo>
                    <a:pt x="24837" y="11478"/>
                    <a:pt x="25723" y="11126"/>
                    <a:pt x="26350" y="10227"/>
                  </a:cubicBezTo>
                  <a:cubicBezTo>
                    <a:pt x="27092" y="9184"/>
                    <a:pt x="26999" y="7817"/>
                    <a:pt x="26096" y="6913"/>
                  </a:cubicBezTo>
                  <a:cubicBezTo>
                    <a:pt x="25331" y="6148"/>
                    <a:pt x="24195" y="5963"/>
                    <a:pt x="23175" y="5940"/>
                  </a:cubicBezTo>
                  <a:cubicBezTo>
                    <a:pt x="23146" y="5983"/>
                    <a:pt x="23108" y="6002"/>
                    <a:pt x="23072" y="6002"/>
                  </a:cubicBezTo>
                  <a:cubicBezTo>
                    <a:pt x="22992" y="6002"/>
                    <a:pt x="22919" y="5912"/>
                    <a:pt x="22967" y="5801"/>
                  </a:cubicBezTo>
                  <a:cubicBezTo>
                    <a:pt x="23481" y="4729"/>
                    <a:pt x="23223" y="2865"/>
                    <a:pt x="21807" y="2865"/>
                  </a:cubicBezTo>
                  <a:cubicBezTo>
                    <a:pt x="21691" y="2865"/>
                    <a:pt x="21568" y="2878"/>
                    <a:pt x="21437" y="2904"/>
                  </a:cubicBezTo>
                  <a:cubicBezTo>
                    <a:pt x="20418" y="3089"/>
                    <a:pt x="19746" y="3970"/>
                    <a:pt x="19352" y="4851"/>
                  </a:cubicBezTo>
                  <a:cubicBezTo>
                    <a:pt x="19630" y="5036"/>
                    <a:pt x="19861" y="5245"/>
                    <a:pt x="20024" y="5523"/>
                  </a:cubicBezTo>
                  <a:cubicBezTo>
                    <a:pt x="20094" y="5628"/>
                    <a:pt x="19990" y="5748"/>
                    <a:pt x="19896" y="5748"/>
                  </a:cubicBezTo>
                  <a:cubicBezTo>
                    <a:pt x="19866" y="5748"/>
                    <a:pt x="19837" y="5736"/>
                    <a:pt x="19815" y="5708"/>
                  </a:cubicBezTo>
                  <a:cubicBezTo>
                    <a:pt x="19252" y="5032"/>
                    <a:pt x="18601" y="4641"/>
                    <a:pt x="17714" y="4641"/>
                  </a:cubicBezTo>
                  <a:cubicBezTo>
                    <a:pt x="17688" y="4641"/>
                    <a:pt x="17662" y="4641"/>
                    <a:pt x="17637" y="4642"/>
                  </a:cubicBezTo>
                  <a:cubicBezTo>
                    <a:pt x="17567" y="4642"/>
                    <a:pt x="17544" y="4503"/>
                    <a:pt x="17637" y="4480"/>
                  </a:cubicBezTo>
                  <a:cubicBezTo>
                    <a:pt x="17752" y="4462"/>
                    <a:pt x="17871" y="4454"/>
                    <a:pt x="17991" y="4454"/>
                  </a:cubicBezTo>
                  <a:cubicBezTo>
                    <a:pt x="18351" y="4454"/>
                    <a:pt x="18720" y="4532"/>
                    <a:pt x="19050" y="4688"/>
                  </a:cubicBezTo>
                  <a:cubicBezTo>
                    <a:pt x="18981" y="2209"/>
                    <a:pt x="16941" y="285"/>
                    <a:pt x="14531" y="30"/>
                  </a:cubicBezTo>
                  <a:cubicBezTo>
                    <a:pt x="14337" y="10"/>
                    <a:pt x="14135" y="1"/>
                    <a:pt x="139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292191" y="2886150"/>
              <a:ext cx="1191257" cy="606335"/>
            </a:xfrm>
            <a:custGeom>
              <a:avLst/>
              <a:gdLst/>
              <a:ahLst/>
              <a:cxnLst/>
              <a:rect l="l" t="t" r="r" b="b"/>
              <a:pathLst>
                <a:path w="27649" h="14073" extrusionOk="0">
                  <a:moveTo>
                    <a:pt x="14326" y="0"/>
                  </a:moveTo>
                  <a:cubicBezTo>
                    <a:pt x="12097" y="0"/>
                    <a:pt x="8972" y="1172"/>
                    <a:pt x="8715" y="3570"/>
                  </a:cubicBezTo>
                  <a:cubicBezTo>
                    <a:pt x="8234" y="3154"/>
                    <a:pt x="7578" y="2927"/>
                    <a:pt x="6931" y="2927"/>
                  </a:cubicBezTo>
                  <a:cubicBezTo>
                    <a:pt x="6424" y="2927"/>
                    <a:pt x="5924" y="3066"/>
                    <a:pt x="5516" y="3361"/>
                  </a:cubicBezTo>
                  <a:cubicBezTo>
                    <a:pt x="4752" y="3894"/>
                    <a:pt x="4520" y="5030"/>
                    <a:pt x="5053" y="5748"/>
                  </a:cubicBezTo>
                  <a:cubicBezTo>
                    <a:pt x="4481" y="5414"/>
                    <a:pt x="3777" y="5242"/>
                    <a:pt x="3079" y="5242"/>
                  </a:cubicBezTo>
                  <a:cubicBezTo>
                    <a:pt x="1598" y="5242"/>
                    <a:pt x="149" y="6018"/>
                    <a:pt x="70" y="7672"/>
                  </a:cubicBezTo>
                  <a:cubicBezTo>
                    <a:pt x="1" y="8831"/>
                    <a:pt x="974" y="9642"/>
                    <a:pt x="1994" y="9966"/>
                  </a:cubicBezTo>
                  <a:cubicBezTo>
                    <a:pt x="2461" y="10124"/>
                    <a:pt x="2941" y="10199"/>
                    <a:pt x="3419" y="10199"/>
                  </a:cubicBezTo>
                  <a:cubicBezTo>
                    <a:pt x="4341" y="10199"/>
                    <a:pt x="5256" y="9922"/>
                    <a:pt x="6050" y="9433"/>
                  </a:cubicBezTo>
                  <a:cubicBezTo>
                    <a:pt x="6119" y="9387"/>
                    <a:pt x="6165" y="9364"/>
                    <a:pt x="6212" y="9340"/>
                  </a:cubicBezTo>
                  <a:cubicBezTo>
                    <a:pt x="6397" y="9479"/>
                    <a:pt x="6606" y="9619"/>
                    <a:pt x="6814" y="9711"/>
                  </a:cubicBezTo>
                  <a:cubicBezTo>
                    <a:pt x="6837" y="9726"/>
                    <a:pt x="6860" y="9733"/>
                    <a:pt x="6881" y="9733"/>
                  </a:cubicBezTo>
                  <a:cubicBezTo>
                    <a:pt x="6991" y="9733"/>
                    <a:pt x="7066" y="9561"/>
                    <a:pt x="6930" y="9503"/>
                  </a:cubicBezTo>
                  <a:cubicBezTo>
                    <a:pt x="6420" y="9271"/>
                    <a:pt x="6026" y="8923"/>
                    <a:pt x="5725" y="8437"/>
                  </a:cubicBezTo>
                  <a:cubicBezTo>
                    <a:pt x="5711" y="8409"/>
                    <a:pt x="5690" y="8398"/>
                    <a:pt x="5667" y="8398"/>
                  </a:cubicBezTo>
                  <a:cubicBezTo>
                    <a:pt x="5613" y="8398"/>
                    <a:pt x="5553" y="8464"/>
                    <a:pt x="5586" y="8529"/>
                  </a:cubicBezTo>
                  <a:cubicBezTo>
                    <a:pt x="5702" y="8738"/>
                    <a:pt x="5818" y="8923"/>
                    <a:pt x="5980" y="9109"/>
                  </a:cubicBezTo>
                  <a:cubicBezTo>
                    <a:pt x="5211" y="9601"/>
                    <a:pt x="4342" y="9876"/>
                    <a:pt x="3430" y="9876"/>
                  </a:cubicBezTo>
                  <a:cubicBezTo>
                    <a:pt x="3269" y="9876"/>
                    <a:pt x="3107" y="9868"/>
                    <a:pt x="2944" y="9850"/>
                  </a:cubicBezTo>
                  <a:cubicBezTo>
                    <a:pt x="1855" y="9734"/>
                    <a:pt x="395" y="9109"/>
                    <a:pt x="372" y="7811"/>
                  </a:cubicBezTo>
                  <a:cubicBezTo>
                    <a:pt x="325" y="6652"/>
                    <a:pt x="1484" y="5795"/>
                    <a:pt x="2504" y="5540"/>
                  </a:cubicBezTo>
                  <a:cubicBezTo>
                    <a:pt x="2749" y="5485"/>
                    <a:pt x="2996" y="5459"/>
                    <a:pt x="3242" y="5459"/>
                  </a:cubicBezTo>
                  <a:cubicBezTo>
                    <a:pt x="4045" y="5459"/>
                    <a:pt x="4837" y="5738"/>
                    <a:pt x="5493" y="6235"/>
                  </a:cubicBezTo>
                  <a:cubicBezTo>
                    <a:pt x="5502" y="6244"/>
                    <a:pt x="5511" y="6247"/>
                    <a:pt x="5521" y="6247"/>
                  </a:cubicBezTo>
                  <a:cubicBezTo>
                    <a:pt x="5562" y="6247"/>
                    <a:pt x="5601" y="6176"/>
                    <a:pt x="5563" y="6119"/>
                  </a:cubicBezTo>
                  <a:lnTo>
                    <a:pt x="5540" y="6119"/>
                  </a:lnTo>
                  <a:cubicBezTo>
                    <a:pt x="5563" y="6096"/>
                    <a:pt x="5563" y="6050"/>
                    <a:pt x="5540" y="6026"/>
                  </a:cubicBezTo>
                  <a:cubicBezTo>
                    <a:pt x="4682" y="5308"/>
                    <a:pt x="4844" y="3987"/>
                    <a:pt x="5818" y="3454"/>
                  </a:cubicBezTo>
                  <a:cubicBezTo>
                    <a:pt x="6154" y="3256"/>
                    <a:pt x="6534" y="3163"/>
                    <a:pt x="6917" y="3163"/>
                  </a:cubicBezTo>
                  <a:cubicBezTo>
                    <a:pt x="7564" y="3163"/>
                    <a:pt x="8217" y="3428"/>
                    <a:pt x="8668" y="3894"/>
                  </a:cubicBezTo>
                  <a:cubicBezTo>
                    <a:pt x="8668" y="3941"/>
                    <a:pt x="8715" y="3964"/>
                    <a:pt x="8761" y="3964"/>
                  </a:cubicBezTo>
                  <a:cubicBezTo>
                    <a:pt x="8807" y="4010"/>
                    <a:pt x="8831" y="4056"/>
                    <a:pt x="8877" y="4126"/>
                  </a:cubicBezTo>
                  <a:cubicBezTo>
                    <a:pt x="8904" y="4160"/>
                    <a:pt x="8939" y="4174"/>
                    <a:pt x="8973" y="4174"/>
                  </a:cubicBezTo>
                  <a:cubicBezTo>
                    <a:pt x="9056" y="4174"/>
                    <a:pt x="9135" y="4092"/>
                    <a:pt x="9085" y="4010"/>
                  </a:cubicBezTo>
                  <a:cubicBezTo>
                    <a:pt x="9016" y="3894"/>
                    <a:pt x="8946" y="3802"/>
                    <a:pt x="8854" y="3709"/>
                  </a:cubicBezTo>
                  <a:cubicBezTo>
                    <a:pt x="9278" y="1418"/>
                    <a:pt x="12032" y="273"/>
                    <a:pt x="14255" y="273"/>
                  </a:cubicBezTo>
                  <a:cubicBezTo>
                    <a:pt x="14460" y="273"/>
                    <a:pt x="14662" y="282"/>
                    <a:pt x="14856" y="302"/>
                  </a:cubicBezTo>
                  <a:cubicBezTo>
                    <a:pt x="17266" y="557"/>
                    <a:pt x="19306" y="2481"/>
                    <a:pt x="19375" y="4960"/>
                  </a:cubicBezTo>
                  <a:cubicBezTo>
                    <a:pt x="19047" y="4813"/>
                    <a:pt x="18707" y="4735"/>
                    <a:pt x="18372" y="4735"/>
                  </a:cubicBezTo>
                  <a:cubicBezTo>
                    <a:pt x="18234" y="4735"/>
                    <a:pt x="18097" y="4748"/>
                    <a:pt x="17962" y="4775"/>
                  </a:cubicBezTo>
                  <a:cubicBezTo>
                    <a:pt x="17869" y="4775"/>
                    <a:pt x="17892" y="4914"/>
                    <a:pt x="17962" y="4914"/>
                  </a:cubicBezTo>
                  <a:cubicBezTo>
                    <a:pt x="17987" y="4913"/>
                    <a:pt x="18013" y="4913"/>
                    <a:pt x="18039" y="4913"/>
                  </a:cubicBezTo>
                  <a:cubicBezTo>
                    <a:pt x="18926" y="4913"/>
                    <a:pt x="19577" y="5304"/>
                    <a:pt x="20140" y="5980"/>
                  </a:cubicBezTo>
                  <a:cubicBezTo>
                    <a:pt x="20162" y="6008"/>
                    <a:pt x="20191" y="6020"/>
                    <a:pt x="20221" y="6020"/>
                  </a:cubicBezTo>
                  <a:cubicBezTo>
                    <a:pt x="20315" y="6020"/>
                    <a:pt x="20419" y="5900"/>
                    <a:pt x="20349" y="5795"/>
                  </a:cubicBezTo>
                  <a:cubicBezTo>
                    <a:pt x="20186" y="5517"/>
                    <a:pt x="19955" y="5308"/>
                    <a:pt x="19677" y="5123"/>
                  </a:cubicBezTo>
                  <a:cubicBezTo>
                    <a:pt x="20071" y="4242"/>
                    <a:pt x="20743" y="3361"/>
                    <a:pt x="21762" y="3176"/>
                  </a:cubicBezTo>
                  <a:cubicBezTo>
                    <a:pt x="21893" y="3150"/>
                    <a:pt x="22016" y="3137"/>
                    <a:pt x="22132" y="3137"/>
                  </a:cubicBezTo>
                  <a:cubicBezTo>
                    <a:pt x="23548" y="3137"/>
                    <a:pt x="23806" y="5003"/>
                    <a:pt x="23292" y="6096"/>
                  </a:cubicBezTo>
                  <a:cubicBezTo>
                    <a:pt x="23245" y="6191"/>
                    <a:pt x="23315" y="6275"/>
                    <a:pt x="23395" y="6275"/>
                  </a:cubicBezTo>
                  <a:cubicBezTo>
                    <a:pt x="23432" y="6275"/>
                    <a:pt x="23471" y="6256"/>
                    <a:pt x="23500" y="6212"/>
                  </a:cubicBezTo>
                  <a:cubicBezTo>
                    <a:pt x="24520" y="6235"/>
                    <a:pt x="25656" y="6420"/>
                    <a:pt x="26421" y="7185"/>
                  </a:cubicBezTo>
                  <a:cubicBezTo>
                    <a:pt x="27324" y="8089"/>
                    <a:pt x="27417" y="9456"/>
                    <a:pt x="26675" y="10499"/>
                  </a:cubicBezTo>
                  <a:cubicBezTo>
                    <a:pt x="26048" y="11398"/>
                    <a:pt x="25167" y="11750"/>
                    <a:pt x="24241" y="11750"/>
                  </a:cubicBezTo>
                  <a:cubicBezTo>
                    <a:pt x="23185" y="11750"/>
                    <a:pt x="22071" y="11291"/>
                    <a:pt x="21206" y="10661"/>
                  </a:cubicBezTo>
                  <a:cubicBezTo>
                    <a:pt x="21186" y="10648"/>
                    <a:pt x="21165" y="10642"/>
                    <a:pt x="21146" y="10642"/>
                  </a:cubicBezTo>
                  <a:cubicBezTo>
                    <a:pt x="21098" y="10642"/>
                    <a:pt x="21053" y="10675"/>
                    <a:pt x="21021" y="10708"/>
                  </a:cubicBezTo>
                  <a:cubicBezTo>
                    <a:pt x="20974" y="10708"/>
                    <a:pt x="20905" y="10754"/>
                    <a:pt x="20951" y="10824"/>
                  </a:cubicBezTo>
                  <a:cubicBezTo>
                    <a:pt x="21419" y="11553"/>
                    <a:pt x="20633" y="11845"/>
                    <a:pt x="20008" y="11845"/>
                  </a:cubicBezTo>
                  <a:cubicBezTo>
                    <a:pt x="19859" y="11845"/>
                    <a:pt x="19719" y="11828"/>
                    <a:pt x="19607" y="11797"/>
                  </a:cubicBezTo>
                  <a:cubicBezTo>
                    <a:pt x="19097" y="11681"/>
                    <a:pt x="18703" y="11380"/>
                    <a:pt x="18379" y="11009"/>
                  </a:cubicBezTo>
                  <a:cubicBezTo>
                    <a:pt x="18402" y="10893"/>
                    <a:pt x="18425" y="10777"/>
                    <a:pt x="18425" y="10661"/>
                  </a:cubicBezTo>
                  <a:cubicBezTo>
                    <a:pt x="18437" y="10557"/>
                    <a:pt x="18361" y="10505"/>
                    <a:pt x="18280" y="10505"/>
                  </a:cubicBezTo>
                  <a:cubicBezTo>
                    <a:pt x="18199" y="10505"/>
                    <a:pt x="18112" y="10557"/>
                    <a:pt x="18101" y="10661"/>
                  </a:cubicBezTo>
                  <a:cubicBezTo>
                    <a:pt x="17892" y="12794"/>
                    <a:pt x="15389" y="13744"/>
                    <a:pt x="13512" y="13767"/>
                  </a:cubicBezTo>
                  <a:cubicBezTo>
                    <a:pt x="13491" y="13767"/>
                    <a:pt x="13471" y="13767"/>
                    <a:pt x="13449" y="13767"/>
                  </a:cubicBezTo>
                  <a:cubicBezTo>
                    <a:pt x="11960" y="13767"/>
                    <a:pt x="8001" y="12972"/>
                    <a:pt x="8344" y="10870"/>
                  </a:cubicBezTo>
                  <a:cubicBezTo>
                    <a:pt x="8344" y="10800"/>
                    <a:pt x="8298" y="10777"/>
                    <a:pt x="8274" y="10777"/>
                  </a:cubicBezTo>
                  <a:cubicBezTo>
                    <a:pt x="8246" y="10749"/>
                    <a:pt x="8208" y="10729"/>
                    <a:pt x="8167" y="10729"/>
                  </a:cubicBezTo>
                  <a:cubicBezTo>
                    <a:pt x="8142" y="10729"/>
                    <a:pt x="8115" y="10736"/>
                    <a:pt x="8089" y="10754"/>
                  </a:cubicBezTo>
                  <a:cubicBezTo>
                    <a:pt x="7714" y="11129"/>
                    <a:pt x="7229" y="11586"/>
                    <a:pt x="6698" y="11586"/>
                  </a:cubicBezTo>
                  <a:cubicBezTo>
                    <a:pt x="6540" y="11586"/>
                    <a:pt x="6377" y="11545"/>
                    <a:pt x="6212" y="11449"/>
                  </a:cubicBezTo>
                  <a:cubicBezTo>
                    <a:pt x="5447" y="11009"/>
                    <a:pt x="5563" y="9989"/>
                    <a:pt x="6258" y="9549"/>
                  </a:cubicBezTo>
                  <a:cubicBezTo>
                    <a:pt x="6321" y="9507"/>
                    <a:pt x="6269" y="9407"/>
                    <a:pt x="6207" y="9407"/>
                  </a:cubicBezTo>
                  <a:cubicBezTo>
                    <a:pt x="6201" y="9407"/>
                    <a:pt x="6195" y="9408"/>
                    <a:pt x="6189" y="9410"/>
                  </a:cubicBezTo>
                  <a:cubicBezTo>
                    <a:pt x="6142" y="9433"/>
                    <a:pt x="6119" y="9456"/>
                    <a:pt x="6096" y="9479"/>
                  </a:cubicBezTo>
                  <a:cubicBezTo>
                    <a:pt x="5377" y="9873"/>
                    <a:pt x="5215" y="10893"/>
                    <a:pt x="5841" y="11473"/>
                  </a:cubicBezTo>
                  <a:cubicBezTo>
                    <a:pt x="6102" y="11725"/>
                    <a:pt x="6391" y="11829"/>
                    <a:pt x="6683" y="11829"/>
                  </a:cubicBezTo>
                  <a:cubicBezTo>
                    <a:pt x="7221" y="11829"/>
                    <a:pt x="7768" y="11476"/>
                    <a:pt x="8158" y="11055"/>
                  </a:cubicBezTo>
                  <a:lnTo>
                    <a:pt x="8158" y="11055"/>
                  </a:lnTo>
                  <a:cubicBezTo>
                    <a:pt x="7834" y="13118"/>
                    <a:pt x="11820" y="14045"/>
                    <a:pt x="13234" y="14068"/>
                  </a:cubicBezTo>
                  <a:cubicBezTo>
                    <a:pt x="13306" y="14071"/>
                    <a:pt x="13378" y="14072"/>
                    <a:pt x="13452" y="14072"/>
                  </a:cubicBezTo>
                  <a:cubicBezTo>
                    <a:pt x="15343" y="14072"/>
                    <a:pt x="17707" y="13206"/>
                    <a:pt x="18309" y="11287"/>
                  </a:cubicBezTo>
                  <a:cubicBezTo>
                    <a:pt x="18749" y="11787"/>
                    <a:pt x="19414" y="12149"/>
                    <a:pt x="20080" y="12149"/>
                  </a:cubicBezTo>
                  <a:cubicBezTo>
                    <a:pt x="20185" y="12149"/>
                    <a:pt x="20291" y="12140"/>
                    <a:pt x="20395" y="12121"/>
                  </a:cubicBezTo>
                  <a:cubicBezTo>
                    <a:pt x="20928" y="12029"/>
                    <a:pt x="21368" y="11519"/>
                    <a:pt x="21229" y="11032"/>
                  </a:cubicBezTo>
                  <a:lnTo>
                    <a:pt x="21229" y="11032"/>
                  </a:lnTo>
                  <a:cubicBezTo>
                    <a:pt x="22049" y="11673"/>
                    <a:pt x="23136" y="12052"/>
                    <a:pt x="24181" y="12052"/>
                  </a:cubicBezTo>
                  <a:cubicBezTo>
                    <a:pt x="25439" y="12052"/>
                    <a:pt x="26636" y="11502"/>
                    <a:pt x="27232" y="10198"/>
                  </a:cubicBezTo>
                  <a:cubicBezTo>
                    <a:pt x="27649" y="9294"/>
                    <a:pt x="27579" y="8205"/>
                    <a:pt x="26977" y="7394"/>
                  </a:cubicBezTo>
                  <a:cubicBezTo>
                    <a:pt x="26259" y="6402"/>
                    <a:pt x="25080" y="6063"/>
                    <a:pt x="23913" y="6063"/>
                  </a:cubicBezTo>
                  <a:cubicBezTo>
                    <a:pt x="23798" y="6063"/>
                    <a:pt x="23684" y="6067"/>
                    <a:pt x="23570" y="6073"/>
                  </a:cubicBezTo>
                  <a:cubicBezTo>
                    <a:pt x="24126" y="5007"/>
                    <a:pt x="23894" y="3338"/>
                    <a:pt x="22597" y="2944"/>
                  </a:cubicBezTo>
                  <a:cubicBezTo>
                    <a:pt x="22421" y="2891"/>
                    <a:pt x="22246" y="2867"/>
                    <a:pt x="22074" y="2867"/>
                  </a:cubicBezTo>
                  <a:cubicBezTo>
                    <a:pt x="21039" y="2867"/>
                    <a:pt x="20094" y="3752"/>
                    <a:pt x="19677" y="4705"/>
                  </a:cubicBezTo>
                  <a:cubicBezTo>
                    <a:pt x="19468" y="2179"/>
                    <a:pt x="17336" y="279"/>
                    <a:pt x="14856" y="24"/>
                  </a:cubicBezTo>
                  <a:cubicBezTo>
                    <a:pt x="14687" y="8"/>
                    <a:pt x="14509" y="0"/>
                    <a:pt x="14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592538" y="3021311"/>
              <a:ext cx="140931" cy="128523"/>
            </a:xfrm>
            <a:custGeom>
              <a:avLst/>
              <a:gdLst/>
              <a:ahLst/>
              <a:cxnLst/>
              <a:rect l="l" t="t" r="r" b="b"/>
              <a:pathLst>
                <a:path w="3271" h="2983" extrusionOk="0">
                  <a:moveTo>
                    <a:pt x="1598" y="0"/>
                  </a:moveTo>
                  <a:cubicBezTo>
                    <a:pt x="1482" y="0"/>
                    <a:pt x="1359" y="13"/>
                    <a:pt x="1228" y="39"/>
                  </a:cubicBezTo>
                  <a:cubicBezTo>
                    <a:pt x="742" y="132"/>
                    <a:pt x="324" y="386"/>
                    <a:pt x="0" y="711"/>
                  </a:cubicBezTo>
                  <a:cubicBezTo>
                    <a:pt x="233" y="582"/>
                    <a:pt x="488" y="503"/>
                    <a:pt x="764" y="503"/>
                  </a:cubicBezTo>
                  <a:cubicBezTo>
                    <a:pt x="982" y="503"/>
                    <a:pt x="1214" y="552"/>
                    <a:pt x="1460" y="665"/>
                  </a:cubicBezTo>
                  <a:cubicBezTo>
                    <a:pt x="2572" y="1198"/>
                    <a:pt x="2503" y="2078"/>
                    <a:pt x="2178" y="2936"/>
                  </a:cubicBezTo>
                  <a:cubicBezTo>
                    <a:pt x="2364" y="2959"/>
                    <a:pt x="2549" y="2959"/>
                    <a:pt x="2735" y="2982"/>
                  </a:cubicBezTo>
                  <a:cubicBezTo>
                    <a:pt x="2735" y="2959"/>
                    <a:pt x="2735" y="2959"/>
                    <a:pt x="2735" y="2959"/>
                  </a:cubicBezTo>
                  <a:cubicBezTo>
                    <a:pt x="3270" y="1866"/>
                    <a:pt x="3014" y="0"/>
                    <a:pt x="1598"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484694" y="3097832"/>
              <a:ext cx="40974" cy="8057"/>
            </a:xfrm>
            <a:custGeom>
              <a:avLst/>
              <a:gdLst/>
              <a:ahLst/>
              <a:cxnLst/>
              <a:rect l="l" t="t" r="r" b="b"/>
              <a:pathLst>
                <a:path w="951" h="187" extrusionOk="0">
                  <a:moveTo>
                    <a:pt x="0" y="1"/>
                  </a:moveTo>
                  <a:cubicBezTo>
                    <a:pt x="325" y="70"/>
                    <a:pt x="649" y="117"/>
                    <a:pt x="950" y="186"/>
                  </a:cubicBezTo>
                  <a:cubicBezTo>
                    <a:pt x="672" y="70"/>
                    <a:pt x="348" y="1"/>
                    <a:pt x="0" y="1"/>
                  </a:cubicBezTo>
                  <a:close/>
                </a:path>
              </a:pathLst>
            </a:custGeom>
            <a:solidFill>
              <a:srgbClr val="DBE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5"/>
            <p:cNvSpPr/>
            <p:nvPr/>
          </p:nvSpPr>
          <p:spPr>
            <a:xfrm>
              <a:off x="434757" y="2927125"/>
              <a:ext cx="107885" cy="172771"/>
            </a:xfrm>
            <a:custGeom>
              <a:avLst/>
              <a:gdLst/>
              <a:ahLst/>
              <a:cxnLst/>
              <a:rect l="l" t="t" r="r" b="b"/>
              <a:pathLst>
                <a:path w="2504" h="4010" extrusionOk="0">
                  <a:moveTo>
                    <a:pt x="0" y="0"/>
                  </a:moveTo>
                  <a:lnTo>
                    <a:pt x="0" y="0"/>
                  </a:lnTo>
                  <a:cubicBezTo>
                    <a:pt x="719" y="1159"/>
                    <a:pt x="1020" y="2480"/>
                    <a:pt x="1159" y="3801"/>
                  </a:cubicBezTo>
                  <a:cubicBezTo>
                    <a:pt x="1247" y="3791"/>
                    <a:pt x="1336" y="3787"/>
                    <a:pt x="1426" y="3787"/>
                  </a:cubicBezTo>
                  <a:cubicBezTo>
                    <a:pt x="1783" y="3787"/>
                    <a:pt x="2146" y="3861"/>
                    <a:pt x="2480" y="4009"/>
                  </a:cubicBezTo>
                  <a:lnTo>
                    <a:pt x="2503" y="4009"/>
                  </a:lnTo>
                  <a:cubicBezTo>
                    <a:pt x="2434" y="2271"/>
                    <a:pt x="1437" y="811"/>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5"/>
            <p:cNvSpPr/>
            <p:nvPr/>
          </p:nvSpPr>
          <p:spPr>
            <a:xfrm>
              <a:off x="555570" y="3154748"/>
              <a:ext cx="333564" cy="241836"/>
            </a:xfrm>
            <a:custGeom>
              <a:avLst/>
              <a:gdLst/>
              <a:ahLst/>
              <a:cxnLst/>
              <a:rect l="l" t="t" r="r" b="b"/>
              <a:pathLst>
                <a:path w="7742" h="5613" extrusionOk="0">
                  <a:moveTo>
                    <a:pt x="4288" y="1"/>
                  </a:moveTo>
                  <a:cubicBezTo>
                    <a:pt x="4381" y="24"/>
                    <a:pt x="4473" y="47"/>
                    <a:pt x="4566" y="94"/>
                  </a:cubicBezTo>
                  <a:cubicBezTo>
                    <a:pt x="5748" y="511"/>
                    <a:pt x="6675" y="1739"/>
                    <a:pt x="6374" y="3060"/>
                  </a:cubicBezTo>
                  <a:cubicBezTo>
                    <a:pt x="6062" y="4262"/>
                    <a:pt x="4810" y="4801"/>
                    <a:pt x="3665" y="4801"/>
                  </a:cubicBezTo>
                  <a:cubicBezTo>
                    <a:pt x="3618" y="4801"/>
                    <a:pt x="3570" y="4800"/>
                    <a:pt x="3523" y="4798"/>
                  </a:cubicBezTo>
                  <a:cubicBezTo>
                    <a:pt x="2642" y="4752"/>
                    <a:pt x="1947" y="4451"/>
                    <a:pt x="1298" y="4010"/>
                  </a:cubicBezTo>
                  <a:cubicBezTo>
                    <a:pt x="1206" y="4312"/>
                    <a:pt x="1067" y="4590"/>
                    <a:pt x="858" y="4868"/>
                  </a:cubicBezTo>
                  <a:cubicBezTo>
                    <a:pt x="626" y="5169"/>
                    <a:pt x="325" y="5424"/>
                    <a:pt x="1" y="5586"/>
                  </a:cubicBezTo>
                  <a:cubicBezTo>
                    <a:pt x="94" y="5603"/>
                    <a:pt x="200" y="5612"/>
                    <a:pt x="312" y="5612"/>
                  </a:cubicBezTo>
                  <a:cubicBezTo>
                    <a:pt x="947" y="5612"/>
                    <a:pt x="1748" y="5319"/>
                    <a:pt x="1275" y="4590"/>
                  </a:cubicBezTo>
                  <a:cubicBezTo>
                    <a:pt x="1229" y="4520"/>
                    <a:pt x="1298" y="4474"/>
                    <a:pt x="1345" y="4474"/>
                  </a:cubicBezTo>
                  <a:cubicBezTo>
                    <a:pt x="1377" y="4441"/>
                    <a:pt x="1422" y="4408"/>
                    <a:pt x="1470" y="4408"/>
                  </a:cubicBezTo>
                  <a:cubicBezTo>
                    <a:pt x="1489" y="4408"/>
                    <a:pt x="1510" y="4414"/>
                    <a:pt x="1530" y="4427"/>
                  </a:cubicBezTo>
                  <a:cubicBezTo>
                    <a:pt x="2395" y="5057"/>
                    <a:pt x="3509" y="5516"/>
                    <a:pt x="4565" y="5516"/>
                  </a:cubicBezTo>
                  <a:cubicBezTo>
                    <a:pt x="5491" y="5516"/>
                    <a:pt x="6372" y="5164"/>
                    <a:pt x="6999" y="4265"/>
                  </a:cubicBezTo>
                  <a:cubicBezTo>
                    <a:pt x="7741" y="3222"/>
                    <a:pt x="7648" y="1855"/>
                    <a:pt x="6745" y="951"/>
                  </a:cubicBezTo>
                  <a:cubicBezTo>
                    <a:pt x="6096" y="325"/>
                    <a:pt x="5192" y="70"/>
                    <a:pt x="4288"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539585" y="3009592"/>
              <a:ext cx="359501" cy="400001"/>
            </a:xfrm>
            <a:custGeom>
              <a:avLst/>
              <a:gdLst/>
              <a:ahLst/>
              <a:cxnLst/>
              <a:rect l="l" t="t" r="r" b="b"/>
              <a:pathLst>
                <a:path w="8344" h="9284" extrusionOk="0">
                  <a:moveTo>
                    <a:pt x="2768" y="0"/>
                  </a:moveTo>
                  <a:cubicBezTo>
                    <a:pt x="1825" y="0"/>
                    <a:pt x="957" y="743"/>
                    <a:pt x="487" y="1585"/>
                  </a:cubicBezTo>
                  <a:cubicBezTo>
                    <a:pt x="719" y="1354"/>
                    <a:pt x="951" y="1122"/>
                    <a:pt x="1229" y="983"/>
                  </a:cubicBezTo>
                  <a:cubicBezTo>
                    <a:pt x="1577" y="658"/>
                    <a:pt x="1971" y="404"/>
                    <a:pt x="2457" y="311"/>
                  </a:cubicBezTo>
                  <a:cubicBezTo>
                    <a:pt x="2588" y="285"/>
                    <a:pt x="2711" y="272"/>
                    <a:pt x="2827" y="272"/>
                  </a:cubicBezTo>
                  <a:cubicBezTo>
                    <a:pt x="4243" y="272"/>
                    <a:pt x="4501" y="2138"/>
                    <a:pt x="3987" y="3231"/>
                  </a:cubicBezTo>
                  <a:cubicBezTo>
                    <a:pt x="3964" y="3231"/>
                    <a:pt x="3964" y="3231"/>
                    <a:pt x="3964" y="3254"/>
                  </a:cubicBezTo>
                  <a:cubicBezTo>
                    <a:pt x="4195" y="3277"/>
                    <a:pt x="4427" y="3300"/>
                    <a:pt x="4659" y="3370"/>
                  </a:cubicBezTo>
                  <a:cubicBezTo>
                    <a:pt x="5563" y="3439"/>
                    <a:pt x="6467" y="3671"/>
                    <a:pt x="7116" y="4320"/>
                  </a:cubicBezTo>
                  <a:cubicBezTo>
                    <a:pt x="8019" y="5224"/>
                    <a:pt x="8112" y="6591"/>
                    <a:pt x="7370" y="7634"/>
                  </a:cubicBezTo>
                  <a:cubicBezTo>
                    <a:pt x="6743" y="8533"/>
                    <a:pt x="5857" y="8885"/>
                    <a:pt x="4928" y="8885"/>
                  </a:cubicBezTo>
                  <a:cubicBezTo>
                    <a:pt x="3869" y="8885"/>
                    <a:pt x="2753" y="8426"/>
                    <a:pt x="1901" y="7796"/>
                  </a:cubicBezTo>
                  <a:cubicBezTo>
                    <a:pt x="1881" y="7783"/>
                    <a:pt x="1860" y="7777"/>
                    <a:pt x="1841" y="7777"/>
                  </a:cubicBezTo>
                  <a:cubicBezTo>
                    <a:pt x="1793" y="7777"/>
                    <a:pt x="1748" y="7810"/>
                    <a:pt x="1716" y="7843"/>
                  </a:cubicBezTo>
                  <a:cubicBezTo>
                    <a:pt x="1669" y="7843"/>
                    <a:pt x="1600" y="7889"/>
                    <a:pt x="1646" y="7959"/>
                  </a:cubicBezTo>
                  <a:cubicBezTo>
                    <a:pt x="2119" y="8688"/>
                    <a:pt x="1318" y="8981"/>
                    <a:pt x="683" y="8981"/>
                  </a:cubicBezTo>
                  <a:cubicBezTo>
                    <a:pt x="571" y="8981"/>
                    <a:pt x="465" y="8972"/>
                    <a:pt x="372" y="8955"/>
                  </a:cubicBezTo>
                  <a:cubicBezTo>
                    <a:pt x="256" y="9025"/>
                    <a:pt x="117" y="9071"/>
                    <a:pt x="1" y="9117"/>
                  </a:cubicBezTo>
                  <a:cubicBezTo>
                    <a:pt x="255" y="9219"/>
                    <a:pt x="522" y="9284"/>
                    <a:pt x="792" y="9284"/>
                  </a:cubicBezTo>
                  <a:cubicBezTo>
                    <a:pt x="891" y="9284"/>
                    <a:pt x="991" y="9275"/>
                    <a:pt x="1090" y="9256"/>
                  </a:cubicBezTo>
                  <a:cubicBezTo>
                    <a:pt x="1623" y="9164"/>
                    <a:pt x="2063" y="8654"/>
                    <a:pt x="1924" y="8167"/>
                  </a:cubicBezTo>
                  <a:lnTo>
                    <a:pt x="1924" y="8167"/>
                  </a:lnTo>
                  <a:cubicBezTo>
                    <a:pt x="2744" y="8808"/>
                    <a:pt x="3831" y="9187"/>
                    <a:pt x="4876" y="9187"/>
                  </a:cubicBezTo>
                  <a:cubicBezTo>
                    <a:pt x="6134" y="9187"/>
                    <a:pt x="7331" y="8637"/>
                    <a:pt x="7927" y="7333"/>
                  </a:cubicBezTo>
                  <a:cubicBezTo>
                    <a:pt x="8344" y="6429"/>
                    <a:pt x="8274" y="5340"/>
                    <a:pt x="7672" y="4529"/>
                  </a:cubicBezTo>
                  <a:cubicBezTo>
                    <a:pt x="6951" y="3553"/>
                    <a:pt x="5764" y="3199"/>
                    <a:pt x="4591" y="3199"/>
                  </a:cubicBezTo>
                  <a:cubicBezTo>
                    <a:pt x="4482" y="3199"/>
                    <a:pt x="4373" y="3202"/>
                    <a:pt x="4265" y="3208"/>
                  </a:cubicBezTo>
                  <a:cubicBezTo>
                    <a:pt x="4821" y="2142"/>
                    <a:pt x="4589" y="473"/>
                    <a:pt x="3292" y="79"/>
                  </a:cubicBezTo>
                  <a:cubicBezTo>
                    <a:pt x="3116" y="25"/>
                    <a:pt x="2940" y="0"/>
                    <a:pt x="2768"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484694" y="3090723"/>
              <a:ext cx="56958" cy="17148"/>
            </a:xfrm>
            <a:custGeom>
              <a:avLst/>
              <a:gdLst/>
              <a:ahLst/>
              <a:cxnLst/>
              <a:rect l="l" t="t" r="r" b="b"/>
              <a:pathLst>
                <a:path w="1322" h="398" extrusionOk="0">
                  <a:moveTo>
                    <a:pt x="341" y="0"/>
                  </a:moveTo>
                  <a:cubicBezTo>
                    <a:pt x="227" y="0"/>
                    <a:pt x="113" y="9"/>
                    <a:pt x="0" y="27"/>
                  </a:cubicBezTo>
                  <a:cubicBezTo>
                    <a:pt x="0" y="73"/>
                    <a:pt x="0" y="120"/>
                    <a:pt x="0" y="166"/>
                  </a:cubicBezTo>
                  <a:cubicBezTo>
                    <a:pt x="348" y="166"/>
                    <a:pt x="672" y="235"/>
                    <a:pt x="950" y="351"/>
                  </a:cubicBezTo>
                  <a:cubicBezTo>
                    <a:pt x="1020" y="375"/>
                    <a:pt x="1089" y="375"/>
                    <a:pt x="1182" y="398"/>
                  </a:cubicBezTo>
                  <a:cubicBezTo>
                    <a:pt x="1228" y="351"/>
                    <a:pt x="1275" y="282"/>
                    <a:pt x="1321" y="212"/>
                  </a:cubicBezTo>
                  <a:cubicBezTo>
                    <a:pt x="1010" y="74"/>
                    <a:pt x="674" y="0"/>
                    <a:pt x="34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420754" y="2907133"/>
              <a:ext cx="133865" cy="192762"/>
            </a:xfrm>
            <a:custGeom>
              <a:avLst/>
              <a:gdLst/>
              <a:ahLst/>
              <a:cxnLst/>
              <a:rect l="l" t="t" r="r" b="b"/>
              <a:pathLst>
                <a:path w="3107" h="4474" extrusionOk="0">
                  <a:moveTo>
                    <a:pt x="1" y="1"/>
                  </a:moveTo>
                  <a:cubicBezTo>
                    <a:pt x="94" y="116"/>
                    <a:pt x="186" y="255"/>
                    <a:pt x="279" y="371"/>
                  </a:cubicBezTo>
                  <a:cubicBezTo>
                    <a:pt x="302" y="418"/>
                    <a:pt x="325" y="441"/>
                    <a:pt x="325" y="464"/>
                  </a:cubicBezTo>
                  <a:cubicBezTo>
                    <a:pt x="1762" y="1275"/>
                    <a:pt x="2782" y="2735"/>
                    <a:pt x="2828" y="4473"/>
                  </a:cubicBezTo>
                  <a:cubicBezTo>
                    <a:pt x="2921" y="4357"/>
                    <a:pt x="3014" y="4218"/>
                    <a:pt x="3106" y="4126"/>
                  </a:cubicBezTo>
                  <a:cubicBezTo>
                    <a:pt x="2921" y="2249"/>
                    <a:pt x="1669" y="719"/>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467;p15"/>
          <p:cNvGrpSpPr/>
          <p:nvPr/>
        </p:nvGrpSpPr>
        <p:grpSpPr>
          <a:xfrm>
            <a:off x="8336651" y="1026137"/>
            <a:ext cx="1070577" cy="808456"/>
            <a:chOff x="8336650" y="769603"/>
            <a:chExt cx="1070577" cy="606342"/>
          </a:xfrm>
        </p:grpSpPr>
        <p:sp>
          <p:nvSpPr>
            <p:cNvPr id="468" name="Google Shape;468;p15"/>
            <p:cNvSpPr/>
            <p:nvPr/>
          </p:nvSpPr>
          <p:spPr>
            <a:xfrm>
              <a:off x="8342976" y="784348"/>
              <a:ext cx="1044227" cy="579948"/>
            </a:xfrm>
            <a:custGeom>
              <a:avLst/>
              <a:gdLst/>
              <a:ahLst/>
              <a:cxnLst/>
              <a:rect l="l" t="t" r="r" b="b"/>
              <a:pathLst>
                <a:path w="22945" h="12744" extrusionOk="0">
                  <a:moveTo>
                    <a:pt x="11796" y="0"/>
                  </a:moveTo>
                  <a:cubicBezTo>
                    <a:pt x="11632" y="0"/>
                    <a:pt x="11470" y="6"/>
                    <a:pt x="11310" y="18"/>
                  </a:cubicBezTo>
                  <a:cubicBezTo>
                    <a:pt x="8367" y="250"/>
                    <a:pt x="5354" y="2706"/>
                    <a:pt x="6073" y="5881"/>
                  </a:cubicBezTo>
                  <a:cubicBezTo>
                    <a:pt x="6119" y="5904"/>
                    <a:pt x="6142" y="5928"/>
                    <a:pt x="6166" y="5928"/>
                  </a:cubicBezTo>
                  <a:cubicBezTo>
                    <a:pt x="6229" y="5970"/>
                    <a:pt x="6196" y="6070"/>
                    <a:pt x="6137" y="6070"/>
                  </a:cubicBezTo>
                  <a:cubicBezTo>
                    <a:pt x="6131" y="6070"/>
                    <a:pt x="6125" y="6069"/>
                    <a:pt x="6119" y="6067"/>
                  </a:cubicBezTo>
                  <a:cubicBezTo>
                    <a:pt x="6107" y="6142"/>
                    <a:pt x="6040" y="6183"/>
                    <a:pt x="5970" y="6183"/>
                  </a:cubicBezTo>
                  <a:cubicBezTo>
                    <a:pt x="5911" y="6183"/>
                    <a:pt x="5850" y="6154"/>
                    <a:pt x="5818" y="6090"/>
                  </a:cubicBezTo>
                  <a:cubicBezTo>
                    <a:pt x="5795" y="6020"/>
                    <a:pt x="5795" y="5974"/>
                    <a:pt x="5772" y="5928"/>
                  </a:cubicBezTo>
                  <a:cubicBezTo>
                    <a:pt x="5409" y="5779"/>
                    <a:pt x="5011" y="5584"/>
                    <a:pt x="4627" y="5584"/>
                  </a:cubicBezTo>
                  <a:cubicBezTo>
                    <a:pt x="4472" y="5584"/>
                    <a:pt x="4319" y="5616"/>
                    <a:pt x="4173" y="5696"/>
                  </a:cubicBezTo>
                  <a:cubicBezTo>
                    <a:pt x="3338" y="6136"/>
                    <a:pt x="4057" y="7110"/>
                    <a:pt x="4404" y="7596"/>
                  </a:cubicBezTo>
                  <a:cubicBezTo>
                    <a:pt x="4456" y="7683"/>
                    <a:pt x="4379" y="7769"/>
                    <a:pt x="4298" y="7769"/>
                  </a:cubicBezTo>
                  <a:cubicBezTo>
                    <a:pt x="4271" y="7769"/>
                    <a:pt x="4242" y="7759"/>
                    <a:pt x="4219" y="7735"/>
                  </a:cubicBezTo>
                  <a:cubicBezTo>
                    <a:pt x="4173" y="7689"/>
                    <a:pt x="4126" y="7643"/>
                    <a:pt x="4080" y="7596"/>
                  </a:cubicBezTo>
                  <a:cubicBezTo>
                    <a:pt x="4080" y="7613"/>
                    <a:pt x="4057" y="7629"/>
                    <a:pt x="4027" y="7629"/>
                  </a:cubicBezTo>
                  <a:cubicBezTo>
                    <a:pt x="4014" y="7629"/>
                    <a:pt x="4001" y="7626"/>
                    <a:pt x="3987" y="7619"/>
                  </a:cubicBezTo>
                  <a:cubicBezTo>
                    <a:pt x="3566" y="7415"/>
                    <a:pt x="3108" y="7292"/>
                    <a:pt x="2650" y="7292"/>
                  </a:cubicBezTo>
                  <a:cubicBezTo>
                    <a:pt x="2227" y="7292"/>
                    <a:pt x="1805" y="7397"/>
                    <a:pt x="1415" y="7643"/>
                  </a:cubicBezTo>
                  <a:cubicBezTo>
                    <a:pt x="696" y="8106"/>
                    <a:pt x="1" y="9126"/>
                    <a:pt x="557" y="9914"/>
                  </a:cubicBezTo>
                  <a:cubicBezTo>
                    <a:pt x="965" y="10508"/>
                    <a:pt x="1608" y="10739"/>
                    <a:pt x="2279" y="10739"/>
                  </a:cubicBezTo>
                  <a:cubicBezTo>
                    <a:pt x="2941" y="10739"/>
                    <a:pt x="3631" y="10514"/>
                    <a:pt x="4149" y="10192"/>
                  </a:cubicBezTo>
                  <a:cubicBezTo>
                    <a:pt x="3987" y="10099"/>
                    <a:pt x="3825" y="10006"/>
                    <a:pt x="3709" y="9867"/>
                  </a:cubicBezTo>
                  <a:cubicBezTo>
                    <a:pt x="3634" y="9811"/>
                    <a:pt x="3696" y="9739"/>
                    <a:pt x="3759" y="9739"/>
                  </a:cubicBezTo>
                  <a:cubicBezTo>
                    <a:pt x="3774" y="9739"/>
                    <a:pt x="3789" y="9743"/>
                    <a:pt x="3802" y="9752"/>
                  </a:cubicBezTo>
                  <a:cubicBezTo>
                    <a:pt x="4196" y="10053"/>
                    <a:pt x="4566" y="10122"/>
                    <a:pt x="5030" y="10146"/>
                  </a:cubicBezTo>
                  <a:cubicBezTo>
                    <a:pt x="5146" y="10146"/>
                    <a:pt x="5192" y="10331"/>
                    <a:pt x="5076" y="10354"/>
                  </a:cubicBezTo>
                  <a:cubicBezTo>
                    <a:pt x="5000" y="10364"/>
                    <a:pt x="4923" y="10369"/>
                    <a:pt x="4846" y="10369"/>
                  </a:cubicBezTo>
                  <a:cubicBezTo>
                    <a:pt x="4737" y="10369"/>
                    <a:pt x="4629" y="10358"/>
                    <a:pt x="4520" y="10331"/>
                  </a:cubicBezTo>
                  <a:lnTo>
                    <a:pt x="4520" y="10331"/>
                  </a:lnTo>
                  <a:cubicBezTo>
                    <a:pt x="4451" y="11930"/>
                    <a:pt x="6606" y="12672"/>
                    <a:pt x="7904" y="12741"/>
                  </a:cubicBezTo>
                  <a:cubicBezTo>
                    <a:pt x="7948" y="12743"/>
                    <a:pt x="7992" y="12743"/>
                    <a:pt x="8036" y="12743"/>
                  </a:cubicBezTo>
                  <a:cubicBezTo>
                    <a:pt x="9387" y="12743"/>
                    <a:pt x="10455" y="12057"/>
                    <a:pt x="11218" y="10980"/>
                  </a:cubicBezTo>
                  <a:cubicBezTo>
                    <a:pt x="11242" y="10931"/>
                    <a:pt x="11280" y="10911"/>
                    <a:pt x="11318" y="10911"/>
                  </a:cubicBezTo>
                  <a:cubicBezTo>
                    <a:pt x="11388" y="10911"/>
                    <a:pt x="11457" y="10982"/>
                    <a:pt x="11426" y="11073"/>
                  </a:cubicBezTo>
                  <a:cubicBezTo>
                    <a:pt x="11919" y="11500"/>
                    <a:pt x="12788" y="11920"/>
                    <a:pt x="13519" y="11920"/>
                  </a:cubicBezTo>
                  <a:cubicBezTo>
                    <a:pt x="14096" y="11920"/>
                    <a:pt x="14587" y="11659"/>
                    <a:pt x="14740" y="10933"/>
                  </a:cubicBezTo>
                  <a:cubicBezTo>
                    <a:pt x="14751" y="10879"/>
                    <a:pt x="14788" y="10855"/>
                    <a:pt x="14829" y="10855"/>
                  </a:cubicBezTo>
                  <a:cubicBezTo>
                    <a:pt x="14874" y="10855"/>
                    <a:pt x="14925" y="10885"/>
                    <a:pt x="14949" y="10933"/>
                  </a:cubicBezTo>
                  <a:cubicBezTo>
                    <a:pt x="14972" y="10933"/>
                    <a:pt x="14972" y="10957"/>
                    <a:pt x="14972" y="10957"/>
                  </a:cubicBezTo>
                  <a:cubicBezTo>
                    <a:pt x="15716" y="12035"/>
                    <a:pt x="17166" y="12466"/>
                    <a:pt x="18560" y="12466"/>
                  </a:cubicBezTo>
                  <a:cubicBezTo>
                    <a:pt x="19294" y="12466"/>
                    <a:pt x="20012" y="12346"/>
                    <a:pt x="20604" y="12139"/>
                  </a:cubicBezTo>
                  <a:cubicBezTo>
                    <a:pt x="21531" y="11791"/>
                    <a:pt x="22944" y="11003"/>
                    <a:pt x="22921" y="9821"/>
                  </a:cubicBezTo>
                  <a:cubicBezTo>
                    <a:pt x="22898" y="8546"/>
                    <a:pt x="21508" y="8037"/>
                    <a:pt x="20488" y="7758"/>
                  </a:cubicBezTo>
                  <a:cubicBezTo>
                    <a:pt x="20395" y="7944"/>
                    <a:pt x="20302" y="8106"/>
                    <a:pt x="20163" y="8245"/>
                  </a:cubicBezTo>
                  <a:cubicBezTo>
                    <a:pt x="20144" y="8260"/>
                    <a:pt x="20123" y="8266"/>
                    <a:pt x="20103" y="8266"/>
                  </a:cubicBezTo>
                  <a:cubicBezTo>
                    <a:pt x="20030" y="8266"/>
                    <a:pt x="19970" y="8179"/>
                    <a:pt x="20024" y="8106"/>
                  </a:cubicBezTo>
                  <a:cubicBezTo>
                    <a:pt x="20326" y="7782"/>
                    <a:pt x="20372" y="7434"/>
                    <a:pt x="20326" y="6994"/>
                  </a:cubicBezTo>
                  <a:cubicBezTo>
                    <a:pt x="20313" y="6918"/>
                    <a:pt x="20375" y="6877"/>
                    <a:pt x="20439" y="6877"/>
                  </a:cubicBezTo>
                  <a:cubicBezTo>
                    <a:pt x="20492" y="6877"/>
                    <a:pt x="20547" y="6907"/>
                    <a:pt x="20557" y="6971"/>
                  </a:cubicBezTo>
                  <a:cubicBezTo>
                    <a:pt x="20604" y="7133"/>
                    <a:pt x="20604" y="7295"/>
                    <a:pt x="20581" y="7457"/>
                  </a:cubicBezTo>
                  <a:cubicBezTo>
                    <a:pt x="21508" y="7411"/>
                    <a:pt x="21693" y="6275"/>
                    <a:pt x="21554" y="5603"/>
                  </a:cubicBezTo>
                  <a:cubicBezTo>
                    <a:pt x="21438" y="4954"/>
                    <a:pt x="21044" y="4537"/>
                    <a:pt x="20465" y="4259"/>
                  </a:cubicBezTo>
                  <a:cubicBezTo>
                    <a:pt x="20133" y="4085"/>
                    <a:pt x="19683" y="3965"/>
                    <a:pt x="19261" y="3965"/>
                  </a:cubicBezTo>
                  <a:cubicBezTo>
                    <a:pt x="19064" y="3965"/>
                    <a:pt x="18873" y="3991"/>
                    <a:pt x="18703" y="4050"/>
                  </a:cubicBezTo>
                  <a:cubicBezTo>
                    <a:pt x="18217" y="4259"/>
                    <a:pt x="17869" y="4653"/>
                    <a:pt x="17475" y="5024"/>
                  </a:cubicBezTo>
                  <a:cubicBezTo>
                    <a:pt x="17451" y="5047"/>
                    <a:pt x="17423" y="5057"/>
                    <a:pt x="17396" y="5057"/>
                  </a:cubicBezTo>
                  <a:cubicBezTo>
                    <a:pt x="17315" y="5057"/>
                    <a:pt x="17238" y="4971"/>
                    <a:pt x="17290" y="4885"/>
                  </a:cubicBezTo>
                  <a:cubicBezTo>
                    <a:pt x="17290" y="4885"/>
                    <a:pt x="17290" y="4862"/>
                    <a:pt x="17290" y="4862"/>
                  </a:cubicBezTo>
                  <a:cubicBezTo>
                    <a:pt x="17880" y="1647"/>
                    <a:pt x="14549" y="0"/>
                    <a:pt x="11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8336650" y="769603"/>
              <a:ext cx="1070577" cy="606342"/>
            </a:xfrm>
            <a:custGeom>
              <a:avLst/>
              <a:gdLst/>
              <a:ahLst/>
              <a:cxnLst/>
              <a:rect l="l" t="t" r="r" b="b"/>
              <a:pathLst>
                <a:path w="23524" h="13324" extrusionOk="0">
                  <a:moveTo>
                    <a:pt x="11935" y="324"/>
                  </a:moveTo>
                  <a:cubicBezTo>
                    <a:pt x="14688" y="324"/>
                    <a:pt x="18019" y="1971"/>
                    <a:pt x="17429" y="5186"/>
                  </a:cubicBezTo>
                  <a:cubicBezTo>
                    <a:pt x="17429" y="5186"/>
                    <a:pt x="17429" y="5209"/>
                    <a:pt x="17429" y="5209"/>
                  </a:cubicBezTo>
                  <a:cubicBezTo>
                    <a:pt x="17358" y="5280"/>
                    <a:pt x="17450" y="5378"/>
                    <a:pt x="17539" y="5378"/>
                  </a:cubicBezTo>
                  <a:cubicBezTo>
                    <a:pt x="17566" y="5378"/>
                    <a:pt x="17593" y="5369"/>
                    <a:pt x="17614" y="5348"/>
                  </a:cubicBezTo>
                  <a:cubicBezTo>
                    <a:pt x="18008" y="4977"/>
                    <a:pt x="18333" y="4583"/>
                    <a:pt x="18842" y="4374"/>
                  </a:cubicBezTo>
                  <a:cubicBezTo>
                    <a:pt x="19012" y="4315"/>
                    <a:pt x="19203" y="4289"/>
                    <a:pt x="19400" y="4289"/>
                  </a:cubicBezTo>
                  <a:cubicBezTo>
                    <a:pt x="19822" y="4289"/>
                    <a:pt x="20272" y="4409"/>
                    <a:pt x="20604" y="4583"/>
                  </a:cubicBezTo>
                  <a:cubicBezTo>
                    <a:pt x="21183" y="4861"/>
                    <a:pt x="21577" y="5278"/>
                    <a:pt x="21693" y="5927"/>
                  </a:cubicBezTo>
                  <a:cubicBezTo>
                    <a:pt x="21832" y="6599"/>
                    <a:pt x="21647" y="7735"/>
                    <a:pt x="20720" y="7781"/>
                  </a:cubicBezTo>
                  <a:cubicBezTo>
                    <a:pt x="20743" y="7619"/>
                    <a:pt x="20743" y="7457"/>
                    <a:pt x="20696" y="7295"/>
                  </a:cubicBezTo>
                  <a:cubicBezTo>
                    <a:pt x="20686" y="7231"/>
                    <a:pt x="20631" y="7201"/>
                    <a:pt x="20578" y="7201"/>
                  </a:cubicBezTo>
                  <a:cubicBezTo>
                    <a:pt x="20514" y="7201"/>
                    <a:pt x="20452" y="7242"/>
                    <a:pt x="20465" y="7318"/>
                  </a:cubicBezTo>
                  <a:cubicBezTo>
                    <a:pt x="20488" y="7758"/>
                    <a:pt x="20465" y="8106"/>
                    <a:pt x="20163" y="8430"/>
                  </a:cubicBezTo>
                  <a:cubicBezTo>
                    <a:pt x="20109" y="8503"/>
                    <a:pt x="20169" y="8590"/>
                    <a:pt x="20242" y="8590"/>
                  </a:cubicBezTo>
                  <a:cubicBezTo>
                    <a:pt x="20262" y="8590"/>
                    <a:pt x="20283" y="8584"/>
                    <a:pt x="20302" y="8569"/>
                  </a:cubicBezTo>
                  <a:cubicBezTo>
                    <a:pt x="20418" y="8430"/>
                    <a:pt x="20534" y="8268"/>
                    <a:pt x="20627" y="8082"/>
                  </a:cubicBezTo>
                  <a:cubicBezTo>
                    <a:pt x="21647" y="8361"/>
                    <a:pt x="23037" y="8870"/>
                    <a:pt x="23060" y="10145"/>
                  </a:cubicBezTo>
                  <a:cubicBezTo>
                    <a:pt x="23083" y="11327"/>
                    <a:pt x="21670" y="12115"/>
                    <a:pt x="20743" y="12463"/>
                  </a:cubicBezTo>
                  <a:cubicBezTo>
                    <a:pt x="20151" y="12670"/>
                    <a:pt x="19433" y="12790"/>
                    <a:pt x="18699" y="12790"/>
                  </a:cubicBezTo>
                  <a:cubicBezTo>
                    <a:pt x="17305" y="12790"/>
                    <a:pt x="15855" y="12359"/>
                    <a:pt x="15111" y="11281"/>
                  </a:cubicBezTo>
                  <a:cubicBezTo>
                    <a:pt x="15111" y="11257"/>
                    <a:pt x="15088" y="11257"/>
                    <a:pt x="15088" y="11257"/>
                  </a:cubicBezTo>
                  <a:cubicBezTo>
                    <a:pt x="15064" y="11209"/>
                    <a:pt x="15013" y="11179"/>
                    <a:pt x="14968" y="11179"/>
                  </a:cubicBezTo>
                  <a:cubicBezTo>
                    <a:pt x="14927" y="11179"/>
                    <a:pt x="14890" y="11203"/>
                    <a:pt x="14879" y="11257"/>
                  </a:cubicBezTo>
                  <a:cubicBezTo>
                    <a:pt x="14726" y="11983"/>
                    <a:pt x="14235" y="12244"/>
                    <a:pt x="13658" y="12244"/>
                  </a:cubicBezTo>
                  <a:cubicBezTo>
                    <a:pt x="12927" y="12244"/>
                    <a:pt x="12058" y="11824"/>
                    <a:pt x="11565" y="11397"/>
                  </a:cubicBezTo>
                  <a:cubicBezTo>
                    <a:pt x="11596" y="11306"/>
                    <a:pt x="11527" y="11235"/>
                    <a:pt x="11457" y="11235"/>
                  </a:cubicBezTo>
                  <a:cubicBezTo>
                    <a:pt x="11419" y="11235"/>
                    <a:pt x="11381" y="11255"/>
                    <a:pt x="11357" y="11304"/>
                  </a:cubicBezTo>
                  <a:cubicBezTo>
                    <a:pt x="10594" y="12381"/>
                    <a:pt x="9526" y="13067"/>
                    <a:pt x="8175" y="13067"/>
                  </a:cubicBezTo>
                  <a:cubicBezTo>
                    <a:pt x="8131" y="13067"/>
                    <a:pt x="8087" y="13067"/>
                    <a:pt x="8043" y="13065"/>
                  </a:cubicBezTo>
                  <a:cubicBezTo>
                    <a:pt x="6768" y="12996"/>
                    <a:pt x="4590" y="12254"/>
                    <a:pt x="4659" y="10655"/>
                  </a:cubicBezTo>
                  <a:lnTo>
                    <a:pt x="4659" y="10655"/>
                  </a:lnTo>
                  <a:cubicBezTo>
                    <a:pt x="4790" y="10671"/>
                    <a:pt x="4921" y="10688"/>
                    <a:pt x="5052" y="10688"/>
                  </a:cubicBezTo>
                  <a:cubicBezTo>
                    <a:pt x="5107" y="10688"/>
                    <a:pt x="5161" y="10685"/>
                    <a:pt x="5215" y="10678"/>
                  </a:cubicBezTo>
                  <a:cubicBezTo>
                    <a:pt x="5331" y="10655"/>
                    <a:pt x="5285" y="10470"/>
                    <a:pt x="5169" y="10470"/>
                  </a:cubicBezTo>
                  <a:cubicBezTo>
                    <a:pt x="4705" y="10446"/>
                    <a:pt x="4335" y="10377"/>
                    <a:pt x="3941" y="10076"/>
                  </a:cubicBezTo>
                  <a:cubicBezTo>
                    <a:pt x="3928" y="10067"/>
                    <a:pt x="3913" y="10063"/>
                    <a:pt x="3898" y="10063"/>
                  </a:cubicBezTo>
                  <a:cubicBezTo>
                    <a:pt x="3835" y="10063"/>
                    <a:pt x="3773" y="10135"/>
                    <a:pt x="3848" y="10191"/>
                  </a:cubicBezTo>
                  <a:cubicBezTo>
                    <a:pt x="3964" y="10330"/>
                    <a:pt x="4126" y="10423"/>
                    <a:pt x="4288" y="10516"/>
                  </a:cubicBezTo>
                  <a:cubicBezTo>
                    <a:pt x="3774" y="10836"/>
                    <a:pt x="3090" y="11055"/>
                    <a:pt x="2431" y="11055"/>
                  </a:cubicBezTo>
                  <a:cubicBezTo>
                    <a:pt x="1756" y="11055"/>
                    <a:pt x="1107" y="10825"/>
                    <a:pt x="696" y="10238"/>
                  </a:cubicBezTo>
                  <a:cubicBezTo>
                    <a:pt x="140" y="9450"/>
                    <a:pt x="835" y="8407"/>
                    <a:pt x="1554" y="7967"/>
                  </a:cubicBezTo>
                  <a:cubicBezTo>
                    <a:pt x="1944" y="7721"/>
                    <a:pt x="2366" y="7616"/>
                    <a:pt x="2789" y="7616"/>
                  </a:cubicBezTo>
                  <a:cubicBezTo>
                    <a:pt x="3247" y="7616"/>
                    <a:pt x="3705" y="7739"/>
                    <a:pt x="4126" y="7943"/>
                  </a:cubicBezTo>
                  <a:cubicBezTo>
                    <a:pt x="4140" y="7950"/>
                    <a:pt x="4151" y="7953"/>
                    <a:pt x="4161" y="7953"/>
                  </a:cubicBezTo>
                  <a:cubicBezTo>
                    <a:pt x="4186" y="7953"/>
                    <a:pt x="4202" y="7937"/>
                    <a:pt x="4219" y="7920"/>
                  </a:cubicBezTo>
                  <a:cubicBezTo>
                    <a:pt x="4265" y="7967"/>
                    <a:pt x="4312" y="8013"/>
                    <a:pt x="4358" y="8059"/>
                  </a:cubicBezTo>
                  <a:cubicBezTo>
                    <a:pt x="4381" y="8083"/>
                    <a:pt x="4410" y="8093"/>
                    <a:pt x="4437" y="8093"/>
                  </a:cubicBezTo>
                  <a:cubicBezTo>
                    <a:pt x="4518" y="8093"/>
                    <a:pt x="4595" y="8007"/>
                    <a:pt x="4543" y="7920"/>
                  </a:cubicBezTo>
                  <a:cubicBezTo>
                    <a:pt x="4196" y="7434"/>
                    <a:pt x="3477" y="6460"/>
                    <a:pt x="4312" y="6020"/>
                  </a:cubicBezTo>
                  <a:cubicBezTo>
                    <a:pt x="4465" y="5929"/>
                    <a:pt x="4624" y="5893"/>
                    <a:pt x="4786" y="5893"/>
                  </a:cubicBezTo>
                  <a:cubicBezTo>
                    <a:pt x="5163" y="5893"/>
                    <a:pt x="5554" y="6089"/>
                    <a:pt x="5911" y="6252"/>
                  </a:cubicBezTo>
                  <a:cubicBezTo>
                    <a:pt x="5934" y="6298"/>
                    <a:pt x="5934" y="6344"/>
                    <a:pt x="5957" y="6391"/>
                  </a:cubicBezTo>
                  <a:cubicBezTo>
                    <a:pt x="5990" y="6469"/>
                    <a:pt x="6056" y="6504"/>
                    <a:pt x="6118" y="6504"/>
                  </a:cubicBezTo>
                  <a:cubicBezTo>
                    <a:pt x="6184" y="6504"/>
                    <a:pt x="6246" y="6463"/>
                    <a:pt x="6258" y="6391"/>
                  </a:cubicBezTo>
                  <a:cubicBezTo>
                    <a:pt x="6328" y="6391"/>
                    <a:pt x="6374" y="6298"/>
                    <a:pt x="6305" y="6252"/>
                  </a:cubicBezTo>
                  <a:lnTo>
                    <a:pt x="6212" y="6205"/>
                  </a:lnTo>
                  <a:cubicBezTo>
                    <a:pt x="5493" y="3030"/>
                    <a:pt x="8506" y="574"/>
                    <a:pt x="11449" y="342"/>
                  </a:cubicBezTo>
                  <a:cubicBezTo>
                    <a:pt x="11609" y="330"/>
                    <a:pt x="11771" y="324"/>
                    <a:pt x="11935" y="324"/>
                  </a:cubicBezTo>
                  <a:close/>
                  <a:moveTo>
                    <a:pt x="11918" y="1"/>
                  </a:moveTo>
                  <a:cubicBezTo>
                    <a:pt x="11759" y="1"/>
                    <a:pt x="11603" y="6"/>
                    <a:pt x="11449" y="18"/>
                  </a:cubicBezTo>
                  <a:cubicBezTo>
                    <a:pt x="8668" y="203"/>
                    <a:pt x="4914" y="2822"/>
                    <a:pt x="5818" y="5997"/>
                  </a:cubicBezTo>
                  <a:cubicBezTo>
                    <a:pt x="5472" y="5810"/>
                    <a:pt x="5072" y="5647"/>
                    <a:pt x="4698" y="5647"/>
                  </a:cubicBezTo>
                  <a:cubicBezTo>
                    <a:pt x="4421" y="5647"/>
                    <a:pt x="4158" y="5737"/>
                    <a:pt x="3941" y="5974"/>
                  </a:cubicBezTo>
                  <a:cubicBezTo>
                    <a:pt x="3431" y="6483"/>
                    <a:pt x="3686" y="7248"/>
                    <a:pt x="4103" y="7758"/>
                  </a:cubicBezTo>
                  <a:cubicBezTo>
                    <a:pt x="3681" y="7512"/>
                    <a:pt x="3212" y="7384"/>
                    <a:pt x="2743" y="7384"/>
                  </a:cubicBezTo>
                  <a:cubicBezTo>
                    <a:pt x="2285" y="7384"/>
                    <a:pt x="1827" y="7506"/>
                    <a:pt x="1415" y="7758"/>
                  </a:cubicBezTo>
                  <a:cubicBezTo>
                    <a:pt x="743" y="8152"/>
                    <a:pt x="1" y="9125"/>
                    <a:pt x="186" y="9960"/>
                  </a:cubicBezTo>
                  <a:cubicBezTo>
                    <a:pt x="395" y="10748"/>
                    <a:pt x="1415" y="11188"/>
                    <a:pt x="2110" y="11327"/>
                  </a:cubicBezTo>
                  <a:cubicBezTo>
                    <a:pt x="2275" y="11351"/>
                    <a:pt x="2442" y="11363"/>
                    <a:pt x="2610" y="11363"/>
                  </a:cubicBezTo>
                  <a:cubicBezTo>
                    <a:pt x="3269" y="11363"/>
                    <a:pt x="3934" y="11177"/>
                    <a:pt x="4451" y="10771"/>
                  </a:cubicBezTo>
                  <a:lnTo>
                    <a:pt x="4451" y="10771"/>
                  </a:lnTo>
                  <a:cubicBezTo>
                    <a:pt x="4404" y="12254"/>
                    <a:pt x="6281" y="13088"/>
                    <a:pt x="7510" y="13274"/>
                  </a:cubicBezTo>
                  <a:cubicBezTo>
                    <a:pt x="7726" y="13307"/>
                    <a:pt x="7946" y="13324"/>
                    <a:pt x="8166" y="13324"/>
                  </a:cubicBezTo>
                  <a:cubicBezTo>
                    <a:pt x="9482" y="13324"/>
                    <a:pt x="10818" y="12733"/>
                    <a:pt x="11473" y="11582"/>
                  </a:cubicBezTo>
                  <a:cubicBezTo>
                    <a:pt x="11993" y="12144"/>
                    <a:pt x="12737" y="12500"/>
                    <a:pt x="13521" y="12500"/>
                  </a:cubicBezTo>
                  <a:cubicBezTo>
                    <a:pt x="13610" y="12500"/>
                    <a:pt x="13700" y="12495"/>
                    <a:pt x="13790" y="12486"/>
                  </a:cubicBezTo>
                  <a:cubicBezTo>
                    <a:pt x="14323" y="12416"/>
                    <a:pt x="14972" y="12092"/>
                    <a:pt x="15088" y="11536"/>
                  </a:cubicBezTo>
                  <a:cubicBezTo>
                    <a:pt x="15810" y="12643"/>
                    <a:pt x="17192" y="13089"/>
                    <a:pt x="18602" y="13089"/>
                  </a:cubicBezTo>
                  <a:cubicBezTo>
                    <a:pt x="19818" y="13089"/>
                    <a:pt x="21053" y="12757"/>
                    <a:pt x="21901" y="12231"/>
                  </a:cubicBezTo>
                  <a:cubicBezTo>
                    <a:pt x="22713" y="11744"/>
                    <a:pt x="23524" y="10887"/>
                    <a:pt x="23338" y="9844"/>
                  </a:cubicBezTo>
                  <a:cubicBezTo>
                    <a:pt x="23130" y="8708"/>
                    <a:pt x="22087" y="8175"/>
                    <a:pt x="21067" y="7897"/>
                  </a:cubicBezTo>
                  <a:cubicBezTo>
                    <a:pt x="22180" y="7596"/>
                    <a:pt x="22156" y="5672"/>
                    <a:pt x="21508" y="4907"/>
                  </a:cubicBezTo>
                  <a:cubicBezTo>
                    <a:pt x="20998" y="4328"/>
                    <a:pt x="20187" y="4027"/>
                    <a:pt x="19422" y="4027"/>
                  </a:cubicBezTo>
                  <a:cubicBezTo>
                    <a:pt x="18680" y="4027"/>
                    <a:pt x="18124" y="4398"/>
                    <a:pt x="17684" y="4907"/>
                  </a:cubicBezTo>
                  <a:cubicBezTo>
                    <a:pt x="18210" y="1728"/>
                    <a:pt x="14711" y="1"/>
                    <a:pt x="11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9163542" y="964785"/>
              <a:ext cx="164564" cy="151540"/>
            </a:xfrm>
            <a:custGeom>
              <a:avLst/>
              <a:gdLst/>
              <a:ahLst/>
              <a:cxnLst/>
              <a:rect l="l" t="t" r="r" b="b"/>
              <a:pathLst>
                <a:path w="3616" h="3330" extrusionOk="0">
                  <a:moveTo>
                    <a:pt x="1230" y="0"/>
                  </a:moveTo>
                  <a:cubicBezTo>
                    <a:pt x="1033" y="0"/>
                    <a:pt x="842" y="26"/>
                    <a:pt x="672" y="85"/>
                  </a:cubicBezTo>
                  <a:cubicBezTo>
                    <a:pt x="417" y="201"/>
                    <a:pt x="186" y="364"/>
                    <a:pt x="0" y="549"/>
                  </a:cubicBezTo>
                  <a:cubicBezTo>
                    <a:pt x="360" y="446"/>
                    <a:pt x="718" y="386"/>
                    <a:pt x="1058" y="386"/>
                  </a:cubicBezTo>
                  <a:cubicBezTo>
                    <a:pt x="1944" y="386"/>
                    <a:pt x="2708" y="794"/>
                    <a:pt x="3059" y="1916"/>
                  </a:cubicBezTo>
                  <a:cubicBezTo>
                    <a:pt x="3222" y="2449"/>
                    <a:pt x="3198" y="2936"/>
                    <a:pt x="3036" y="3330"/>
                  </a:cubicBezTo>
                  <a:cubicBezTo>
                    <a:pt x="3523" y="3006"/>
                    <a:pt x="3616" y="2171"/>
                    <a:pt x="3523" y="1638"/>
                  </a:cubicBezTo>
                  <a:cubicBezTo>
                    <a:pt x="3407" y="989"/>
                    <a:pt x="3013" y="572"/>
                    <a:pt x="2434" y="294"/>
                  </a:cubicBezTo>
                  <a:cubicBezTo>
                    <a:pt x="2102" y="120"/>
                    <a:pt x="1652" y="0"/>
                    <a:pt x="123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a:off x="9105519" y="1140535"/>
              <a:ext cx="281661" cy="210836"/>
            </a:xfrm>
            <a:custGeom>
              <a:avLst/>
              <a:gdLst/>
              <a:ahLst/>
              <a:cxnLst/>
              <a:rect l="l" t="t" r="r" b="b"/>
              <a:pathLst>
                <a:path w="6189" h="4633" extrusionOk="0">
                  <a:moveTo>
                    <a:pt x="3964" y="1"/>
                  </a:moveTo>
                  <a:cubicBezTo>
                    <a:pt x="3894" y="94"/>
                    <a:pt x="3801" y="186"/>
                    <a:pt x="3709" y="279"/>
                  </a:cubicBezTo>
                  <a:cubicBezTo>
                    <a:pt x="4427" y="1368"/>
                    <a:pt x="4010" y="2921"/>
                    <a:pt x="2944" y="3663"/>
                  </a:cubicBezTo>
                  <a:cubicBezTo>
                    <a:pt x="2253" y="4150"/>
                    <a:pt x="1348" y="4371"/>
                    <a:pt x="401" y="4371"/>
                  </a:cubicBezTo>
                  <a:cubicBezTo>
                    <a:pt x="268" y="4371"/>
                    <a:pt x="135" y="4366"/>
                    <a:pt x="1" y="4358"/>
                  </a:cubicBezTo>
                  <a:lnTo>
                    <a:pt x="1" y="4358"/>
                  </a:lnTo>
                  <a:cubicBezTo>
                    <a:pt x="572" y="4548"/>
                    <a:pt x="1196" y="4633"/>
                    <a:pt x="1810" y="4633"/>
                  </a:cubicBezTo>
                  <a:cubicBezTo>
                    <a:pt x="2540" y="4633"/>
                    <a:pt x="3256" y="4513"/>
                    <a:pt x="3848" y="4312"/>
                  </a:cubicBezTo>
                  <a:cubicBezTo>
                    <a:pt x="4775" y="3964"/>
                    <a:pt x="6188" y="3176"/>
                    <a:pt x="6165" y="1994"/>
                  </a:cubicBezTo>
                  <a:cubicBezTo>
                    <a:pt x="6142" y="812"/>
                    <a:pt x="4960" y="302"/>
                    <a:pt x="396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8989517" y="803051"/>
              <a:ext cx="164564" cy="233135"/>
            </a:xfrm>
            <a:custGeom>
              <a:avLst/>
              <a:gdLst/>
              <a:ahLst/>
              <a:cxnLst/>
              <a:rect l="l" t="t" r="r" b="b"/>
              <a:pathLst>
                <a:path w="3616" h="5123" extrusionOk="0">
                  <a:moveTo>
                    <a:pt x="0" y="1"/>
                  </a:moveTo>
                  <a:cubicBezTo>
                    <a:pt x="302" y="325"/>
                    <a:pt x="603" y="650"/>
                    <a:pt x="881" y="1044"/>
                  </a:cubicBezTo>
                  <a:cubicBezTo>
                    <a:pt x="1623" y="2156"/>
                    <a:pt x="2109" y="3802"/>
                    <a:pt x="2364" y="5123"/>
                  </a:cubicBezTo>
                  <a:cubicBezTo>
                    <a:pt x="2619" y="4984"/>
                    <a:pt x="3013" y="4729"/>
                    <a:pt x="3268" y="4613"/>
                  </a:cubicBezTo>
                  <a:cubicBezTo>
                    <a:pt x="3616" y="2388"/>
                    <a:pt x="1901" y="650"/>
                    <a:pt x="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a:off x="8963122" y="779888"/>
              <a:ext cx="444087" cy="585090"/>
            </a:xfrm>
            <a:custGeom>
              <a:avLst/>
              <a:gdLst/>
              <a:ahLst/>
              <a:cxnLst/>
              <a:rect l="l" t="t" r="r" b="b"/>
              <a:pathLst>
                <a:path w="9758" h="12857" extrusionOk="0">
                  <a:moveTo>
                    <a:pt x="1" y="0"/>
                  </a:moveTo>
                  <a:lnTo>
                    <a:pt x="1" y="0"/>
                  </a:lnTo>
                  <a:cubicBezTo>
                    <a:pt x="210" y="162"/>
                    <a:pt x="395" y="325"/>
                    <a:pt x="580" y="510"/>
                  </a:cubicBezTo>
                  <a:cubicBezTo>
                    <a:pt x="2481" y="1159"/>
                    <a:pt x="4033" y="2619"/>
                    <a:pt x="3686" y="4844"/>
                  </a:cubicBezTo>
                  <a:cubicBezTo>
                    <a:pt x="3918" y="4751"/>
                    <a:pt x="4173" y="4658"/>
                    <a:pt x="4404" y="4589"/>
                  </a:cubicBezTo>
                  <a:cubicBezTo>
                    <a:pt x="4613" y="4427"/>
                    <a:pt x="4821" y="4264"/>
                    <a:pt x="5076" y="4148"/>
                  </a:cubicBezTo>
                  <a:cubicBezTo>
                    <a:pt x="5247" y="4082"/>
                    <a:pt x="5438" y="4053"/>
                    <a:pt x="5636" y="4053"/>
                  </a:cubicBezTo>
                  <a:cubicBezTo>
                    <a:pt x="6057" y="4053"/>
                    <a:pt x="6507" y="4184"/>
                    <a:pt x="6838" y="4357"/>
                  </a:cubicBezTo>
                  <a:cubicBezTo>
                    <a:pt x="7417" y="4635"/>
                    <a:pt x="7811" y="5052"/>
                    <a:pt x="7927" y="5678"/>
                  </a:cubicBezTo>
                  <a:cubicBezTo>
                    <a:pt x="8020" y="6234"/>
                    <a:pt x="7950" y="7069"/>
                    <a:pt x="7440" y="7393"/>
                  </a:cubicBezTo>
                  <a:cubicBezTo>
                    <a:pt x="7348" y="7578"/>
                    <a:pt x="7232" y="7764"/>
                    <a:pt x="7116" y="7926"/>
                  </a:cubicBezTo>
                  <a:cubicBezTo>
                    <a:pt x="8089" y="8227"/>
                    <a:pt x="9271" y="8737"/>
                    <a:pt x="9294" y="9919"/>
                  </a:cubicBezTo>
                  <a:cubicBezTo>
                    <a:pt x="9317" y="11101"/>
                    <a:pt x="7904" y="11889"/>
                    <a:pt x="6977" y="12237"/>
                  </a:cubicBezTo>
                  <a:cubicBezTo>
                    <a:pt x="6385" y="12438"/>
                    <a:pt x="5669" y="12558"/>
                    <a:pt x="4939" y="12558"/>
                  </a:cubicBezTo>
                  <a:cubicBezTo>
                    <a:pt x="4325" y="12558"/>
                    <a:pt x="3701" y="12473"/>
                    <a:pt x="3130" y="12283"/>
                  </a:cubicBezTo>
                  <a:cubicBezTo>
                    <a:pt x="2805" y="12260"/>
                    <a:pt x="2481" y="12213"/>
                    <a:pt x="2156" y="12144"/>
                  </a:cubicBezTo>
                  <a:lnTo>
                    <a:pt x="2156" y="12144"/>
                  </a:lnTo>
                  <a:cubicBezTo>
                    <a:pt x="2903" y="12642"/>
                    <a:pt x="3873" y="12857"/>
                    <a:pt x="4854" y="12857"/>
                  </a:cubicBezTo>
                  <a:cubicBezTo>
                    <a:pt x="6064" y="12857"/>
                    <a:pt x="7291" y="12530"/>
                    <a:pt x="8135" y="12005"/>
                  </a:cubicBezTo>
                  <a:cubicBezTo>
                    <a:pt x="8947" y="11518"/>
                    <a:pt x="9758" y="10661"/>
                    <a:pt x="9572" y="9618"/>
                  </a:cubicBezTo>
                  <a:cubicBezTo>
                    <a:pt x="9364" y="8505"/>
                    <a:pt x="8321" y="7949"/>
                    <a:pt x="7301" y="7671"/>
                  </a:cubicBezTo>
                  <a:cubicBezTo>
                    <a:pt x="8414" y="7393"/>
                    <a:pt x="8414" y="5446"/>
                    <a:pt x="7742" y="4705"/>
                  </a:cubicBezTo>
                  <a:cubicBezTo>
                    <a:pt x="7255" y="4102"/>
                    <a:pt x="6421" y="3801"/>
                    <a:pt x="5656" y="3801"/>
                  </a:cubicBezTo>
                  <a:cubicBezTo>
                    <a:pt x="4937" y="3801"/>
                    <a:pt x="4381" y="4172"/>
                    <a:pt x="3918" y="4681"/>
                  </a:cubicBezTo>
                  <a:cubicBezTo>
                    <a:pt x="4335" y="2179"/>
                    <a:pt x="2272" y="579"/>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15"/>
          <p:cNvSpPr/>
          <p:nvPr/>
        </p:nvSpPr>
        <p:spPr>
          <a:xfrm>
            <a:off x="7008498" y="-290668"/>
            <a:ext cx="757500" cy="1010000"/>
          </a:xfrm>
          <a:prstGeom prst="diamond">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475;p15"/>
          <p:cNvGrpSpPr/>
          <p:nvPr/>
        </p:nvGrpSpPr>
        <p:grpSpPr>
          <a:xfrm>
            <a:off x="5749794" y="2358293"/>
            <a:ext cx="1258713" cy="899596"/>
            <a:chOff x="5749793" y="1768719"/>
            <a:chExt cx="1258713" cy="674697"/>
          </a:xfrm>
        </p:grpSpPr>
        <p:sp>
          <p:nvSpPr>
            <p:cNvPr id="476" name="Google Shape;476;p15"/>
            <p:cNvSpPr/>
            <p:nvPr/>
          </p:nvSpPr>
          <p:spPr>
            <a:xfrm>
              <a:off x="5757911" y="1782099"/>
              <a:ext cx="1240373" cy="646186"/>
            </a:xfrm>
            <a:custGeom>
              <a:avLst/>
              <a:gdLst/>
              <a:ahLst/>
              <a:cxnLst/>
              <a:rect l="l" t="t" r="r" b="b"/>
              <a:pathLst>
                <a:path w="24753" h="12896" extrusionOk="0">
                  <a:moveTo>
                    <a:pt x="10271" y="1"/>
                  </a:moveTo>
                  <a:cubicBezTo>
                    <a:pt x="9857" y="1"/>
                    <a:pt x="9436" y="47"/>
                    <a:pt x="9016" y="141"/>
                  </a:cubicBezTo>
                  <a:cubicBezTo>
                    <a:pt x="6791" y="651"/>
                    <a:pt x="3709" y="2922"/>
                    <a:pt x="5354" y="5472"/>
                  </a:cubicBezTo>
                  <a:cubicBezTo>
                    <a:pt x="5586" y="5356"/>
                    <a:pt x="5841" y="5286"/>
                    <a:pt x="6096" y="5263"/>
                  </a:cubicBezTo>
                  <a:cubicBezTo>
                    <a:pt x="6103" y="5262"/>
                    <a:pt x="6110" y="5261"/>
                    <a:pt x="6116" y="5261"/>
                  </a:cubicBezTo>
                  <a:cubicBezTo>
                    <a:pt x="6256" y="5261"/>
                    <a:pt x="6228" y="5496"/>
                    <a:pt x="6073" y="5518"/>
                  </a:cubicBezTo>
                  <a:cubicBezTo>
                    <a:pt x="5470" y="5587"/>
                    <a:pt x="5007" y="5866"/>
                    <a:pt x="4590" y="6329"/>
                  </a:cubicBezTo>
                  <a:cubicBezTo>
                    <a:pt x="4574" y="6339"/>
                    <a:pt x="4557" y="6344"/>
                    <a:pt x="4539" y="6344"/>
                  </a:cubicBezTo>
                  <a:cubicBezTo>
                    <a:pt x="4477" y="6344"/>
                    <a:pt x="4414" y="6286"/>
                    <a:pt x="4451" y="6213"/>
                  </a:cubicBezTo>
                  <a:cubicBezTo>
                    <a:pt x="4590" y="6028"/>
                    <a:pt x="4752" y="5842"/>
                    <a:pt x="4960" y="5703"/>
                  </a:cubicBezTo>
                  <a:lnTo>
                    <a:pt x="4937" y="5703"/>
                  </a:lnTo>
                  <a:cubicBezTo>
                    <a:pt x="4624" y="5177"/>
                    <a:pt x="4018" y="4975"/>
                    <a:pt x="3382" y="4975"/>
                  </a:cubicBezTo>
                  <a:cubicBezTo>
                    <a:pt x="2701" y="4975"/>
                    <a:pt x="1985" y="5206"/>
                    <a:pt x="1554" y="5518"/>
                  </a:cubicBezTo>
                  <a:cubicBezTo>
                    <a:pt x="650" y="6144"/>
                    <a:pt x="1" y="7372"/>
                    <a:pt x="418" y="8461"/>
                  </a:cubicBezTo>
                  <a:cubicBezTo>
                    <a:pt x="861" y="9594"/>
                    <a:pt x="2180" y="10144"/>
                    <a:pt x="3490" y="10144"/>
                  </a:cubicBezTo>
                  <a:cubicBezTo>
                    <a:pt x="4646" y="10144"/>
                    <a:pt x="5795" y="9715"/>
                    <a:pt x="6328" y="8878"/>
                  </a:cubicBezTo>
                  <a:cubicBezTo>
                    <a:pt x="6357" y="8827"/>
                    <a:pt x="6402" y="8806"/>
                    <a:pt x="6448" y="8806"/>
                  </a:cubicBezTo>
                  <a:cubicBezTo>
                    <a:pt x="6547" y="8806"/>
                    <a:pt x="6646" y="8906"/>
                    <a:pt x="6583" y="9017"/>
                  </a:cubicBezTo>
                  <a:cubicBezTo>
                    <a:pt x="6606" y="9041"/>
                    <a:pt x="6629" y="9087"/>
                    <a:pt x="6583" y="9133"/>
                  </a:cubicBezTo>
                  <a:cubicBezTo>
                    <a:pt x="5980" y="9713"/>
                    <a:pt x="6235" y="10663"/>
                    <a:pt x="7046" y="10871"/>
                  </a:cubicBezTo>
                  <a:cubicBezTo>
                    <a:pt x="7148" y="10896"/>
                    <a:pt x="7246" y="10908"/>
                    <a:pt x="7339" y="10908"/>
                  </a:cubicBezTo>
                  <a:cubicBezTo>
                    <a:pt x="7944" y="10908"/>
                    <a:pt x="8367" y="10420"/>
                    <a:pt x="8668" y="9898"/>
                  </a:cubicBezTo>
                  <a:cubicBezTo>
                    <a:pt x="8685" y="9856"/>
                    <a:pt x="8720" y="9838"/>
                    <a:pt x="8756" y="9838"/>
                  </a:cubicBezTo>
                  <a:cubicBezTo>
                    <a:pt x="8819" y="9838"/>
                    <a:pt x="8883" y="9894"/>
                    <a:pt x="8854" y="9968"/>
                  </a:cubicBezTo>
                  <a:cubicBezTo>
                    <a:pt x="8900" y="9968"/>
                    <a:pt x="8970" y="9991"/>
                    <a:pt x="8970" y="10060"/>
                  </a:cubicBezTo>
                  <a:cubicBezTo>
                    <a:pt x="8930" y="11916"/>
                    <a:pt x="11020" y="12895"/>
                    <a:pt x="12741" y="12895"/>
                  </a:cubicBezTo>
                  <a:cubicBezTo>
                    <a:pt x="13019" y="12895"/>
                    <a:pt x="13287" y="12870"/>
                    <a:pt x="13535" y="12818"/>
                  </a:cubicBezTo>
                  <a:cubicBezTo>
                    <a:pt x="15273" y="12447"/>
                    <a:pt x="16479" y="10964"/>
                    <a:pt x="16803" y="9249"/>
                  </a:cubicBezTo>
                  <a:lnTo>
                    <a:pt x="16803" y="9249"/>
                  </a:lnTo>
                  <a:cubicBezTo>
                    <a:pt x="16699" y="9261"/>
                    <a:pt x="16594" y="9266"/>
                    <a:pt x="16490" y="9266"/>
                  </a:cubicBezTo>
                  <a:cubicBezTo>
                    <a:pt x="16386" y="9266"/>
                    <a:pt x="16282" y="9261"/>
                    <a:pt x="16177" y="9249"/>
                  </a:cubicBezTo>
                  <a:cubicBezTo>
                    <a:pt x="16061" y="9226"/>
                    <a:pt x="16061" y="9064"/>
                    <a:pt x="16177" y="9064"/>
                  </a:cubicBezTo>
                  <a:cubicBezTo>
                    <a:pt x="16258" y="9071"/>
                    <a:pt x="16339" y="9075"/>
                    <a:pt x="16419" y="9075"/>
                  </a:cubicBezTo>
                  <a:cubicBezTo>
                    <a:pt x="16817" y="9075"/>
                    <a:pt x="17197" y="8979"/>
                    <a:pt x="17545" y="8786"/>
                  </a:cubicBezTo>
                  <a:cubicBezTo>
                    <a:pt x="17567" y="8776"/>
                    <a:pt x="17589" y="8772"/>
                    <a:pt x="17609" y="8772"/>
                  </a:cubicBezTo>
                  <a:cubicBezTo>
                    <a:pt x="17734" y="8772"/>
                    <a:pt x="17803" y="8934"/>
                    <a:pt x="17684" y="8994"/>
                  </a:cubicBezTo>
                  <a:cubicBezTo>
                    <a:pt x="17568" y="9064"/>
                    <a:pt x="17429" y="9110"/>
                    <a:pt x="17313" y="9156"/>
                  </a:cubicBezTo>
                  <a:cubicBezTo>
                    <a:pt x="17635" y="10124"/>
                    <a:pt x="18597" y="10673"/>
                    <a:pt x="19585" y="10673"/>
                  </a:cubicBezTo>
                  <a:cubicBezTo>
                    <a:pt x="19662" y="10673"/>
                    <a:pt x="19739" y="10669"/>
                    <a:pt x="19816" y="10663"/>
                  </a:cubicBezTo>
                  <a:cubicBezTo>
                    <a:pt x="21114" y="10547"/>
                    <a:pt x="22180" y="9087"/>
                    <a:pt x="21137" y="7974"/>
                  </a:cubicBezTo>
                  <a:cubicBezTo>
                    <a:pt x="21050" y="7870"/>
                    <a:pt x="21132" y="7740"/>
                    <a:pt x="21238" y="7740"/>
                  </a:cubicBezTo>
                  <a:cubicBezTo>
                    <a:pt x="21273" y="7740"/>
                    <a:pt x="21311" y="7754"/>
                    <a:pt x="21345" y="7789"/>
                  </a:cubicBezTo>
                  <a:cubicBezTo>
                    <a:pt x="21415" y="7859"/>
                    <a:pt x="21484" y="7928"/>
                    <a:pt x="21554" y="8021"/>
                  </a:cubicBezTo>
                  <a:cubicBezTo>
                    <a:pt x="23477" y="7905"/>
                    <a:pt x="24752" y="5935"/>
                    <a:pt x="23732" y="4174"/>
                  </a:cubicBezTo>
                  <a:cubicBezTo>
                    <a:pt x="23197" y="3258"/>
                    <a:pt x="22351" y="2855"/>
                    <a:pt x="21472" y="2855"/>
                  </a:cubicBezTo>
                  <a:cubicBezTo>
                    <a:pt x="20638" y="2855"/>
                    <a:pt x="19775" y="3218"/>
                    <a:pt x="19120" y="3849"/>
                  </a:cubicBezTo>
                  <a:cubicBezTo>
                    <a:pt x="19260" y="3919"/>
                    <a:pt x="19399" y="4012"/>
                    <a:pt x="19514" y="4104"/>
                  </a:cubicBezTo>
                  <a:cubicBezTo>
                    <a:pt x="19621" y="4193"/>
                    <a:pt x="19524" y="4336"/>
                    <a:pt x="19420" y="4336"/>
                  </a:cubicBezTo>
                  <a:cubicBezTo>
                    <a:pt x="19389" y="4336"/>
                    <a:pt x="19356" y="4322"/>
                    <a:pt x="19329" y="4290"/>
                  </a:cubicBezTo>
                  <a:cubicBezTo>
                    <a:pt x="19024" y="3964"/>
                    <a:pt x="18595" y="3818"/>
                    <a:pt x="18165" y="3818"/>
                  </a:cubicBezTo>
                  <a:cubicBezTo>
                    <a:pt x="18105" y="3818"/>
                    <a:pt x="18045" y="3820"/>
                    <a:pt x="17985" y="3826"/>
                  </a:cubicBezTo>
                  <a:cubicBezTo>
                    <a:pt x="17978" y="3828"/>
                    <a:pt x="17971" y="3829"/>
                    <a:pt x="17965" y="3829"/>
                  </a:cubicBezTo>
                  <a:cubicBezTo>
                    <a:pt x="17893" y="3829"/>
                    <a:pt x="17898" y="3708"/>
                    <a:pt x="17962" y="3687"/>
                  </a:cubicBezTo>
                  <a:cubicBezTo>
                    <a:pt x="18087" y="3666"/>
                    <a:pt x="18207" y="3655"/>
                    <a:pt x="18325" y="3655"/>
                  </a:cubicBezTo>
                  <a:cubicBezTo>
                    <a:pt x="18469" y="3655"/>
                    <a:pt x="18609" y="3672"/>
                    <a:pt x="18750" y="3710"/>
                  </a:cubicBezTo>
                  <a:cubicBezTo>
                    <a:pt x="18657" y="2783"/>
                    <a:pt x="18101" y="1995"/>
                    <a:pt x="17151" y="1833"/>
                  </a:cubicBezTo>
                  <a:cubicBezTo>
                    <a:pt x="17059" y="1818"/>
                    <a:pt x="16967" y="1811"/>
                    <a:pt x="16877" y="1811"/>
                  </a:cubicBezTo>
                  <a:cubicBezTo>
                    <a:pt x="16124" y="1811"/>
                    <a:pt x="15442" y="2309"/>
                    <a:pt x="15111" y="2992"/>
                  </a:cubicBezTo>
                  <a:cubicBezTo>
                    <a:pt x="15111" y="3015"/>
                    <a:pt x="15134" y="3061"/>
                    <a:pt x="15158" y="3085"/>
                  </a:cubicBezTo>
                  <a:cubicBezTo>
                    <a:pt x="15186" y="3198"/>
                    <a:pt x="15101" y="3268"/>
                    <a:pt x="15015" y="3268"/>
                  </a:cubicBezTo>
                  <a:cubicBezTo>
                    <a:pt x="14961" y="3268"/>
                    <a:pt x="14906" y="3240"/>
                    <a:pt x="14879" y="3177"/>
                  </a:cubicBezTo>
                  <a:cubicBezTo>
                    <a:pt x="14167" y="1117"/>
                    <a:pt x="12303" y="1"/>
                    <a:pt x="10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5749793" y="1768719"/>
              <a:ext cx="1258713" cy="674697"/>
            </a:xfrm>
            <a:custGeom>
              <a:avLst/>
              <a:gdLst/>
              <a:ahLst/>
              <a:cxnLst/>
              <a:rect l="l" t="t" r="r" b="b"/>
              <a:pathLst>
                <a:path w="25119" h="13465" extrusionOk="0">
                  <a:moveTo>
                    <a:pt x="10433" y="268"/>
                  </a:moveTo>
                  <a:cubicBezTo>
                    <a:pt x="12465" y="268"/>
                    <a:pt x="14329" y="1384"/>
                    <a:pt x="15041" y="3444"/>
                  </a:cubicBezTo>
                  <a:cubicBezTo>
                    <a:pt x="15068" y="3507"/>
                    <a:pt x="15123" y="3535"/>
                    <a:pt x="15177" y="3535"/>
                  </a:cubicBezTo>
                  <a:cubicBezTo>
                    <a:pt x="15263" y="3535"/>
                    <a:pt x="15348" y="3465"/>
                    <a:pt x="15320" y="3352"/>
                  </a:cubicBezTo>
                  <a:cubicBezTo>
                    <a:pt x="15296" y="3328"/>
                    <a:pt x="15296" y="3282"/>
                    <a:pt x="15273" y="3259"/>
                  </a:cubicBezTo>
                  <a:cubicBezTo>
                    <a:pt x="15626" y="2594"/>
                    <a:pt x="16296" y="2079"/>
                    <a:pt x="17048" y="2079"/>
                  </a:cubicBezTo>
                  <a:cubicBezTo>
                    <a:pt x="17135" y="2079"/>
                    <a:pt x="17223" y="2086"/>
                    <a:pt x="17313" y="2100"/>
                  </a:cubicBezTo>
                  <a:cubicBezTo>
                    <a:pt x="18286" y="2262"/>
                    <a:pt x="18819" y="3050"/>
                    <a:pt x="18912" y="3977"/>
                  </a:cubicBezTo>
                  <a:cubicBezTo>
                    <a:pt x="18771" y="3939"/>
                    <a:pt x="18631" y="3922"/>
                    <a:pt x="18487" y="3922"/>
                  </a:cubicBezTo>
                  <a:cubicBezTo>
                    <a:pt x="18369" y="3922"/>
                    <a:pt x="18249" y="3933"/>
                    <a:pt x="18124" y="3954"/>
                  </a:cubicBezTo>
                  <a:cubicBezTo>
                    <a:pt x="18060" y="3975"/>
                    <a:pt x="18055" y="4096"/>
                    <a:pt x="18127" y="4096"/>
                  </a:cubicBezTo>
                  <a:cubicBezTo>
                    <a:pt x="18133" y="4096"/>
                    <a:pt x="18140" y="4095"/>
                    <a:pt x="18147" y="4093"/>
                  </a:cubicBezTo>
                  <a:cubicBezTo>
                    <a:pt x="18210" y="4087"/>
                    <a:pt x="18272" y="4085"/>
                    <a:pt x="18334" y="4085"/>
                  </a:cubicBezTo>
                  <a:cubicBezTo>
                    <a:pt x="18774" y="4085"/>
                    <a:pt x="19186" y="4231"/>
                    <a:pt x="19491" y="4557"/>
                  </a:cubicBezTo>
                  <a:cubicBezTo>
                    <a:pt x="19518" y="4589"/>
                    <a:pt x="19551" y="4603"/>
                    <a:pt x="19582" y="4603"/>
                  </a:cubicBezTo>
                  <a:cubicBezTo>
                    <a:pt x="19686" y="4603"/>
                    <a:pt x="19783" y="4460"/>
                    <a:pt x="19676" y="4371"/>
                  </a:cubicBezTo>
                  <a:cubicBezTo>
                    <a:pt x="19561" y="4279"/>
                    <a:pt x="19422" y="4186"/>
                    <a:pt x="19282" y="4116"/>
                  </a:cubicBezTo>
                  <a:cubicBezTo>
                    <a:pt x="19937" y="3485"/>
                    <a:pt x="20800" y="3122"/>
                    <a:pt x="21634" y="3122"/>
                  </a:cubicBezTo>
                  <a:cubicBezTo>
                    <a:pt x="22513" y="3122"/>
                    <a:pt x="23359" y="3525"/>
                    <a:pt x="23894" y="4441"/>
                  </a:cubicBezTo>
                  <a:cubicBezTo>
                    <a:pt x="24914" y="6202"/>
                    <a:pt x="23639" y="8172"/>
                    <a:pt x="21716" y="8288"/>
                  </a:cubicBezTo>
                  <a:cubicBezTo>
                    <a:pt x="21646" y="8195"/>
                    <a:pt x="21600" y="8126"/>
                    <a:pt x="21507" y="8056"/>
                  </a:cubicBezTo>
                  <a:cubicBezTo>
                    <a:pt x="21473" y="8021"/>
                    <a:pt x="21435" y="8007"/>
                    <a:pt x="21400" y="8007"/>
                  </a:cubicBezTo>
                  <a:cubicBezTo>
                    <a:pt x="21294" y="8007"/>
                    <a:pt x="21212" y="8137"/>
                    <a:pt x="21299" y="8241"/>
                  </a:cubicBezTo>
                  <a:cubicBezTo>
                    <a:pt x="22342" y="9354"/>
                    <a:pt x="21276" y="10814"/>
                    <a:pt x="19978" y="10930"/>
                  </a:cubicBezTo>
                  <a:cubicBezTo>
                    <a:pt x="19901" y="10936"/>
                    <a:pt x="19824" y="10940"/>
                    <a:pt x="19747" y="10940"/>
                  </a:cubicBezTo>
                  <a:cubicBezTo>
                    <a:pt x="18759" y="10940"/>
                    <a:pt x="17797" y="10391"/>
                    <a:pt x="17475" y="9423"/>
                  </a:cubicBezTo>
                  <a:cubicBezTo>
                    <a:pt x="17591" y="9377"/>
                    <a:pt x="17730" y="9331"/>
                    <a:pt x="17846" y="9261"/>
                  </a:cubicBezTo>
                  <a:cubicBezTo>
                    <a:pt x="17965" y="9201"/>
                    <a:pt x="17896" y="9039"/>
                    <a:pt x="17786" y="9039"/>
                  </a:cubicBezTo>
                  <a:cubicBezTo>
                    <a:pt x="17768" y="9039"/>
                    <a:pt x="17749" y="9043"/>
                    <a:pt x="17730" y="9053"/>
                  </a:cubicBezTo>
                  <a:cubicBezTo>
                    <a:pt x="17363" y="9246"/>
                    <a:pt x="16980" y="9342"/>
                    <a:pt x="16581" y="9342"/>
                  </a:cubicBezTo>
                  <a:cubicBezTo>
                    <a:pt x="16501" y="9342"/>
                    <a:pt x="16420" y="9338"/>
                    <a:pt x="16339" y="9331"/>
                  </a:cubicBezTo>
                  <a:cubicBezTo>
                    <a:pt x="16223" y="9331"/>
                    <a:pt x="16223" y="9516"/>
                    <a:pt x="16339" y="9516"/>
                  </a:cubicBezTo>
                  <a:cubicBezTo>
                    <a:pt x="16444" y="9528"/>
                    <a:pt x="16548" y="9533"/>
                    <a:pt x="16652" y="9533"/>
                  </a:cubicBezTo>
                  <a:cubicBezTo>
                    <a:pt x="16756" y="9533"/>
                    <a:pt x="16861" y="9528"/>
                    <a:pt x="16965" y="9516"/>
                  </a:cubicBezTo>
                  <a:lnTo>
                    <a:pt x="16965" y="9516"/>
                  </a:lnTo>
                  <a:cubicBezTo>
                    <a:pt x="16641" y="11231"/>
                    <a:pt x="15435" y="12714"/>
                    <a:pt x="13697" y="13085"/>
                  </a:cubicBezTo>
                  <a:cubicBezTo>
                    <a:pt x="13449" y="13137"/>
                    <a:pt x="13181" y="13162"/>
                    <a:pt x="12903" y="13162"/>
                  </a:cubicBezTo>
                  <a:cubicBezTo>
                    <a:pt x="11182" y="13162"/>
                    <a:pt x="9092" y="12183"/>
                    <a:pt x="9132" y="10327"/>
                  </a:cubicBezTo>
                  <a:cubicBezTo>
                    <a:pt x="9132" y="10275"/>
                    <a:pt x="9093" y="10249"/>
                    <a:pt x="9063" y="10249"/>
                  </a:cubicBezTo>
                  <a:cubicBezTo>
                    <a:pt x="9054" y="10249"/>
                    <a:pt x="9045" y="10252"/>
                    <a:pt x="9039" y="10258"/>
                  </a:cubicBezTo>
                  <a:cubicBezTo>
                    <a:pt x="9054" y="10167"/>
                    <a:pt x="8981" y="10106"/>
                    <a:pt x="8916" y="10106"/>
                  </a:cubicBezTo>
                  <a:cubicBezTo>
                    <a:pt x="8880" y="10106"/>
                    <a:pt x="8847" y="10124"/>
                    <a:pt x="8830" y="10165"/>
                  </a:cubicBezTo>
                  <a:cubicBezTo>
                    <a:pt x="8529" y="10687"/>
                    <a:pt x="8123" y="11175"/>
                    <a:pt x="7508" y="11175"/>
                  </a:cubicBezTo>
                  <a:cubicBezTo>
                    <a:pt x="7413" y="11175"/>
                    <a:pt x="7313" y="11163"/>
                    <a:pt x="7208" y="11138"/>
                  </a:cubicBezTo>
                  <a:cubicBezTo>
                    <a:pt x="6397" y="10930"/>
                    <a:pt x="6142" y="9980"/>
                    <a:pt x="6745" y="9400"/>
                  </a:cubicBezTo>
                  <a:cubicBezTo>
                    <a:pt x="6791" y="9377"/>
                    <a:pt x="6768" y="9308"/>
                    <a:pt x="6745" y="9284"/>
                  </a:cubicBezTo>
                  <a:cubicBezTo>
                    <a:pt x="6808" y="9173"/>
                    <a:pt x="6709" y="9073"/>
                    <a:pt x="6610" y="9073"/>
                  </a:cubicBezTo>
                  <a:cubicBezTo>
                    <a:pt x="6564" y="9073"/>
                    <a:pt x="6519" y="9094"/>
                    <a:pt x="6490" y="9145"/>
                  </a:cubicBezTo>
                  <a:cubicBezTo>
                    <a:pt x="5968" y="9982"/>
                    <a:pt x="4820" y="10411"/>
                    <a:pt x="3661" y="10411"/>
                  </a:cubicBezTo>
                  <a:cubicBezTo>
                    <a:pt x="2349" y="10411"/>
                    <a:pt x="1023" y="9861"/>
                    <a:pt x="580" y="8728"/>
                  </a:cubicBezTo>
                  <a:cubicBezTo>
                    <a:pt x="163" y="7639"/>
                    <a:pt x="812" y="6411"/>
                    <a:pt x="1716" y="5785"/>
                  </a:cubicBezTo>
                  <a:cubicBezTo>
                    <a:pt x="2162" y="5471"/>
                    <a:pt x="2885" y="5239"/>
                    <a:pt x="3567" y="5239"/>
                  </a:cubicBezTo>
                  <a:cubicBezTo>
                    <a:pt x="4195" y="5239"/>
                    <a:pt x="4788" y="5436"/>
                    <a:pt x="5099" y="5947"/>
                  </a:cubicBezTo>
                  <a:lnTo>
                    <a:pt x="5122" y="5970"/>
                  </a:lnTo>
                  <a:cubicBezTo>
                    <a:pt x="4914" y="6109"/>
                    <a:pt x="4752" y="6272"/>
                    <a:pt x="4613" y="6480"/>
                  </a:cubicBezTo>
                  <a:cubicBezTo>
                    <a:pt x="4579" y="6547"/>
                    <a:pt x="4629" y="6601"/>
                    <a:pt x="4686" y="6601"/>
                  </a:cubicBezTo>
                  <a:cubicBezTo>
                    <a:pt x="4709" y="6601"/>
                    <a:pt x="4732" y="6593"/>
                    <a:pt x="4752" y="6573"/>
                  </a:cubicBezTo>
                  <a:cubicBezTo>
                    <a:pt x="5169" y="6133"/>
                    <a:pt x="5632" y="5854"/>
                    <a:pt x="6258" y="5785"/>
                  </a:cubicBezTo>
                  <a:cubicBezTo>
                    <a:pt x="6391" y="5763"/>
                    <a:pt x="6418" y="5528"/>
                    <a:pt x="6278" y="5528"/>
                  </a:cubicBezTo>
                  <a:cubicBezTo>
                    <a:pt x="6272" y="5528"/>
                    <a:pt x="6265" y="5529"/>
                    <a:pt x="6258" y="5530"/>
                  </a:cubicBezTo>
                  <a:cubicBezTo>
                    <a:pt x="6003" y="5553"/>
                    <a:pt x="5748" y="5623"/>
                    <a:pt x="5516" y="5739"/>
                  </a:cubicBezTo>
                  <a:cubicBezTo>
                    <a:pt x="3871" y="3189"/>
                    <a:pt x="6953" y="895"/>
                    <a:pt x="9178" y="408"/>
                  </a:cubicBezTo>
                  <a:cubicBezTo>
                    <a:pt x="9598" y="314"/>
                    <a:pt x="10019" y="268"/>
                    <a:pt x="10433" y="268"/>
                  </a:cubicBezTo>
                  <a:close/>
                  <a:moveTo>
                    <a:pt x="10415" y="0"/>
                  </a:moveTo>
                  <a:cubicBezTo>
                    <a:pt x="9810" y="0"/>
                    <a:pt x="9202" y="90"/>
                    <a:pt x="8622" y="269"/>
                  </a:cubicBezTo>
                  <a:cubicBezTo>
                    <a:pt x="6536" y="918"/>
                    <a:pt x="3431" y="3467"/>
                    <a:pt x="5401" y="5808"/>
                  </a:cubicBezTo>
                  <a:cubicBezTo>
                    <a:pt x="5354" y="5831"/>
                    <a:pt x="5308" y="5854"/>
                    <a:pt x="5261" y="5878"/>
                  </a:cubicBezTo>
                  <a:cubicBezTo>
                    <a:pt x="4941" y="5223"/>
                    <a:pt x="4185" y="4978"/>
                    <a:pt x="3426" y="4978"/>
                  </a:cubicBezTo>
                  <a:cubicBezTo>
                    <a:pt x="2923" y="4978"/>
                    <a:pt x="2419" y="5086"/>
                    <a:pt x="2040" y="5252"/>
                  </a:cubicBezTo>
                  <a:cubicBezTo>
                    <a:pt x="928" y="5739"/>
                    <a:pt x="1" y="7013"/>
                    <a:pt x="117" y="8265"/>
                  </a:cubicBezTo>
                  <a:cubicBezTo>
                    <a:pt x="293" y="9895"/>
                    <a:pt x="1995" y="10725"/>
                    <a:pt x="3673" y="10725"/>
                  </a:cubicBezTo>
                  <a:cubicBezTo>
                    <a:pt x="4643" y="10725"/>
                    <a:pt x="5604" y="10447"/>
                    <a:pt x="6258" y="9887"/>
                  </a:cubicBezTo>
                  <a:lnTo>
                    <a:pt x="6258" y="9887"/>
                  </a:lnTo>
                  <a:cubicBezTo>
                    <a:pt x="6119" y="10397"/>
                    <a:pt x="6374" y="10999"/>
                    <a:pt x="6884" y="11254"/>
                  </a:cubicBezTo>
                  <a:cubicBezTo>
                    <a:pt x="7085" y="11358"/>
                    <a:pt x="7300" y="11406"/>
                    <a:pt x="7513" y="11406"/>
                  </a:cubicBezTo>
                  <a:cubicBezTo>
                    <a:pt x="8108" y="11406"/>
                    <a:pt x="8690" y="11035"/>
                    <a:pt x="8946" y="10489"/>
                  </a:cubicBezTo>
                  <a:lnTo>
                    <a:pt x="8946" y="10489"/>
                  </a:lnTo>
                  <a:cubicBezTo>
                    <a:pt x="8858" y="12406"/>
                    <a:pt x="11242" y="13464"/>
                    <a:pt x="12931" y="13464"/>
                  </a:cubicBezTo>
                  <a:cubicBezTo>
                    <a:pt x="13018" y="13464"/>
                    <a:pt x="13104" y="13462"/>
                    <a:pt x="13187" y="13456"/>
                  </a:cubicBezTo>
                  <a:cubicBezTo>
                    <a:pt x="15273" y="13317"/>
                    <a:pt x="16965" y="11625"/>
                    <a:pt x="17266" y="9562"/>
                  </a:cubicBezTo>
                  <a:cubicBezTo>
                    <a:pt x="17289" y="9539"/>
                    <a:pt x="17266" y="9493"/>
                    <a:pt x="17266" y="9470"/>
                  </a:cubicBezTo>
                  <a:lnTo>
                    <a:pt x="17313" y="9470"/>
                  </a:lnTo>
                  <a:cubicBezTo>
                    <a:pt x="17548" y="10592"/>
                    <a:pt x="18688" y="11220"/>
                    <a:pt x="19795" y="11220"/>
                  </a:cubicBezTo>
                  <a:cubicBezTo>
                    <a:pt x="20105" y="11220"/>
                    <a:pt x="20412" y="11170"/>
                    <a:pt x="20696" y="11069"/>
                  </a:cubicBezTo>
                  <a:cubicBezTo>
                    <a:pt x="21762" y="10675"/>
                    <a:pt x="22365" y="9400"/>
                    <a:pt x="21809" y="8450"/>
                  </a:cubicBezTo>
                  <a:lnTo>
                    <a:pt x="21809" y="8450"/>
                  </a:lnTo>
                  <a:cubicBezTo>
                    <a:pt x="21819" y="8450"/>
                    <a:pt x="21830" y="8450"/>
                    <a:pt x="21840" y="8450"/>
                  </a:cubicBezTo>
                  <a:cubicBezTo>
                    <a:pt x="23816" y="8450"/>
                    <a:pt x="25118" y="6308"/>
                    <a:pt x="24265" y="4533"/>
                  </a:cubicBezTo>
                  <a:cubicBezTo>
                    <a:pt x="23736" y="3382"/>
                    <a:pt x="22631" y="2797"/>
                    <a:pt x="21509" y="2797"/>
                  </a:cubicBezTo>
                  <a:cubicBezTo>
                    <a:pt x="20667" y="2797"/>
                    <a:pt x="19816" y="3126"/>
                    <a:pt x="19190" y="3792"/>
                  </a:cubicBezTo>
                  <a:cubicBezTo>
                    <a:pt x="19150" y="2553"/>
                    <a:pt x="18107" y="1866"/>
                    <a:pt x="17073" y="1866"/>
                  </a:cubicBezTo>
                  <a:cubicBezTo>
                    <a:pt x="16309" y="1866"/>
                    <a:pt x="15549" y="2242"/>
                    <a:pt x="15204" y="3050"/>
                  </a:cubicBezTo>
                  <a:cubicBezTo>
                    <a:pt x="14470" y="1028"/>
                    <a:pt x="12464" y="0"/>
                    <a:pt x="10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6646369" y="1883220"/>
              <a:ext cx="51162" cy="84832"/>
            </a:xfrm>
            <a:custGeom>
              <a:avLst/>
              <a:gdLst/>
              <a:ahLst/>
              <a:cxnLst/>
              <a:rect l="l" t="t" r="r" b="b"/>
              <a:pathLst>
                <a:path w="1021" h="1693" extrusionOk="0">
                  <a:moveTo>
                    <a:pt x="1" y="0"/>
                  </a:moveTo>
                  <a:lnTo>
                    <a:pt x="1" y="0"/>
                  </a:lnTo>
                  <a:cubicBezTo>
                    <a:pt x="186" y="533"/>
                    <a:pt x="279" y="1090"/>
                    <a:pt x="349" y="1669"/>
                  </a:cubicBezTo>
                  <a:cubicBezTo>
                    <a:pt x="442" y="1648"/>
                    <a:pt x="541" y="1637"/>
                    <a:pt x="640" y="1637"/>
                  </a:cubicBezTo>
                  <a:cubicBezTo>
                    <a:pt x="761" y="1637"/>
                    <a:pt x="883" y="1654"/>
                    <a:pt x="998" y="1692"/>
                  </a:cubicBezTo>
                  <a:cubicBezTo>
                    <a:pt x="998" y="1669"/>
                    <a:pt x="998" y="1669"/>
                    <a:pt x="1021" y="1669"/>
                  </a:cubicBezTo>
                  <a:cubicBezTo>
                    <a:pt x="951" y="974"/>
                    <a:pt x="604" y="32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p:nvPr/>
          </p:nvSpPr>
          <p:spPr>
            <a:xfrm>
              <a:off x="6712569" y="1925362"/>
              <a:ext cx="285777" cy="391490"/>
            </a:xfrm>
            <a:custGeom>
              <a:avLst/>
              <a:gdLst/>
              <a:ahLst/>
              <a:cxnLst/>
              <a:rect l="l" t="t" r="r" b="b"/>
              <a:pathLst>
                <a:path w="5703" h="7813" extrusionOk="0">
                  <a:moveTo>
                    <a:pt x="2433" y="0"/>
                  </a:moveTo>
                  <a:cubicBezTo>
                    <a:pt x="1957" y="0"/>
                    <a:pt x="1471" y="120"/>
                    <a:pt x="1021" y="341"/>
                  </a:cubicBezTo>
                  <a:cubicBezTo>
                    <a:pt x="1265" y="292"/>
                    <a:pt x="1510" y="263"/>
                    <a:pt x="1751" y="263"/>
                  </a:cubicBezTo>
                  <a:cubicBezTo>
                    <a:pt x="1967" y="263"/>
                    <a:pt x="2180" y="287"/>
                    <a:pt x="2388" y="341"/>
                  </a:cubicBezTo>
                  <a:cubicBezTo>
                    <a:pt x="3570" y="643"/>
                    <a:pt x="4242" y="1778"/>
                    <a:pt x="4126" y="2960"/>
                  </a:cubicBezTo>
                  <a:cubicBezTo>
                    <a:pt x="3995" y="4340"/>
                    <a:pt x="2870" y="4913"/>
                    <a:pt x="1670" y="4913"/>
                  </a:cubicBezTo>
                  <a:cubicBezTo>
                    <a:pt x="1601" y="4913"/>
                    <a:pt x="1531" y="4911"/>
                    <a:pt x="1461" y="4907"/>
                  </a:cubicBezTo>
                  <a:cubicBezTo>
                    <a:pt x="1345" y="6019"/>
                    <a:pt x="835" y="7155"/>
                    <a:pt x="1" y="7757"/>
                  </a:cubicBezTo>
                  <a:cubicBezTo>
                    <a:pt x="188" y="7791"/>
                    <a:pt x="374" y="7813"/>
                    <a:pt x="561" y="7813"/>
                  </a:cubicBezTo>
                  <a:cubicBezTo>
                    <a:pt x="629" y="7813"/>
                    <a:pt x="697" y="7810"/>
                    <a:pt x="766" y="7804"/>
                  </a:cubicBezTo>
                  <a:cubicBezTo>
                    <a:pt x="2064" y="7688"/>
                    <a:pt x="3130" y="6228"/>
                    <a:pt x="2087" y="5115"/>
                  </a:cubicBezTo>
                  <a:cubicBezTo>
                    <a:pt x="1998" y="5027"/>
                    <a:pt x="2086" y="4884"/>
                    <a:pt x="2194" y="4884"/>
                  </a:cubicBezTo>
                  <a:cubicBezTo>
                    <a:pt x="2227" y="4884"/>
                    <a:pt x="2263" y="4897"/>
                    <a:pt x="2295" y="4930"/>
                  </a:cubicBezTo>
                  <a:cubicBezTo>
                    <a:pt x="2388" y="5000"/>
                    <a:pt x="2434" y="5069"/>
                    <a:pt x="2504" y="5162"/>
                  </a:cubicBezTo>
                  <a:cubicBezTo>
                    <a:pt x="4427" y="5046"/>
                    <a:pt x="5702" y="3076"/>
                    <a:pt x="4682" y="1315"/>
                  </a:cubicBezTo>
                  <a:cubicBezTo>
                    <a:pt x="4143" y="401"/>
                    <a:pt x="3303" y="0"/>
                    <a:pt x="24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5"/>
            <p:cNvSpPr/>
            <p:nvPr/>
          </p:nvSpPr>
          <p:spPr>
            <a:xfrm>
              <a:off x="6639404" y="1866934"/>
              <a:ext cx="368910" cy="463394"/>
            </a:xfrm>
            <a:custGeom>
              <a:avLst/>
              <a:gdLst/>
              <a:ahLst/>
              <a:cxnLst/>
              <a:rect l="l" t="t" r="r" b="b"/>
              <a:pathLst>
                <a:path w="7362" h="9248" extrusionOk="0">
                  <a:moveTo>
                    <a:pt x="1" y="1"/>
                  </a:moveTo>
                  <a:lnTo>
                    <a:pt x="1" y="1"/>
                  </a:lnTo>
                  <a:cubicBezTo>
                    <a:pt x="47" y="117"/>
                    <a:pt x="94" y="233"/>
                    <a:pt x="140" y="325"/>
                  </a:cubicBezTo>
                  <a:cubicBezTo>
                    <a:pt x="743" y="650"/>
                    <a:pt x="1090" y="1299"/>
                    <a:pt x="1160" y="1994"/>
                  </a:cubicBezTo>
                  <a:cubicBezTo>
                    <a:pt x="1554" y="1785"/>
                    <a:pt x="2017" y="1600"/>
                    <a:pt x="2481" y="1507"/>
                  </a:cubicBezTo>
                  <a:cubicBezTo>
                    <a:pt x="2929" y="1287"/>
                    <a:pt x="3413" y="1167"/>
                    <a:pt x="3887" y="1167"/>
                  </a:cubicBezTo>
                  <a:cubicBezTo>
                    <a:pt x="4760" y="1167"/>
                    <a:pt x="5602" y="1573"/>
                    <a:pt x="6142" y="2504"/>
                  </a:cubicBezTo>
                  <a:cubicBezTo>
                    <a:pt x="7162" y="4242"/>
                    <a:pt x="5887" y="6212"/>
                    <a:pt x="3964" y="6328"/>
                  </a:cubicBezTo>
                  <a:cubicBezTo>
                    <a:pt x="3894" y="6235"/>
                    <a:pt x="3825" y="6166"/>
                    <a:pt x="3755" y="6096"/>
                  </a:cubicBezTo>
                  <a:cubicBezTo>
                    <a:pt x="3723" y="6063"/>
                    <a:pt x="3687" y="6050"/>
                    <a:pt x="3654" y="6050"/>
                  </a:cubicBezTo>
                  <a:cubicBezTo>
                    <a:pt x="3546" y="6050"/>
                    <a:pt x="3458" y="6193"/>
                    <a:pt x="3547" y="6281"/>
                  </a:cubicBezTo>
                  <a:cubicBezTo>
                    <a:pt x="4590" y="7394"/>
                    <a:pt x="3524" y="8854"/>
                    <a:pt x="2226" y="8970"/>
                  </a:cubicBezTo>
                  <a:cubicBezTo>
                    <a:pt x="2157" y="8976"/>
                    <a:pt x="2087" y="8979"/>
                    <a:pt x="2017" y="8979"/>
                  </a:cubicBezTo>
                  <a:cubicBezTo>
                    <a:pt x="1825" y="8979"/>
                    <a:pt x="1631" y="8957"/>
                    <a:pt x="1461" y="8923"/>
                  </a:cubicBezTo>
                  <a:cubicBezTo>
                    <a:pt x="1345" y="8993"/>
                    <a:pt x="1252" y="9062"/>
                    <a:pt x="1137" y="9109"/>
                  </a:cubicBezTo>
                  <a:cubicBezTo>
                    <a:pt x="1426" y="9202"/>
                    <a:pt x="1733" y="9248"/>
                    <a:pt x="2040" y="9248"/>
                  </a:cubicBezTo>
                  <a:cubicBezTo>
                    <a:pt x="2347" y="9248"/>
                    <a:pt x="2654" y="9202"/>
                    <a:pt x="2944" y="9109"/>
                  </a:cubicBezTo>
                  <a:cubicBezTo>
                    <a:pt x="4010" y="8715"/>
                    <a:pt x="4613" y="7440"/>
                    <a:pt x="4057" y="6467"/>
                  </a:cubicBezTo>
                  <a:lnTo>
                    <a:pt x="4057" y="6467"/>
                  </a:lnTo>
                  <a:cubicBezTo>
                    <a:pt x="4078" y="6467"/>
                    <a:pt x="4099" y="6468"/>
                    <a:pt x="4120" y="6468"/>
                  </a:cubicBezTo>
                  <a:cubicBezTo>
                    <a:pt x="6077" y="6468"/>
                    <a:pt x="7362" y="4339"/>
                    <a:pt x="6513" y="2573"/>
                  </a:cubicBezTo>
                  <a:cubicBezTo>
                    <a:pt x="5984" y="1422"/>
                    <a:pt x="4879" y="837"/>
                    <a:pt x="3757" y="837"/>
                  </a:cubicBezTo>
                  <a:cubicBezTo>
                    <a:pt x="2915" y="837"/>
                    <a:pt x="2064" y="1166"/>
                    <a:pt x="1438" y="1832"/>
                  </a:cubicBezTo>
                  <a:cubicBezTo>
                    <a:pt x="1415" y="882"/>
                    <a:pt x="766" y="233"/>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481"/>
        <p:cNvGrpSpPr/>
        <p:nvPr/>
      </p:nvGrpSpPr>
      <p:grpSpPr>
        <a:xfrm>
          <a:off x="0" y="0"/>
          <a:ext cx="0" cy="0"/>
          <a:chOff x="0" y="0"/>
          <a:chExt cx="0" cy="0"/>
        </a:xfrm>
      </p:grpSpPr>
      <p:grpSp>
        <p:nvGrpSpPr>
          <p:cNvPr id="2" name="Google Shape;482;p16"/>
          <p:cNvGrpSpPr/>
          <p:nvPr/>
        </p:nvGrpSpPr>
        <p:grpSpPr>
          <a:xfrm>
            <a:off x="5757875" y="-748966"/>
            <a:ext cx="1643106" cy="1298004"/>
            <a:chOff x="5757875" y="-561725"/>
            <a:chExt cx="1643106" cy="973503"/>
          </a:xfrm>
        </p:grpSpPr>
        <p:sp>
          <p:nvSpPr>
            <p:cNvPr id="483" name="Google Shape;483;p16"/>
            <p:cNvSpPr/>
            <p:nvPr/>
          </p:nvSpPr>
          <p:spPr>
            <a:xfrm>
              <a:off x="5777651" y="-538735"/>
              <a:ext cx="1534335" cy="927358"/>
            </a:xfrm>
            <a:custGeom>
              <a:avLst/>
              <a:gdLst/>
              <a:ahLst/>
              <a:cxnLst/>
              <a:rect l="l" t="t" r="r" b="b"/>
              <a:pathLst>
                <a:path w="18620" h="11254" extrusionOk="0">
                  <a:moveTo>
                    <a:pt x="10970" y="1"/>
                  </a:moveTo>
                  <a:cubicBezTo>
                    <a:pt x="8934" y="1"/>
                    <a:pt x="6017" y="1443"/>
                    <a:pt x="6197" y="3736"/>
                  </a:cubicBezTo>
                  <a:cubicBezTo>
                    <a:pt x="6197" y="3814"/>
                    <a:pt x="6134" y="3872"/>
                    <a:pt x="6071" y="3872"/>
                  </a:cubicBezTo>
                  <a:cubicBezTo>
                    <a:pt x="6041" y="3872"/>
                    <a:pt x="6011" y="3859"/>
                    <a:pt x="5989" y="3829"/>
                  </a:cubicBezTo>
                  <a:cubicBezTo>
                    <a:pt x="5592" y="3387"/>
                    <a:pt x="5109" y="3195"/>
                    <a:pt x="4641" y="3195"/>
                  </a:cubicBezTo>
                  <a:cubicBezTo>
                    <a:pt x="3661" y="3195"/>
                    <a:pt x="2750" y="4042"/>
                    <a:pt x="2860" y="5219"/>
                  </a:cubicBezTo>
                  <a:cubicBezTo>
                    <a:pt x="2906" y="5219"/>
                    <a:pt x="2953" y="5242"/>
                    <a:pt x="2999" y="5266"/>
                  </a:cubicBezTo>
                  <a:cubicBezTo>
                    <a:pt x="3061" y="5328"/>
                    <a:pt x="3012" y="5408"/>
                    <a:pt x="2952" y="5408"/>
                  </a:cubicBezTo>
                  <a:cubicBezTo>
                    <a:pt x="2944" y="5408"/>
                    <a:pt x="2937" y="5407"/>
                    <a:pt x="2930" y="5405"/>
                  </a:cubicBezTo>
                  <a:cubicBezTo>
                    <a:pt x="2906" y="5381"/>
                    <a:pt x="2883" y="5381"/>
                    <a:pt x="2883" y="5381"/>
                  </a:cubicBezTo>
                  <a:cubicBezTo>
                    <a:pt x="2883" y="5433"/>
                    <a:pt x="2847" y="5464"/>
                    <a:pt x="2811" y="5464"/>
                  </a:cubicBezTo>
                  <a:cubicBezTo>
                    <a:pt x="2782" y="5464"/>
                    <a:pt x="2754" y="5445"/>
                    <a:pt x="2744" y="5405"/>
                  </a:cubicBezTo>
                  <a:cubicBezTo>
                    <a:pt x="2744" y="5381"/>
                    <a:pt x="2721" y="5358"/>
                    <a:pt x="2721" y="5312"/>
                  </a:cubicBezTo>
                  <a:cubicBezTo>
                    <a:pt x="2414" y="5202"/>
                    <a:pt x="2067" y="5136"/>
                    <a:pt x="1729" y="5136"/>
                  </a:cubicBezTo>
                  <a:cubicBezTo>
                    <a:pt x="999" y="5136"/>
                    <a:pt x="314" y="5445"/>
                    <a:pt x="172" y="6285"/>
                  </a:cubicBezTo>
                  <a:cubicBezTo>
                    <a:pt x="1" y="7311"/>
                    <a:pt x="830" y="7607"/>
                    <a:pt x="1682" y="7607"/>
                  </a:cubicBezTo>
                  <a:cubicBezTo>
                    <a:pt x="2100" y="7607"/>
                    <a:pt x="2524" y="7536"/>
                    <a:pt x="2837" y="7444"/>
                  </a:cubicBezTo>
                  <a:cubicBezTo>
                    <a:pt x="2767" y="7259"/>
                    <a:pt x="2698" y="7096"/>
                    <a:pt x="2675" y="6911"/>
                  </a:cubicBezTo>
                  <a:cubicBezTo>
                    <a:pt x="2660" y="6854"/>
                    <a:pt x="2699" y="6814"/>
                    <a:pt x="2736" y="6814"/>
                  </a:cubicBezTo>
                  <a:cubicBezTo>
                    <a:pt x="2759" y="6814"/>
                    <a:pt x="2782" y="6829"/>
                    <a:pt x="2791" y="6865"/>
                  </a:cubicBezTo>
                  <a:cubicBezTo>
                    <a:pt x="2976" y="7490"/>
                    <a:pt x="3416" y="7977"/>
                    <a:pt x="4042" y="8139"/>
                  </a:cubicBezTo>
                  <a:cubicBezTo>
                    <a:pt x="4174" y="8183"/>
                    <a:pt x="4139" y="8373"/>
                    <a:pt x="3997" y="8373"/>
                  </a:cubicBezTo>
                  <a:cubicBezTo>
                    <a:pt x="3989" y="8373"/>
                    <a:pt x="3981" y="8372"/>
                    <a:pt x="3972" y="8371"/>
                  </a:cubicBezTo>
                  <a:cubicBezTo>
                    <a:pt x="3579" y="8255"/>
                    <a:pt x="3208" y="8000"/>
                    <a:pt x="2976" y="7653"/>
                  </a:cubicBezTo>
                  <a:cubicBezTo>
                    <a:pt x="2860" y="7699"/>
                    <a:pt x="2744" y="7745"/>
                    <a:pt x="2605" y="7768"/>
                  </a:cubicBezTo>
                  <a:cubicBezTo>
                    <a:pt x="1377" y="9437"/>
                    <a:pt x="2883" y="11129"/>
                    <a:pt x="4737" y="11245"/>
                  </a:cubicBezTo>
                  <a:cubicBezTo>
                    <a:pt x="4825" y="11251"/>
                    <a:pt x="4913" y="11253"/>
                    <a:pt x="5000" y="11253"/>
                  </a:cubicBezTo>
                  <a:cubicBezTo>
                    <a:pt x="6293" y="11253"/>
                    <a:pt x="7499" y="10617"/>
                    <a:pt x="8237" y="9553"/>
                  </a:cubicBezTo>
                  <a:cubicBezTo>
                    <a:pt x="8270" y="9509"/>
                    <a:pt x="8323" y="9486"/>
                    <a:pt x="8373" y="9486"/>
                  </a:cubicBezTo>
                  <a:cubicBezTo>
                    <a:pt x="8428" y="9486"/>
                    <a:pt x="8479" y="9515"/>
                    <a:pt x="8492" y="9576"/>
                  </a:cubicBezTo>
                  <a:cubicBezTo>
                    <a:pt x="8709" y="10506"/>
                    <a:pt x="9462" y="10989"/>
                    <a:pt x="10211" y="10989"/>
                  </a:cubicBezTo>
                  <a:cubicBezTo>
                    <a:pt x="10900" y="10989"/>
                    <a:pt x="11586" y="10582"/>
                    <a:pt x="11852" y="9738"/>
                  </a:cubicBezTo>
                  <a:cubicBezTo>
                    <a:pt x="11870" y="9668"/>
                    <a:pt x="11915" y="9637"/>
                    <a:pt x="11966" y="9637"/>
                  </a:cubicBezTo>
                  <a:cubicBezTo>
                    <a:pt x="11981" y="9637"/>
                    <a:pt x="11998" y="9640"/>
                    <a:pt x="12014" y="9646"/>
                  </a:cubicBezTo>
                  <a:cubicBezTo>
                    <a:pt x="12037" y="9646"/>
                    <a:pt x="12084" y="9646"/>
                    <a:pt x="12130" y="9692"/>
                  </a:cubicBezTo>
                  <a:cubicBezTo>
                    <a:pt x="13073" y="10562"/>
                    <a:pt x="14298" y="11063"/>
                    <a:pt x="15564" y="11063"/>
                  </a:cubicBezTo>
                  <a:cubicBezTo>
                    <a:pt x="15917" y="11063"/>
                    <a:pt x="16272" y="11024"/>
                    <a:pt x="16626" y="10943"/>
                  </a:cubicBezTo>
                  <a:cubicBezTo>
                    <a:pt x="17646" y="10689"/>
                    <a:pt x="18619" y="9993"/>
                    <a:pt x="18573" y="8834"/>
                  </a:cubicBezTo>
                  <a:cubicBezTo>
                    <a:pt x="18509" y="7649"/>
                    <a:pt x="17518" y="6986"/>
                    <a:pt x="16446" y="6986"/>
                  </a:cubicBezTo>
                  <a:cubicBezTo>
                    <a:pt x="16344" y="6986"/>
                    <a:pt x="16242" y="6992"/>
                    <a:pt x="16139" y="7004"/>
                  </a:cubicBezTo>
                  <a:cubicBezTo>
                    <a:pt x="16186" y="7073"/>
                    <a:pt x="16209" y="7143"/>
                    <a:pt x="16232" y="7212"/>
                  </a:cubicBezTo>
                  <a:cubicBezTo>
                    <a:pt x="16248" y="7290"/>
                    <a:pt x="16158" y="7368"/>
                    <a:pt x="16084" y="7368"/>
                  </a:cubicBezTo>
                  <a:cubicBezTo>
                    <a:pt x="16048" y="7368"/>
                    <a:pt x="16016" y="7350"/>
                    <a:pt x="16000" y="7305"/>
                  </a:cubicBezTo>
                  <a:cubicBezTo>
                    <a:pt x="15931" y="7120"/>
                    <a:pt x="15885" y="6957"/>
                    <a:pt x="15769" y="6795"/>
                  </a:cubicBezTo>
                  <a:cubicBezTo>
                    <a:pt x="15676" y="6610"/>
                    <a:pt x="15560" y="6447"/>
                    <a:pt x="15421" y="6308"/>
                  </a:cubicBezTo>
                  <a:cubicBezTo>
                    <a:pt x="15365" y="6252"/>
                    <a:pt x="15415" y="6180"/>
                    <a:pt x="15461" y="6180"/>
                  </a:cubicBezTo>
                  <a:cubicBezTo>
                    <a:pt x="15472" y="6180"/>
                    <a:pt x="15482" y="6184"/>
                    <a:pt x="15491" y="6193"/>
                  </a:cubicBezTo>
                  <a:cubicBezTo>
                    <a:pt x="15722" y="6355"/>
                    <a:pt x="15931" y="6587"/>
                    <a:pt x="16070" y="6841"/>
                  </a:cubicBezTo>
                  <a:lnTo>
                    <a:pt x="16139" y="6841"/>
                  </a:lnTo>
                  <a:cubicBezTo>
                    <a:pt x="16047" y="6818"/>
                    <a:pt x="15977" y="6679"/>
                    <a:pt x="16070" y="6610"/>
                  </a:cubicBezTo>
                  <a:cubicBezTo>
                    <a:pt x="16557" y="6193"/>
                    <a:pt x="17090" y="5544"/>
                    <a:pt x="16487" y="4964"/>
                  </a:cubicBezTo>
                  <a:cubicBezTo>
                    <a:pt x="16252" y="4729"/>
                    <a:pt x="15971" y="4643"/>
                    <a:pt x="15680" y="4643"/>
                  </a:cubicBezTo>
                  <a:cubicBezTo>
                    <a:pt x="15282" y="4643"/>
                    <a:pt x="14865" y="4804"/>
                    <a:pt x="14517" y="4964"/>
                  </a:cubicBezTo>
                  <a:cubicBezTo>
                    <a:pt x="14503" y="4979"/>
                    <a:pt x="14488" y="4984"/>
                    <a:pt x="14475" y="4984"/>
                  </a:cubicBezTo>
                  <a:cubicBezTo>
                    <a:pt x="14444" y="4984"/>
                    <a:pt x="14417" y="4957"/>
                    <a:pt x="14401" y="4941"/>
                  </a:cubicBezTo>
                  <a:cubicBezTo>
                    <a:pt x="14386" y="4947"/>
                    <a:pt x="14369" y="4950"/>
                    <a:pt x="14352" y="4950"/>
                  </a:cubicBezTo>
                  <a:cubicBezTo>
                    <a:pt x="14246" y="4950"/>
                    <a:pt x="14136" y="4833"/>
                    <a:pt x="14216" y="4732"/>
                  </a:cubicBezTo>
                  <a:cubicBezTo>
                    <a:pt x="15537" y="2438"/>
                    <a:pt x="13497" y="121"/>
                    <a:pt x="11157" y="5"/>
                  </a:cubicBezTo>
                  <a:cubicBezTo>
                    <a:pt x="11096" y="2"/>
                    <a:pt x="11033" y="1"/>
                    <a:pt x="10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5757875" y="-561725"/>
              <a:ext cx="1643106" cy="973503"/>
            </a:xfrm>
            <a:custGeom>
              <a:avLst/>
              <a:gdLst/>
              <a:ahLst/>
              <a:cxnLst/>
              <a:rect l="l" t="t" r="r" b="b"/>
              <a:pathLst>
                <a:path w="19940" h="11814" extrusionOk="0">
                  <a:moveTo>
                    <a:pt x="11210" y="280"/>
                  </a:moveTo>
                  <a:cubicBezTo>
                    <a:pt x="11273" y="280"/>
                    <a:pt x="11336" y="281"/>
                    <a:pt x="11397" y="284"/>
                  </a:cubicBezTo>
                  <a:cubicBezTo>
                    <a:pt x="13737" y="400"/>
                    <a:pt x="15777" y="2740"/>
                    <a:pt x="14456" y="5011"/>
                  </a:cubicBezTo>
                  <a:cubicBezTo>
                    <a:pt x="14397" y="5129"/>
                    <a:pt x="14488" y="5230"/>
                    <a:pt x="14587" y="5230"/>
                  </a:cubicBezTo>
                  <a:cubicBezTo>
                    <a:pt x="14605" y="5230"/>
                    <a:pt x="14624" y="5227"/>
                    <a:pt x="14641" y="5220"/>
                  </a:cubicBezTo>
                  <a:cubicBezTo>
                    <a:pt x="14660" y="5239"/>
                    <a:pt x="14694" y="5273"/>
                    <a:pt x="14731" y="5273"/>
                  </a:cubicBezTo>
                  <a:cubicBezTo>
                    <a:pt x="14739" y="5273"/>
                    <a:pt x="14748" y="5271"/>
                    <a:pt x="14757" y="5266"/>
                  </a:cubicBezTo>
                  <a:cubicBezTo>
                    <a:pt x="15108" y="5091"/>
                    <a:pt x="15536" y="4924"/>
                    <a:pt x="15943" y="4924"/>
                  </a:cubicBezTo>
                  <a:cubicBezTo>
                    <a:pt x="16236" y="4924"/>
                    <a:pt x="16518" y="5010"/>
                    <a:pt x="16750" y="5243"/>
                  </a:cubicBezTo>
                  <a:cubicBezTo>
                    <a:pt x="17330" y="5823"/>
                    <a:pt x="16797" y="6472"/>
                    <a:pt x="16333" y="6889"/>
                  </a:cubicBezTo>
                  <a:cubicBezTo>
                    <a:pt x="16217" y="6981"/>
                    <a:pt x="16287" y="7097"/>
                    <a:pt x="16403" y="7120"/>
                  </a:cubicBezTo>
                  <a:cubicBezTo>
                    <a:pt x="16379" y="7120"/>
                    <a:pt x="16356" y="7120"/>
                    <a:pt x="16310" y="7144"/>
                  </a:cubicBezTo>
                  <a:cubicBezTo>
                    <a:pt x="16171" y="6866"/>
                    <a:pt x="15962" y="6634"/>
                    <a:pt x="15754" y="6472"/>
                  </a:cubicBezTo>
                  <a:cubicBezTo>
                    <a:pt x="15742" y="6464"/>
                    <a:pt x="15731" y="6461"/>
                    <a:pt x="15719" y="6461"/>
                  </a:cubicBezTo>
                  <a:cubicBezTo>
                    <a:pt x="15658" y="6461"/>
                    <a:pt x="15603" y="6549"/>
                    <a:pt x="15661" y="6587"/>
                  </a:cubicBezTo>
                  <a:cubicBezTo>
                    <a:pt x="15800" y="6750"/>
                    <a:pt x="15916" y="6889"/>
                    <a:pt x="16009" y="7074"/>
                  </a:cubicBezTo>
                  <a:cubicBezTo>
                    <a:pt x="16125" y="7236"/>
                    <a:pt x="16171" y="7422"/>
                    <a:pt x="16240" y="7584"/>
                  </a:cubicBezTo>
                  <a:cubicBezTo>
                    <a:pt x="16257" y="7632"/>
                    <a:pt x="16292" y="7653"/>
                    <a:pt x="16331" y="7653"/>
                  </a:cubicBezTo>
                  <a:cubicBezTo>
                    <a:pt x="16404" y="7653"/>
                    <a:pt x="16487" y="7582"/>
                    <a:pt x="16472" y="7491"/>
                  </a:cubicBezTo>
                  <a:cubicBezTo>
                    <a:pt x="16449" y="7422"/>
                    <a:pt x="16426" y="7352"/>
                    <a:pt x="16379" y="7283"/>
                  </a:cubicBezTo>
                  <a:cubicBezTo>
                    <a:pt x="16482" y="7271"/>
                    <a:pt x="16584" y="7265"/>
                    <a:pt x="16686" y="7265"/>
                  </a:cubicBezTo>
                  <a:cubicBezTo>
                    <a:pt x="17761" y="7265"/>
                    <a:pt x="18771" y="7928"/>
                    <a:pt x="18813" y="9113"/>
                  </a:cubicBezTo>
                  <a:cubicBezTo>
                    <a:pt x="18859" y="10272"/>
                    <a:pt x="17909" y="10968"/>
                    <a:pt x="16866" y="11222"/>
                  </a:cubicBezTo>
                  <a:cubicBezTo>
                    <a:pt x="16512" y="11303"/>
                    <a:pt x="16157" y="11342"/>
                    <a:pt x="15804" y="11342"/>
                  </a:cubicBezTo>
                  <a:cubicBezTo>
                    <a:pt x="14538" y="11342"/>
                    <a:pt x="13313" y="10841"/>
                    <a:pt x="12370" y="9971"/>
                  </a:cubicBezTo>
                  <a:cubicBezTo>
                    <a:pt x="12324" y="9925"/>
                    <a:pt x="12301" y="9925"/>
                    <a:pt x="12254" y="9925"/>
                  </a:cubicBezTo>
                  <a:cubicBezTo>
                    <a:pt x="12238" y="9919"/>
                    <a:pt x="12221" y="9916"/>
                    <a:pt x="12206" y="9916"/>
                  </a:cubicBezTo>
                  <a:cubicBezTo>
                    <a:pt x="12155" y="9916"/>
                    <a:pt x="12110" y="9947"/>
                    <a:pt x="12092" y="10017"/>
                  </a:cubicBezTo>
                  <a:cubicBezTo>
                    <a:pt x="11825" y="10864"/>
                    <a:pt x="11135" y="11277"/>
                    <a:pt x="10446" y="11277"/>
                  </a:cubicBezTo>
                  <a:cubicBezTo>
                    <a:pt x="9702" y="11277"/>
                    <a:pt x="8959" y="10794"/>
                    <a:pt x="8755" y="9855"/>
                  </a:cubicBezTo>
                  <a:cubicBezTo>
                    <a:pt x="8730" y="9794"/>
                    <a:pt x="8674" y="9765"/>
                    <a:pt x="8615" y="9765"/>
                  </a:cubicBezTo>
                  <a:cubicBezTo>
                    <a:pt x="8563" y="9765"/>
                    <a:pt x="8510" y="9788"/>
                    <a:pt x="8477" y="9832"/>
                  </a:cubicBezTo>
                  <a:cubicBezTo>
                    <a:pt x="7727" y="10912"/>
                    <a:pt x="6495" y="11552"/>
                    <a:pt x="5180" y="11552"/>
                  </a:cubicBezTo>
                  <a:cubicBezTo>
                    <a:pt x="5113" y="11552"/>
                    <a:pt x="5045" y="11550"/>
                    <a:pt x="4977" y="11547"/>
                  </a:cubicBezTo>
                  <a:cubicBezTo>
                    <a:pt x="3123" y="11431"/>
                    <a:pt x="1640" y="9716"/>
                    <a:pt x="2845" y="8071"/>
                  </a:cubicBezTo>
                  <a:cubicBezTo>
                    <a:pt x="2984" y="8024"/>
                    <a:pt x="3100" y="7978"/>
                    <a:pt x="3216" y="7932"/>
                  </a:cubicBezTo>
                  <a:cubicBezTo>
                    <a:pt x="3448" y="8279"/>
                    <a:pt x="3819" y="8534"/>
                    <a:pt x="4212" y="8650"/>
                  </a:cubicBezTo>
                  <a:cubicBezTo>
                    <a:pt x="4227" y="8654"/>
                    <a:pt x="4241" y="8656"/>
                    <a:pt x="4253" y="8656"/>
                  </a:cubicBezTo>
                  <a:cubicBezTo>
                    <a:pt x="4382" y="8656"/>
                    <a:pt x="4409" y="8460"/>
                    <a:pt x="4282" y="8418"/>
                  </a:cubicBezTo>
                  <a:cubicBezTo>
                    <a:pt x="3656" y="8256"/>
                    <a:pt x="3216" y="7769"/>
                    <a:pt x="3054" y="7144"/>
                  </a:cubicBezTo>
                  <a:cubicBezTo>
                    <a:pt x="3045" y="7108"/>
                    <a:pt x="3019" y="7093"/>
                    <a:pt x="2992" y="7093"/>
                  </a:cubicBezTo>
                  <a:cubicBezTo>
                    <a:pt x="2948" y="7093"/>
                    <a:pt x="2900" y="7133"/>
                    <a:pt x="2915" y="7190"/>
                  </a:cubicBezTo>
                  <a:cubicBezTo>
                    <a:pt x="2938" y="7375"/>
                    <a:pt x="3007" y="7561"/>
                    <a:pt x="3077" y="7723"/>
                  </a:cubicBezTo>
                  <a:cubicBezTo>
                    <a:pt x="2764" y="7815"/>
                    <a:pt x="2340" y="7886"/>
                    <a:pt x="1922" y="7886"/>
                  </a:cubicBezTo>
                  <a:cubicBezTo>
                    <a:pt x="1070" y="7886"/>
                    <a:pt x="241" y="7590"/>
                    <a:pt x="412" y="6564"/>
                  </a:cubicBezTo>
                  <a:cubicBezTo>
                    <a:pt x="570" y="5724"/>
                    <a:pt x="1249" y="5415"/>
                    <a:pt x="1974" y="5415"/>
                  </a:cubicBezTo>
                  <a:cubicBezTo>
                    <a:pt x="2309" y="5415"/>
                    <a:pt x="2654" y="5481"/>
                    <a:pt x="2961" y="5591"/>
                  </a:cubicBezTo>
                  <a:cubicBezTo>
                    <a:pt x="2984" y="5637"/>
                    <a:pt x="2984" y="5660"/>
                    <a:pt x="2984" y="5684"/>
                  </a:cubicBezTo>
                  <a:cubicBezTo>
                    <a:pt x="2994" y="5724"/>
                    <a:pt x="3022" y="5743"/>
                    <a:pt x="3051" y="5743"/>
                  </a:cubicBezTo>
                  <a:cubicBezTo>
                    <a:pt x="3087" y="5743"/>
                    <a:pt x="3123" y="5712"/>
                    <a:pt x="3123" y="5660"/>
                  </a:cubicBezTo>
                  <a:cubicBezTo>
                    <a:pt x="3146" y="5660"/>
                    <a:pt x="3146" y="5684"/>
                    <a:pt x="3170" y="5684"/>
                  </a:cubicBezTo>
                  <a:cubicBezTo>
                    <a:pt x="3177" y="5686"/>
                    <a:pt x="3185" y="5687"/>
                    <a:pt x="3192" y="5687"/>
                  </a:cubicBezTo>
                  <a:cubicBezTo>
                    <a:pt x="3253" y="5687"/>
                    <a:pt x="3301" y="5609"/>
                    <a:pt x="3239" y="5568"/>
                  </a:cubicBezTo>
                  <a:cubicBezTo>
                    <a:pt x="3193" y="5521"/>
                    <a:pt x="3146" y="5521"/>
                    <a:pt x="3100" y="5498"/>
                  </a:cubicBezTo>
                  <a:cubicBezTo>
                    <a:pt x="2990" y="4321"/>
                    <a:pt x="3901" y="3474"/>
                    <a:pt x="4881" y="3474"/>
                  </a:cubicBezTo>
                  <a:cubicBezTo>
                    <a:pt x="5349" y="3474"/>
                    <a:pt x="5832" y="3666"/>
                    <a:pt x="6229" y="4108"/>
                  </a:cubicBezTo>
                  <a:cubicBezTo>
                    <a:pt x="6252" y="4139"/>
                    <a:pt x="6285" y="4151"/>
                    <a:pt x="6319" y="4151"/>
                  </a:cubicBezTo>
                  <a:cubicBezTo>
                    <a:pt x="6386" y="4151"/>
                    <a:pt x="6453" y="4100"/>
                    <a:pt x="6437" y="4038"/>
                  </a:cubicBezTo>
                  <a:cubicBezTo>
                    <a:pt x="6257" y="1723"/>
                    <a:pt x="9174" y="280"/>
                    <a:pt x="11210" y="280"/>
                  </a:cubicBezTo>
                  <a:close/>
                  <a:moveTo>
                    <a:pt x="11223" y="0"/>
                  </a:moveTo>
                  <a:cubicBezTo>
                    <a:pt x="9111" y="0"/>
                    <a:pt x="6159" y="1421"/>
                    <a:pt x="6159" y="3714"/>
                  </a:cubicBezTo>
                  <a:cubicBezTo>
                    <a:pt x="5762" y="3384"/>
                    <a:pt x="5307" y="3236"/>
                    <a:pt x="4866" y="3236"/>
                  </a:cubicBezTo>
                  <a:cubicBezTo>
                    <a:pt x="3786" y="3236"/>
                    <a:pt x="2790" y="4122"/>
                    <a:pt x="2938" y="5405"/>
                  </a:cubicBezTo>
                  <a:cubicBezTo>
                    <a:pt x="2608" y="5264"/>
                    <a:pt x="2245" y="5189"/>
                    <a:pt x="1893" y="5189"/>
                  </a:cubicBezTo>
                  <a:cubicBezTo>
                    <a:pt x="1032" y="5189"/>
                    <a:pt x="232" y="5637"/>
                    <a:pt x="134" y="6657"/>
                  </a:cubicBezTo>
                  <a:cubicBezTo>
                    <a:pt x="1" y="7778"/>
                    <a:pt x="958" y="8198"/>
                    <a:pt x="1933" y="8198"/>
                  </a:cubicBezTo>
                  <a:cubicBezTo>
                    <a:pt x="2147" y="8198"/>
                    <a:pt x="2362" y="8178"/>
                    <a:pt x="2567" y="8140"/>
                  </a:cubicBezTo>
                  <a:lnTo>
                    <a:pt x="2567" y="8140"/>
                  </a:lnTo>
                  <a:cubicBezTo>
                    <a:pt x="1571" y="9392"/>
                    <a:pt x="2474" y="11083"/>
                    <a:pt x="3958" y="11593"/>
                  </a:cubicBezTo>
                  <a:cubicBezTo>
                    <a:pt x="4381" y="11742"/>
                    <a:pt x="4819" y="11813"/>
                    <a:pt x="5253" y="11813"/>
                  </a:cubicBezTo>
                  <a:cubicBezTo>
                    <a:pt x="6507" y="11813"/>
                    <a:pt x="7737" y="11224"/>
                    <a:pt x="8546" y="10226"/>
                  </a:cubicBezTo>
                  <a:cubicBezTo>
                    <a:pt x="8862" y="11115"/>
                    <a:pt x="9633" y="11567"/>
                    <a:pt x="10408" y="11567"/>
                  </a:cubicBezTo>
                  <a:cubicBezTo>
                    <a:pt x="11169" y="11567"/>
                    <a:pt x="11933" y="11133"/>
                    <a:pt x="12277" y="10249"/>
                  </a:cubicBezTo>
                  <a:cubicBezTo>
                    <a:pt x="13220" y="11069"/>
                    <a:pt x="14671" y="11671"/>
                    <a:pt x="16030" y="11671"/>
                  </a:cubicBezTo>
                  <a:cubicBezTo>
                    <a:pt x="16976" y="11671"/>
                    <a:pt x="17879" y="11380"/>
                    <a:pt x="18535" y="10666"/>
                  </a:cubicBezTo>
                  <a:cubicBezTo>
                    <a:pt x="19939" y="9152"/>
                    <a:pt x="18580" y="7077"/>
                    <a:pt x="16819" y="7077"/>
                  </a:cubicBezTo>
                  <a:cubicBezTo>
                    <a:pt x="16720" y="7077"/>
                    <a:pt x="16620" y="7084"/>
                    <a:pt x="16519" y="7097"/>
                  </a:cubicBezTo>
                  <a:cubicBezTo>
                    <a:pt x="17098" y="6611"/>
                    <a:pt x="17608" y="5846"/>
                    <a:pt x="17028" y="5151"/>
                  </a:cubicBezTo>
                  <a:cubicBezTo>
                    <a:pt x="16743" y="4821"/>
                    <a:pt x="16374" y="4695"/>
                    <a:pt x="15991" y="4695"/>
                  </a:cubicBezTo>
                  <a:cubicBezTo>
                    <a:pt x="15566" y="4695"/>
                    <a:pt x="15123" y="4851"/>
                    <a:pt x="14757" y="5058"/>
                  </a:cubicBezTo>
                  <a:cubicBezTo>
                    <a:pt x="16055" y="2764"/>
                    <a:pt x="14131" y="307"/>
                    <a:pt x="11721" y="29"/>
                  </a:cubicBezTo>
                  <a:cubicBezTo>
                    <a:pt x="11562" y="10"/>
                    <a:pt x="11395" y="0"/>
                    <a:pt x="1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7017800" y="-155977"/>
              <a:ext cx="168101" cy="181038"/>
            </a:xfrm>
            <a:custGeom>
              <a:avLst/>
              <a:gdLst/>
              <a:ahLst/>
              <a:cxnLst/>
              <a:rect l="l" t="t" r="r" b="b"/>
              <a:pathLst>
                <a:path w="2040" h="2197" extrusionOk="0">
                  <a:moveTo>
                    <a:pt x="634" y="0"/>
                  </a:moveTo>
                  <a:cubicBezTo>
                    <a:pt x="425" y="0"/>
                    <a:pt x="211" y="44"/>
                    <a:pt x="0" y="111"/>
                  </a:cubicBezTo>
                  <a:cubicBezTo>
                    <a:pt x="116" y="203"/>
                    <a:pt x="232" y="342"/>
                    <a:pt x="325" y="505"/>
                  </a:cubicBezTo>
                  <a:cubicBezTo>
                    <a:pt x="533" y="875"/>
                    <a:pt x="510" y="1223"/>
                    <a:pt x="394" y="1548"/>
                  </a:cubicBezTo>
                  <a:cubicBezTo>
                    <a:pt x="406" y="1536"/>
                    <a:pt x="417" y="1530"/>
                    <a:pt x="429" y="1530"/>
                  </a:cubicBezTo>
                  <a:cubicBezTo>
                    <a:pt x="441" y="1530"/>
                    <a:pt x="452" y="1536"/>
                    <a:pt x="464" y="1548"/>
                  </a:cubicBezTo>
                  <a:cubicBezTo>
                    <a:pt x="672" y="1710"/>
                    <a:pt x="881" y="1942"/>
                    <a:pt x="1020" y="2196"/>
                  </a:cubicBezTo>
                  <a:lnTo>
                    <a:pt x="1113" y="2196"/>
                  </a:lnTo>
                  <a:cubicBezTo>
                    <a:pt x="997" y="2150"/>
                    <a:pt x="927" y="2034"/>
                    <a:pt x="1043" y="1965"/>
                  </a:cubicBezTo>
                  <a:cubicBezTo>
                    <a:pt x="1507" y="1548"/>
                    <a:pt x="2040" y="899"/>
                    <a:pt x="1460" y="319"/>
                  </a:cubicBezTo>
                  <a:cubicBezTo>
                    <a:pt x="1215" y="88"/>
                    <a:pt x="930" y="0"/>
                    <a:pt x="634"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7021591" y="-20837"/>
              <a:ext cx="63120" cy="53562"/>
            </a:xfrm>
            <a:custGeom>
              <a:avLst/>
              <a:gdLst/>
              <a:ahLst/>
              <a:cxnLst/>
              <a:rect l="l" t="t" r="r" b="b"/>
              <a:pathLst>
                <a:path w="766" h="650" extrusionOk="0">
                  <a:moveTo>
                    <a:pt x="302" y="0"/>
                  </a:moveTo>
                  <a:cubicBezTo>
                    <a:pt x="232" y="162"/>
                    <a:pt x="116" y="325"/>
                    <a:pt x="1" y="464"/>
                  </a:cubicBezTo>
                  <a:cubicBezTo>
                    <a:pt x="256" y="510"/>
                    <a:pt x="510" y="580"/>
                    <a:pt x="765" y="649"/>
                  </a:cubicBezTo>
                  <a:cubicBezTo>
                    <a:pt x="742" y="603"/>
                    <a:pt x="719" y="556"/>
                    <a:pt x="673" y="510"/>
                  </a:cubicBezTo>
                  <a:cubicBezTo>
                    <a:pt x="580" y="325"/>
                    <a:pt x="464" y="162"/>
                    <a:pt x="325" y="23"/>
                  </a:cubicBezTo>
                  <a:cubicBezTo>
                    <a:pt x="302" y="23"/>
                    <a:pt x="302" y="0"/>
                    <a:pt x="302" y="0"/>
                  </a:cubicBezTo>
                  <a:close/>
                </a:path>
              </a:pathLst>
            </a:custGeom>
            <a:solidFill>
              <a:srgbClr val="DBE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6803885" y="-513520"/>
              <a:ext cx="223558" cy="361005"/>
            </a:xfrm>
            <a:custGeom>
              <a:avLst/>
              <a:gdLst/>
              <a:ahLst/>
              <a:cxnLst/>
              <a:rect l="l" t="t" r="r" b="b"/>
              <a:pathLst>
                <a:path w="2713" h="4381" extrusionOk="0">
                  <a:moveTo>
                    <a:pt x="1" y="0"/>
                  </a:moveTo>
                  <a:lnTo>
                    <a:pt x="1" y="0"/>
                  </a:lnTo>
                  <a:cubicBezTo>
                    <a:pt x="626" y="1228"/>
                    <a:pt x="673" y="2897"/>
                    <a:pt x="441" y="4380"/>
                  </a:cubicBezTo>
                  <a:cubicBezTo>
                    <a:pt x="839" y="4247"/>
                    <a:pt x="1253" y="4130"/>
                    <a:pt x="1645" y="4130"/>
                  </a:cubicBezTo>
                  <a:cubicBezTo>
                    <a:pt x="1731" y="4130"/>
                    <a:pt x="1817" y="4136"/>
                    <a:pt x="1901" y="4148"/>
                  </a:cubicBezTo>
                  <a:cubicBezTo>
                    <a:pt x="2712" y="2410"/>
                    <a:pt x="1623" y="69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6784768" y="36844"/>
              <a:ext cx="527211" cy="336367"/>
            </a:xfrm>
            <a:custGeom>
              <a:avLst/>
              <a:gdLst/>
              <a:ahLst/>
              <a:cxnLst/>
              <a:rect l="l" t="t" r="r" b="b"/>
              <a:pathLst>
                <a:path w="6398" h="4082" extrusionOk="0">
                  <a:moveTo>
                    <a:pt x="4224" y="1"/>
                  </a:moveTo>
                  <a:cubicBezTo>
                    <a:pt x="4122" y="1"/>
                    <a:pt x="4020" y="7"/>
                    <a:pt x="3917" y="19"/>
                  </a:cubicBezTo>
                  <a:lnTo>
                    <a:pt x="3941" y="65"/>
                  </a:lnTo>
                  <a:cubicBezTo>
                    <a:pt x="4891" y="436"/>
                    <a:pt x="5493" y="1131"/>
                    <a:pt x="4775" y="2336"/>
                  </a:cubicBezTo>
                  <a:cubicBezTo>
                    <a:pt x="4313" y="3095"/>
                    <a:pt x="3545" y="3408"/>
                    <a:pt x="2740" y="3408"/>
                  </a:cubicBezTo>
                  <a:cubicBezTo>
                    <a:pt x="2414" y="3408"/>
                    <a:pt x="2083" y="3357"/>
                    <a:pt x="1762" y="3263"/>
                  </a:cubicBezTo>
                  <a:cubicBezTo>
                    <a:pt x="1183" y="3101"/>
                    <a:pt x="627" y="2846"/>
                    <a:pt x="94" y="2568"/>
                  </a:cubicBezTo>
                  <a:cubicBezTo>
                    <a:pt x="70" y="2637"/>
                    <a:pt x="24" y="2707"/>
                    <a:pt x="1" y="2776"/>
                  </a:cubicBezTo>
                  <a:cubicBezTo>
                    <a:pt x="936" y="3603"/>
                    <a:pt x="2121" y="4082"/>
                    <a:pt x="3342" y="4082"/>
                  </a:cubicBezTo>
                  <a:cubicBezTo>
                    <a:pt x="3695" y="4082"/>
                    <a:pt x="4051" y="4042"/>
                    <a:pt x="4404" y="3958"/>
                  </a:cubicBezTo>
                  <a:cubicBezTo>
                    <a:pt x="5447" y="3704"/>
                    <a:pt x="6397" y="3008"/>
                    <a:pt x="6351" y="1849"/>
                  </a:cubicBezTo>
                  <a:cubicBezTo>
                    <a:pt x="6287" y="664"/>
                    <a:pt x="5296" y="1"/>
                    <a:pt x="422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6784768" y="-545986"/>
              <a:ext cx="273164" cy="380040"/>
            </a:xfrm>
            <a:custGeom>
              <a:avLst/>
              <a:gdLst/>
              <a:ahLst/>
              <a:cxnLst/>
              <a:rect l="l" t="t" r="r" b="b"/>
              <a:pathLst>
                <a:path w="3315" h="4612" extrusionOk="0">
                  <a:moveTo>
                    <a:pt x="1" y="0"/>
                  </a:moveTo>
                  <a:lnTo>
                    <a:pt x="1" y="0"/>
                  </a:lnTo>
                  <a:cubicBezTo>
                    <a:pt x="94" y="116"/>
                    <a:pt x="163" y="255"/>
                    <a:pt x="233" y="394"/>
                  </a:cubicBezTo>
                  <a:cubicBezTo>
                    <a:pt x="1855" y="1089"/>
                    <a:pt x="2944" y="2804"/>
                    <a:pt x="2133" y="4542"/>
                  </a:cubicBezTo>
                  <a:cubicBezTo>
                    <a:pt x="2249" y="4542"/>
                    <a:pt x="2342" y="4566"/>
                    <a:pt x="2434" y="4612"/>
                  </a:cubicBezTo>
                  <a:cubicBezTo>
                    <a:pt x="3315" y="2642"/>
                    <a:pt x="1948" y="62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6773314" y="-174764"/>
              <a:ext cx="627660" cy="575664"/>
            </a:xfrm>
            <a:custGeom>
              <a:avLst/>
              <a:gdLst/>
              <a:ahLst/>
              <a:cxnLst/>
              <a:rect l="l" t="t" r="r" b="b"/>
              <a:pathLst>
                <a:path w="7617" h="6986" extrusionOk="0">
                  <a:moveTo>
                    <a:pt x="3669" y="1"/>
                  </a:moveTo>
                  <a:cubicBezTo>
                    <a:pt x="3372" y="1"/>
                    <a:pt x="3066" y="78"/>
                    <a:pt x="2782" y="200"/>
                  </a:cubicBezTo>
                  <a:cubicBezTo>
                    <a:pt x="2851" y="246"/>
                    <a:pt x="2921" y="292"/>
                    <a:pt x="2967" y="339"/>
                  </a:cubicBezTo>
                  <a:cubicBezTo>
                    <a:pt x="3178" y="272"/>
                    <a:pt x="3392" y="228"/>
                    <a:pt x="3601" y="228"/>
                  </a:cubicBezTo>
                  <a:cubicBezTo>
                    <a:pt x="3897" y="228"/>
                    <a:pt x="4182" y="316"/>
                    <a:pt x="4427" y="547"/>
                  </a:cubicBezTo>
                  <a:cubicBezTo>
                    <a:pt x="5007" y="1127"/>
                    <a:pt x="4474" y="1776"/>
                    <a:pt x="4010" y="2193"/>
                  </a:cubicBezTo>
                  <a:cubicBezTo>
                    <a:pt x="3894" y="2262"/>
                    <a:pt x="3964" y="2401"/>
                    <a:pt x="4056" y="2424"/>
                  </a:cubicBezTo>
                  <a:lnTo>
                    <a:pt x="3987" y="2424"/>
                  </a:lnTo>
                  <a:cubicBezTo>
                    <a:pt x="3848" y="2170"/>
                    <a:pt x="3639" y="1938"/>
                    <a:pt x="3408" y="1776"/>
                  </a:cubicBezTo>
                  <a:cubicBezTo>
                    <a:pt x="3396" y="1764"/>
                    <a:pt x="3390" y="1758"/>
                    <a:pt x="3384" y="1758"/>
                  </a:cubicBezTo>
                  <a:cubicBezTo>
                    <a:pt x="3379" y="1758"/>
                    <a:pt x="3373" y="1764"/>
                    <a:pt x="3361" y="1776"/>
                  </a:cubicBezTo>
                  <a:cubicBezTo>
                    <a:pt x="3338" y="1799"/>
                    <a:pt x="3338" y="1845"/>
                    <a:pt x="3315" y="1868"/>
                  </a:cubicBezTo>
                  <a:cubicBezTo>
                    <a:pt x="3315" y="1868"/>
                    <a:pt x="3315" y="1891"/>
                    <a:pt x="3338" y="1891"/>
                  </a:cubicBezTo>
                  <a:cubicBezTo>
                    <a:pt x="3477" y="2054"/>
                    <a:pt x="3593" y="2193"/>
                    <a:pt x="3686" y="2378"/>
                  </a:cubicBezTo>
                  <a:cubicBezTo>
                    <a:pt x="3732" y="2424"/>
                    <a:pt x="3755" y="2471"/>
                    <a:pt x="3755" y="2517"/>
                  </a:cubicBezTo>
                  <a:cubicBezTo>
                    <a:pt x="3871" y="2563"/>
                    <a:pt x="3987" y="2587"/>
                    <a:pt x="4080" y="2633"/>
                  </a:cubicBezTo>
                  <a:lnTo>
                    <a:pt x="4056" y="2587"/>
                  </a:lnTo>
                  <a:cubicBezTo>
                    <a:pt x="4159" y="2575"/>
                    <a:pt x="4261" y="2569"/>
                    <a:pt x="4363" y="2569"/>
                  </a:cubicBezTo>
                  <a:cubicBezTo>
                    <a:pt x="5435" y="2569"/>
                    <a:pt x="6426" y="3232"/>
                    <a:pt x="6490" y="4417"/>
                  </a:cubicBezTo>
                  <a:cubicBezTo>
                    <a:pt x="6536" y="5576"/>
                    <a:pt x="5563" y="6295"/>
                    <a:pt x="4543" y="6526"/>
                  </a:cubicBezTo>
                  <a:cubicBezTo>
                    <a:pt x="4188" y="6610"/>
                    <a:pt x="3830" y="6650"/>
                    <a:pt x="3474" y="6650"/>
                  </a:cubicBezTo>
                  <a:cubicBezTo>
                    <a:pt x="2250" y="6650"/>
                    <a:pt x="1056" y="6176"/>
                    <a:pt x="140" y="5368"/>
                  </a:cubicBezTo>
                  <a:cubicBezTo>
                    <a:pt x="94" y="5437"/>
                    <a:pt x="47" y="5530"/>
                    <a:pt x="1" y="5599"/>
                  </a:cubicBezTo>
                  <a:cubicBezTo>
                    <a:pt x="937" y="6400"/>
                    <a:pt x="2357" y="6985"/>
                    <a:pt x="3694" y="6985"/>
                  </a:cubicBezTo>
                  <a:cubicBezTo>
                    <a:pt x="4642" y="6985"/>
                    <a:pt x="5548" y="6691"/>
                    <a:pt x="6212" y="5970"/>
                  </a:cubicBezTo>
                  <a:cubicBezTo>
                    <a:pt x="7616" y="4456"/>
                    <a:pt x="6257" y="2381"/>
                    <a:pt x="4496" y="2381"/>
                  </a:cubicBezTo>
                  <a:cubicBezTo>
                    <a:pt x="4397" y="2381"/>
                    <a:pt x="4297" y="2388"/>
                    <a:pt x="4196" y="2401"/>
                  </a:cubicBezTo>
                  <a:cubicBezTo>
                    <a:pt x="4775" y="1915"/>
                    <a:pt x="5285" y="1150"/>
                    <a:pt x="4705" y="455"/>
                  </a:cubicBezTo>
                  <a:cubicBezTo>
                    <a:pt x="4419" y="129"/>
                    <a:pt x="4051" y="1"/>
                    <a:pt x="366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491;p16"/>
          <p:cNvGrpSpPr/>
          <p:nvPr/>
        </p:nvGrpSpPr>
        <p:grpSpPr>
          <a:xfrm>
            <a:off x="713238" y="167665"/>
            <a:ext cx="1999219" cy="1110427"/>
            <a:chOff x="713237" y="125749"/>
            <a:chExt cx="1999219" cy="832820"/>
          </a:xfrm>
        </p:grpSpPr>
        <p:sp>
          <p:nvSpPr>
            <p:cNvPr id="492" name="Google Shape;492;p16"/>
            <p:cNvSpPr/>
            <p:nvPr/>
          </p:nvSpPr>
          <p:spPr>
            <a:xfrm>
              <a:off x="717164" y="151438"/>
              <a:ext cx="1985376" cy="788008"/>
            </a:xfrm>
            <a:custGeom>
              <a:avLst/>
              <a:gdLst/>
              <a:ahLst/>
              <a:cxnLst/>
              <a:rect l="l" t="t" r="r" b="b"/>
              <a:pathLst>
                <a:path w="30836" h="12239" extrusionOk="0">
                  <a:moveTo>
                    <a:pt x="12949" y="1"/>
                  </a:moveTo>
                  <a:cubicBezTo>
                    <a:pt x="10711" y="1"/>
                    <a:pt x="8461" y="1288"/>
                    <a:pt x="8760" y="4054"/>
                  </a:cubicBezTo>
                  <a:cubicBezTo>
                    <a:pt x="8779" y="4164"/>
                    <a:pt x="8681" y="4230"/>
                    <a:pt x="8582" y="4230"/>
                  </a:cubicBezTo>
                  <a:cubicBezTo>
                    <a:pt x="8556" y="4230"/>
                    <a:pt x="8530" y="4225"/>
                    <a:pt x="8505" y="4216"/>
                  </a:cubicBezTo>
                  <a:cubicBezTo>
                    <a:pt x="7691" y="3842"/>
                    <a:pt x="6801" y="3469"/>
                    <a:pt x="5901" y="3469"/>
                  </a:cubicBezTo>
                  <a:cubicBezTo>
                    <a:pt x="5572" y="3469"/>
                    <a:pt x="5242" y="3519"/>
                    <a:pt x="4913" y="3636"/>
                  </a:cubicBezTo>
                  <a:cubicBezTo>
                    <a:pt x="3592" y="4123"/>
                    <a:pt x="2990" y="6000"/>
                    <a:pt x="4496" y="6719"/>
                  </a:cubicBezTo>
                  <a:cubicBezTo>
                    <a:pt x="4612" y="6580"/>
                    <a:pt x="4774" y="6487"/>
                    <a:pt x="4936" y="6394"/>
                  </a:cubicBezTo>
                  <a:cubicBezTo>
                    <a:pt x="4953" y="6385"/>
                    <a:pt x="4969" y="6380"/>
                    <a:pt x="4986" y="6380"/>
                  </a:cubicBezTo>
                  <a:cubicBezTo>
                    <a:pt x="5086" y="6380"/>
                    <a:pt x="5172" y="6543"/>
                    <a:pt x="5052" y="6603"/>
                  </a:cubicBezTo>
                  <a:cubicBezTo>
                    <a:pt x="4612" y="6835"/>
                    <a:pt x="4334" y="7159"/>
                    <a:pt x="4125" y="7599"/>
                  </a:cubicBezTo>
                  <a:cubicBezTo>
                    <a:pt x="4110" y="7630"/>
                    <a:pt x="4084" y="7643"/>
                    <a:pt x="4058" y="7643"/>
                  </a:cubicBezTo>
                  <a:cubicBezTo>
                    <a:pt x="4004" y="7643"/>
                    <a:pt x="3948" y="7592"/>
                    <a:pt x="3963" y="7530"/>
                  </a:cubicBezTo>
                  <a:cubicBezTo>
                    <a:pt x="4033" y="7321"/>
                    <a:pt x="4125" y="7113"/>
                    <a:pt x="4264" y="6927"/>
                  </a:cubicBezTo>
                  <a:lnTo>
                    <a:pt x="4264" y="6927"/>
                  </a:lnTo>
                  <a:cubicBezTo>
                    <a:pt x="2897" y="6997"/>
                    <a:pt x="0" y="7901"/>
                    <a:pt x="1113" y="9731"/>
                  </a:cubicBezTo>
                  <a:cubicBezTo>
                    <a:pt x="1532" y="10425"/>
                    <a:pt x="2216" y="10694"/>
                    <a:pt x="2949" y="10694"/>
                  </a:cubicBezTo>
                  <a:cubicBezTo>
                    <a:pt x="3956" y="10694"/>
                    <a:pt x="5058" y="10186"/>
                    <a:pt x="5701" y="9569"/>
                  </a:cubicBezTo>
                  <a:cubicBezTo>
                    <a:pt x="5729" y="9541"/>
                    <a:pt x="5762" y="9529"/>
                    <a:pt x="5793" y="9529"/>
                  </a:cubicBezTo>
                  <a:cubicBezTo>
                    <a:pt x="5889" y="9529"/>
                    <a:pt x="5974" y="9644"/>
                    <a:pt x="5887" y="9731"/>
                  </a:cubicBezTo>
                  <a:cubicBezTo>
                    <a:pt x="5840" y="9778"/>
                    <a:pt x="5817" y="9801"/>
                    <a:pt x="5771" y="9847"/>
                  </a:cubicBezTo>
                  <a:cubicBezTo>
                    <a:pt x="5751" y="10334"/>
                    <a:pt x="6141" y="10674"/>
                    <a:pt x="6609" y="10674"/>
                  </a:cubicBezTo>
                  <a:cubicBezTo>
                    <a:pt x="6698" y="10674"/>
                    <a:pt x="6790" y="10661"/>
                    <a:pt x="6883" y="10635"/>
                  </a:cubicBezTo>
                  <a:cubicBezTo>
                    <a:pt x="7393" y="10519"/>
                    <a:pt x="7694" y="10079"/>
                    <a:pt x="7949" y="9662"/>
                  </a:cubicBezTo>
                  <a:cubicBezTo>
                    <a:pt x="7970" y="9628"/>
                    <a:pt x="8000" y="9614"/>
                    <a:pt x="8031" y="9614"/>
                  </a:cubicBezTo>
                  <a:cubicBezTo>
                    <a:pt x="8105" y="9614"/>
                    <a:pt x="8184" y="9696"/>
                    <a:pt x="8135" y="9778"/>
                  </a:cubicBezTo>
                  <a:cubicBezTo>
                    <a:pt x="8135" y="9778"/>
                    <a:pt x="8135" y="9778"/>
                    <a:pt x="8135" y="9801"/>
                  </a:cubicBezTo>
                  <a:lnTo>
                    <a:pt x="8158" y="9801"/>
                  </a:lnTo>
                  <a:cubicBezTo>
                    <a:pt x="8447" y="11426"/>
                    <a:pt x="9870" y="12238"/>
                    <a:pt x="11419" y="12238"/>
                  </a:cubicBezTo>
                  <a:cubicBezTo>
                    <a:pt x="11483" y="12238"/>
                    <a:pt x="11547" y="12237"/>
                    <a:pt x="11611" y="12234"/>
                  </a:cubicBezTo>
                  <a:cubicBezTo>
                    <a:pt x="12329" y="12211"/>
                    <a:pt x="13210" y="12072"/>
                    <a:pt x="13836" y="11678"/>
                  </a:cubicBezTo>
                  <a:cubicBezTo>
                    <a:pt x="14554" y="11238"/>
                    <a:pt x="14879" y="10427"/>
                    <a:pt x="15180" y="9685"/>
                  </a:cubicBezTo>
                  <a:cubicBezTo>
                    <a:pt x="14832" y="9685"/>
                    <a:pt x="14508" y="9662"/>
                    <a:pt x="14160" y="9592"/>
                  </a:cubicBezTo>
                  <a:cubicBezTo>
                    <a:pt x="14075" y="9571"/>
                    <a:pt x="14088" y="9451"/>
                    <a:pt x="14163" y="9451"/>
                  </a:cubicBezTo>
                  <a:cubicBezTo>
                    <a:pt x="14170" y="9451"/>
                    <a:pt x="14176" y="9452"/>
                    <a:pt x="14183" y="9453"/>
                  </a:cubicBezTo>
                  <a:cubicBezTo>
                    <a:pt x="14360" y="9466"/>
                    <a:pt x="14536" y="9473"/>
                    <a:pt x="14712" y="9473"/>
                  </a:cubicBezTo>
                  <a:cubicBezTo>
                    <a:pt x="15185" y="9473"/>
                    <a:pt x="15658" y="9420"/>
                    <a:pt x="16130" y="9268"/>
                  </a:cubicBezTo>
                  <a:cubicBezTo>
                    <a:pt x="16144" y="9264"/>
                    <a:pt x="16158" y="9263"/>
                    <a:pt x="16170" y="9263"/>
                  </a:cubicBezTo>
                  <a:cubicBezTo>
                    <a:pt x="16325" y="9263"/>
                    <a:pt x="16371" y="9503"/>
                    <a:pt x="16200" y="9546"/>
                  </a:cubicBezTo>
                  <a:cubicBezTo>
                    <a:pt x="15945" y="9592"/>
                    <a:pt x="15713" y="9639"/>
                    <a:pt x="15458" y="9662"/>
                  </a:cubicBezTo>
                  <a:cubicBezTo>
                    <a:pt x="15481" y="9685"/>
                    <a:pt x="15481" y="9708"/>
                    <a:pt x="15458" y="9755"/>
                  </a:cubicBezTo>
                  <a:cubicBezTo>
                    <a:pt x="15458" y="9755"/>
                    <a:pt x="15458" y="9778"/>
                    <a:pt x="15458" y="9778"/>
                  </a:cubicBezTo>
                  <a:cubicBezTo>
                    <a:pt x="15777" y="10347"/>
                    <a:pt x="16412" y="10832"/>
                    <a:pt x="16994" y="10832"/>
                  </a:cubicBezTo>
                  <a:cubicBezTo>
                    <a:pt x="17385" y="10832"/>
                    <a:pt x="17752" y="10614"/>
                    <a:pt x="17984" y="10056"/>
                  </a:cubicBezTo>
                  <a:cubicBezTo>
                    <a:pt x="18004" y="10007"/>
                    <a:pt x="18039" y="9987"/>
                    <a:pt x="18078" y="9987"/>
                  </a:cubicBezTo>
                  <a:cubicBezTo>
                    <a:pt x="18131" y="9987"/>
                    <a:pt x="18189" y="10025"/>
                    <a:pt x="18216" y="10079"/>
                  </a:cubicBezTo>
                  <a:cubicBezTo>
                    <a:pt x="18623" y="11188"/>
                    <a:pt x="20466" y="11656"/>
                    <a:pt x="21567" y="11656"/>
                  </a:cubicBezTo>
                  <a:cubicBezTo>
                    <a:pt x="21594" y="11656"/>
                    <a:pt x="21620" y="11656"/>
                    <a:pt x="21646" y="11655"/>
                  </a:cubicBezTo>
                  <a:cubicBezTo>
                    <a:pt x="22874" y="11609"/>
                    <a:pt x="23963" y="10913"/>
                    <a:pt x="24311" y="9731"/>
                  </a:cubicBezTo>
                  <a:lnTo>
                    <a:pt x="24311" y="9731"/>
                  </a:lnTo>
                  <a:cubicBezTo>
                    <a:pt x="24120" y="9784"/>
                    <a:pt x="23929" y="9810"/>
                    <a:pt x="23737" y="9810"/>
                  </a:cubicBezTo>
                  <a:cubicBezTo>
                    <a:pt x="23674" y="9810"/>
                    <a:pt x="23610" y="9807"/>
                    <a:pt x="23546" y="9801"/>
                  </a:cubicBezTo>
                  <a:cubicBezTo>
                    <a:pt x="23453" y="9778"/>
                    <a:pt x="23453" y="9662"/>
                    <a:pt x="23546" y="9662"/>
                  </a:cubicBezTo>
                  <a:cubicBezTo>
                    <a:pt x="23940" y="9616"/>
                    <a:pt x="24265" y="9546"/>
                    <a:pt x="24589" y="9407"/>
                  </a:cubicBezTo>
                  <a:cubicBezTo>
                    <a:pt x="24589" y="9384"/>
                    <a:pt x="24612" y="9384"/>
                    <a:pt x="24612" y="9384"/>
                  </a:cubicBezTo>
                  <a:cubicBezTo>
                    <a:pt x="24890" y="9245"/>
                    <a:pt x="25145" y="9083"/>
                    <a:pt x="25377" y="8851"/>
                  </a:cubicBezTo>
                  <a:cubicBezTo>
                    <a:pt x="25403" y="8825"/>
                    <a:pt x="25432" y="8814"/>
                    <a:pt x="25461" y="8814"/>
                  </a:cubicBezTo>
                  <a:cubicBezTo>
                    <a:pt x="25561" y="8814"/>
                    <a:pt x="25652" y="8946"/>
                    <a:pt x="25562" y="9036"/>
                  </a:cubicBezTo>
                  <a:cubicBezTo>
                    <a:pt x="25400" y="9222"/>
                    <a:pt x="25168" y="9384"/>
                    <a:pt x="24937" y="9523"/>
                  </a:cubicBezTo>
                  <a:cubicBezTo>
                    <a:pt x="25665" y="9881"/>
                    <a:pt x="26860" y="10245"/>
                    <a:pt x="27937" y="10245"/>
                  </a:cubicBezTo>
                  <a:cubicBezTo>
                    <a:pt x="28951" y="10245"/>
                    <a:pt x="29859" y="9922"/>
                    <a:pt x="30174" y="8967"/>
                  </a:cubicBezTo>
                  <a:cubicBezTo>
                    <a:pt x="30836" y="6896"/>
                    <a:pt x="28431" y="6241"/>
                    <a:pt x="26834" y="6241"/>
                  </a:cubicBezTo>
                  <a:cubicBezTo>
                    <a:pt x="26697" y="6241"/>
                    <a:pt x="26566" y="6246"/>
                    <a:pt x="26443" y="6255"/>
                  </a:cubicBezTo>
                  <a:cubicBezTo>
                    <a:pt x="26420" y="6278"/>
                    <a:pt x="26420" y="6278"/>
                    <a:pt x="26420" y="6278"/>
                  </a:cubicBezTo>
                  <a:cubicBezTo>
                    <a:pt x="26395" y="6309"/>
                    <a:pt x="26364" y="6322"/>
                    <a:pt x="26333" y="6322"/>
                  </a:cubicBezTo>
                  <a:cubicBezTo>
                    <a:pt x="26248" y="6322"/>
                    <a:pt x="26166" y="6224"/>
                    <a:pt x="26234" y="6139"/>
                  </a:cubicBezTo>
                  <a:cubicBezTo>
                    <a:pt x="26652" y="5560"/>
                    <a:pt x="26165" y="4934"/>
                    <a:pt x="25516" y="4865"/>
                  </a:cubicBezTo>
                  <a:cubicBezTo>
                    <a:pt x="25470" y="4860"/>
                    <a:pt x="25424" y="4858"/>
                    <a:pt x="25378" y="4858"/>
                  </a:cubicBezTo>
                  <a:cubicBezTo>
                    <a:pt x="24950" y="4858"/>
                    <a:pt x="24572" y="5047"/>
                    <a:pt x="24195" y="5235"/>
                  </a:cubicBezTo>
                  <a:cubicBezTo>
                    <a:pt x="24195" y="5259"/>
                    <a:pt x="24195" y="5282"/>
                    <a:pt x="24195" y="5328"/>
                  </a:cubicBezTo>
                  <a:cubicBezTo>
                    <a:pt x="24195" y="5421"/>
                    <a:pt x="24120" y="5467"/>
                    <a:pt x="24044" y="5467"/>
                  </a:cubicBezTo>
                  <a:cubicBezTo>
                    <a:pt x="23969" y="5467"/>
                    <a:pt x="23894" y="5421"/>
                    <a:pt x="23894" y="5328"/>
                  </a:cubicBezTo>
                  <a:cubicBezTo>
                    <a:pt x="23894" y="3683"/>
                    <a:pt x="22573" y="2269"/>
                    <a:pt x="20927" y="2107"/>
                  </a:cubicBezTo>
                  <a:cubicBezTo>
                    <a:pt x="20798" y="2093"/>
                    <a:pt x="20670" y="2086"/>
                    <a:pt x="20544" y="2086"/>
                  </a:cubicBezTo>
                  <a:cubicBezTo>
                    <a:pt x="19200" y="2086"/>
                    <a:pt x="18041" y="2849"/>
                    <a:pt x="17173" y="3845"/>
                  </a:cubicBezTo>
                  <a:cubicBezTo>
                    <a:pt x="17173" y="3845"/>
                    <a:pt x="17173" y="3868"/>
                    <a:pt x="17150" y="3868"/>
                  </a:cubicBezTo>
                  <a:cubicBezTo>
                    <a:pt x="17150" y="3914"/>
                    <a:pt x="17127" y="3914"/>
                    <a:pt x="17103" y="3914"/>
                  </a:cubicBezTo>
                  <a:cubicBezTo>
                    <a:pt x="17095" y="3919"/>
                    <a:pt x="17086" y="3921"/>
                    <a:pt x="17077" y="3921"/>
                  </a:cubicBezTo>
                  <a:cubicBezTo>
                    <a:pt x="17035" y="3921"/>
                    <a:pt x="16992" y="3879"/>
                    <a:pt x="17011" y="3822"/>
                  </a:cubicBezTo>
                  <a:cubicBezTo>
                    <a:pt x="17034" y="3799"/>
                    <a:pt x="17057" y="3775"/>
                    <a:pt x="17057" y="3752"/>
                  </a:cubicBezTo>
                  <a:cubicBezTo>
                    <a:pt x="17465" y="1317"/>
                    <a:pt x="15213" y="1"/>
                    <a:pt x="12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713237" y="125749"/>
              <a:ext cx="1999219" cy="832820"/>
            </a:xfrm>
            <a:custGeom>
              <a:avLst/>
              <a:gdLst/>
              <a:ahLst/>
              <a:cxnLst/>
              <a:rect l="l" t="t" r="r" b="b"/>
              <a:pathLst>
                <a:path w="31051" h="12935" extrusionOk="0">
                  <a:moveTo>
                    <a:pt x="13032" y="408"/>
                  </a:moveTo>
                  <a:cubicBezTo>
                    <a:pt x="15296" y="408"/>
                    <a:pt x="17549" y="1719"/>
                    <a:pt x="17141" y="4151"/>
                  </a:cubicBezTo>
                  <a:cubicBezTo>
                    <a:pt x="17118" y="4174"/>
                    <a:pt x="17095" y="4198"/>
                    <a:pt x="17072" y="4221"/>
                  </a:cubicBezTo>
                  <a:cubicBezTo>
                    <a:pt x="17053" y="4278"/>
                    <a:pt x="17096" y="4320"/>
                    <a:pt x="17138" y="4320"/>
                  </a:cubicBezTo>
                  <a:cubicBezTo>
                    <a:pt x="17147" y="4320"/>
                    <a:pt x="17156" y="4318"/>
                    <a:pt x="17164" y="4313"/>
                  </a:cubicBezTo>
                  <a:cubicBezTo>
                    <a:pt x="17188" y="4313"/>
                    <a:pt x="17211" y="4313"/>
                    <a:pt x="17234" y="4267"/>
                  </a:cubicBezTo>
                  <a:cubicBezTo>
                    <a:pt x="17234" y="4267"/>
                    <a:pt x="17234" y="4244"/>
                    <a:pt x="17234" y="4244"/>
                  </a:cubicBezTo>
                  <a:cubicBezTo>
                    <a:pt x="18111" y="3239"/>
                    <a:pt x="19304" y="2490"/>
                    <a:pt x="20649" y="2490"/>
                  </a:cubicBezTo>
                  <a:cubicBezTo>
                    <a:pt x="20761" y="2490"/>
                    <a:pt x="20874" y="2495"/>
                    <a:pt x="20988" y="2506"/>
                  </a:cubicBezTo>
                  <a:cubicBezTo>
                    <a:pt x="22634" y="2668"/>
                    <a:pt x="23955" y="4082"/>
                    <a:pt x="23955" y="5727"/>
                  </a:cubicBezTo>
                  <a:cubicBezTo>
                    <a:pt x="23955" y="5831"/>
                    <a:pt x="24036" y="5884"/>
                    <a:pt x="24114" y="5884"/>
                  </a:cubicBezTo>
                  <a:cubicBezTo>
                    <a:pt x="24192" y="5884"/>
                    <a:pt x="24268" y="5831"/>
                    <a:pt x="24256" y="5727"/>
                  </a:cubicBezTo>
                  <a:cubicBezTo>
                    <a:pt x="24256" y="5704"/>
                    <a:pt x="24256" y="5658"/>
                    <a:pt x="24256" y="5634"/>
                  </a:cubicBezTo>
                  <a:cubicBezTo>
                    <a:pt x="24629" y="5448"/>
                    <a:pt x="25021" y="5280"/>
                    <a:pt x="25432" y="5280"/>
                  </a:cubicBezTo>
                  <a:cubicBezTo>
                    <a:pt x="25480" y="5280"/>
                    <a:pt x="25528" y="5282"/>
                    <a:pt x="25577" y="5287"/>
                  </a:cubicBezTo>
                  <a:cubicBezTo>
                    <a:pt x="26226" y="5333"/>
                    <a:pt x="26736" y="5959"/>
                    <a:pt x="26295" y="6561"/>
                  </a:cubicBezTo>
                  <a:cubicBezTo>
                    <a:pt x="26242" y="6633"/>
                    <a:pt x="26325" y="6731"/>
                    <a:pt x="26409" y="6731"/>
                  </a:cubicBezTo>
                  <a:cubicBezTo>
                    <a:pt x="26434" y="6731"/>
                    <a:pt x="26459" y="6722"/>
                    <a:pt x="26481" y="6701"/>
                  </a:cubicBezTo>
                  <a:cubicBezTo>
                    <a:pt x="26504" y="6677"/>
                    <a:pt x="26504" y="6677"/>
                    <a:pt x="26504" y="6654"/>
                  </a:cubicBezTo>
                  <a:cubicBezTo>
                    <a:pt x="26609" y="6648"/>
                    <a:pt x="26721" y="6645"/>
                    <a:pt x="26837" y="6645"/>
                  </a:cubicBezTo>
                  <a:cubicBezTo>
                    <a:pt x="28433" y="6645"/>
                    <a:pt x="30905" y="7270"/>
                    <a:pt x="30235" y="9366"/>
                  </a:cubicBezTo>
                  <a:cubicBezTo>
                    <a:pt x="29932" y="10321"/>
                    <a:pt x="29023" y="10644"/>
                    <a:pt x="28009" y="10644"/>
                  </a:cubicBezTo>
                  <a:cubicBezTo>
                    <a:pt x="26932" y="10644"/>
                    <a:pt x="25737" y="10280"/>
                    <a:pt x="25021" y="9922"/>
                  </a:cubicBezTo>
                  <a:cubicBezTo>
                    <a:pt x="25253" y="9783"/>
                    <a:pt x="25461" y="9621"/>
                    <a:pt x="25623" y="9435"/>
                  </a:cubicBezTo>
                  <a:cubicBezTo>
                    <a:pt x="25713" y="9345"/>
                    <a:pt x="25636" y="9213"/>
                    <a:pt x="25542" y="9213"/>
                  </a:cubicBezTo>
                  <a:cubicBezTo>
                    <a:pt x="25515" y="9213"/>
                    <a:pt x="25487" y="9224"/>
                    <a:pt x="25461" y="9250"/>
                  </a:cubicBezTo>
                  <a:cubicBezTo>
                    <a:pt x="25206" y="9482"/>
                    <a:pt x="24951" y="9667"/>
                    <a:pt x="24673" y="9783"/>
                  </a:cubicBezTo>
                  <a:cubicBezTo>
                    <a:pt x="24673" y="9783"/>
                    <a:pt x="24650" y="9806"/>
                    <a:pt x="24650" y="9806"/>
                  </a:cubicBezTo>
                  <a:cubicBezTo>
                    <a:pt x="24349" y="9945"/>
                    <a:pt x="24001" y="10038"/>
                    <a:pt x="23630" y="10061"/>
                  </a:cubicBezTo>
                  <a:cubicBezTo>
                    <a:pt x="23538" y="10061"/>
                    <a:pt x="23538" y="10177"/>
                    <a:pt x="23630" y="10200"/>
                  </a:cubicBezTo>
                  <a:cubicBezTo>
                    <a:pt x="23688" y="10206"/>
                    <a:pt x="23749" y="10209"/>
                    <a:pt x="23812" y="10209"/>
                  </a:cubicBezTo>
                  <a:cubicBezTo>
                    <a:pt x="24000" y="10209"/>
                    <a:pt x="24204" y="10183"/>
                    <a:pt x="24395" y="10130"/>
                  </a:cubicBezTo>
                  <a:lnTo>
                    <a:pt x="24395" y="10130"/>
                  </a:lnTo>
                  <a:cubicBezTo>
                    <a:pt x="24047" y="11312"/>
                    <a:pt x="22935" y="12008"/>
                    <a:pt x="21730" y="12054"/>
                  </a:cubicBezTo>
                  <a:cubicBezTo>
                    <a:pt x="21681" y="12056"/>
                    <a:pt x="21630" y="12057"/>
                    <a:pt x="21578" y="12057"/>
                  </a:cubicBezTo>
                  <a:cubicBezTo>
                    <a:pt x="20470" y="12057"/>
                    <a:pt x="18697" y="11585"/>
                    <a:pt x="18277" y="10478"/>
                  </a:cubicBezTo>
                  <a:cubicBezTo>
                    <a:pt x="18263" y="10436"/>
                    <a:pt x="18205" y="10393"/>
                    <a:pt x="18152" y="10393"/>
                  </a:cubicBezTo>
                  <a:cubicBezTo>
                    <a:pt x="18118" y="10393"/>
                    <a:pt x="18086" y="10410"/>
                    <a:pt x="18068" y="10455"/>
                  </a:cubicBezTo>
                  <a:cubicBezTo>
                    <a:pt x="17827" y="11021"/>
                    <a:pt x="17460" y="11241"/>
                    <a:pt x="17071" y="11241"/>
                  </a:cubicBezTo>
                  <a:cubicBezTo>
                    <a:pt x="16490" y="11241"/>
                    <a:pt x="15862" y="10747"/>
                    <a:pt x="15542" y="10177"/>
                  </a:cubicBezTo>
                  <a:cubicBezTo>
                    <a:pt x="15542" y="10177"/>
                    <a:pt x="15542" y="10177"/>
                    <a:pt x="15542" y="10154"/>
                  </a:cubicBezTo>
                  <a:cubicBezTo>
                    <a:pt x="15542" y="10130"/>
                    <a:pt x="15542" y="10084"/>
                    <a:pt x="15542" y="10061"/>
                  </a:cubicBezTo>
                  <a:cubicBezTo>
                    <a:pt x="15774" y="10038"/>
                    <a:pt x="16029" y="9991"/>
                    <a:pt x="16284" y="9945"/>
                  </a:cubicBezTo>
                  <a:cubicBezTo>
                    <a:pt x="16434" y="9924"/>
                    <a:pt x="16385" y="9662"/>
                    <a:pt x="16229" y="9662"/>
                  </a:cubicBezTo>
                  <a:cubicBezTo>
                    <a:pt x="16217" y="9662"/>
                    <a:pt x="16204" y="9664"/>
                    <a:pt x="16191" y="9667"/>
                  </a:cubicBezTo>
                  <a:cubicBezTo>
                    <a:pt x="15735" y="9819"/>
                    <a:pt x="15267" y="9872"/>
                    <a:pt x="14787" y="9872"/>
                  </a:cubicBezTo>
                  <a:cubicBezTo>
                    <a:pt x="14608" y="9872"/>
                    <a:pt x="14427" y="9865"/>
                    <a:pt x="14244" y="9852"/>
                  </a:cubicBezTo>
                  <a:cubicBezTo>
                    <a:pt x="14175" y="9852"/>
                    <a:pt x="14152" y="9968"/>
                    <a:pt x="14221" y="9991"/>
                  </a:cubicBezTo>
                  <a:cubicBezTo>
                    <a:pt x="14569" y="10061"/>
                    <a:pt x="14916" y="10084"/>
                    <a:pt x="15241" y="10084"/>
                  </a:cubicBezTo>
                  <a:cubicBezTo>
                    <a:pt x="14940" y="10849"/>
                    <a:pt x="14638" y="11637"/>
                    <a:pt x="13897" y="12077"/>
                  </a:cubicBezTo>
                  <a:cubicBezTo>
                    <a:pt x="13271" y="12471"/>
                    <a:pt x="12390" y="12610"/>
                    <a:pt x="11695" y="12657"/>
                  </a:cubicBezTo>
                  <a:cubicBezTo>
                    <a:pt x="11632" y="12659"/>
                    <a:pt x="11569" y="12661"/>
                    <a:pt x="11506" y="12661"/>
                  </a:cubicBezTo>
                  <a:cubicBezTo>
                    <a:pt x="9934" y="12661"/>
                    <a:pt x="8508" y="11827"/>
                    <a:pt x="8219" y="10200"/>
                  </a:cubicBezTo>
                  <a:cubicBezTo>
                    <a:pt x="8266" y="10105"/>
                    <a:pt x="8185" y="10021"/>
                    <a:pt x="8106" y="10021"/>
                  </a:cubicBezTo>
                  <a:cubicBezTo>
                    <a:pt x="8069" y="10021"/>
                    <a:pt x="8032" y="10040"/>
                    <a:pt x="8010" y="10084"/>
                  </a:cubicBezTo>
                  <a:cubicBezTo>
                    <a:pt x="7778" y="10501"/>
                    <a:pt x="7454" y="10918"/>
                    <a:pt x="6967" y="11057"/>
                  </a:cubicBezTo>
                  <a:cubicBezTo>
                    <a:pt x="6882" y="11077"/>
                    <a:pt x="6797" y="11087"/>
                    <a:pt x="6714" y="11087"/>
                  </a:cubicBezTo>
                  <a:cubicBezTo>
                    <a:pt x="6218" y="11087"/>
                    <a:pt x="5812" y="10743"/>
                    <a:pt x="5832" y="10246"/>
                  </a:cubicBezTo>
                  <a:cubicBezTo>
                    <a:pt x="5878" y="10223"/>
                    <a:pt x="5924" y="10177"/>
                    <a:pt x="5948" y="10130"/>
                  </a:cubicBezTo>
                  <a:cubicBezTo>
                    <a:pt x="6037" y="10059"/>
                    <a:pt x="5960" y="9931"/>
                    <a:pt x="5867" y="9931"/>
                  </a:cubicBezTo>
                  <a:cubicBezTo>
                    <a:pt x="5840" y="9931"/>
                    <a:pt x="5812" y="9942"/>
                    <a:pt x="5785" y="9968"/>
                  </a:cubicBezTo>
                  <a:cubicBezTo>
                    <a:pt x="5140" y="10586"/>
                    <a:pt x="4028" y="11103"/>
                    <a:pt x="3013" y="11103"/>
                  </a:cubicBezTo>
                  <a:cubicBezTo>
                    <a:pt x="2277" y="11103"/>
                    <a:pt x="1592" y="10832"/>
                    <a:pt x="1174" y="10130"/>
                  </a:cubicBezTo>
                  <a:cubicBezTo>
                    <a:pt x="84" y="8300"/>
                    <a:pt x="2981" y="7396"/>
                    <a:pt x="4349" y="7349"/>
                  </a:cubicBezTo>
                  <a:lnTo>
                    <a:pt x="4349" y="7349"/>
                  </a:lnTo>
                  <a:cubicBezTo>
                    <a:pt x="4209" y="7535"/>
                    <a:pt x="4094" y="7743"/>
                    <a:pt x="4047" y="7952"/>
                  </a:cubicBezTo>
                  <a:cubicBezTo>
                    <a:pt x="4032" y="8014"/>
                    <a:pt x="4088" y="8065"/>
                    <a:pt x="4142" y="8065"/>
                  </a:cubicBezTo>
                  <a:cubicBezTo>
                    <a:pt x="4168" y="8065"/>
                    <a:pt x="4194" y="8052"/>
                    <a:pt x="4209" y="8022"/>
                  </a:cubicBezTo>
                  <a:cubicBezTo>
                    <a:pt x="4418" y="7558"/>
                    <a:pt x="4696" y="7234"/>
                    <a:pt x="5113" y="7002"/>
                  </a:cubicBezTo>
                  <a:cubicBezTo>
                    <a:pt x="5233" y="6942"/>
                    <a:pt x="5164" y="6779"/>
                    <a:pt x="5054" y="6779"/>
                  </a:cubicBezTo>
                  <a:cubicBezTo>
                    <a:pt x="5036" y="6779"/>
                    <a:pt x="5017" y="6784"/>
                    <a:pt x="4997" y="6793"/>
                  </a:cubicBezTo>
                  <a:cubicBezTo>
                    <a:pt x="4835" y="6886"/>
                    <a:pt x="4696" y="7002"/>
                    <a:pt x="4557" y="7118"/>
                  </a:cubicBezTo>
                  <a:cubicBezTo>
                    <a:pt x="3051" y="6422"/>
                    <a:pt x="3653" y="4522"/>
                    <a:pt x="4974" y="4059"/>
                  </a:cubicBezTo>
                  <a:cubicBezTo>
                    <a:pt x="5314" y="3931"/>
                    <a:pt x="5656" y="3877"/>
                    <a:pt x="5998" y="3877"/>
                  </a:cubicBezTo>
                  <a:cubicBezTo>
                    <a:pt x="6894" y="3877"/>
                    <a:pt x="7784" y="4246"/>
                    <a:pt x="8590" y="4615"/>
                  </a:cubicBezTo>
                  <a:cubicBezTo>
                    <a:pt x="8612" y="4626"/>
                    <a:pt x="8639" y="4632"/>
                    <a:pt x="8666" y="4632"/>
                  </a:cubicBezTo>
                  <a:cubicBezTo>
                    <a:pt x="8751" y="4632"/>
                    <a:pt x="8845" y="4575"/>
                    <a:pt x="8845" y="4453"/>
                  </a:cubicBezTo>
                  <a:cubicBezTo>
                    <a:pt x="8533" y="1695"/>
                    <a:pt x="10788" y="408"/>
                    <a:pt x="13032" y="408"/>
                  </a:cubicBezTo>
                  <a:close/>
                  <a:moveTo>
                    <a:pt x="12835" y="1"/>
                  </a:moveTo>
                  <a:cubicBezTo>
                    <a:pt x="10499" y="1"/>
                    <a:pt x="8337" y="1765"/>
                    <a:pt x="8474" y="4198"/>
                  </a:cubicBezTo>
                  <a:cubicBezTo>
                    <a:pt x="7688" y="3866"/>
                    <a:pt x="6765" y="3560"/>
                    <a:pt x="5895" y="3560"/>
                  </a:cubicBezTo>
                  <a:cubicBezTo>
                    <a:pt x="5124" y="3560"/>
                    <a:pt x="4394" y="3801"/>
                    <a:pt x="3839" y="4476"/>
                  </a:cubicBezTo>
                  <a:cubicBezTo>
                    <a:pt x="3143" y="5333"/>
                    <a:pt x="3306" y="6701"/>
                    <a:pt x="4302" y="7164"/>
                  </a:cubicBezTo>
                  <a:cubicBezTo>
                    <a:pt x="4243" y="7161"/>
                    <a:pt x="4183" y="7159"/>
                    <a:pt x="4121" y="7159"/>
                  </a:cubicBezTo>
                  <a:cubicBezTo>
                    <a:pt x="2525" y="7159"/>
                    <a:pt x="0" y="8301"/>
                    <a:pt x="826" y="10130"/>
                  </a:cubicBezTo>
                  <a:cubicBezTo>
                    <a:pt x="1223" y="11013"/>
                    <a:pt x="2030" y="11350"/>
                    <a:pt x="2912" y="11350"/>
                  </a:cubicBezTo>
                  <a:cubicBezTo>
                    <a:pt x="3882" y="11350"/>
                    <a:pt x="4942" y="10943"/>
                    <a:pt x="5646" y="10409"/>
                  </a:cubicBezTo>
                  <a:cubicBezTo>
                    <a:pt x="5646" y="10826"/>
                    <a:pt x="6040" y="11220"/>
                    <a:pt x="6481" y="11289"/>
                  </a:cubicBezTo>
                  <a:cubicBezTo>
                    <a:pt x="6550" y="11301"/>
                    <a:pt x="6619" y="11306"/>
                    <a:pt x="6687" y="11306"/>
                  </a:cubicBezTo>
                  <a:cubicBezTo>
                    <a:pt x="7294" y="11306"/>
                    <a:pt x="7811" y="10860"/>
                    <a:pt x="8103" y="10339"/>
                  </a:cubicBezTo>
                  <a:cubicBezTo>
                    <a:pt x="8242" y="12031"/>
                    <a:pt x="9934" y="12935"/>
                    <a:pt x="11510" y="12935"/>
                  </a:cubicBezTo>
                  <a:cubicBezTo>
                    <a:pt x="12437" y="12935"/>
                    <a:pt x="13549" y="12749"/>
                    <a:pt x="14291" y="12170"/>
                  </a:cubicBezTo>
                  <a:cubicBezTo>
                    <a:pt x="14870" y="11730"/>
                    <a:pt x="15171" y="11057"/>
                    <a:pt x="15426" y="10409"/>
                  </a:cubicBezTo>
                  <a:cubicBezTo>
                    <a:pt x="15771" y="11029"/>
                    <a:pt x="16459" y="11485"/>
                    <a:pt x="17093" y="11485"/>
                  </a:cubicBezTo>
                  <a:cubicBezTo>
                    <a:pt x="17524" y="11485"/>
                    <a:pt x="17930" y="11273"/>
                    <a:pt x="18184" y="10756"/>
                  </a:cubicBezTo>
                  <a:cubicBezTo>
                    <a:pt x="18952" y="11747"/>
                    <a:pt x="20325" y="12326"/>
                    <a:pt x="21624" y="12326"/>
                  </a:cubicBezTo>
                  <a:cubicBezTo>
                    <a:pt x="23029" y="12326"/>
                    <a:pt x="24346" y="11649"/>
                    <a:pt x="24720" y="10084"/>
                  </a:cubicBezTo>
                  <a:cubicBezTo>
                    <a:pt x="25481" y="10517"/>
                    <a:pt x="26816" y="10939"/>
                    <a:pt x="28025" y="10939"/>
                  </a:cubicBezTo>
                  <a:cubicBezTo>
                    <a:pt x="29209" y="10939"/>
                    <a:pt x="30273" y="10535"/>
                    <a:pt x="30560" y="9343"/>
                  </a:cubicBezTo>
                  <a:cubicBezTo>
                    <a:pt x="31051" y="7276"/>
                    <a:pt x="28977" y="6474"/>
                    <a:pt x="27256" y="6474"/>
                  </a:cubicBezTo>
                  <a:cubicBezTo>
                    <a:pt x="27028" y="6474"/>
                    <a:pt x="26806" y="6488"/>
                    <a:pt x="26597" y="6515"/>
                  </a:cubicBezTo>
                  <a:cubicBezTo>
                    <a:pt x="26852" y="6052"/>
                    <a:pt x="26620" y="5472"/>
                    <a:pt x="26180" y="5217"/>
                  </a:cubicBezTo>
                  <a:cubicBezTo>
                    <a:pt x="25961" y="5100"/>
                    <a:pt x="25735" y="5052"/>
                    <a:pt x="25509" y="5052"/>
                  </a:cubicBezTo>
                  <a:cubicBezTo>
                    <a:pt x="25063" y="5052"/>
                    <a:pt x="24617" y="5242"/>
                    <a:pt x="24233" y="5472"/>
                  </a:cubicBezTo>
                  <a:cubicBezTo>
                    <a:pt x="24094" y="3943"/>
                    <a:pt x="22935" y="2645"/>
                    <a:pt x="21405" y="2320"/>
                  </a:cubicBezTo>
                  <a:cubicBezTo>
                    <a:pt x="21158" y="2269"/>
                    <a:pt x="20909" y="2244"/>
                    <a:pt x="20662" y="2244"/>
                  </a:cubicBezTo>
                  <a:cubicBezTo>
                    <a:pt x="19359" y="2244"/>
                    <a:pt x="18099" y="2930"/>
                    <a:pt x="17280" y="3943"/>
                  </a:cubicBezTo>
                  <a:cubicBezTo>
                    <a:pt x="17605" y="1579"/>
                    <a:pt x="15171" y="49"/>
                    <a:pt x="12970" y="3"/>
                  </a:cubicBezTo>
                  <a:cubicBezTo>
                    <a:pt x="12925" y="2"/>
                    <a:pt x="12880" y="1"/>
                    <a:pt x="12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2127167" y="303448"/>
              <a:ext cx="128384" cy="217943"/>
            </a:xfrm>
            <a:custGeom>
              <a:avLst/>
              <a:gdLst/>
              <a:ahLst/>
              <a:cxnLst/>
              <a:rect l="l" t="t" r="r" b="b"/>
              <a:pathLst>
                <a:path w="1994" h="3385" extrusionOk="0">
                  <a:moveTo>
                    <a:pt x="1" y="1"/>
                  </a:moveTo>
                  <a:cubicBezTo>
                    <a:pt x="719" y="858"/>
                    <a:pt x="835" y="2156"/>
                    <a:pt x="951" y="3384"/>
                  </a:cubicBezTo>
                  <a:cubicBezTo>
                    <a:pt x="1275" y="3199"/>
                    <a:pt x="1646" y="3083"/>
                    <a:pt x="1994" y="3014"/>
                  </a:cubicBezTo>
                  <a:cubicBezTo>
                    <a:pt x="1994" y="2990"/>
                    <a:pt x="1994" y="2990"/>
                    <a:pt x="1994" y="2967"/>
                  </a:cubicBezTo>
                  <a:cubicBezTo>
                    <a:pt x="1994" y="1669"/>
                    <a:pt x="1159" y="511"/>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2274928" y="464213"/>
              <a:ext cx="158194" cy="82542"/>
            </a:xfrm>
            <a:custGeom>
              <a:avLst/>
              <a:gdLst/>
              <a:ahLst/>
              <a:cxnLst/>
              <a:rect l="l" t="t" r="r" b="b"/>
              <a:pathLst>
                <a:path w="2457" h="1282" extrusionOk="0">
                  <a:moveTo>
                    <a:pt x="1183" y="0"/>
                  </a:moveTo>
                  <a:cubicBezTo>
                    <a:pt x="755" y="0"/>
                    <a:pt x="377" y="189"/>
                    <a:pt x="0" y="377"/>
                  </a:cubicBezTo>
                  <a:cubicBezTo>
                    <a:pt x="0" y="401"/>
                    <a:pt x="0" y="424"/>
                    <a:pt x="0" y="447"/>
                  </a:cubicBezTo>
                  <a:cubicBezTo>
                    <a:pt x="93" y="447"/>
                    <a:pt x="162" y="424"/>
                    <a:pt x="255" y="424"/>
                  </a:cubicBezTo>
                  <a:cubicBezTo>
                    <a:pt x="394" y="377"/>
                    <a:pt x="533" y="354"/>
                    <a:pt x="672" y="354"/>
                  </a:cubicBezTo>
                  <a:cubicBezTo>
                    <a:pt x="704" y="350"/>
                    <a:pt x="736" y="348"/>
                    <a:pt x="767" y="348"/>
                  </a:cubicBezTo>
                  <a:cubicBezTo>
                    <a:pt x="920" y="348"/>
                    <a:pt x="1071" y="393"/>
                    <a:pt x="1205" y="470"/>
                  </a:cubicBezTo>
                  <a:cubicBezTo>
                    <a:pt x="1599" y="586"/>
                    <a:pt x="1924" y="887"/>
                    <a:pt x="2039" y="1281"/>
                  </a:cubicBezTo>
                  <a:cubicBezTo>
                    <a:pt x="2457" y="679"/>
                    <a:pt x="1970" y="76"/>
                    <a:pt x="1321" y="7"/>
                  </a:cubicBezTo>
                  <a:cubicBezTo>
                    <a:pt x="1275" y="2"/>
                    <a:pt x="1229" y="0"/>
                    <a:pt x="118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rot="440485">
              <a:off x="1665236" y="165586"/>
              <a:ext cx="177413" cy="235390"/>
            </a:xfrm>
            <a:custGeom>
              <a:avLst/>
              <a:gdLst/>
              <a:ahLst/>
              <a:cxnLst/>
              <a:rect l="l" t="t" r="r" b="b"/>
              <a:pathLst>
                <a:path w="2481" h="3292" extrusionOk="0">
                  <a:moveTo>
                    <a:pt x="1" y="1"/>
                  </a:moveTo>
                  <a:cubicBezTo>
                    <a:pt x="882" y="997"/>
                    <a:pt x="1646" y="2087"/>
                    <a:pt x="2202" y="3292"/>
                  </a:cubicBezTo>
                  <a:cubicBezTo>
                    <a:pt x="2295" y="3199"/>
                    <a:pt x="2365" y="3106"/>
                    <a:pt x="2457" y="2990"/>
                  </a:cubicBezTo>
                  <a:cubicBezTo>
                    <a:pt x="2481" y="1461"/>
                    <a:pt x="1391" y="464"/>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2160003" y="780916"/>
              <a:ext cx="122396" cy="113511"/>
            </a:xfrm>
            <a:custGeom>
              <a:avLst/>
              <a:gdLst/>
              <a:ahLst/>
              <a:cxnLst/>
              <a:rect l="l" t="t" r="r" b="b"/>
              <a:pathLst>
                <a:path w="1901" h="1763" extrusionOk="0">
                  <a:moveTo>
                    <a:pt x="1901" y="1"/>
                  </a:moveTo>
                  <a:cubicBezTo>
                    <a:pt x="1739" y="47"/>
                    <a:pt x="1553" y="70"/>
                    <a:pt x="1368" y="94"/>
                  </a:cubicBezTo>
                  <a:lnTo>
                    <a:pt x="1090" y="94"/>
                  </a:lnTo>
                  <a:cubicBezTo>
                    <a:pt x="812" y="696"/>
                    <a:pt x="441" y="1252"/>
                    <a:pt x="1" y="1762"/>
                  </a:cubicBezTo>
                  <a:cubicBezTo>
                    <a:pt x="881" y="1530"/>
                    <a:pt x="1623" y="905"/>
                    <a:pt x="190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2359979" y="553513"/>
              <a:ext cx="343043" cy="257926"/>
            </a:xfrm>
            <a:custGeom>
              <a:avLst/>
              <a:gdLst/>
              <a:ahLst/>
              <a:cxnLst/>
              <a:rect l="l" t="t" r="r" b="b"/>
              <a:pathLst>
                <a:path w="5328" h="4006" extrusionOk="0">
                  <a:moveTo>
                    <a:pt x="1260" y="1"/>
                  </a:moveTo>
                  <a:cubicBezTo>
                    <a:pt x="1144" y="1"/>
                    <a:pt x="1032" y="4"/>
                    <a:pt x="927" y="10"/>
                  </a:cubicBezTo>
                  <a:cubicBezTo>
                    <a:pt x="904" y="33"/>
                    <a:pt x="904" y="33"/>
                    <a:pt x="904" y="57"/>
                  </a:cubicBezTo>
                  <a:lnTo>
                    <a:pt x="881" y="57"/>
                  </a:lnTo>
                  <a:cubicBezTo>
                    <a:pt x="1738" y="196"/>
                    <a:pt x="2526" y="520"/>
                    <a:pt x="2804" y="1238"/>
                  </a:cubicBezTo>
                  <a:cubicBezTo>
                    <a:pt x="3268" y="2444"/>
                    <a:pt x="2039" y="3278"/>
                    <a:pt x="1020" y="3486"/>
                  </a:cubicBezTo>
                  <a:cubicBezTo>
                    <a:pt x="795" y="3531"/>
                    <a:pt x="580" y="3557"/>
                    <a:pt x="363" y="3557"/>
                  </a:cubicBezTo>
                  <a:cubicBezTo>
                    <a:pt x="243" y="3557"/>
                    <a:pt x="123" y="3549"/>
                    <a:pt x="0" y="3533"/>
                  </a:cubicBezTo>
                  <a:lnTo>
                    <a:pt x="0" y="3533"/>
                  </a:lnTo>
                  <a:cubicBezTo>
                    <a:pt x="706" y="3792"/>
                    <a:pt x="1597" y="4005"/>
                    <a:pt x="2419" y="4005"/>
                  </a:cubicBezTo>
                  <a:cubicBezTo>
                    <a:pt x="3432" y="4005"/>
                    <a:pt x="4338" y="3681"/>
                    <a:pt x="4658" y="2722"/>
                  </a:cubicBezTo>
                  <a:cubicBezTo>
                    <a:pt x="5328" y="626"/>
                    <a:pt x="2856" y="1"/>
                    <a:pt x="126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 name="Google Shape;499;p16"/>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0" name="Google Shape;500;p16"/>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sp>
        <p:nvSpPr>
          <p:cNvPr id="501" name="Google Shape;501;p16"/>
          <p:cNvSpPr/>
          <p:nvPr/>
        </p:nvSpPr>
        <p:spPr>
          <a:xfrm>
            <a:off x="-266423" y="3498479"/>
            <a:ext cx="678600" cy="899600"/>
          </a:xfrm>
          <a:prstGeom prst="plus">
            <a:avLst>
              <a:gd name="adj" fmla="val 25000"/>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ru-RU" smtClean="0"/>
              <a:t>Образец заголовка</a:t>
            </a:r>
            <a:endParaRPr/>
          </a:p>
        </p:txBody>
      </p:sp>
      <p:sp>
        <p:nvSpPr>
          <p:cNvPr id="503" name="Google Shape;503;p16"/>
          <p:cNvSpPr txBox="1">
            <a:spLocks noGrp="1"/>
          </p:cNvSpPr>
          <p:nvPr>
            <p:ph type="title" idx="2" hasCustomPrompt="1"/>
          </p:nvPr>
        </p:nvSpPr>
        <p:spPr>
          <a:xfrm>
            <a:off x="1491575" y="2541900"/>
            <a:ext cx="8151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2400"/>
              <a:buNone/>
              <a:defRPr sz="2400">
                <a:solidFill>
                  <a:schemeClr val="accent2"/>
                </a:solidFill>
              </a:defRPr>
            </a:lvl2pPr>
            <a:lvl3pPr lvl="2" algn="ctr" rtl="0">
              <a:spcBef>
                <a:spcPts val="0"/>
              </a:spcBef>
              <a:spcAft>
                <a:spcPts val="0"/>
              </a:spcAft>
              <a:buClr>
                <a:schemeClr val="accent2"/>
              </a:buClr>
              <a:buSzPts val="2400"/>
              <a:buNone/>
              <a:defRPr sz="2400">
                <a:solidFill>
                  <a:schemeClr val="accent2"/>
                </a:solidFill>
              </a:defRPr>
            </a:lvl3pPr>
            <a:lvl4pPr lvl="3" algn="ctr" rtl="0">
              <a:spcBef>
                <a:spcPts val="0"/>
              </a:spcBef>
              <a:spcAft>
                <a:spcPts val="0"/>
              </a:spcAft>
              <a:buClr>
                <a:schemeClr val="accent2"/>
              </a:buClr>
              <a:buSzPts val="2400"/>
              <a:buNone/>
              <a:defRPr sz="2400">
                <a:solidFill>
                  <a:schemeClr val="accent2"/>
                </a:solidFill>
              </a:defRPr>
            </a:lvl4pPr>
            <a:lvl5pPr lvl="4" algn="ctr" rtl="0">
              <a:spcBef>
                <a:spcPts val="0"/>
              </a:spcBef>
              <a:spcAft>
                <a:spcPts val="0"/>
              </a:spcAft>
              <a:buClr>
                <a:schemeClr val="accent2"/>
              </a:buClr>
              <a:buSzPts val="2400"/>
              <a:buNone/>
              <a:defRPr sz="2400">
                <a:solidFill>
                  <a:schemeClr val="accent2"/>
                </a:solidFill>
              </a:defRPr>
            </a:lvl5pPr>
            <a:lvl6pPr lvl="5" algn="ctr" rtl="0">
              <a:spcBef>
                <a:spcPts val="0"/>
              </a:spcBef>
              <a:spcAft>
                <a:spcPts val="0"/>
              </a:spcAft>
              <a:buClr>
                <a:schemeClr val="accent2"/>
              </a:buClr>
              <a:buSzPts val="2400"/>
              <a:buNone/>
              <a:defRPr sz="2400">
                <a:solidFill>
                  <a:schemeClr val="accent2"/>
                </a:solidFill>
              </a:defRPr>
            </a:lvl6pPr>
            <a:lvl7pPr lvl="6" algn="ctr" rtl="0">
              <a:spcBef>
                <a:spcPts val="0"/>
              </a:spcBef>
              <a:spcAft>
                <a:spcPts val="0"/>
              </a:spcAft>
              <a:buClr>
                <a:schemeClr val="accent2"/>
              </a:buClr>
              <a:buSzPts val="2400"/>
              <a:buNone/>
              <a:defRPr sz="2400">
                <a:solidFill>
                  <a:schemeClr val="accent2"/>
                </a:solidFill>
              </a:defRPr>
            </a:lvl7pPr>
            <a:lvl8pPr lvl="7" algn="ctr" rtl="0">
              <a:spcBef>
                <a:spcPts val="0"/>
              </a:spcBef>
              <a:spcAft>
                <a:spcPts val="0"/>
              </a:spcAft>
              <a:buClr>
                <a:schemeClr val="accent2"/>
              </a:buClr>
              <a:buSzPts val="2400"/>
              <a:buNone/>
              <a:defRPr sz="2400">
                <a:solidFill>
                  <a:schemeClr val="accent2"/>
                </a:solidFill>
              </a:defRPr>
            </a:lvl8pPr>
            <a:lvl9pPr lvl="8" algn="ctr" rtl="0">
              <a:spcBef>
                <a:spcPts val="0"/>
              </a:spcBef>
              <a:spcAft>
                <a:spcPts val="0"/>
              </a:spcAft>
              <a:buClr>
                <a:schemeClr val="accent2"/>
              </a:buClr>
              <a:buSzPts val="2400"/>
              <a:buNone/>
              <a:defRPr sz="2400">
                <a:solidFill>
                  <a:schemeClr val="accent2"/>
                </a:solidFill>
              </a:defRPr>
            </a:lvl9pPr>
          </a:lstStyle>
          <a:p>
            <a:r>
              <a:t>xx%</a:t>
            </a:r>
          </a:p>
        </p:txBody>
      </p:sp>
      <p:sp>
        <p:nvSpPr>
          <p:cNvPr id="504" name="Google Shape;504;p16"/>
          <p:cNvSpPr txBox="1">
            <a:spLocks noGrp="1"/>
          </p:cNvSpPr>
          <p:nvPr>
            <p:ph type="subTitle" idx="1"/>
          </p:nvPr>
        </p:nvSpPr>
        <p:spPr>
          <a:xfrm>
            <a:off x="793475" y="5087000"/>
            <a:ext cx="2211300" cy="4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505" name="Google Shape;505;p16"/>
          <p:cNvSpPr txBox="1">
            <a:spLocks noGrp="1"/>
          </p:cNvSpPr>
          <p:nvPr>
            <p:ph type="subTitle" idx="3"/>
          </p:nvPr>
        </p:nvSpPr>
        <p:spPr>
          <a:xfrm>
            <a:off x="793475" y="3686933"/>
            <a:ext cx="2211300" cy="9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506" name="Google Shape;506;p16"/>
          <p:cNvSpPr txBox="1">
            <a:spLocks noGrp="1"/>
          </p:cNvSpPr>
          <p:nvPr>
            <p:ph type="title" idx="4" hasCustomPrompt="1"/>
          </p:nvPr>
        </p:nvSpPr>
        <p:spPr>
          <a:xfrm>
            <a:off x="6837275" y="2541900"/>
            <a:ext cx="8151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2400"/>
              <a:buNone/>
              <a:defRPr sz="2400">
                <a:solidFill>
                  <a:schemeClr val="accent2"/>
                </a:solidFill>
              </a:defRPr>
            </a:lvl2pPr>
            <a:lvl3pPr lvl="2" algn="ctr" rtl="0">
              <a:spcBef>
                <a:spcPts val="0"/>
              </a:spcBef>
              <a:spcAft>
                <a:spcPts val="0"/>
              </a:spcAft>
              <a:buClr>
                <a:schemeClr val="accent2"/>
              </a:buClr>
              <a:buSzPts val="2400"/>
              <a:buNone/>
              <a:defRPr sz="2400">
                <a:solidFill>
                  <a:schemeClr val="accent2"/>
                </a:solidFill>
              </a:defRPr>
            </a:lvl3pPr>
            <a:lvl4pPr lvl="3" algn="ctr" rtl="0">
              <a:spcBef>
                <a:spcPts val="0"/>
              </a:spcBef>
              <a:spcAft>
                <a:spcPts val="0"/>
              </a:spcAft>
              <a:buClr>
                <a:schemeClr val="accent2"/>
              </a:buClr>
              <a:buSzPts val="2400"/>
              <a:buNone/>
              <a:defRPr sz="2400">
                <a:solidFill>
                  <a:schemeClr val="accent2"/>
                </a:solidFill>
              </a:defRPr>
            </a:lvl4pPr>
            <a:lvl5pPr lvl="4" algn="ctr" rtl="0">
              <a:spcBef>
                <a:spcPts val="0"/>
              </a:spcBef>
              <a:spcAft>
                <a:spcPts val="0"/>
              </a:spcAft>
              <a:buClr>
                <a:schemeClr val="accent2"/>
              </a:buClr>
              <a:buSzPts val="2400"/>
              <a:buNone/>
              <a:defRPr sz="2400">
                <a:solidFill>
                  <a:schemeClr val="accent2"/>
                </a:solidFill>
              </a:defRPr>
            </a:lvl5pPr>
            <a:lvl6pPr lvl="5" algn="ctr" rtl="0">
              <a:spcBef>
                <a:spcPts val="0"/>
              </a:spcBef>
              <a:spcAft>
                <a:spcPts val="0"/>
              </a:spcAft>
              <a:buClr>
                <a:schemeClr val="accent2"/>
              </a:buClr>
              <a:buSzPts val="2400"/>
              <a:buNone/>
              <a:defRPr sz="2400">
                <a:solidFill>
                  <a:schemeClr val="accent2"/>
                </a:solidFill>
              </a:defRPr>
            </a:lvl6pPr>
            <a:lvl7pPr lvl="6" algn="ctr" rtl="0">
              <a:spcBef>
                <a:spcPts val="0"/>
              </a:spcBef>
              <a:spcAft>
                <a:spcPts val="0"/>
              </a:spcAft>
              <a:buClr>
                <a:schemeClr val="accent2"/>
              </a:buClr>
              <a:buSzPts val="2400"/>
              <a:buNone/>
              <a:defRPr sz="2400">
                <a:solidFill>
                  <a:schemeClr val="accent2"/>
                </a:solidFill>
              </a:defRPr>
            </a:lvl7pPr>
            <a:lvl8pPr lvl="7" algn="ctr" rtl="0">
              <a:spcBef>
                <a:spcPts val="0"/>
              </a:spcBef>
              <a:spcAft>
                <a:spcPts val="0"/>
              </a:spcAft>
              <a:buClr>
                <a:schemeClr val="accent2"/>
              </a:buClr>
              <a:buSzPts val="2400"/>
              <a:buNone/>
              <a:defRPr sz="2400">
                <a:solidFill>
                  <a:schemeClr val="accent2"/>
                </a:solidFill>
              </a:defRPr>
            </a:lvl8pPr>
            <a:lvl9pPr lvl="8" algn="ctr" rtl="0">
              <a:spcBef>
                <a:spcPts val="0"/>
              </a:spcBef>
              <a:spcAft>
                <a:spcPts val="0"/>
              </a:spcAft>
              <a:buClr>
                <a:schemeClr val="accent2"/>
              </a:buClr>
              <a:buSzPts val="2400"/>
              <a:buNone/>
              <a:defRPr sz="2400">
                <a:solidFill>
                  <a:schemeClr val="accent2"/>
                </a:solidFill>
              </a:defRPr>
            </a:lvl9pPr>
          </a:lstStyle>
          <a:p>
            <a:r>
              <a:t>xx%</a:t>
            </a:r>
          </a:p>
        </p:txBody>
      </p:sp>
      <p:sp>
        <p:nvSpPr>
          <p:cNvPr id="507" name="Google Shape;507;p16"/>
          <p:cNvSpPr txBox="1">
            <a:spLocks noGrp="1"/>
          </p:cNvSpPr>
          <p:nvPr>
            <p:ph type="subTitle" idx="5"/>
          </p:nvPr>
        </p:nvSpPr>
        <p:spPr>
          <a:xfrm>
            <a:off x="6139175" y="5087000"/>
            <a:ext cx="2211300" cy="4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508" name="Google Shape;508;p16"/>
          <p:cNvSpPr txBox="1">
            <a:spLocks noGrp="1"/>
          </p:cNvSpPr>
          <p:nvPr>
            <p:ph type="subTitle" idx="6"/>
          </p:nvPr>
        </p:nvSpPr>
        <p:spPr>
          <a:xfrm>
            <a:off x="6139175" y="3686933"/>
            <a:ext cx="2211300" cy="9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509" name="Google Shape;509;p16"/>
          <p:cNvSpPr txBox="1">
            <a:spLocks noGrp="1"/>
          </p:cNvSpPr>
          <p:nvPr>
            <p:ph type="title" idx="7" hasCustomPrompt="1"/>
          </p:nvPr>
        </p:nvSpPr>
        <p:spPr>
          <a:xfrm>
            <a:off x="4164425" y="2541900"/>
            <a:ext cx="8151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2400"/>
              <a:buNone/>
              <a:defRPr sz="2400">
                <a:solidFill>
                  <a:schemeClr val="accent2"/>
                </a:solidFill>
              </a:defRPr>
            </a:lvl2pPr>
            <a:lvl3pPr lvl="2" algn="ctr" rtl="0">
              <a:spcBef>
                <a:spcPts val="0"/>
              </a:spcBef>
              <a:spcAft>
                <a:spcPts val="0"/>
              </a:spcAft>
              <a:buClr>
                <a:schemeClr val="accent2"/>
              </a:buClr>
              <a:buSzPts val="2400"/>
              <a:buNone/>
              <a:defRPr sz="2400">
                <a:solidFill>
                  <a:schemeClr val="accent2"/>
                </a:solidFill>
              </a:defRPr>
            </a:lvl3pPr>
            <a:lvl4pPr lvl="3" algn="ctr" rtl="0">
              <a:spcBef>
                <a:spcPts val="0"/>
              </a:spcBef>
              <a:spcAft>
                <a:spcPts val="0"/>
              </a:spcAft>
              <a:buClr>
                <a:schemeClr val="accent2"/>
              </a:buClr>
              <a:buSzPts val="2400"/>
              <a:buNone/>
              <a:defRPr sz="2400">
                <a:solidFill>
                  <a:schemeClr val="accent2"/>
                </a:solidFill>
              </a:defRPr>
            </a:lvl4pPr>
            <a:lvl5pPr lvl="4" algn="ctr" rtl="0">
              <a:spcBef>
                <a:spcPts val="0"/>
              </a:spcBef>
              <a:spcAft>
                <a:spcPts val="0"/>
              </a:spcAft>
              <a:buClr>
                <a:schemeClr val="accent2"/>
              </a:buClr>
              <a:buSzPts val="2400"/>
              <a:buNone/>
              <a:defRPr sz="2400">
                <a:solidFill>
                  <a:schemeClr val="accent2"/>
                </a:solidFill>
              </a:defRPr>
            </a:lvl5pPr>
            <a:lvl6pPr lvl="5" algn="ctr" rtl="0">
              <a:spcBef>
                <a:spcPts val="0"/>
              </a:spcBef>
              <a:spcAft>
                <a:spcPts val="0"/>
              </a:spcAft>
              <a:buClr>
                <a:schemeClr val="accent2"/>
              </a:buClr>
              <a:buSzPts val="2400"/>
              <a:buNone/>
              <a:defRPr sz="2400">
                <a:solidFill>
                  <a:schemeClr val="accent2"/>
                </a:solidFill>
              </a:defRPr>
            </a:lvl6pPr>
            <a:lvl7pPr lvl="6" algn="ctr" rtl="0">
              <a:spcBef>
                <a:spcPts val="0"/>
              </a:spcBef>
              <a:spcAft>
                <a:spcPts val="0"/>
              </a:spcAft>
              <a:buClr>
                <a:schemeClr val="accent2"/>
              </a:buClr>
              <a:buSzPts val="2400"/>
              <a:buNone/>
              <a:defRPr sz="2400">
                <a:solidFill>
                  <a:schemeClr val="accent2"/>
                </a:solidFill>
              </a:defRPr>
            </a:lvl7pPr>
            <a:lvl8pPr lvl="7" algn="ctr" rtl="0">
              <a:spcBef>
                <a:spcPts val="0"/>
              </a:spcBef>
              <a:spcAft>
                <a:spcPts val="0"/>
              </a:spcAft>
              <a:buClr>
                <a:schemeClr val="accent2"/>
              </a:buClr>
              <a:buSzPts val="2400"/>
              <a:buNone/>
              <a:defRPr sz="2400">
                <a:solidFill>
                  <a:schemeClr val="accent2"/>
                </a:solidFill>
              </a:defRPr>
            </a:lvl8pPr>
            <a:lvl9pPr lvl="8" algn="ctr" rtl="0">
              <a:spcBef>
                <a:spcPts val="0"/>
              </a:spcBef>
              <a:spcAft>
                <a:spcPts val="0"/>
              </a:spcAft>
              <a:buClr>
                <a:schemeClr val="accent2"/>
              </a:buClr>
              <a:buSzPts val="2400"/>
              <a:buNone/>
              <a:defRPr sz="2400">
                <a:solidFill>
                  <a:schemeClr val="accent2"/>
                </a:solidFill>
              </a:defRPr>
            </a:lvl9pPr>
          </a:lstStyle>
          <a:p>
            <a:r>
              <a:t>xx%</a:t>
            </a:r>
          </a:p>
        </p:txBody>
      </p:sp>
      <p:sp>
        <p:nvSpPr>
          <p:cNvPr id="510" name="Google Shape;510;p16"/>
          <p:cNvSpPr txBox="1">
            <a:spLocks noGrp="1"/>
          </p:cNvSpPr>
          <p:nvPr>
            <p:ph type="subTitle" idx="8"/>
          </p:nvPr>
        </p:nvSpPr>
        <p:spPr>
          <a:xfrm>
            <a:off x="3466325" y="5087000"/>
            <a:ext cx="2211300" cy="4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511" name="Google Shape;511;p16"/>
          <p:cNvSpPr txBox="1">
            <a:spLocks noGrp="1"/>
          </p:cNvSpPr>
          <p:nvPr>
            <p:ph type="subTitle" idx="9"/>
          </p:nvPr>
        </p:nvSpPr>
        <p:spPr>
          <a:xfrm>
            <a:off x="3466325" y="3686933"/>
            <a:ext cx="2211300" cy="9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r>
              <a:rPr lang="ru-RU" smtClean="0"/>
              <a:t>Образец подзаголовка</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3" preserve="1">
  <p:cSld name="Numbers and text 3">
    <p:spTree>
      <p:nvGrpSpPr>
        <p:cNvPr id="1" name="Shape 512"/>
        <p:cNvGrpSpPr/>
        <p:nvPr/>
      </p:nvGrpSpPr>
      <p:grpSpPr>
        <a:xfrm>
          <a:off x="0" y="0"/>
          <a:ext cx="0" cy="0"/>
          <a:chOff x="0" y="0"/>
          <a:chExt cx="0" cy="0"/>
        </a:xfrm>
      </p:grpSpPr>
      <p:sp>
        <p:nvSpPr>
          <p:cNvPr id="513" name="Google Shape;513;p17"/>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4" name="Google Shape;514;p17"/>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grpSp>
        <p:nvGrpSpPr>
          <p:cNvPr id="2" name="Google Shape;515;p17"/>
          <p:cNvGrpSpPr/>
          <p:nvPr/>
        </p:nvGrpSpPr>
        <p:grpSpPr>
          <a:xfrm>
            <a:off x="8216575" y="4355534"/>
            <a:ext cx="1337398" cy="1010004"/>
            <a:chOff x="8216575" y="3266650"/>
            <a:chExt cx="1337398" cy="757503"/>
          </a:xfrm>
        </p:grpSpPr>
        <p:sp>
          <p:nvSpPr>
            <p:cNvPr id="516" name="Google Shape;516;p17"/>
            <p:cNvSpPr/>
            <p:nvPr/>
          </p:nvSpPr>
          <p:spPr>
            <a:xfrm>
              <a:off x="8224477" y="3285070"/>
              <a:ext cx="1304481" cy="724528"/>
            </a:xfrm>
            <a:custGeom>
              <a:avLst/>
              <a:gdLst/>
              <a:ahLst/>
              <a:cxnLst/>
              <a:rect l="l" t="t" r="r" b="b"/>
              <a:pathLst>
                <a:path w="22945" h="12744" extrusionOk="0">
                  <a:moveTo>
                    <a:pt x="11796" y="0"/>
                  </a:moveTo>
                  <a:cubicBezTo>
                    <a:pt x="11632" y="0"/>
                    <a:pt x="11470" y="6"/>
                    <a:pt x="11310" y="18"/>
                  </a:cubicBezTo>
                  <a:cubicBezTo>
                    <a:pt x="8367" y="250"/>
                    <a:pt x="5354" y="2706"/>
                    <a:pt x="6073" y="5881"/>
                  </a:cubicBezTo>
                  <a:cubicBezTo>
                    <a:pt x="6119" y="5904"/>
                    <a:pt x="6142" y="5928"/>
                    <a:pt x="6166" y="5928"/>
                  </a:cubicBezTo>
                  <a:cubicBezTo>
                    <a:pt x="6229" y="5970"/>
                    <a:pt x="6196" y="6070"/>
                    <a:pt x="6137" y="6070"/>
                  </a:cubicBezTo>
                  <a:cubicBezTo>
                    <a:pt x="6131" y="6070"/>
                    <a:pt x="6125" y="6069"/>
                    <a:pt x="6119" y="6067"/>
                  </a:cubicBezTo>
                  <a:cubicBezTo>
                    <a:pt x="6107" y="6142"/>
                    <a:pt x="6040" y="6183"/>
                    <a:pt x="5970" y="6183"/>
                  </a:cubicBezTo>
                  <a:cubicBezTo>
                    <a:pt x="5911" y="6183"/>
                    <a:pt x="5850" y="6154"/>
                    <a:pt x="5818" y="6090"/>
                  </a:cubicBezTo>
                  <a:cubicBezTo>
                    <a:pt x="5795" y="6020"/>
                    <a:pt x="5795" y="5974"/>
                    <a:pt x="5772" y="5928"/>
                  </a:cubicBezTo>
                  <a:cubicBezTo>
                    <a:pt x="5409" y="5779"/>
                    <a:pt x="5011" y="5584"/>
                    <a:pt x="4627" y="5584"/>
                  </a:cubicBezTo>
                  <a:cubicBezTo>
                    <a:pt x="4472" y="5584"/>
                    <a:pt x="4319" y="5616"/>
                    <a:pt x="4173" y="5696"/>
                  </a:cubicBezTo>
                  <a:cubicBezTo>
                    <a:pt x="3338" y="6136"/>
                    <a:pt x="4057" y="7110"/>
                    <a:pt x="4404" y="7596"/>
                  </a:cubicBezTo>
                  <a:cubicBezTo>
                    <a:pt x="4456" y="7683"/>
                    <a:pt x="4379" y="7769"/>
                    <a:pt x="4298" y="7769"/>
                  </a:cubicBezTo>
                  <a:cubicBezTo>
                    <a:pt x="4271" y="7769"/>
                    <a:pt x="4242" y="7759"/>
                    <a:pt x="4219" y="7735"/>
                  </a:cubicBezTo>
                  <a:cubicBezTo>
                    <a:pt x="4173" y="7689"/>
                    <a:pt x="4126" y="7643"/>
                    <a:pt x="4080" y="7596"/>
                  </a:cubicBezTo>
                  <a:cubicBezTo>
                    <a:pt x="4080" y="7613"/>
                    <a:pt x="4057" y="7629"/>
                    <a:pt x="4027" y="7629"/>
                  </a:cubicBezTo>
                  <a:cubicBezTo>
                    <a:pt x="4014" y="7629"/>
                    <a:pt x="4001" y="7626"/>
                    <a:pt x="3987" y="7619"/>
                  </a:cubicBezTo>
                  <a:cubicBezTo>
                    <a:pt x="3566" y="7415"/>
                    <a:pt x="3108" y="7292"/>
                    <a:pt x="2650" y="7292"/>
                  </a:cubicBezTo>
                  <a:cubicBezTo>
                    <a:pt x="2227" y="7292"/>
                    <a:pt x="1805" y="7397"/>
                    <a:pt x="1415" y="7643"/>
                  </a:cubicBezTo>
                  <a:cubicBezTo>
                    <a:pt x="696" y="8106"/>
                    <a:pt x="1" y="9126"/>
                    <a:pt x="557" y="9914"/>
                  </a:cubicBezTo>
                  <a:cubicBezTo>
                    <a:pt x="965" y="10508"/>
                    <a:pt x="1608" y="10739"/>
                    <a:pt x="2279" y="10739"/>
                  </a:cubicBezTo>
                  <a:cubicBezTo>
                    <a:pt x="2941" y="10739"/>
                    <a:pt x="3631" y="10514"/>
                    <a:pt x="4149" y="10192"/>
                  </a:cubicBezTo>
                  <a:cubicBezTo>
                    <a:pt x="3987" y="10099"/>
                    <a:pt x="3825" y="10006"/>
                    <a:pt x="3709" y="9867"/>
                  </a:cubicBezTo>
                  <a:cubicBezTo>
                    <a:pt x="3634" y="9811"/>
                    <a:pt x="3696" y="9739"/>
                    <a:pt x="3759" y="9739"/>
                  </a:cubicBezTo>
                  <a:cubicBezTo>
                    <a:pt x="3774" y="9739"/>
                    <a:pt x="3789" y="9743"/>
                    <a:pt x="3802" y="9752"/>
                  </a:cubicBezTo>
                  <a:cubicBezTo>
                    <a:pt x="4196" y="10053"/>
                    <a:pt x="4566" y="10122"/>
                    <a:pt x="5030" y="10146"/>
                  </a:cubicBezTo>
                  <a:cubicBezTo>
                    <a:pt x="5146" y="10146"/>
                    <a:pt x="5192" y="10331"/>
                    <a:pt x="5076" y="10354"/>
                  </a:cubicBezTo>
                  <a:cubicBezTo>
                    <a:pt x="5000" y="10364"/>
                    <a:pt x="4923" y="10369"/>
                    <a:pt x="4846" y="10369"/>
                  </a:cubicBezTo>
                  <a:cubicBezTo>
                    <a:pt x="4737" y="10369"/>
                    <a:pt x="4629" y="10358"/>
                    <a:pt x="4520" y="10331"/>
                  </a:cubicBezTo>
                  <a:lnTo>
                    <a:pt x="4520" y="10331"/>
                  </a:lnTo>
                  <a:cubicBezTo>
                    <a:pt x="4451" y="11930"/>
                    <a:pt x="6606" y="12672"/>
                    <a:pt x="7904" y="12741"/>
                  </a:cubicBezTo>
                  <a:cubicBezTo>
                    <a:pt x="7948" y="12743"/>
                    <a:pt x="7992" y="12743"/>
                    <a:pt x="8036" y="12743"/>
                  </a:cubicBezTo>
                  <a:cubicBezTo>
                    <a:pt x="9387" y="12743"/>
                    <a:pt x="10455" y="12057"/>
                    <a:pt x="11218" y="10980"/>
                  </a:cubicBezTo>
                  <a:cubicBezTo>
                    <a:pt x="11242" y="10931"/>
                    <a:pt x="11280" y="10911"/>
                    <a:pt x="11318" y="10911"/>
                  </a:cubicBezTo>
                  <a:cubicBezTo>
                    <a:pt x="11388" y="10911"/>
                    <a:pt x="11457" y="10982"/>
                    <a:pt x="11426" y="11073"/>
                  </a:cubicBezTo>
                  <a:cubicBezTo>
                    <a:pt x="11919" y="11500"/>
                    <a:pt x="12788" y="11920"/>
                    <a:pt x="13519" y="11920"/>
                  </a:cubicBezTo>
                  <a:cubicBezTo>
                    <a:pt x="14096" y="11920"/>
                    <a:pt x="14587" y="11659"/>
                    <a:pt x="14740" y="10933"/>
                  </a:cubicBezTo>
                  <a:cubicBezTo>
                    <a:pt x="14751" y="10879"/>
                    <a:pt x="14788" y="10855"/>
                    <a:pt x="14829" y="10855"/>
                  </a:cubicBezTo>
                  <a:cubicBezTo>
                    <a:pt x="14874" y="10855"/>
                    <a:pt x="14925" y="10885"/>
                    <a:pt x="14949" y="10933"/>
                  </a:cubicBezTo>
                  <a:cubicBezTo>
                    <a:pt x="14972" y="10933"/>
                    <a:pt x="14972" y="10957"/>
                    <a:pt x="14972" y="10957"/>
                  </a:cubicBezTo>
                  <a:cubicBezTo>
                    <a:pt x="15716" y="12035"/>
                    <a:pt x="17166" y="12466"/>
                    <a:pt x="18560" y="12466"/>
                  </a:cubicBezTo>
                  <a:cubicBezTo>
                    <a:pt x="19294" y="12466"/>
                    <a:pt x="20012" y="12346"/>
                    <a:pt x="20604" y="12139"/>
                  </a:cubicBezTo>
                  <a:cubicBezTo>
                    <a:pt x="21531" y="11791"/>
                    <a:pt x="22944" y="11003"/>
                    <a:pt x="22921" y="9821"/>
                  </a:cubicBezTo>
                  <a:cubicBezTo>
                    <a:pt x="22898" y="8546"/>
                    <a:pt x="21508" y="8037"/>
                    <a:pt x="20488" y="7758"/>
                  </a:cubicBezTo>
                  <a:cubicBezTo>
                    <a:pt x="20395" y="7944"/>
                    <a:pt x="20302" y="8106"/>
                    <a:pt x="20163" y="8245"/>
                  </a:cubicBezTo>
                  <a:cubicBezTo>
                    <a:pt x="20144" y="8260"/>
                    <a:pt x="20123" y="8266"/>
                    <a:pt x="20103" y="8266"/>
                  </a:cubicBezTo>
                  <a:cubicBezTo>
                    <a:pt x="20030" y="8266"/>
                    <a:pt x="19970" y="8179"/>
                    <a:pt x="20024" y="8106"/>
                  </a:cubicBezTo>
                  <a:cubicBezTo>
                    <a:pt x="20326" y="7782"/>
                    <a:pt x="20372" y="7434"/>
                    <a:pt x="20326" y="6994"/>
                  </a:cubicBezTo>
                  <a:cubicBezTo>
                    <a:pt x="20313" y="6918"/>
                    <a:pt x="20375" y="6877"/>
                    <a:pt x="20439" y="6877"/>
                  </a:cubicBezTo>
                  <a:cubicBezTo>
                    <a:pt x="20492" y="6877"/>
                    <a:pt x="20547" y="6907"/>
                    <a:pt x="20557" y="6971"/>
                  </a:cubicBezTo>
                  <a:cubicBezTo>
                    <a:pt x="20604" y="7133"/>
                    <a:pt x="20604" y="7295"/>
                    <a:pt x="20581" y="7457"/>
                  </a:cubicBezTo>
                  <a:cubicBezTo>
                    <a:pt x="21508" y="7411"/>
                    <a:pt x="21693" y="6275"/>
                    <a:pt x="21554" y="5603"/>
                  </a:cubicBezTo>
                  <a:cubicBezTo>
                    <a:pt x="21438" y="4954"/>
                    <a:pt x="21044" y="4537"/>
                    <a:pt x="20465" y="4259"/>
                  </a:cubicBezTo>
                  <a:cubicBezTo>
                    <a:pt x="20133" y="4085"/>
                    <a:pt x="19683" y="3965"/>
                    <a:pt x="19261" y="3965"/>
                  </a:cubicBezTo>
                  <a:cubicBezTo>
                    <a:pt x="19064" y="3965"/>
                    <a:pt x="18873" y="3991"/>
                    <a:pt x="18703" y="4050"/>
                  </a:cubicBezTo>
                  <a:cubicBezTo>
                    <a:pt x="18217" y="4259"/>
                    <a:pt x="17869" y="4653"/>
                    <a:pt x="17475" y="5024"/>
                  </a:cubicBezTo>
                  <a:cubicBezTo>
                    <a:pt x="17451" y="5047"/>
                    <a:pt x="17423" y="5057"/>
                    <a:pt x="17396" y="5057"/>
                  </a:cubicBezTo>
                  <a:cubicBezTo>
                    <a:pt x="17315" y="5057"/>
                    <a:pt x="17238" y="4971"/>
                    <a:pt x="17290" y="4885"/>
                  </a:cubicBezTo>
                  <a:cubicBezTo>
                    <a:pt x="17290" y="4885"/>
                    <a:pt x="17290" y="4862"/>
                    <a:pt x="17290" y="4862"/>
                  </a:cubicBezTo>
                  <a:cubicBezTo>
                    <a:pt x="17880" y="1647"/>
                    <a:pt x="14549" y="0"/>
                    <a:pt x="11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p:nvPr/>
          </p:nvSpPr>
          <p:spPr>
            <a:xfrm>
              <a:off x="8216575" y="3266650"/>
              <a:ext cx="1337398" cy="757503"/>
            </a:xfrm>
            <a:custGeom>
              <a:avLst/>
              <a:gdLst/>
              <a:ahLst/>
              <a:cxnLst/>
              <a:rect l="l" t="t" r="r" b="b"/>
              <a:pathLst>
                <a:path w="23524" h="13324" extrusionOk="0">
                  <a:moveTo>
                    <a:pt x="11935" y="324"/>
                  </a:moveTo>
                  <a:cubicBezTo>
                    <a:pt x="14688" y="324"/>
                    <a:pt x="18019" y="1971"/>
                    <a:pt x="17429" y="5186"/>
                  </a:cubicBezTo>
                  <a:cubicBezTo>
                    <a:pt x="17429" y="5186"/>
                    <a:pt x="17429" y="5209"/>
                    <a:pt x="17429" y="5209"/>
                  </a:cubicBezTo>
                  <a:cubicBezTo>
                    <a:pt x="17358" y="5280"/>
                    <a:pt x="17450" y="5378"/>
                    <a:pt x="17539" y="5378"/>
                  </a:cubicBezTo>
                  <a:cubicBezTo>
                    <a:pt x="17566" y="5378"/>
                    <a:pt x="17593" y="5369"/>
                    <a:pt x="17614" y="5348"/>
                  </a:cubicBezTo>
                  <a:cubicBezTo>
                    <a:pt x="18008" y="4977"/>
                    <a:pt x="18333" y="4583"/>
                    <a:pt x="18842" y="4374"/>
                  </a:cubicBezTo>
                  <a:cubicBezTo>
                    <a:pt x="19012" y="4315"/>
                    <a:pt x="19203" y="4289"/>
                    <a:pt x="19400" y="4289"/>
                  </a:cubicBezTo>
                  <a:cubicBezTo>
                    <a:pt x="19822" y="4289"/>
                    <a:pt x="20272" y="4409"/>
                    <a:pt x="20604" y="4583"/>
                  </a:cubicBezTo>
                  <a:cubicBezTo>
                    <a:pt x="21183" y="4861"/>
                    <a:pt x="21577" y="5278"/>
                    <a:pt x="21693" y="5927"/>
                  </a:cubicBezTo>
                  <a:cubicBezTo>
                    <a:pt x="21832" y="6599"/>
                    <a:pt x="21647" y="7735"/>
                    <a:pt x="20720" y="7781"/>
                  </a:cubicBezTo>
                  <a:cubicBezTo>
                    <a:pt x="20743" y="7619"/>
                    <a:pt x="20743" y="7457"/>
                    <a:pt x="20696" y="7295"/>
                  </a:cubicBezTo>
                  <a:cubicBezTo>
                    <a:pt x="20686" y="7231"/>
                    <a:pt x="20631" y="7201"/>
                    <a:pt x="20578" y="7201"/>
                  </a:cubicBezTo>
                  <a:cubicBezTo>
                    <a:pt x="20514" y="7201"/>
                    <a:pt x="20452" y="7242"/>
                    <a:pt x="20465" y="7318"/>
                  </a:cubicBezTo>
                  <a:cubicBezTo>
                    <a:pt x="20488" y="7758"/>
                    <a:pt x="20465" y="8106"/>
                    <a:pt x="20163" y="8430"/>
                  </a:cubicBezTo>
                  <a:cubicBezTo>
                    <a:pt x="20109" y="8503"/>
                    <a:pt x="20169" y="8590"/>
                    <a:pt x="20242" y="8590"/>
                  </a:cubicBezTo>
                  <a:cubicBezTo>
                    <a:pt x="20262" y="8590"/>
                    <a:pt x="20283" y="8584"/>
                    <a:pt x="20302" y="8569"/>
                  </a:cubicBezTo>
                  <a:cubicBezTo>
                    <a:pt x="20418" y="8430"/>
                    <a:pt x="20534" y="8268"/>
                    <a:pt x="20627" y="8082"/>
                  </a:cubicBezTo>
                  <a:cubicBezTo>
                    <a:pt x="21647" y="8361"/>
                    <a:pt x="23037" y="8870"/>
                    <a:pt x="23060" y="10145"/>
                  </a:cubicBezTo>
                  <a:cubicBezTo>
                    <a:pt x="23083" y="11327"/>
                    <a:pt x="21670" y="12115"/>
                    <a:pt x="20743" y="12463"/>
                  </a:cubicBezTo>
                  <a:cubicBezTo>
                    <a:pt x="20151" y="12670"/>
                    <a:pt x="19433" y="12790"/>
                    <a:pt x="18699" y="12790"/>
                  </a:cubicBezTo>
                  <a:cubicBezTo>
                    <a:pt x="17305" y="12790"/>
                    <a:pt x="15855" y="12359"/>
                    <a:pt x="15111" y="11281"/>
                  </a:cubicBezTo>
                  <a:cubicBezTo>
                    <a:pt x="15111" y="11257"/>
                    <a:pt x="15088" y="11257"/>
                    <a:pt x="15088" y="11257"/>
                  </a:cubicBezTo>
                  <a:cubicBezTo>
                    <a:pt x="15064" y="11209"/>
                    <a:pt x="15013" y="11179"/>
                    <a:pt x="14968" y="11179"/>
                  </a:cubicBezTo>
                  <a:cubicBezTo>
                    <a:pt x="14927" y="11179"/>
                    <a:pt x="14890" y="11203"/>
                    <a:pt x="14879" y="11257"/>
                  </a:cubicBezTo>
                  <a:cubicBezTo>
                    <a:pt x="14726" y="11983"/>
                    <a:pt x="14235" y="12244"/>
                    <a:pt x="13658" y="12244"/>
                  </a:cubicBezTo>
                  <a:cubicBezTo>
                    <a:pt x="12927" y="12244"/>
                    <a:pt x="12058" y="11824"/>
                    <a:pt x="11565" y="11397"/>
                  </a:cubicBezTo>
                  <a:cubicBezTo>
                    <a:pt x="11596" y="11306"/>
                    <a:pt x="11527" y="11235"/>
                    <a:pt x="11457" y="11235"/>
                  </a:cubicBezTo>
                  <a:cubicBezTo>
                    <a:pt x="11419" y="11235"/>
                    <a:pt x="11381" y="11255"/>
                    <a:pt x="11357" y="11304"/>
                  </a:cubicBezTo>
                  <a:cubicBezTo>
                    <a:pt x="10594" y="12381"/>
                    <a:pt x="9526" y="13067"/>
                    <a:pt x="8175" y="13067"/>
                  </a:cubicBezTo>
                  <a:cubicBezTo>
                    <a:pt x="8131" y="13067"/>
                    <a:pt x="8087" y="13067"/>
                    <a:pt x="8043" y="13065"/>
                  </a:cubicBezTo>
                  <a:cubicBezTo>
                    <a:pt x="6768" y="12996"/>
                    <a:pt x="4590" y="12254"/>
                    <a:pt x="4659" y="10655"/>
                  </a:cubicBezTo>
                  <a:lnTo>
                    <a:pt x="4659" y="10655"/>
                  </a:lnTo>
                  <a:cubicBezTo>
                    <a:pt x="4790" y="10671"/>
                    <a:pt x="4921" y="10688"/>
                    <a:pt x="5052" y="10688"/>
                  </a:cubicBezTo>
                  <a:cubicBezTo>
                    <a:pt x="5107" y="10688"/>
                    <a:pt x="5161" y="10685"/>
                    <a:pt x="5215" y="10678"/>
                  </a:cubicBezTo>
                  <a:cubicBezTo>
                    <a:pt x="5331" y="10655"/>
                    <a:pt x="5285" y="10470"/>
                    <a:pt x="5169" y="10470"/>
                  </a:cubicBezTo>
                  <a:cubicBezTo>
                    <a:pt x="4705" y="10446"/>
                    <a:pt x="4335" y="10377"/>
                    <a:pt x="3941" y="10076"/>
                  </a:cubicBezTo>
                  <a:cubicBezTo>
                    <a:pt x="3928" y="10067"/>
                    <a:pt x="3913" y="10063"/>
                    <a:pt x="3898" y="10063"/>
                  </a:cubicBezTo>
                  <a:cubicBezTo>
                    <a:pt x="3835" y="10063"/>
                    <a:pt x="3773" y="10135"/>
                    <a:pt x="3848" y="10191"/>
                  </a:cubicBezTo>
                  <a:cubicBezTo>
                    <a:pt x="3964" y="10330"/>
                    <a:pt x="4126" y="10423"/>
                    <a:pt x="4288" y="10516"/>
                  </a:cubicBezTo>
                  <a:cubicBezTo>
                    <a:pt x="3774" y="10836"/>
                    <a:pt x="3090" y="11055"/>
                    <a:pt x="2431" y="11055"/>
                  </a:cubicBezTo>
                  <a:cubicBezTo>
                    <a:pt x="1756" y="11055"/>
                    <a:pt x="1107" y="10825"/>
                    <a:pt x="696" y="10238"/>
                  </a:cubicBezTo>
                  <a:cubicBezTo>
                    <a:pt x="140" y="9450"/>
                    <a:pt x="835" y="8407"/>
                    <a:pt x="1554" y="7967"/>
                  </a:cubicBezTo>
                  <a:cubicBezTo>
                    <a:pt x="1944" y="7721"/>
                    <a:pt x="2366" y="7616"/>
                    <a:pt x="2789" y="7616"/>
                  </a:cubicBezTo>
                  <a:cubicBezTo>
                    <a:pt x="3247" y="7616"/>
                    <a:pt x="3705" y="7739"/>
                    <a:pt x="4126" y="7943"/>
                  </a:cubicBezTo>
                  <a:cubicBezTo>
                    <a:pt x="4140" y="7950"/>
                    <a:pt x="4151" y="7953"/>
                    <a:pt x="4161" y="7953"/>
                  </a:cubicBezTo>
                  <a:cubicBezTo>
                    <a:pt x="4186" y="7953"/>
                    <a:pt x="4202" y="7937"/>
                    <a:pt x="4219" y="7920"/>
                  </a:cubicBezTo>
                  <a:cubicBezTo>
                    <a:pt x="4265" y="7967"/>
                    <a:pt x="4312" y="8013"/>
                    <a:pt x="4358" y="8059"/>
                  </a:cubicBezTo>
                  <a:cubicBezTo>
                    <a:pt x="4381" y="8083"/>
                    <a:pt x="4410" y="8093"/>
                    <a:pt x="4437" y="8093"/>
                  </a:cubicBezTo>
                  <a:cubicBezTo>
                    <a:pt x="4518" y="8093"/>
                    <a:pt x="4595" y="8007"/>
                    <a:pt x="4543" y="7920"/>
                  </a:cubicBezTo>
                  <a:cubicBezTo>
                    <a:pt x="4196" y="7434"/>
                    <a:pt x="3477" y="6460"/>
                    <a:pt x="4312" y="6020"/>
                  </a:cubicBezTo>
                  <a:cubicBezTo>
                    <a:pt x="4465" y="5929"/>
                    <a:pt x="4624" y="5893"/>
                    <a:pt x="4786" y="5893"/>
                  </a:cubicBezTo>
                  <a:cubicBezTo>
                    <a:pt x="5163" y="5893"/>
                    <a:pt x="5554" y="6089"/>
                    <a:pt x="5911" y="6252"/>
                  </a:cubicBezTo>
                  <a:cubicBezTo>
                    <a:pt x="5934" y="6298"/>
                    <a:pt x="5934" y="6344"/>
                    <a:pt x="5957" y="6391"/>
                  </a:cubicBezTo>
                  <a:cubicBezTo>
                    <a:pt x="5990" y="6469"/>
                    <a:pt x="6056" y="6504"/>
                    <a:pt x="6118" y="6504"/>
                  </a:cubicBezTo>
                  <a:cubicBezTo>
                    <a:pt x="6184" y="6504"/>
                    <a:pt x="6246" y="6463"/>
                    <a:pt x="6258" y="6391"/>
                  </a:cubicBezTo>
                  <a:cubicBezTo>
                    <a:pt x="6328" y="6391"/>
                    <a:pt x="6374" y="6298"/>
                    <a:pt x="6305" y="6252"/>
                  </a:cubicBezTo>
                  <a:lnTo>
                    <a:pt x="6212" y="6205"/>
                  </a:lnTo>
                  <a:cubicBezTo>
                    <a:pt x="5493" y="3030"/>
                    <a:pt x="8506" y="574"/>
                    <a:pt x="11449" y="342"/>
                  </a:cubicBezTo>
                  <a:cubicBezTo>
                    <a:pt x="11609" y="330"/>
                    <a:pt x="11771" y="324"/>
                    <a:pt x="11935" y="324"/>
                  </a:cubicBezTo>
                  <a:close/>
                  <a:moveTo>
                    <a:pt x="11918" y="1"/>
                  </a:moveTo>
                  <a:cubicBezTo>
                    <a:pt x="11759" y="1"/>
                    <a:pt x="11603" y="6"/>
                    <a:pt x="11449" y="18"/>
                  </a:cubicBezTo>
                  <a:cubicBezTo>
                    <a:pt x="8668" y="203"/>
                    <a:pt x="4914" y="2822"/>
                    <a:pt x="5818" y="5997"/>
                  </a:cubicBezTo>
                  <a:cubicBezTo>
                    <a:pt x="5472" y="5810"/>
                    <a:pt x="5072" y="5647"/>
                    <a:pt x="4698" y="5647"/>
                  </a:cubicBezTo>
                  <a:cubicBezTo>
                    <a:pt x="4421" y="5647"/>
                    <a:pt x="4158" y="5737"/>
                    <a:pt x="3941" y="5974"/>
                  </a:cubicBezTo>
                  <a:cubicBezTo>
                    <a:pt x="3431" y="6483"/>
                    <a:pt x="3686" y="7248"/>
                    <a:pt x="4103" y="7758"/>
                  </a:cubicBezTo>
                  <a:cubicBezTo>
                    <a:pt x="3681" y="7512"/>
                    <a:pt x="3212" y="7384"/>
                    <a:pt x="2743" y="7384"/>
                  </a:cubicBezTo>
                  <a:cubicBezTo>
                    <a:pt x="2285" y="7384"/>
                    <a:pt x="1827" y="7506"/>
                    <a:pt x="1415" y="7758"/>
                  </a:cubicBezTo>
                  <a:cubicBezTo>
                    <a:pt x="743" y="8152"/>
                    <a:pt x="1" y="9125"/>
                    <a:pt x="186" y="9960"/>
                  </a:cubicBezTo>
                  <a:cubicBezTo>
                    <a:pt x="395" y="10748"/>
                    <a:pt x="1415" y="11188"/>
                    <a:pt x="2110" y="11327"/>
                  </a:cubicBezTo>
                  <a:cubicBezTo>
                    <a:pt x="2275" y="11351"/>
                    <a:pt x="2442" y="11363"/>
                    <a:pt x="2610" y="11363"/>
                  </a:cubicBezTo>
                  <a:cubicBezTo>
                    <a:pt x="3269" y="11363"/>
                    <a:pt x="3934" y="11177"/>
                    <a:pt x="4451" y="10771"/>
                  </a:cubicBezTo>
                  <a:lnTo>
                    <a:pt x="4451" y="10771"/>
                  </a:lnTo>
                  <a:cubicBezTo>
                    <a:pt x="4404" y="12254"/>
                    <a:pt x="6281" y="13088"/>
                    <a:pt x="7510" y="13274"/>
                  </a:cubicBezTo>
                  <a:cubicBezTo>
                    <a:pt x="7726" y="13307"/>
                    <a:pt x="7946" y="13324"/>
                    <a:pt x="8166" y="13324"/>
                  </a:cubicBezTo>
                  <a:cubicBezTo>
                    <a:pt x="9482" y="13324"/>
                    <a:pt x="10818" y="12733"/>
                    <a:pt x="11473" y="11582"/>
                  </a:cubicBezTo>
                  <a:cubicBezTo>
                    <a:pt x="11993" y="12144"/>
                    <a:pt x="12737" y="12500"/>
                    <a:pt x="13521" y="12500"/>
                  </a:cubicBezTo>
                  <a:cubicBezTo>
                    <a:pt x="13610" y="12500"/>
                    <a:pt x="13700" y="12495"/>
                    <a:pt x="13790" y="12486"/>
                  </a:cubicBezTo>
                  <a:cubicBezTo>
                    <a:pt x="14323" y="12416"/>
                    <a:pt x="14972" y="12092"/>
                    <a:pt x="15088" y="11536"/>
                  </a:cubicBezTo>
                  <a:cubicBezTo>
                    <a:pt x="15810" y="12643"/>
                    <a:pt x="17192" y="13089"/>
                    <a:pt x="18602" y="13089"/>
                  </a:cubicBezTo>
                  <a:cubicBezTo>
                    <a:pt x="19818" y="13089"/>
                    <a:pt x="21053" y="12757"/>
                    <a:pt x="21901" y="12231"/>
                  </a:cubicBezTo>
                  <a:cubicBezTo>
                    <a:pt x="22713" y="11744"/>
                    <a:pt x="23524" y="10887"/>
                    <a:pt x="23338" y="9844"/>
                  </a:cubicBezTo>
                  <a:cubicBezTo>
                    <a:pt x="23130" y="8708"/>
                    <a:pt x="22087" y="8175"/>
                    <a:pt x="21067" y="7897"/>
                  </a:cubicBezTo>
                  <a:cubicBezTo>
                    <a:pt x="22180" y="7596"/>
                    <a:pt x="22156" y="5672"/>
                    <a:pt x="21508" y="4907"/>
                  </a:cubicBezTo>
                  <a:cubicBezTo>
                    <a:pt x="20998" y="4328"/>
                    <a:pt x="20187" y="4027"/>
                    <a:pt x="19422" y="4027"/>
                  </a:cubicBezTo>
                  <a:cubicBezTo>
                    <a:pt x="18680" y="4027"/>
                    <a:pt x="18124" y="4398"/>
                    <a:pt x="17684" y="4907"/>
                  </a:cubicBezTo>
                  <a:cubicBezTo>
                    <a:pt x="18210" y="1728"/>
                    <a:pt x="14711" y="1"/>
                    <a:pt x="11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a:off x="9249581" y="3510490"/>
              <a:ext cx="205579" cy="189319"/>
            </a:xfrm>
            <a:custGeom>
              <a:avLst/>
              <a:gdLst/>
              <a:ahLst/>
              <a:cxnLst/>
              <a:rect l="l" t="t" r="r" b="b"/>
              <a:pathLst>
                <a:path w="3616" h="3330" extrusionOk="0">
                  <a:moveTo>
                    <a:pt x="1230" y="0"/>
                  </a:moveTo>
                  <a:cubicBezTo>
                    <a:pt x="1033" y="0"/>
                    <a:pt x="842" y="26"/>
                    <a:pt x="672" y="85"/>
                  </a:cubicBezTo>
                  <a:cubicBezTo>
                    <a:pt x="417" y="201"/>
                    <a:pt x="186" y="364"/>
                    <a:pt x="0" y="549"/>
                  </a:cubicBezTo>
                  <a:cubicBezTo>
                    <a:pt x="360" y="446"/>
                    <a:pt x="718" y="386"/>
                    <a:pt x="1058" y="386"/>
                  </a:cubicBezTo>
                  <a:cubicBezTo>
                    <a:pt x="1944" y="386"/>
                    <a:pt x="2708" y="794"/>
                    <a:pt x="3059" y="1916"/>
                  </a:cubicBezTo>
                  <a:cubicBezTo>
                    <a:pt x="3222" y="2449"/>
                    <a:pt x="3198" y="2936"/>
                    <a:pt x="3036" y="3330"/>
                  </a:cubicBezTo>
                  <a:cubicBezTo>
                    <a:pt x="3523" y="3006"/>
                    <a:pt x="3616" y="2171"/>
                    <a:pt x="3523" y="1638"/>
                  </a:cubicBezTo>
                  <a:cubicBezTo>
                    <a:pt x="3407" y="989"/>
                    <a:pt x="3013" y="572"/>
                    <a:pt x="2434" y="294"/>
                  </a:cubicBezTo>
                  <a:cubicBezTo>
                    <a:pt x="2102" y="120"/>
                    <a:pt x="1652" y="0"/>
                    <a:pt x="123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9177095" y="3730053"/>
              <a:ext cx="351860" cy="263398"/>
            </a:xfrm>
            <a:custGeom>
              <a:avLst/>
              <a:gdLst/>
              <a:ahLst/>
              <a:cxnLst/>
              <a:rect l="l" t="t" r="r" b="b"/>
              <a:pathLst>
                <a:path w="6189" h="4633" extrusionOk="0">
                  <a:moveTo>
                    <a:pt x="3964" y="1"/>
                  </a:moveTo>
                  <a:cubicBezTo>
                    <a:pt x="3894" y="94"/>
                    <a:pt x="3801" y="186"/>
                    <a:pt x="3709" y="279"/>
                  </a:cubicBezTo>
                  <a:cubicBezTo>
                    <a:pt x="4427" y="1368"/>
                    <a:pt x="4010" y="2921"/>
                    <a:pt x="2944" y="3663"/>
                  </a:cubicBezTo>
                  <a:cubicBezTo>
                    <a:pt x="2253" y="4150"/>
                    <a:pt x="1348" y="4371"/>
                    <a:pt x="401" y="4371"/>
                  </a:cubicBezTo>
                  <a:cubicBezTo>
                    <a:pt x="268" y="4371"/>
                    <a:pt x="135" y="4366"/>
                    <a:pt x="1" y="4358"/>
                  </a:cubicBezTo>
                  <a:lnTo>
                    <a:pt x="1" y="4358"/>
                  </a:lnTo>
                  <a:cubicBezTo>
                    <a:pt x="572" y="4548"/>
                    <a:pt x="1196" y="4633"/>
                    <a:pt x="1810" y="4633"/>
                  </a:cubicBezTo>
                  <a:cubicBezTo>
                    <a:pt x="2540" y="4633"/>
                    <a:pt x="3256" y="4513"/>
                    <a:pt x="3848" y="4312"/>
                  </a:cubicBezTo>
                  <a:cubicBezTo>
                    <a:pt x="4775" y="3964"/>
                    <a:pt x="6188" y="3176"/>
                    <a:pt x="6165" y="1994"/>
                  </a:cubicBezTo>
                  <a:cubicBezTo>
                    <a:pt x="6142" y="812"/>
                    <a:pt x="4960" y="302"/>
                    <a:pt x="396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a:off x="9032178" y="3308436"/>
              <a:ext cx="205579" cy="291255"/>
            </a:xfrm>
            <a:custGeom>
              <a:avLst/>
              <a:gdLst/>
              <a:ahLst/>
              <a:cxnLst/>
              <a:rect l="l" t="t" r="r" b="b"/>
              <a:pathLst>
                <a:path w="3616" h="5123" extrusionOk="0">
                  <a:moveTo>
                    <a:pt x="0" y="1"/>
                  </a:moveTo>
                  <a:cubicBezTo>
                    <a:pt x="302" y="325"/>
                    <a:pt x="603" y="650"/>
                    <a:pt x="881" y="1044"/>
                  </a:cubicBezTo>
                  <a:cubicBezTo>
                    <a:pt x="1623" y="2156"/>
                    <a:pt x="2109" y="3802"/>
                    <a:pt x="2364" y="5123"/>
                  </a:cubicBezTo>
                  <a:cubicBezTo>
                    <a:pt x="2619" y="4984"/>
                    <a:pt x="3013" y="4729"/>
                    <a:pt x="3268" y="4613"/>
                  </a:cubicBezTo>
                  <a:cubicBezTo>
                    <a:pt x="3616" y="2388"/>
                    <a:pt x="1901" y="650"/>
                    <a:pt x="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a:off x="8999204" y="3279499"/>
              <a:ext cx="554767" cy="730953"/>
            </a:xfrm>
            <a:custGeom>
              <a:avLst/>
              <a:gdLst/>
              <a:ahLst/>
              <a:cxnLst/>
              <a:rect l="l" t="t" r="r" b="b"/>
              <a:pathLst>
                <a:path w="9758" h="12857" extrusionOk="0">
                  <a:moveTo>
                    <a:pt x="1" y="0"/>
                  </a:moveTo>
                  <a:lnTo>
                    <a:pt x="1" y="0"/>
                  </a:lnTo>
                  <a:cubicBezTo>
                    <a:pt x="210" y="162"/>
                    <a:pt x="395" y="325"/>
                    <a:pt x="580" y="510"/>
                  </a:cubicBezTo>
                  <a:cubicBezTo>
                    <a:pt x="2481" y="1159"/>
                    <a:pt x="4033" y="2619"/>
                    <a:pt x="3686" y="4844"/>
                  </a:cubicBezTo>
                  <a:cubicBezTo>
                    <a:pt x="3918" y="4751"/>
                    <a:pt x="4173" y="4658"/>
                    <a:pt x="4404" y="4589"/>
                  </a:cubicBezTo>
                  <a:cubicBezTo>
                    <a:pt x="4613" y="4427"/>
                    <a:pt x="4821" y="4264"/>
                    <a:pt x="5076" y="4148"/>
                  </a:cubicBezTo>
                  <a:cubicBezTo>
                    <a:pt x="5247" y="4082"/>
                    <a:pt x="5438" y="4053"/>
                    <a:pt x="5636" y="4053"/>
                  </a:cubicBezTo>
                  <a:cubicBezTo>
                    <a:pt x="6057" y="4053"/>
                    <a:pt x="6507" y="4184"/>
                    <a:pt x="6838" y="4357"/>
                  </a:cubicBezTo>
                  <a:cubicBezTo>
                    <a:pt x="7417" y="4635"/>
                    <a:pt x="7811" y="5052"/>
                    <a:pt x="7927" y="5678"/>
                  </a:cubicBezTo>
                  <a:cubicBezTo>
                    <a:pt x="8020" y="6234"/>
                    <a:pt x="7950" y="7069"/>
                    <a:pt x="7440" y="7393"/>
                  </a:cubicBezTo>
                  <a:cubicBezTo>
                    <a:pt x="7348" y="7578"/>
                    <a:pt x="7232" y="7764"/>
                    <a:pt x="7116" y="7926"/>
                  </a:cubicBezTo>
                  <a:cubicBezTo>
                    <a:pt x="8089" y="8227"/>
                    <a:pt x="9271" y="8737"/>
                    <a:pt x="9294" y="9919"/>
                  </a:cubicBezTo>
                  <a:cubicBezTo>
                    <a:pt x="9317" y="11101"/>
                    <a:pt x="7904" y="11889"/>
                    <a:pt x="6977" y="12237"/>
                  </a:cubicBezTo>
                  <a:cubicBezTo>
                    <a:pt x="6385" y="12438"/>
                    <a:pt x="5669" y="12558"/>
                    <a:pt x="4939" y="12558"/>
                  </a:cubicBezTo>
                  <a:cubicBezTo>
                    <a:pt x="4325" y="12558"/>
                    <a:pt x="3701" y="12473"/>
                    <a:pt x="3130" y="12283"/>
                  </a:cubicBezTo>
                  <a:cubicBezTo>
                    <a:pt x="2805" y="12260"/>
                    <a:pt x="2481" y="12213"/>
                    <a:pt x="2156" y="12144"/>
                  </a:cubicBezTo>
                  <a:lnTo>
                    <a:pt x="2156" y="12144"/>
                  </a:lnTo>
                  <a:cubicBezTo>
                    <a:pt x="2903" y="12642"/>
                    <a:pt x="3873" y="12857"/>
                    <a:pt x="4854" y="12857"/>
                  </a:cubicBezTo>
                  <a:cubicBezTo>
                    <a:pt x="6064" y="12857"/>
                    <a:pt x="7291" y="12530"/>
                    <a:pt x="8135" y="12005"/>
                  </a:cubicBezTo>
                  <a:cubicBezTo>
                    <a:pt x="8947" y="11518"/>
                    <a:pt x="9758" y="10661"/>
                    <a:pt x="9572" y="9618"/>
                  </a:cubicBezTo>
                  <a:cubicBezTo>
                    <a:pt x="9364" y="8505"/>
                    <a:pt x="8321" y="7949"/>
                    <a:pt x="7301" y="7671"/>
                  </a:cubicBezTo>
                  <a:cubicBezTo>
                    <a:pt x="8414" y="7393"/>
                    <a:pt x="8414" y="5446"/>
                    <a:pt x="7742" y="4705"/>
                  </a:cubicBezTo>
                  <a:cubicBezTo>
                    <a:pt x="7255" y="4102"/>
                    <a:pt x="6421" y="3801"/>
                    <a:pt x="5656" y="3801"/>
                  </a:cubicBezTo>
                  <a:cubicBezTo>
                    <a:pt x="4937" y="3801"/>
                    <a:pt x="4381" y="4172"/>
                    <a:pt x="3918" y="4681"/>
                  </a:cubicBezTo>
                  <a:cubicBezTo>
                    <a:pt x="4335" y="2179"/>
                    <a:pt x="2272" y="579"/>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522;p17"/>
          <p:cNvGrpSpPr/>
          <p:nvPr/>
        </p:nvGrpSpPr>
        <p:grpSpPr>
          <a:xfrm>
            <a:off x="8179901" y="-311734"/>
            <a:ext cx="1410755" cy="1114415"/>
            <a:chOff x="8179900" y="-233801"/>
            <a:chExt cx="1410755" cy="835811"/>
          </a:xfrm>
        </p:grpSpPr>
        <p:sp>
          <p:nvSpPr>
            <p:cNvPr id="523" name="Google Shape;523;p17"/>
            <p:cNvSpPr/>
            <p:nvPr/>
          </p:nvSpPr>
          <p:spPr>
            <a:xfrm>
              <a:off x="8196879" y="-214063"/>
              <a:ext cx="1317365" cy="796192"/>
            </a:xfrm>
            <a:custGeom>
              <a:avLst/>
              <a:gdLst/>
              <a:ahLst/>
              <a:cxnLst/>
              <a:rect l="l" t="t" r="r" b="b"/>
              <a:pathLst>
                <a:path w="18620" h="11254" extrusionOk="0">
                  <a:moveTo>
                    <a:pt x="10970" y="1"/>
                  </a:moveTo>
                  <a:cubicBezTo>
                    <a:pt x="8934" y="1"/>
                    <a:pt x="6017" y="1443"/>
                    <a:pt x="6197" y="3736"/>
                  </a:cubicBezTo>
                  <a:cubicBezTo>
                    <a:pt x="6197" y="3814"/>
                    <a:pt x="6134" y="3872"/>
                    <a:pt x="6071" y="3872"/>
                  </a:cubicBezTo>
                  <a:cubicBezTo>
                    <a:pt x="6041" y="3872"/>
                    <a:pt x="6011" y="3859"/>
                    <a:pt x="5989" y="3829"/>
                  </a:cubicBezTo>
                  <a:cubicBezTo>
                    <a:pt x="5592" y="3387"/>
                    <a:pt x="5109" y="3195"/>
                    <a:pt x="4641" y="3195"/>
                  </a:cubicBezTo>
                  <a:cubicBezTo>
                    <a:pt x="3661" y="3195"/>
                    <a:pt x="2750" y="4042"/>
                    <a:pt x="2860" y="5219"/>
                  </a:cubicBezTo>
                  <a:cubicBezTo>
                    <a:pt x="2906" y="5219"/>
                    <a:pt x="2953" y="5242"/>
                    <a:pt x="2999" y="5266"/>
                  </a:cubicBezTo>
                  <a:cubicBezTo>
                    <a:pt x="3061" y="5328"/>
                    <a:pt x="3012" y="5408"/>
                    <a:pt x="2952" y="5408"/>
                  </a:cubicBezTo>
                  <a:cubicBezTo>
                    <a:pt x="2944" y="5408"/>
                    <a:pt x="2937" y="5407"/>
                    <a:pt x="2930" y="5405"/>
                  </a:cubicBezTo>
                  <a:cubicBezTo>
                    <a:pt x="2906" y="5381"/>
                    <a:pt x="2883" y="5381"/>
                    <a:pt x="2883" y="5381"/>
                  </a:cubicBezTo>
                  <a:cubicBezTo>
                    <a:pt x="2883" y="5433"/>
                    <a:pt x="2847" y="5464"/>
                    <a:pt x="2811" y="5464"/>
                  </a:cubicBezTo>
                  <a:cubicBezTo>
                    <a:pt x="2782" y="5464"/>
                    <a:pt x="2754" y="5445"/>
                    <a:pt x="2744" y="5405"/>
                  </a:cubicBezTo>
                  <a:cubicBezTo>
                    <a:pt x="2744" y="5381"/>
                    <a:pt x="2721" y="5358"/>
                    <a:pt x="2721" y="5312"/>
                  </a:cubicBezTo>
                  <a:cubicBezTo>
                    <a:pt x="2414" y="5202"/>
                    <a:pt x="2067" y="5136"/>
                    <a:pt x="1729" y="5136"/>
                  </a:cubicBezTo>
                  <a:cubicBezTo>
                    <a:pt x="999" y="5136"/>
                    <a:pt x="314" y="5445"/>
                    <a:pt x="172" y="6285"/>
                  </a:cubicBezTo>
                  <a:cubicBezTo>
                    <a:pt x="1" y="7311"/>
                    <a:pt x="830" y="7607"/>
                    <a:pt x="1682" y="7607"/>
                  </a:cubicBezTo>
                  <a:cubicBezTo>
                    <a:pt x="2100" y="7607"/>
                    <a:pt x="2524" y="7536"/>
                    <a:pt x="2837" y="7444"/>
                  </a:cubicBezTo>
                  <a:cubicBezTo>
                    <a:pt x="2767" y="7259"/>
                    <a:pt x="2698" y="7096"/>
                    <a:pt x="2675" y="6911"/>
                  </a:cubicBezTo>
                  <a:cubicBezTo>
                    <a:pt x="2660" y="6854"/>
                    <a:pt x="2699" y="6814"/>
                    <a:pt x="2736" y="6814"/>
                  </a:cubicBezTo>
                  <a:cubicBezTo>
                    <a:pt x="2759" y="6814"/>
                    <a:pt x="2782" y="6829"/>
                    <a:pt x="2791" y="6865"/>
                  </a:cubicBezTo>
                  <a:cubicBezTo>
                    <a:pt x="2976" y="7490"/>
                    <a:pt x="3416" y="7977"/>
                    <a:pt x="4042" y="8139"/>
                  </a:cubicBezTo>
                  <a:cubicBezTo>
                    <a:pt x="4174" y="8183"/>
                    <a:pt x="4139" y="8373"/>
                    <a:pt x="3997" y="8373"/>
                  </a:cubicBezTo>
                  <a:cubicBezTo>
                    <a:pt x="3989" y="8373"/>
                    <a:pt x="3981" y="8372"/>
                    <a:pt x="3972" y="8371"/>
                  </a:cubicBezTo>
                  <a:cubicBezTo>
                    <a:pt x="3579" y="8255"/>
                    <a:pt x="3208" y="8000"/>
                    <a:pt x="2976" y="7653"/>
                  </a:cubicBezTo>
                  <a:cubicBezTo>
                    <a:pt x="2860" y="7699"/>
                    <a:pt x="2744" y="7745"/>
                    <a:pt x="2605" y="7768"/>
                  </a:cubicBezTo>
                  <a:cubicBezTo>
                    <a:pt x="1377" y="9437"/>
                    <a:pt x="2883" y="11129"/>
                    <a:pt x="4737" y="11245"/>
                  </a:cubicBezTo>
                  <a:cubicBezTo>
                    <a:pt x="4825" y="11251"/>
                    <a:pt x="4913" y="11253"/>
                    <a:pt x="5000" y="11253"/>
                  </a:cubicBezTo>
                  <a:cubicBezTo>
                    <a:pt x="6293" y="11253"/>
                    <a:pt x="7499" y="10617"/>
                    <a:pt x="8237" y="9553"/>
                  </a:cubicBezTo>
                  <a:cubicBezTo>
                    <a:pt x="8270" y="9509"/>
                    <a:pt x="8323" y="9486"/>
                    <a:pt x="8373" y="9486"/>
                  </a:cubicBezTo>
                  <a:cubicBezTo>
                    <a:pt x="8428" y="9486"/>
                    <a:pt x="8479" y="9515"/>
                    <a:pt x="8492" y="9576"/>
                  </a:cubicBezTo>
                  <a:cubicBezTo>
                    <a:pt x="8709" y="10506"/>
                    <a:pt x="9462" y="10989"/>
                    <a:pt x="10211" y="10989"/>
                  </a:cubicBezTo>
                  <a:cubicBezTo>
                    <a:pt x="10900" y="10989"/>
                    <a:pt x="11586" y="10582"/>
                    <a:pt x="11852" y="9738"/>
                  </a:cubicBezTo>
                  <a:cubicBezTo>
                    <a:pt x="11870" y="9668"/>
                    <a:pt x="11915" y="9637"/>
                    <a:pt x="11966" y="9637"/>
                  </a:cubicBezTo>
                  <a:cubicBezTo>
                    <a:pt x="11981" y="9637"/>
                    <a:pt x="11998" y="9640"/>
                    <a:pt x="12014" y="9646"/>
                  </a:cubicBezTo>
                  <a:cubicBezTo>
                    <a:pt x="12037" y="9646"/>
                    <a:pt x="12084" y="9646"/>
                    <a:pt x="12130" y="9692"/>
                  </a:cubicBezTo>
                  <a:cubicBezTo>
                    <a:pt x="13073" y="10562"/>
                    <a:pt x="14298" y="11063"/>
                    <a:pt x="15564" y="11063"/>
                  </a:cubicBezTo>
                  <a:cubicBezTo>
                    <a:pt x="15917" y="11063"/>
                    <a:pt x="16272" y="11024"/>
                    <a:pt x="16626" y="10943"/>
                  </a:cubicBezTo>
                  <a:cubicBezTo>
                    <a:pt x="17646" y="10689"/>
                    <a:pt x="18619" y="9993"/>
                    <a:pt x="18573" y="8834"/>
                  </a:cubicBezTo>
                  <a:cubicBezTo>
                    <a:pt x="18509" y="7649"/>
                    <a:pt x="17518" y="6986"/>
                    <a:pt x="16446" y="6986"/>
                  </a:cubicBezTo>
                  <a:cubicBezTo>
                    <a:pt x="16344" y="6986"/>
                    <a:pt x="16242" y="6992"/>
                    <a:pt x="16139" y="7004"/>
                  </a:cubicBezTo>
                  <a:cubicBezTo>
                    <a:pt x="16186" y="7073"/>
                    <a:pt x="16209" y="7143"/>
                    <a:pt x="16232" y="7212"/>
                  </a:cubicBezTo>
                  <a:cubicBezTo>
                    <a:pt x="16248" y="7290"/>
                    <a:pt x="16158" y="7368"/>
                    <a:pt x="16084" y="7368"/>
                  </a:cubicBezTo>
                  <a:cubicBezTo>
                    <a:pt x="16048" y="7368"/>
                    <a:pt x="16016" y="7350"/>
                    <a:pt x="16000" y="7305"/>
                  </a:cubicBezTo>
                  <a:cubicBezTo>
                    <a:pt x="15931" y="7120"/>
                    <a:pt x="15885" y="6957"/>
                    <a:pt x="15769" y="6795"/>
                  </a:cubicBezTo>
                  <a:cubicBezTo>
                    <a:pt x="15676" y="6610"/>
                    <a:pt x="15560" y="6447"/>
                    <a:pt x="15421" y="6308"/>
                  </a:cubicBezTo>
                  <a:cubicBezTo>
                    <a:pt x="15365" y="6252"/>
                    <a:pt x="15415" y="6180"/>
                    <a:pt x="15461" y="6180"/>
                  </a:cubicBezTo>
                  <a:cubicBezTo>
                    <a:pt x="15472" y="6180"/>
                    <a:pt x="15482" y="6184"/>
                    <a:pt x="15491" y="6193"/>
                  </a:cubicBezTo>
                  <a:cubicBezTo>
                    <a:pt x="15722" y="6355"/>
                    <a:pt x="15931" y="6587"/>
                    <a:pt x="16070" y="6841"/>
                  </a:cubicBezTo>
                  <a:lnTo>
                    <a:pt x="16139" y="6841"/>
                  </a:lnTo>
                  <a:cubicBezTo>
                    <a:pt x="16047" y="6818"/>
                    <a:pt x="15977" y="6679"/>
                    <a:pt x="16070" y="6610"/>
                  </a:cubicBezTo>
                  <a:cubicBezTo>
                    <a:pt x="16557" y="6193"/>
                    <a:pt x="17090" y="5544"/>
                    <a:pt x="16487" y="4964"/>
                  </a:cubicBezTo>
                  <a:cubicBezTo>
                    <a:pt x="16252" y="4729"/>
                    <a:pt x="15971" y="4643"/>
                    <a:pt x="15680" y="4643"/>
                  </a:cubicBezTo>
                  <a:cubicBezTo>
                    <a:pt x="15282" y="4643"/>
                    <a:pt x="14865" y="4804"/>
                    <a:pt x="14517" y="4964"/>
                  </a:cubicBezTo>
                  <a:cubicBezTo>
                    <a:pt x="14503" y="4979"/>
                    <a:pt x="14488" y="4984"/>
                    <a:pt x="14475" y="4984"/>
                  </a:cubicBezTo>
                  <a:cubicBezTo>
                    <a:pt x="14444" y="4984"/>
                    <a:pt x="14417" y="4957"/>
                    <a:pt x="14401" y="4941"/>
                  </a:cubicBezTo>
                  <a:cubicBezTo>
                    <a:pt x="14386" y="4947"/>
                    <a:pt x="14369" y="4950"/>
                    <a:pt x="14352" y="4950"/>
                  </a:cubicBezTo>
                  <a:cubicBezTo>
                    <a:pt x="14246" y="4950"/>
                    <a:pt x="14136" y="4833"/>
                    <a:pt x="14216" y="4732"/>
                  </a:cubicBezTo>
                  <a:cubicBezTo>
                    <a:pt x="15537" y="2438"/>
                    <a:pt x="13497" y="121"/>
                    <a:pt x="11157" y="5"/>
                  </a:cubicBezTo>
                  <a:cubicBezTo>
                    <a:pt x="11096" y="2"/>
                    <a:pt x="11033" y="1"/>
                    <a:pt x="10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7"/>
            <p:cNvSpPr/>
            <p:nvPr/>
          </p:nvSpPr>
          <p:spPr>
            <a:xfrm>
              <a:off x="8179900" y="-233801"/>
              <a:ext cx="1410755" cy="835811"/>
            </a:xfrm>
            <a:custGeom>
              <a:avLst/>
              <a:gdLst/>
              <a:ahLst/>
              <a:cxnLst/>
              <a:rect l="l" t="t" r="r" b="b"/>
              <a:pathLst>
                <a:path w="19940" h="11814" extrusionOk="0">
                  <a:moveTo>
                    <a:pt x="11210" y="280"/>
                  </a:moveTo>
                  <a:cubicBezTo>
                    <a:pt x="11273" y="280"/>
                    <a:pt x="11336" y="281"/>
                    <a:pt x="11397" y="284"/>
                  </a:cubicBezTo>
                  <a:cubicBezTo>
                    <a:pt x="13737" y="400"/>
                    <a:pt x="15777" y="2740"/>
                    <a:pt x="14456" y="5011"/>
                  </a:cubicBezTo>
                  <a:cubicBezTo>
                    <a:pt x="14397" y="5129"/>
                    <a:pt x="14488" y="5230"/>
                    <a:pt x="14587" y="5230"/>
                  </a:cubicBezTo>
                  <a:cubicBezTo>
                    <a:pt x="14605" y="5230"/>
                    <a:pt x="14624" y="5227"/>
                    <a:pt x="14641" y="5220"/>
                  </a:cubicBezTo>
                  <a:cubicBezTo>
                    <a:pt x="14660" y="5239"/>
                    <a:pt x="14694" y="5273"/>
                    <a:pt x="14731" y="5273"/>
                  </a:cubicBezTo>
                  <a:cubicBezTo>
                    <a:pt x="14739" y="5273"/>
                    <a:pt x="14748" y="5271"/>
                    <a:pt x="14757" y="5266"/>
                  </a:cubicBezTo>
                  <a:cubicBezTo>
                    <a:pt x="15108" y="5091"/>
                    <a:pt x="15536" y="4924"/>
                    <a:pt x="15943" y="4924"/>
                  </a:cubicBezTo>
                  <a:cubicBezTo>
                    <a:pt x="16236" y="4924"/>
                    <a:pt x="16518" y="5010"/>
                    <a:pt x="16750" y="5243"/>
                  </a:cubicBezTo>
                  <a:cubicBezTo>
                    <a:pt x="17330" y="5823"/>
                    <a:pt x="16797" y="6472"/>
                    <a:pt x="16333" y="6889"/>
                  </a:cubicBezTo>
                  <a:cubicBezTo>
                    <a:pt x="16217" y="6981"/>
                    <a:pt x="16287" y="7097"/>
                    <a:pt x="16403" y="7120"/>
                  </a:cubicBezTo>
                  <a:cubicBezTo>
                    <a:pt x="16379" y="7120"/>
                    <a:pt x="16356" y="7120"/>
                    <a:pt x="16310" y="7144"/>
                  </a:cubicBezTo>
                  <a:cubicBezTo>
                    <a:pt x="16171" y="6866"/>
                    <a:pt x="15962" y="6634"/>
                    <a:pt x="15754" y="6472"/>
                  </a:cubicBezTo>
                  <a:cubicBezTo>
                    <a:pt x="15742" y="6464"/>
                    <a:pt x="15731" y="6461"/>
                    <a:pt x="15719" y="6461"/>
                  </a:cubicBezTo>
                  <a:cubicBezTo>
                    <a:pt x="15658" y="6461"/>
                    <a:pt x="15603" y="6549"/>
                    <a:pt x="15661" y="6587"/>
                  </a:cubicBezTo>
                  <a:cubicBezTo>
                    <a:pt x="15800" y="6750"/>
                    <a:pt x="15916" y="6889"/>
                    <a:pt x="16009" y="7074"/>
                  </a:cubicBezTo>
                  <a:cubicBezTo>
                    <a:pt x="16125" y="7236"/>
                    <a:pt x="16171" y="7422"/>
                    <a:pt x="16240" y="7584"/>
                  </a:cubicBezTo>
                  <a:cubicBezTo>
                    <a:pt x="16257" y="7632"/>
                    <a:pt x="16292" y="7653"/>
                    <a:pt x="16331" y="7653"/>
                  </a:cubicBezTo>
                  <a:cubicBezTo>
                    <a:pt x="16404" y="7653"/>
                    <a:pt x="16487" y="7582"/>
                    <a:pt x="16472" y="7491"/>
                  </a:cubicBezTo>
                  <a:cubicBezTo>
                    <a:pt x="16449" y="7422"/>
                    <a:pt x="16426" y="7352"/>
                    <a:pt x="16379" y="7283"/>
                  </a:cubicBezTo>
                  <a:cubicBezTo>
                    <a:pt x="16482" y="7271"/>
                    <a:pt x="16584" y="7265"/>
                    <a:pt x="16686" y="7265"/>
                  </a:cubicBezTo>
                  <a:cubicBezTo>
                    <a:pt x="17761" y="7265"/>
                    <a:pt x="18771" y="7928"/>
                    <a:pt x="18813" y="9113"/>
                  </a:cubicBezTo>
                  <a:cubicBezTo>
                    <a:pt x="18859" y="10272"/>
                    <a:pt x="17909" y="10968"/>
                    <a:pt x="16866" y="11222"/>
                  </a:cubicBezTo>
                  <a:cubicBezTo>
                    <a:pt x="16512" y="11303"/>
                    <a:pt x="16157" y="11342"/>
                    <a:pt x="15804" y="11342"/>
                  </a:cubicBezTo>
                  <a:cubicBezTo>
                    <a:pt x="14538" y="11342"/>
                    <a:pt x="13313" y="10841"/>
                    <a:pt x="12370" y="9971"/>
                  </a:cubicBezTo>
                  <a:cubicBezTo>
                    <a:pt x="12324" y="9925"/>
                    <a:pt x="12301" y="9925"/>
                    <a:pt x="12254" y="9925"/>
                  </a:cubicBezTo>
                  <a:cubicBezTo>
                    <a:pt x="12238" y="9919"/>
                    <a:pt x="12221" y="9916"/>
                    <a:pt x="12206" y="9916"/>
                  </a:cubicBezTo>
                  <a:cubicBezTo>
                    <a:pt x="12155" y="9916"/>
                    <a:pt x="12110" y="9947"/>
                    <a:pt x="12092" y="10017"/>
                  </a:cubicBezTo>
                  <a:cubicBezTo>
                    <a:pt x="11825" y="10864"/>
                    <a:pt x="11135" y="11277"/>
                    <a:pt x="10446" y="11277"/>
                  </a:cubicBezTo>
                  <a:cubicBezTo>
                    <a:pt x="9702" y="11277"/>
                    <a:pt x="8959" y="10794"/>
                    <a:pt x="8755" y="9855"/>
                  </a:cubicBezTo>
                  <a:cubicBezTo>
                    <a:pt x="8730" y="9794"/>
                    <a:pt x="8674" y="9765"/>
                    <a:pt x="8615" y="9765"/>
                  </a:cubicBezTo>
                  <a:cubicBezTo>
                    <a:pt x="8563" y="9765"/>
                    <a:pt x="8510" y="9788"/>
                    <a:pt x="8477" y="9832"/>
                  </a:cubicBezTo>
                  <a:cubicBezTo>
                    <a:pt x="7727" y="10912"/>
                    <a:pt x="6495" y="11552"/>
                    <a:pt x="5180" y="11552"/>
                  </a:cubicBezTo>
                  <a:cubicBezTo>
                    <a:pt x="5113" y="11552"/>
                    <a:pt x="5045" y="11550"/>
                    <a:pt x="4977" y="11547"/>
                  </a:cubicBezTo>
                  <a:cubicBezTo>
                    <a:pt x="3123" y="11431"/>
                    <a:pt x="1640" y="9716"/>
                    <a:pt x="2845" y="8071"/>
                  </a:cubicBezTo>
                  <a:cubicBezTo>
                    <a:pt x="2984" y="8024"/>
                    <a:pt x="3100" y="7978"/>
                    <a:pt x="3216" y="7932"/>
                  </a:cubicBezTo>
                  <a:cubicBezTo>
                    <a:pt x="3448" y="8279"/>
                    <a:pt x="3819" y="8534"/>
                    <a:pt x="4212" y="8650"/>
                  </a:cubicBezTo>
                  <a:cubicBezTo>
                    <a:pt x="4227" y="8654"/>
                    <a:pt x="4241" y="8656"/>
                    <a:pt x="4253" y="8656"/>
                  </a:cubicBezTo>
                  <a:cubicBezTo>
                    <a:pt x="4382" y="8656"/>
                    <a:pt x="4409" y="8460"/>
                    <a:pt x="4282" y="8418"/>
                  </a:cubicBezTo>
                  <a:cubicBezTo>
                    <a:pt x="3656" y="8256"/>
                    <a:pt x="3216" y="7769"/>
                    <a:pt x="3054" y="7144"/>
                  </a:cubicBezTo>
                  <a:cubicBezTo>
                    <a:pt x="3045" y="7108"/>
                    <a:pt x="3019" y="7093"/>
                    <a:pt x="2992" y="7093"/>
                  </a:cubicBezTo>
                  <a:cubicBezTo>
                    <a:pt x="2948" y="7093"/>
                    <a:pt x="2900" y="7133"/>
                    <a:pt x="2915" y="7190"/>
                  </a:cubicBezTo>
                  <a:cubicBezTo>
                    <a:pt x="2938" y="7375"/>
                    <a:pt x="3007" y="7561"/>
                    <a:pt x="3077" y="7723"/>
                  </a:cubicBezTo>
                  <a:cubicBezTo>
                    <a:pt x="2764" y="7815"/>
                    <a:pt x="2340" y="7886"/>
                    <a:pt x="1922" y="7886"/>
                  </a:cubicBezTo>
                  <a:cubicBezTo>
                    <a:pt x="1070" y="7886"/>
                    <a:pt x="241" y="7590"/>
                    <a:pt x="412" y="6564"/>
                  </a:cubicBezTo>
                  <a:cubicBezTo>
                    <a:pt x="570" y="5724"/>
                    <a:pt x="1249" y="5415"/>
                    <a:pt x="1974" y="5415"/>
                  </a:cubicBezTo>
                  <a:cubicBezTo>
                    <a:pt x="2309" y="5415"/>
                    <a:pt x="2654" y="5481"/>
                    <a:pt x="2961" y="5591"/>
                  </a:cubicBezTo>
                  <a:cubicBezTo>
                    <a:pt x="2984" y="5637"/>
                    <a:pt x="2984" y="5660"/>
                    <a:pt x="2984" y="5684"/>
                  </a:cubicBezTo>
                  <a:cubicBezTo>
                    <a:pt x="2994" y="5724"/>
                    <a:pt x="3022" y="5743"/>
                    <a:pt x="3051" y="5743"/>
                  </a:cubicBezTo>
                  <a:cubicBezTo>
                    <a:pt x="3087" y="5743"/>
                    <a:pt x="3123" y="5712"/>
                    <a:pt x="3123" y="5660"/>
                  </a:cubicBezTo>
                  <a:cubicBezTo>
                    <a:pt x="3146" y="5660"/>
                    <a:pt x="3146" y="5684"/>
                    <a:pt x="3170" y="5684"/>
                  </a:cubicBezTo>
                  <a:cubicBezTo>
                    <a:pt x="3177" y="5686"/>
                    <a:pt x="3185" y="5687"/>
                    <a:pt x="3192" y="5687"/>
                  </a:cubicBezTo>
                  <a:cubicBezTo>
                    <a:pt x="3253" y="5687"/>
                    <a:pt x="3301" y="5609"/>
                    <a:pt x="3239" y="5568"/>
                  </a:cubicBezTo>
                  <a:cubicBezTo>
                    <a:pt x="3193" y="5521"/>
                    <a:pt x="3146" y="5521"/>
                    <a:pt x="3100" y="5498"/>
                  </a:cubicBezTo>
                  <a:cubicBezTo>
                    <a:pt x="2990" y="4321"/>
                    <a:pt x="3901" y="3474"/>
                    <a:pt x="4881" y="3474"/>
                  </a:cubicBezTo>
                  <a:cubicBezTo>
                    <a:pt x="5349" y="3474"/>
                    <a:pt x="5832" y="3666"/>
                    <a:pt x="6229" y="4108"/>
                  </a:cubicBezTo>
                  <a:cubicBezTo>
                    <a:pt x="6252" y="4139"/>
                    <a:pt x="6285" y="4151"/>
                    <a:pt x="6319" y="4151"/>
                  </a:cubicBezTo>
                  <a:cubicBezTo>
                    <a:pt x="6386" y="4151"/>
                    <a:pt x="6453" y="4100"/>
                    <a:pt x="6437" y="4038"/>
                  </a:cubicBezTo>
                  <a:cubicBezTo>
                    <a:pt x="6257" y="1723"/>
                    <a:pt x="9174" y="280"/>
                    <a:pt x="11210" y="280"/>
                  </a:cubicBezTo>
                  <a:close/>
                  <a:moveTo>
                    <a:pt x="11223" y="0"/>
                  </a:moveTo>
                  <a:cubicBezTo>
                    <a:pt x="9111" y="0"/>
                    <a:pt x="6159" y="1421"/>
                    <a:pt x="6159" y="3714"/>
                  </a:cubicBezTo>
                  <a:cubicBezTo>
                    <a:pt x="5762" y="3384"/>
                    <a:pt x="5307" y="3236"/>
                    <a:pt x="4866" y="3236"/>
                  </a:cubicBezTo>
                  <a:cubicBezTo>
                    <a:pt x="3786" y="3236"/>
                    <a:pt x="2790" y="4122"/>
                    <a:pt x="2938" y="5405"/>
                  </a:cubicBezTo>
                  <a:cubicBezTo>
                    <a:pt x="2608" y="5264"/>
                    <a:pt x="2245" y="5189"/>
                    <a:pt x="1893" y="5189"/>
                  </a:cubicBezTo>
                  <a:cubicBezTo>
                    <a:pt x="1032" y="5189"/>
                    <a:pt x="232" y="5637"/>
                    <a:pt x="134" y="6657"/>
                  </a:cubicBezTo>
                  <a:cubicBezTo>
                    <a:pt x="1" y="7778"/>
                    <a:pt x="958" y="8198"/>
                    <a:pt x="1933" y="8198"/>
                  </a:cubicBezTo>
                  <a:cubicBezTo>
                    <a:pt x="2147" y="8198"/>
                    <a:pt x="2362" y="8178"/>
                    <a:pt x="2567" y="8140"/>
                  </a:cubicBezTo>
                  <a:lnTo>
                    <a:pt x="2567" y="8140"/>
                  </a:lnTo>
                  <a:cubicBezTo>
                    <a:pt x="1571" y="9392"/>
                    <a:pt x="2474" y="11083"/>
                    <a:pt x="3958" y="11593"/>
                  </a:cubicBezTo>
                  <a:cubicBezTo>
                    <a:pt x="4381" y="11742"/>
                    <a:pt x="4819" y="11813"/>
                    <a:pt x="5253" y="11813"/>
                  </a:cubicBezTo>
                  <a:cubicBezTo>
                    <a:pt x="6507" y="11813"/>
                    <a:pt x="7737" y="11224"/>
                    <a:pt x="8546" y="10226"/>
                  </a:cubicBezTo>
                  <a:cubicBezTo>
                    <a:pt x="8862" y="11115"/>
                    <a:pt x="9633" y="11567"/>
                    <a:pt x="10408" y="11567"/>
                  </a:cubicBezTo>
                  <a:cubicBezTo>
                    <a:pt x="11169" y="11567"/>
                    <a:pt x="11933" y="11133"/>
                    <a:pt x="12277" y="10249"/>
                  </a:cubicBezTo>
                  <a:cubicBezTo>
                    <a:pt x="13220" y="11069"/>
                    <a:pt x="14671" y="11671"/>
                    <a:pt x="16030" y="11671"/>
                  </a:cubicBezTo>
                  <a:cubicBezTo>
                    <a:pt x="16976" y="11671"/>
                    <a:pt x="17879" y="11380"/>
                    <a:pt x="18535" y="10666"/>
                  </a:cubicBezTo>
                  <a:cubicBezTo>
                    <a:pt x="19939" y="9152"/>
                    <a:pt x="18580" y="7077"/>
                    <a:pt x="16819" y="7077"/>
                  </a:cubicBezTo>
                  <a:cubicBezTo>
                    <a:pt x="16720" y="7077"/>
                    <a:pt x="16620" y="7084"/>
                    <a:pt x="16519" y="7097"/>
                  </a:cubicBezTo>
                  <a:cubicBezTo>
                    <a:pt x="17098" y="6611"/>
                    <a:pt x="17608" y="5846"/>
                    <a:pt x="17028" y="5151"/>
                  </a:cubicBezTo>
                  <a:cubicBezTo>
                    <a:pt x="16743" y="4821"/>
                    <a:pt x="16374" y="4695"/>
                    <a:pt x="15991" y="4695"/>
                  </a:cubicBezTo>
                  <a:cubicBezTo>
                    <a:pt x="15566" y="4695"/>
                    <a:pt x="15123" y="4851"/>
                    <a:pt x="14757" y="5058"/>
                  </a:cubicBezTo>
                  <a:cubicBezTo>
                    <a:pt x="16055" y="2764"/>
                    <a:pt x="14131" y="307"/>
                    <a:pt x="11721" y="29"/>
                  </a:cubicBezTo>
                  <a:cubicBezTo>
                    <a:pt x="11562" y="10"/>
                    <a:pt x="11395" y="0"/>
                    <a:pt x="1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7"/>
            <p:cNvSpPr/>
            <p:nvPr/>
          </p:nvSpPr>
          <p:spPr>
            <a:xfrm>
              <a:off x="9261636" y="114543"/>
              <a:ext cx="144330" cy="155432"/>
            </a:xfrm>
            <a:custGeom>
              <a:avLst/>
              <a:gdLst/>
              <a:ahLst/>
              <a:cxnLst/>
              <a:rect l="l" t="t" r="r" b="b"/>
              <a:pathLst>
                <a:path w="2040" h="2197" extrusionOk="0">
                  <a:moveTo>
                    <a:pt x="634" y="0"/>
                  </a:moveTo>
                  <a:cubicBezTo>
                    <a:pt x="425" y="0"/>
                    <a:pt x="211" y="44"/>
                    <a:pt x="0" y="111"/>
                  </a:cubicBezTo>
                  <a:cubicBezTo>
                    <a:pt x="116" y="203"/>
                    <a:pt x="232" y="342"/>
                    <a:pt x="325" y="505"/>
                  </a:cubicBezTo>
                  <a:cubicBezTo>
                    <a:pt x="533" y="875"/>
                    <a:pt x="510" y="1223"/>
                    <a:pt x="394" y="1548"/>
                  </a:cubicBezTo>
                  <a:cubicBezTo>
                    <a:pt x="406" y="1536"/>
                    <a:pt x="417" y="1530"/>
                    <a:pt x="429" y="1530"/>
                  </a:cubicBezTo>
                  <a:cubicBezTo>
                    <a:pt x="441" y="1530"/>
                    <a:pt x="452" y="1536"/>
                    <a:pt x="464" y="1548"/>
                  </a:cubicBezTo>
                  <a:cubicBezTo>
                    <a:pt x="672" y="1710"/>
                    <a:pt x="881" y="1942"/>
                    <a:pt x="1020" y="2196"/>
                  </a:cubicBezTo>
                  <a:lnTo>
                    <a:pt x="1113" y="2196"/>
                  </a:lnTo>
                  <a:cubicBezTo>
                    <a:pt x="997" y="2150"/>
                    <a:pt x="927" y="2034"/>
                    <a:pt x="1043" y="1965"/>
                  </a:cubicBezTo>
                  <a:cubicBezTo>
                    <a:pt x="1507" y="1548"/>
                    <a:pt x="2040" y="899"/>
                    <a:pt x="1460" y="319"/>
                  </a:cubicBezTo>
                  <a:cubicBezTo>
                    <a:pt x="1215" y="88"/>
                    <a:pt x="930" y="0"/>
                    <a:pt x="634"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7"/>
            <p:cNvSpPr/>
            <p:nvPr/>
          </p:nvSpPr>
          <p:spPr>
            <a:xfrm>
              <a:off x="9077974" y="-192415"/>
              <a:ext cx="191945" cy="309945"/>
            </a:xfrm>
            <a:custGeom>
              <a:avLst/>
              <a:gdLst/>
              <a:ahLst/>
              <a:cxnLst/>
              <a:rect l="l" t="t" r="r" b="b"/>
              <a:pathLst>
                <a:path w="2713" h="4381" extrusionOk="0">
                  <a:moveTo>
                    <a:pt x="1" y="0"/>
                  </a:moveTo>
                  <a:lnTo>
                    <a:pt x="1" y="0"/>
                  </a:lnTo>
                  <a:cubicBezTo>
                    <a:pt x="626" y="1228"/>
                    <a:pt x="673" y="2897"/>
                    <a:pt x="441" y="4380"/>
                  </a:cubicBezTo>
                  <a:cubicBezTo>
                    <a:pt x="839" y="4247"/>
                    <a:pt x="1253" y="4130"/>
                    <a:pt x="1645" y="4130"/>
                  </a:cubicBezTo>
                  <a:cubicBezTo>
                    <a:pt x="1731" y="4130"/>
                    <a:pt x="1817" y="4136"/>
                    <a:pt x="1901" y="4148"/>
                  </a:cubicBezTo>
                  <a:cubicBezTo>
                    <a:pt x="2712" y="2410"/>
                    <a:pt x="1623" y="69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7"/>
            <p:cNvSpPr/>
            <p:nvPr/>
          </p:nvSpPr>
          <p:spPr>
            <a:xfrm>
              <a:off x="9061561" y="280085"/>
              <a:ext cx="452659" cy="288791"/>
            </a:xfrm>
            <a:custGeom>
              <a:avLst/>
              <a:gdLst/>
              <a:ahLst/>
              <a:cxnLst/>
              <a:rect l="l" t="t" r="r" b="b"/>
              <a:pathLst>
                <a:path w="6398" h="4082" extrusionOk="0">
                  <a:moveTo>
                    <a:pt x="4224" y="1"/>
                  </a:moveTo>
                  <a:cubicBezTo>
                    <a:pt x="4122" y="1"/>
                    <a:pt x="4020" y="7"/>
                    <a:pt x="3917" y="19"/>
                  </a:cubicBezTo>
                  <a:lnTo>
                    <a:pt x="3941" y="65"/>
                  </a:lnTo>
                  <a:cubicBezTo>
                    <a:pt x="4891" y="436"/>
                    <a:pt x="5493" y="1131"/>
                    <a:pt x="4775" y="2336"/>
                  </a:cubicBezTo>
                  <a:cubicBezTo>
                    <a:pt x="4313" y="3095"/>
                    <a:pt x="3545" y="3408"/>
                    <a:pt x="2740" y="3408"/>
                  </a:cubicBezTo>
                  <a:cubicBezTo>
                    <a:pt x="2414" y="3408"/>
                    <a:pt x="2083" y="3357"/>
                    <a:pt x="1762" y="3263"/>
                  </a:cubicBezTo>
                  <a:cubicBezTo>
                    <a:pt x="1183" y="3101"/>
                    <a:pt x="627" y="2846"/>
                    <a:pt x="94" y="2568"/>
                  </a:cubicBezTo>
                  <a:cubicBezTo>
                    <a:pt x="70" y="2637"/>
                    <a:pt x="24" y="2707"/>
                    <a:pt x="1" y="2776"/>
                  </a:cubicBezTo>
                  <a:cubicBezTo>
                    <a:pt x="936" y="3603"/>
                    <a:pt x="2121" y="4082"/>
                    <a:pt x="3342" y="4082"/>
                  </a:cubicBezTo>
                  <a:cubicBezTo>
                    <a:pt x="3695" y="4082"/>
                    <a:pt x="4051" y="4042"/>
                    <a:pt x="4404" y="3958"/>
                  </a:cubicBezTo>
                  <a:cubicBezTo>
                    <a:pt x="5447" y="3704"/>
                    <a:pt x="6397" y="3008"/>
                    <a:pt x="6351" y="1849"/>
                  </a:cubicBezTo>
                  <a:cubicBezTo>
                    <a:pt x="6287" y="664"/>
                    <a:pt x="5296" y="1"/>
                    <a:pt x="422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a:off x="9061561" y="-220289"/>
              <a:ext cx="234536" cy="326287"/>
            </a:xfrm>
            <a:custGeom>
              <a:avLst/>
              <a:gdLst/>
              <a:ahLst/>
              <a:cxnLst/>
              <a:rect l="l" t="t" r="r" b="b"/>
              <a:pathLst>
                <a:path w="3315" h="4612" extrusionOk="0">
                  <a:moveTo>
                    <a:pt x="1" y="0"/>
                  </a:moveTo>
                  <a:lnTo>
                    <a:pt x="1" y="0"/>
                  </a:lnTo>
                  <a:cubicBezTo>
                    <a:pt x="94" y="116"/>
                    <a:pt x="163" y="255"/>
                    <a:pt x="233" y="394"/>
                  </a:cubicBezTo>
                  <a:cubicBezTo>
                    <a:pt x="1855" y="1089"/>
                    <a:pt x="2944" y="2804"/>
                    <a:pt x="2133" y="4542"/>
                  </a:cubicBezTo>
                  <a:cubicBezTo>
                    <a:pt x="2249" y="4542"/>
                    <a:pt x="2342" y="4566"/>
                    <a:pt x="2434" y="4612"/>
                  </a:cubicBezTo>
                  <a:cubicBezTo>
                    <a:pt x="3315" y="2642"/>
                    <a:pt x="1948" y="62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a:off x="9051727" y="98414"/>
              <a:ext cx="538903" cy="494242"/>
            </a:xfrm>
            <a:custGeom>
              <a:avLst/>
              <a:gdLst/>
              <a:ahLst/>
              <a:cxnLst/>
              <a:rect l="l" t="t" r="r" b="b"/>
              <a:pathLst>
                <a:path w="7617" h="6986" extrusionOk="0">
                  <a:moveTo>
                    <a:pt x="3669" y="1"/>
                  </a:moveTo>
                  <a:cubicBezTo>
                    <a:pt x="3372" y="1"/>
                    <a:pt x="3066" y="78"/>
                    <a:pt x="2782" y="200"/>
                  </a:cubicBezTo>
                  <a:cubicBezTo>
                    <a:pt x="2851" y="246"/>
                    <a:pt x="2921" y="292"/>
                    <a:pt x="2967" y="339"/>
                  </a:cubicBezTo>
                  <a:cubicBezTo>
                    <a:pt x="3178" y="272"/>
                    <a:pt x="3392" y="228"/>
                    <a:pt x="3601" y="228"/>
                  </a:cubicBezTo>
                  <a:cubicBezTo>
                    <a:pt x="3897" y="228"/>
                    <a:pt x="4182" y="316"/>
                    <a:pt x="4427" y="547"/>
                  </a:cubicBezTo>
                  <a:cubicBezTo>
                    <a:pt x="5007" y="1127"/>
                    <a:pt x="4474" y="1776"/>
                    <a:pt x="4010" y="2193"/>
                  </a:cubicBezTo>
                  <a:cubicBezTo>
                    <a:pt x="3894" y="2262"/>
                    <a:pt x="3964" y="2401"/>
                    <a:pt x="4056" y="2424"/>
                  </a:cubicBezTo>
                  <a:lnTo>
                    <a:pt x="3987" y="2424"/>
                  </a:lnTo>
                  <a:cubicBezTo>
                    <a:pt x="3848" y="2170"/>
                    <a:pt x="3639" y="1938"/>
                    <a:pt x="3408" y="1776"/>
                  </a:cubicBezTo>
                  <a:cubicBezTo>
                    <a:pt x="3396" y="1764"/>
                    <a:pt x="3390" y="1758"/>
                    <a:pt x="3384" y="1758"/>
                  </a:cubicBezTo>
                  <a:cubicBezTo>
                    <a:pt x="3379" y="1758"/>
                    <a:pt x="3373" y="1764"/>
                    <a:pt x="3361" y="1776"/>
                  </a:cubicBezTo>
                  <a:cubicBezTo>
                    <a:pt x="3338" y="1799"/>
                    <a:pt x="3338" y="1845"/>
                    <a:pt x="3315" y="1868"/>
                  </a:cubicBezTo>
                  <a:cubicBezTo>
                    <a:pt x="3315" y="1868"/>
                    <a:pt x="3315" y="1891"/>
                    <a:pt x="3338" y="1891"/>
                  </a:cubicBezTo>
                  <a:cubicBezTo>
                    <a:pt x="3477" y="2054"/>
                    <a:pt x="3593" y="2193"/>
                    <a:pt x="3686" y="2378"/>
                  </a:cubicBezTo>
                  <a:cubicBezTo>
                    <a:pt x="3732" y="2424"/>
                    <a:pt x="3755" y="2471"/>
                    <a:pt x="3755" y="2517"/>
                  </a:cubicBezTo>
                  <a:cubicBezTo>
                    <a:pt x="3871" y="2563"/>
                    <a:pt x="3987" y="2587"/>
                    <a:pt x="4080" y="2633"/>
                  </a:cubicBezTo>
                  <a:lnTo>
                    <a:pt x="4056" y="2587"/>
                  </a:lnTo>
                  <a:cubicBezTo>
                    <a:pt x="4159" y="2575"/>
                    <a:pt x="4261" y="2569"/>
                    <a:pt x="4363" y="2569"/>
                  </a:cubicBezTo>
                  <a:cubicBezTo>
                    <a:pt x="5435" y="2569"/>
                    <a:pt x="6426" y="3232"/>
                    <a:pt x="6490" y="4417"/>
                  </a:cubicBezTo>
                  <a:cubicBezTo>
                    <a:pt x="6536" y="5576"/>
                    <a:pt x="5563" y="6295"/>
                    <a:pt x="4543" y="6526"/>
                  </a:cubicBezTo>
                  <a:cubicBezTo>
                    <a:pt x="4188" y="6610"/>
                    <a:pt x="3830" y="6650"/>
                    <a:pt x="3474" y="6650"/>
                  </a:cubicBezTo>
                  <a:cubicBezTo>
                    <a:pt x="2250" y="6650"/>
                    <a:pt x="1056" y="6176"/>
                    <a:pt x="140" y="5368"/>
                  </a:cubicBezTo>
                  <a:cubicBezTo>
                    <a:pt x="94" y="5437"/>
                    <a:pt x="47" y="5530"/>
                    <a:pt x="1" y="5599"/>
                  </a:cubicBezTo>
                  <a:cubicBezTo>
                    <a:pt x="937" y="6400"/>
                    <a:pt x="2357" y="6985"/>
                    <a:pt x="3694" y="6985"/>
                  </a:cubicBezTo>
                  <a:cubicBezTo>
                    <a:pt x="4642" y="6985"/>
                    <a:pt x="5548" y="6691"/>
                    <a:pt x="6212" y="5970"/>
                  </a:cubicBezTo>
                  <a:cubicBezTo>
                    <a:pt x="7616" y="4456"/>
                    <a:pt x="6257" y="2381"/>
                    <a:pt x="4496" y="2381"/>
                  </a:cubicBezTo>
                  <a:cubicBezTo>
                    <a:pt x="4397" y="2381"/>
                    <a:pt x="4297" y="2388"/>
                    <a:pt x="4196" y="2401"/>
                  </a:cubicBezTo>
                  <a:cubicBezTo>
                    <a:pt x="4775" y="1915"/>
                    <a:pt x="5285" y="1150"/>
                    <a:pt x="4705" y="455"/>
                  </a:cubicBezTo>
                  <a:cubicBezTo>
                    <a:pt x="4419" y="129"/>
                    <a:pt x="4051" y="1"/>
                    <a:pt x="366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530;p17"/>
          <p:cNvGrpSpPr/>
          <p:nvPr/>
        </p:nvGrpSpPr>
        <p:grpSpPr>
          <a:xfrm>
            <a:off x="1179870" y="307489"/>
            <a:ext cx="1510200" cy="982975"/>
            <a:chOff x="1179870" y="230616"/>
            <a:chExt cx="1510200" cy="737231"/>
          </a:xfrm>
        </p:grpSpPr>
        <p:sp>
          <p:nvSpPr>
            <p:cNvPr id="531" name="Google Shape;531;p17"/>
            <p:cNvSpPr/>
            <p:nvPr/>
          </p:nvSpPr>
          <p:spPr>
            <a:xfrm>
              <a:off x="1194592" y="246252"/>
              <a:ext cx="1489823" cy="707886"/>
            </a:xfrm>
            <a:custGeom>
              <a:avLst/>
              <a:gdLst/>
              <a:ahLst/>
              <a:cxnLst/>
              <a:rect l="l" t="t" r="r" b="b"/>
              <a:pathLst>
                <a:path w="29346" h="13943" extrusionOk="0">
                  <a:moveTo>
                    <a:pt x="22007" y="0"/>
                  </a:moveTo>
                  <a:cubicBezTo>
                    <a:pt x="20617" y="0"/>
                    <a:pt x="19284" y="795"/>
                    <a:pt x="18506" y="2043"/>
                  </a:cubicBezTo>
                  <a:cubicBezTo>
                    <a:pt x="18475" y="2084"/>
                    <a:pt x="18431" y="2102"/>
                    <a:pt x="18388" y="2102"/>
                  </a:cubicBezTo>
                  <a:cubicBezTo>
                    <a:pt x="18332" y="2102"/>
                    <a:pt x="18277" y="2072"/>
                    <a:pt x="18251" y="2020"/>
                  </a:cubicBezTo>
                  <a:cubicBezTo>
                    <a:pt x="18002" y="1202"/>
                    <a:pt x="17374" y="828"/>
                    <a:pt x="16741" y="828"/>
                  </a:cubicBezTo>
                  <a:cubicBezTo>
                    <a:pt x="15957" y="828"/>
                    <a:pt x="15165" y="1401"/>
                    <a:pt x="15076" y="2414"/>
                  </a:cubicBezTo>
                  <a:cubicBezTo>
                    <a:pt x="15446" y="2437"/>
                    <a:pt x="15794" y="2484"/>
                    <a:pt x="16142" y="2599"/>
                  </a:cubicBezTo>
                  <a:cubicBezTo>
                    <a:pt x="16290" y="2642"/>
                    <a:pt x="16244" y="2860"/>
                    <a:pt x="16110" y="2860"/>
                  </a:cubicBezTo>
                  <a:cubicBezTo>
                    <a:pt x="16098" y="2860"/>
                    <a:pt x="16086" y="2858"/>
                    <a:pt x="16072" y="2854"/>
                  </a:cubicBezTo>
                  <a:cubicBezTo>
                    <a:pt x="15646" y="2733"/>
                    <a:pt x="15233" y="2668"/>
                    <a:pt x="14820" y="2668"/>
                  </a:cubicBezTo>
                  <a:cubicBezTo>
                    <a:pt x="14445" y="2668"/>
                    <a:pt x="14070" y="2721"/>
                    <a:pt x="13685" y="2831"/>
                  </a:cubicBezTo>
                  <a:cubicBezTo>
                    <a:pt x="13677" y="2833"/>
                    <a:pt x="13670" y="2833"/>
                    <a:pt x="13663" y="2833"/>
                  </a:cubicBezTo>
                  <a:cubicBezTo>
                    <a:pt x="13564" y="2833"/>
                    <a:pt x="13531" y="2689"/>
                    <a:pt x="13639" y="2646"/>
                  </a:cubicBezTo>
                  <a:cubicBezTo>
                    <a:pt x="13894" y="2553"/>
                    <a:pt x="14149" y="2484"/>
                    <a:pt x="14427" y="2460"/>
                  </a:cubicBezTo>
                  <a:cubicBezTo>
                    <a:pt x="13870" y="1313"/>
                    <a:pt x="12689" y="818"/>
                    <a:pt x="11497" y="818"/>
                  </a:cubicBezTo>
                  <a:cubicBezTo>
                    <a:pt x="11100" y="818"/>
                    <a:pt x="10701" y="873"/>
                    <a:pt x="10325" y="977"/>
                  </a:cubicBezTo>
                  <a:cubicBezTo>
                    <a:pt x="8378" y="1510"/>
                    <a:pt x="7127" y="3179"/>
                    <a:pt x="7266" y="5172"/>
                  </a:cubicBezTo>
                  <a:cubicBezTo>
                    <a:pt x="7266" y="5251"/>
                    <a:pt x="7191" y="5297"/>
                    <a:pt x="7121" y="5297"/>
                  </a:cubicBezTo>
                  <a:cubicBezTo>
                    <a:pt x="7088" y="5297"/>
                    <a:pt x="7056" y="5287"/>
                    <a:pt x="7034" y="5265"/>
                  </a:cubicBezTo>
                  <a:cubicBezTo>
                    <a:pt x="6622" y="4842"/>
                    <a:pt x="5917" y="4562"/>
                    <a:pt x="5289" y="4562"/>
                  </a:cubicBezTo>
                  <a:cubicBezTo>
                    <a:pt x="4504" y="4562"/>
                    <a:pt x="3841" y="5000"/>
                    <a:pt x="4021" y="6145"/>
                  </a:cubicBezTo>
                  <a:cubicBezTo>
                    <a:pt x="4036" y="6190"/>
                    <a:pt x="4003" y="6216"/>
                    <a:pt x="3965" y="6216"/>
                  </a:cubicBezTo>
                  <a:cubicBezTo>
                    <a:pt x="3944" y="6216"/>
                    <a:pt x="3922" y="6208"/>
                    <a:pt x="3905" y="6192"/>
                  </a:cubicBezTo>
                  <a:lnTo>
                    <a:pt x="3882" y="6215"/>
                  </a:lnTo>
                  <a:cubicBezTo>
                    <a:pt x="3901" y="6215"/>
                    <a:pt x="3889" y="6244"/>
                    <a:pt x="3872" y="6244"/>
                  </a:cubicBezTo>
                  <a:cubicBezTo>
                    <a:pt x="3868" y="6244"/>
                    <a:pt x="3863" y="6243"/>
                    <a:pt x="3859" y="6238"/>
                  </a:cubicBezTo>
                  <a:cubicBezTo>
                    <a:pt x="3482" y="6033"/>
                    <a:pt x="3018" y="5930"/>
                    <a:pt x="2545" y="5930"/>
                  </a:cubicBezTo>
                  <a:cubicBezTo>
                    <a:pt x="1362" y="5930"/>
                    <a:pt x="124" y="6575"/>
                    <a:pt x="58" y="7883"/>
                  </a:cubicBezTo>
                  <a:cubicBezTo>
                    <a:pt x="1" y="9260"/>
                    <a:pt x="1080" y="9732"/>
                    <a:pt x="2229" y="9732"/>
                  </a:cubicBezTo>
                  <a:cubicBezTo>
                    <a:pt x="2937" y="9732"/>
                    <a:pt x="3671" y="9553"/>
                    <a:pt x="4183" y="9297"/>
                  </a:cubicBezTo>
                  <a:cubicBezTo>
                    <a:pt x="4199" y="9287"/>
                    <a:pt x="4216" y="9282"/>
                    <a:pt x="4232" y="9282"/>
                  </a:cubicBezTo>
                  <a:cubicBezTo>
                    <a:pt x="4289" y="9282"/>
                    <a:pt x="4340" y="9336"/>
                    <a:pt x="4322" y="9390"/>
                  </a:cubicBezTo>
                  <a:cubicBezTo>
                    <a:pt x="3697" y="11267"/>
                    <a:pt x="5643" y="13237"/>
                    <a:pt x="7312" y="13723"/>
                  </a:cubicBezTo>
                  <a:cubicBezTo>
                    <a:pt x="7620" y="13812"/>
                    <a:pt x="7931" y="13855"/>
                    <a:pt x="8237" y="13855"/>
                  </a:cubicBezTo>
                  <a:cubicBezTo>
                    <a:pt x="9611" y="13855"/>
                    <a:pt x="10877" y="12998"/>
                    <a:pt x="11275" y="11615"/>
                  </a:cubicBezTo>
                  <a:cubicBezTo>
                    <a:pt x="10904" y="11545"/>
                    <a:pt x="10580" y="11383"/>
                    <a:pt x="10278" y="11197"/>
                  </a:cubicBezTo>
                  <a:cubicBezTo>
                    <a:pt x="10220" y="11139"/>
                    <a:pt x="10260" y="11048"/>
                    <a:pt x="10329" y="11048"/>
                  </a:cubicBezTo>
                  <a:cubicBezTo>
                    <a:pt x="10342" y="11048"/>
                    <a:pt x="10356" y="11051"/>
                    <a:pt x="10371" y="11058"/>
                  </a:cubicBezTo>
                  <a:cubicBezTo>
                    <a:pt x="10695" y="11221"/>
                    <a:pt x="11020" y="11336"/>
                    <a:pt x="11344" y="11406"/>
                  </a:cubicBezTo>
                  <a:cubicBezTo>
                    <a:pt x="11365" y="11346"/>
                    <a:pt x="11415" y="11320"/>
                    <a:pt x="11470" y="11320"/>
                  </a:cubicBezTo>
                  <a:cubicBezTo>
                    <a:pt x="11541" y="11320"/>
                    <a:pt x="11619" y="11364"/>
                    <a:pt x="11646" y="11429"/>
                  </a:cubicBezTo>
                  <a:cubicBezTo>
                    <a:pt x="11657" y="11418"/>
                    <a:pt x="11675" y="11412"/>
                    <a:pt x="11689" y="11412"/>
                  </a:cubicBezTo>
                  <a:cubicBezTo>
                    <a:pt x="11704" y="11412"/>
                    <a:pt x="11715" y="11418"/>
                    <a:pt x="11715" y="11429"/>
                  </a:cubicBezTo>
                  <a:cubicBezTo>
                    <a:pt x="11790" y="11435"/>
                    <a:pt x="11864" y="11438"/>
                    <a:pt x="11939" y="11438"/>
                  </a:cubicBezTo>
                  <a:cubicBezTo>
                    <a:pt x="12142" y="11438"/>
                    <a:pt x="12346" y="11417"/>
                    <a:pt x="12550" y="11383"/>
                  </a:cubicBezTo>
                  <a:cubicBezTo>
                    <a:pt x="12557" y="11382"/>
                    <a:pt x="12564" y="11381"/>
                    <a:pt x="12571" y="11381"/>
                  </a:cubicBezTo>
                  <a:cubicBezTo>
                    <a:pt x="12695" y="11381"/>
                    <a:pt x="12751" y="11571"/>
                    <a:pt x="12619" y="11615"/>
                  </a:cubicBezTo>
                  <a:cubicBezTo>
                    <a:pt x="12410" y="11667"/>
                    <a:pt x="12189" y="11693"/>
                    <a:pt x="11964" y="11693"/>
                  </a:cubicBezTo>
                  <a:cubicBezTo>
                    <a:pt x="11889" y="11693"/>
                    <a:pt x="11814" y="11690"/>
                    <a:pt x="11738" y="11684"/>
                  </a:cubicBezTo>
                  <a:lnTo>
                    <a:pt x="11738" y="11684"/>
                  </a:lnTo>
                  <a:cubicBezTo>
                    <a:pt x="11831" y="12796"/>
                    <a:pt x="13175" y="13283"/>
                    <a:pt x="14102" y="13469"/>
                  </a:cubicBezTo>
                  <a:cubicBezTo>
                    <a:pt x="14368" y="13524"/>
                    <a:pt x="14643" y="13554"/>
                    <a:pt x="14915" y="13554"/>
                  </a:cubicBezTo>
                  <a:cubicBezTo>
                    <a:pt x="15897" y="13554"/>
                    <a:pt x="16840" y="13159"/>
                    <a:pt x="17185" y="12124"/>
                  </a:cubicBezTo>
                  <a:cubicBezTo>
                    <a:pt x="17208" y="12066"/>
                    <a:pt x="17260" y="12037"/>
                    <a:pt x="17312" y="12037"/>
                  </a:cubicBezTo>
                  <a:cubicBezTo>
                    <a:pt x="17364" y="12037"/>
                    <a:pt x="17416" y="12066"/>
                    <a:pt x="17439" y="12124"/>
                  </a:cubicBezTo>
                  <a:cubicBezTo>
                    <a:pt x="17956" y="13393"/>
                    <a:pt x="19340" y="13943"/>
                    <a:pt x="20830" y="13943"/>
                  </a:cubicBezTo>
                  <a:cubicBezTo>
                    <a:pt x="23423" y="13943"/>
                    <a:pt x="26339" y="12281"/>
                    <a:pt x="25574" y="9853"/>
                  </a:cubicBezTo>
                  <a:cubicBezTo>
                    <a:pt x="25536" y="9739"/>
                    <a:pt x="25639" y="9656"/>
                    <a:pt x="25741" y="9656"/>
                  </a:cubicBezTo>
                  <a:cubicBezTo>
                    <a:pt x="25763" y="9656"/>
                    <a:pt x="25785" y="9660"/>
                    <a:pt x="25806" y="9668"/>
                  </a:cubicBezTo>
                  <a:cubicBezTo>
                    <a:pt x="25764" y="9647"/>
                    <a:pt x="25797" y="9571"/>
                    <a:pt x="25853" y="9571"/>
                  </a:cubicBezTo>
                  <a:cubicBezTo>
                    <a:pt x="25860" y="9571"/>
                    <a:pt x="25868" y="9573"/>
                    <a:pt x="25875" y="9575"/>
                  </a:cubicBezTo>
                  <a:cubicBezTo>
                    <a:pt x="26082" y="9631"/>
                    <a:pt x="26298" y="9658"/>
                    <a:pt x="26516" y="9658"/>
                  </a:cubicBezTo>
                  <a:cubicBezTo>
                    <a:pt x="27570" y="9658"/>
                    <a:pt x="28666" y="9028"/>
                    <a:pt x="28934" y="7953"/>
                  </a:cubicBezTo>
                  <a:cubicBezTo>
                    <a:pt x="29346" y="6432"/>
                    <a:pt x="27851" y="6072"/>
                    <a:pt x="26583" y="6072"/>
                  </a:cubicBezTo>
                  <a:cubicBezTo>
                    <a:pt x="26209" y="6072"/>
                    <a:pt x="25854" y="6103"/>
                    <a:pt x="25574" y="6145"/>
                  </a:cubicBezTo>
                  <a:cubicBezTo>
                    <a:pt x="25538" y="6202"/>
                    <a:pt x="25487" y="6226"/>
                    <a:pt x="25436" y="6226"/>
                  </a:cubicBezTo>
                  <a:cubicBezTo>
                    <a:pt x="25322" y="6226"/>
                    <a:pt x="25209" y="6104"/>
                    <a:pt x="25273" y="5960"/>
                  </a:cubicBezTo>
                  <a:cubicBezTo>
                    <a:pt x="26362" y="4013"/>
                    <a:pt x="25806" y="1557"/>
                    <a:pt x="23789" y="467"/>
                  </a:cubicBezTo>
                  <a:cubicBezTo>
                    <a:pt x="23211" y="147"/>
                    <a:pt x="22604" y="0"/>
                    <a:pt x="2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7"/>
            <p:cNvSpPr/>
            <p:nvPr/>
          </p:nvSpPr>
          <p:spPr>
            <a:xfrm>
              <a:off x="1179870" y="231123"/>
              <a:ext cx="1509267" cy="736723"/>
            </a:xfrm>
            <a:custGeom>
              <a:avLst/>
              <a:gdLst/>
              <a:ahLst/>
              <a:cxnLst/>
              <a:rect l="l" t="t" r="r" b="b"/>
              <a:pathLst>
                <a:path w="29729" h="14511" extrusionOk="0">
                  <a:moveTo>
                    <a:pt x="22302" y="1"/>
                  </a:moveTo>
                  <a:cubicBezTo>
                    <a:pt x="20881" y="1"/>
                    <a:pt x="19495" y="727"/>
                    <a:pt x="18703" y="1994"/>
                  </a:cubicBezTo>
                  <a:cubicBezTo>
                    <a:pt x="18356" y="1261"/>
                    <a:pt x="17671" y="909"/>
                    <a:pt x="17000" y="909"/>
                  </a:cubicBezTo>
                  <a:cubicBezTo>
                    <a:pt x="16101" y="909"/>
                    <a:pt x="15227" y="1541"/>
                    <a:pt x="15227" y="2735"/>
                  </a:cubicBezTo>
                  <a:lnTo>
                    <a:pt x="15018" y="2735"/>
                  </a:lnTo>
                  <a:cubicBezTo>
                    <a:pt x="15041" y="2689"/>
                    <a:pt x="15041" y="2642"/>
                    <a:pt x="15018" y="2596"/>
                  </a:cubicBezTo>
                  <a:cubicBezTo>
                    <a:pt x="14424" y="1337"/>
                    <a:pt x="13104" y="778"/>
                    <a:pt x="11775" y="778"/>
                  </a:cubicBezTo>
                  <a:cubicBezTo>
                    <a:pt x="11342" y="778"/>
                    <a:pt x="10909" y="837"/>
                    <a:pt x="10499" y="951"/>
                  </a:cubicBezTo>
                  <a:cubicBezTo>
                    <a:pt x="8598" y="1484"/>
                    <a:pt x="7162" y="3175"/>
                    <a:pt x="7254" y="5169"/>
                  </a:cubicBezTo>
                  <a:cubicBezTo>
                    <a:pt x="6809" y="4822"/>
                    <a:pt x="6282" y="4570"/>
                    <a:pt x="5731" y="4570"/>
                  </a:cubicBezTo>
                  <a:cubicBezTo>
                    <a:pt x="5507" y="4570"/>
                    <a:pt x="5280" y="4611"/>
                    <a:pt x="5053" y="4705"/>
                  </a:cubicBezTo>
                  <a:cubicBezTo>
                    <a:pt x="4381" y="5030"/>
                    <a:pt x="4010" y="5748"/>
                    <a:pt x="4195" y="6466"/>
                  </a:cubicBezTo>
                  <a:cubicBezTo>
                    <a:pt x="4195" y="6490"/>
                    <a:pt x="4195" y="6490"/>
                    <a:pt x="4195" y="6490"/>
                  </a:cubicBezTo>
                  <a:cubicBezTo>
                    <a:pt x="4203" y="6514"/>
                    <a:pt x="4223" y="6524"/>
                    <a:pt x="4243" y="6524"/>
                  </a:cubicBezTo>
                  <a:cubicBezTo>
                    <a:pt x="4282" y="6524"/>
                    <a:pt x="4326" y="6488"/>
                    <a:pt x="4311" y="6443"/>
                  </a:cubicBezTo>
                  <a:cubicBezTo>
                    <a:pt x="4130" y="5305"/>
                    <a:pt x="4800" y="4867"/>
                    <a:pt x="5589" y="4867"/>
                  </a:cubicBezTo>
                  <a:cubicBezTo>
                    <a:pt x="6214" y="4867"/>
                    <a:pt x="6914" y="5142"/>
                    <a:pt x="7324" y="5563"/>
                  </a:cubicBezTo>
                  <a:cubicBezTo>
                    <a:pt x="7346" y="5592"/>
                    <a:pt x="7378" y="5605"/>
                    <a:pt x="7412" y="5605"/>
                  </a:cubicBezTo>
                  <a:cubicBezTo>
                    <a:pt x="7481" y="5605"/>
                    <a:pt x="7556" y="5548"/>
                    <a:pt x="7556" y="5470"/>
                  </a:cubicBezTo>
                  <a:cubicBezTo>
                    <a:pt x="7417" y="3477"/>
                    <a:pt x="8668" y="1808"/>
                    <a:pt x="10592" y="1275"/>
                  </a:cubicBezTo>
                  <a:cubicBezTo>
                    <a:pt x="10974" y="1171"/>
                    <a:pt x="11377" y="1116"/>
                    <a:pt x="11777" y="1116"/>
                  </a:cubicBezTo>
                  <a:cubicBezTo>
                    <a:pt x="12979" y="1116"/>
                    <a:pt x="14160" y="1611"/>
                    <a:pt x="14717" y="2758"/>
                  </a:cubicBezTo>
                  <a:cubicBezTo>
                    <a:pt x="14439" y="2805"/>
                    <a:pt x="14184" y="2851"/>
                    <a:pt x="13929" y="2944"/>
                  </a:cubicBezTo>
                  <a:cubicBezTo>
                    <a:pt x="13821" y="2987"/>
                    <a:pt x="13854" y="3131"/>
                    <a:pt x="13953" y="3131"/>
                  </a:cubicBezTo>
                  <a:cubicBezTo>
                    <a:pt x="13960" y="3131"/>
                    <a:pt x="13967" y="3131"/>
                    <a:pt x="13975" y="3129"/>
                  </a:cubicBezTo>
                  <a:cubicBezTo>
                    <a:pt x="14360" y="3019"/>
                    <a:pt x="14735" y="2966"/>
                    <a:pt x="15110" y="2966"/>
                  </a:cubicBezTo>
                  <a:cubicBezTo>
                    <a:pt x="15523" y="2966"/>
                    <a:pt x="15936" y="3031"/>
                    <a:pt x="16362" y="3152"/>
                  </a:cubicBezTo>
                  <a:cubicBezTo>
                    <a:pt x="16376" y="3156"/>
                    <a:pt x="16388" y="3158"/>
                    <a:pt x="16400" y="3158"/>
                  </a:cubicBezTo>
                  <a:cubicBezTo>
                    <a:pt x="16531" y="3158"/>
                    <a:pt x="16559" y="2940"/>
                    <a:pt x="16432" y="2897"/>
                  </a:cubicBezTo>
                  <a:cubicBezTo>
                    <a:pt x="16084" y="2782"/>
                    <a:pt x="15713" y="2735"/>
                    <a:pt x="15366" y="2712"/>
                  </a:cubicBezTo>
                  <a:cubicBezTo>
                    <a:pt x="15443" y="1709"/>
                    <a:pt x="16241" y="1134"/>
                    <a:pt x="17031" y="1134"/>
                  </a:cubicBezTo>
                  <a:cubicBezTo>
                    <a:pt x="17665" y="1134"/>
                    <a:pt x="18293" y="1503"/>
                    <a:pt x="18541" y="2318"/>
                  </a:cubicBezTo>
                  <a:cubicBezTo>
                    <a:pt x="18566" y="2382"/>
                    <a:pt x="18620" y="2417"/>
                    <a:pt x="18674" y="2417"/>
                  </a:cubicBezTo>
                  <a:cubicBezTo>
                    <a:pt x="18719" y="2417"/>
                    <a:pt x="18764" y="2393"/>
                    <a:pt x="18796" y="2341"/>
                  </a:cubicBezTo>
                  <a:cubicBezTo>
                    <a:pt x="19574" y="1092"/>
                    <a:pt x="20909" y="308"/>
                    <a:pt x="22300" y="308"/>
                  </a:cubicBezTo>
                  <a:cubicBezTo>
                    <a:pt x="22896" y="308"/>
                    <a:pt x="23502" y="452"/>
                    <a:pt x="24079" y="765"/>
                  </a:cubicBezTo>
                  <a:cubicBezTo>
                    <a:pt x="26096" y="1878"/>
                    <a:pt x="26652" y="4311"/>
                    <a:pt x="25563" y="6281"/>
                  </a:cubicBezTo>
                  <a:cubicBezTo>
                    <a:pt x="25499" y="6408"/>
                    <a:pt x="25611" y="6525"/>
                    <a:pt x="25724" y="6525"/>
                  </a:cubicBezTo>
                  <a:cubicBezTo>
                    <a:pt x="25776" y="6525"/>
                    <a:pt x="25828" y="6501"/>
                    <a:pt x="25864" y="6443"/>
                  </a:cubicBezTo>
                  <a:cubicBezTo>
                    <a:pt x="26144" y="6401"/>
                    <a:pt x="26499" y="6370"/>
                    <a:pt x="26873" y="6370"/>
                  </a:cubicBezTo>
                  <a:cubicBezTo>
                    <a:pt x="28141" y="6370"/>
                    <a:pt x="29636" y="6730"/>
                    <a:pt x="29224" y="8251"/>
                  </a:cubicBezTo>
                  <a:cubicBezTo>
                    <a:pt x="28956" y="9326"/>
                    <a:pt x="27860" y="9956"/>
                    <a:pt x="26793" y="9956"/>
                  </a:cubicBezTo>
                  <a:cubicBezTo>
                    <a:pt x="26572" y="9956"/>
                    <a:pt x="26353" y="9929"/>
                    <a:pt x="26142" y="9873"/>
                  </a:cubicBezTo>
                  <a:cubicBezTo>
                    <a:pt x="26137" y="9871"/>
                    <a:pt x="26132" y="9869"/>
                    <a:pt x="26127" y="9869"/>
                  </a:cubicBezTo>
                  <a:cubicBezTo>
                    <a:pt x="26087" y="9869"/>
                    <a:pt x="26054" y="9948"/>
                    <a:pt x="26096" y="9989"/>
                  </a:cubicBezTo>
                  <a:cubicBezTo>
                    <a:pt x="26069" y="9973"/>
                    <a:pt x="26040" y="9966"/>
                    <a:pt x="26012" y="9966"/>
                  </a:cubicBezTo>
                  <a:cubicBezTo>
                    <a:pt x="25916" y="9966"/>
                    <a:pt x="25828" y="10049"/>
                    <a:pt x="25864" y="10174"/>
                  </a:cubicBezTo>
                  <a:cubicBezTo>
                    <a:pt x="26629" y="12586"/>
                    <a:pt x="23717" y="14242"/>
                    <a:pt x="21125" y="14242"/>
                  </a:cubicBezTo>
                  <a:cubicBezTo>
                    <a:pt x="19632" y="14242"/>
                    <a:pt x="18246" y="13693"/>
                    <a:pt x="17729" y="12422"/>
                  </a:cubicBezTo>
                  <a:cubicBezTo>
                    <a:pt x="17706" y="12364"/>
                    <a:pt x="17654" y="12335"/>
                    <a:pt x="17602" y="12335"/>
                  </a:cubicBezTo>
                  <a:cubicBezTo>
                    <a:pt x="17550" y="12335"/>
                    <a:pt x="17498" y="12364"/>
                    <a:pt x="17475" y="12422"/>
                  </a:cubicBezTo>
                  <a:cubicBezTo>
                    <a:pt x="17111" y="13457"/>
                    <a:pt x="16180" y="13852"/>
                    <a:pt x="15202" y="13852"/>
                  </a:cubicBezTo>
                  <a:cubicBezTo>
                    <a:pt x="14932" y="13852"/>
                    <a:pt x="14658" y="13822"/>
                    <a:pt x="14392" y="13767"/>
                  </a:cubicBezTo>
                  <a:cubicBezTo>
                    <a:pt x="13465" y="13581"/>
                    <a:pt x="12121" y="13094"/>
                    <a:pt x="12028" y="12005"/>
                  </a:cubicBezTo>
                  <a:lnTo>
                    <a:pt x="12028" y="12005"/>
                  </a:lnTo>
                  <a:cubicBezTo>
                    <a:pt x="12100" y="12011"/>
                    <a:pt x="12171" y="12014"/>
                    <a:pt x="12241" y="12014"/>
                  </a:cubicBezTo>
                  <a:cubicBezTo>
                    <a:pt x="12471" y="12014"/>
                    <a:pt x="12697" y="11983"/>
                    <a:pt x="12909" y="11913"/>
                  </a:cubicBezTo>
                  <a:cubicBezTo>
                    <a:pt x="13041" y="11869"/>
                    <a:pt x="12985" y="11679"/>
                    <a:pt x="12861" y="11679"/>
                  </a:cubicBezTo>
                  <a:cubicBezTo>
                    <a:pt x="12854" y="11679"/>
                    <a:pt x="12847" y="11680"/>
                    <a:pt x="12840" y="11681"/>
                  </a:cubicBezTo>
                  <a:cubicBezTo>
                    <a:pt x="12636" y="11715"/>
                    <a:pt x="12432" y="11736"/>
                    <a:pt x="12229" y="11736"/>
                  </a:cubicBezTo>
                  <a:cubicBezTo>
                    <a:pt x="12154" y="11736"/>
                    <a:pt x="12080" y="11733"/>
                    <a:pt x="12005" y="11727"/>
                  </a:cubicBezTo>
                  <a:lnTo>
                    <a:pt x="11936" y="11727"/>
                  </a:lnTo>
                  <a:cubicBezTo>
                    <a:pt x="11909" y="11662"/>
                    <a:pt x="11831" y="11618"/>
                    <a:pt x="11760" y="11618"/>
                  </a:cubicBezTo>
                  <a:cubicBezTo>
                    <a:pt x="11705" y="11618"/>
                    <a:pt x="11655" y="11644"/>
                    <a:pt x="11634" y="11704"/>
                  </a:cubicBezTo>
                  <a:cubicBezTo>
                    <a:pt x="11310" y="11634"/>
                    <a:pt x="10985" y="11542"/>
                    <a:pt x="10661" y="11356"/>
                  </a:cubicBezTo>
                  <a:cubicBezTo>
                    <a:pt x="10646" y="11349"/>
                    <a:pt x="10632" y="11346"/>
                    <a:pt x="10619" y="11346"/>
                  </a:cubicBezTo>
                  <a:cubicBezTo>
                    <a:pt x="10550" y="11346"/>
                    <a:pt x="10510" y="11437"/>
                    <a:pt x="10568" y="11495"/>
                  </a:cubicBezTo>
                  <a:cubicBezTo>
                    <a:pt x="10870" y="11704"/>
                    <a:pt x="11217" y="11843"/>
                    <a:pt x="11565" y="11936"/>
                  </a:cubicBezTo>
                  <a:cubicBezTo>
                    <a:pt x="11167" y="13300"/>
                    <a:pt x="9902" y="14153"/>
                    <a:pt x="8529" y="14153"/>
                  </a:cubicBezTo>
                  <a:cubicBezTo>
                    <a:pt x="8222" y="14153"/>
                    <a:pt x="7911" y="14110"/>
                    <a:pt x="7602" y="14021"/>
                  </a:cubicBezTo>
                  <a:cubicBezTo>
                    <a:pt x="5933" y="13535"/>
                    <a:pt x="3987" y="11565"/>
                    <a:pt x="4612" y="9711"/>
                  </a:cubicBezTo>
                  <a:cubicBezTo>
                    <a:pt x="4630" y="9639"/>
                    <a:pt x="4578" y="9580"/>
                    <a:pt x="4521" y="9580"/>
                  </a:cubicBezTo>
                  <a:cubicBezTo>
                    <a:pt x="4505" y="9580"/>
                    <a:pt x="4489" y="9585"/>
                    <a:pt x="4473" y="9595"/>
                  </a:cubicBezTo>
                  <a:cubicBezTo>
                    <a:pt x="3957" y="9853"/>
                    <a:pt x="3215" y="10036"/>
                    <a:pt x="2502" y="10036"/>
                  </a:cubicBezTo>
                  <a:cubicBezTo>
                    <a:pt x="1359" y="10036"/>
                    <a:pt x="291" y="9566"/>
                    <a:pt x="348" y="8181"/>
                  </a:cubicBezTo>
                  <a:cubicBezTo>
                    <a:pt x="414" y="6882"/>
                    <a:pt x="1636" y="6236"/>
                    <a:pt x="2804" y="6236"/>
                  </a:cubicBezTo>
                  <a:cubicBezTo>
                    <a:pt x="3281" y="6236"/>
                    <a:pt x="3749" y="6344"/>
                    <a:pt x="4126" y="6559"/>
                  </a:cubicBezTo>
                  <a:cubicBezTo>
                    <a:pt x="4149" y="6559"/>
                    <a:pt x="4195" y="6536"/>
                    <a:pt x="4172" y="6513"/>
                  </a:cubicBezTo>
                  <a:cubicBezTo>
                    <a:pt x="3774" y="6180"/>
                    <a:pt x="3262" y="6027"/>
                    <a:pt x="2738" y="6027"/>
                  </a:cubicBezTo>
                  <a:cubicBezTo>
                    <a:pt x="1585" y="6027"/>
                    <a:pt x="370" y="6763"/>
                    <a:pt x="163" y="7926"/>
                  </a:cubicBezTo>
                  <a:cubicBezTo>
                    <a:pt x="0" y="8807"/>
                    <a:pt x="533" y="9641"/>
                    <a:pt x="1298" y="10035"/>
                  </a:cubicBezTo>
                  <a:cubicBezTo>
                    <a:pt x="1666" y="10248"/>
                    <a:pt x="2099" y="10348"/>
                    <a:pt x="2515" y="10348"/>
                  </a:cubicBezTo>
                  <a:cubicBezTo>
                    <a:pt x="2597" y="10348"/>
                    <a:pt x="2678" y="10344"/>
                    <a:pt x="2758" y="10337"/>
                  </a:cubicBezTo>
                  <a:cubicBezTo>
                    <a:pt x="2967" y="10337"/>
                    <a:pt x="3199" y="10290"/>
                    <a:pt x="3407" y="10244"/>
                  </a:cubicBezTo>
                  <a:cubicBezTo>
                    <a:pt x="3562" y="10200"/>
                    <a:pt x="3930" y="9964"/>
                    <a:pt x="4124" y="9964"/>
                  </a:cubicBezTo>
                  <a:cubicBezTo>
                    <a:pt x="4132" y="9964"/>
                    <a:pt x="4141" y="9965"/>
                    <a:pt x="4149" y="9966"/>
                  </a:cubicBezTo>
                  <a:cubicBezTo>
                    <a:pt x="4172" y="9977"/>
                    <a:pt x="4195" y="9983"/>
                    <a:pt x="4215" y="9983"/>
                  </a:cubicBezTo>
                  <a:cubicBezTo>
                    <a:pt x="4236" y="9983"/>
                    <a:pt x="4253" y="9977"/>
                    <a:pt x="4265" y="9966"/>
                  </a:cubicBezTo>
                  <a:lnTo>
                    <a:pt x="4265" y="9966"/>
                  </a:lnTo>
                  <a:cubicBezTo>
                    <a:pt x="4242" y="10012"/>
                    <a:pt x="4242" y="10105"/>
                    <a:pt x="4265" y="10267"/>
                  </a:cubicBezTo>
                  <a:cubicBezTo>
                    <a:pt x="4311" y="10452"/>
                    <a:pt x="4288" y="10684"/>
                    <a:pt x="4311" y="10893"/>
                  </a:cubicBezTo>
                  <a:cubicBezTo>
                    <a:pt x="4404" y="11495"/>
                    <a:pt x="4705" y="12052"/>
                    <a:pt x="5076" y="12538"/>
                  </a:cubicBezTo>
                  <a:cubicBezTo>
                    <a:pt x="5655" y="13326"/>
                    <a:pt x="6443" y="13975"/>
                    <a:pt x="7370" y="14276"/>
                  </a:cubicBezTo>
                  <a:cubicBezTo>
                    <a:pt x="7749" y="14406"/>
                    <a:pt x="8143" y="14468"/>
                    <a:pt x="8535" y="14468"/>
                  </a:cubicBezTo>
                  <a:cubicBezTo>
                    <a:pt x="10038" y="14468"/>
                    <a:pt x="11503" y="13554"/>
                    <a:pt x="11889" y="12028"/>
                  </a:cubicBezTo>
                  <a:cubicBezTo>
                    <a:pt x="11913" y="13303"/>
                    <a:pt x="13604" y="13882"/>
                    <a:pt x="14670" y="14021"/>
                  </a:cubicBezTo>
                  <a:cubicBezTo>
                    <a:pt x="14863" y="14052"/>
                    <a:pt x="15056" y="14067"/>
                    <a:pt x="15247" y="14067"/>
                  </a:cubicBezTo>
                  <a:cubicBezTo>
                    <a:pt x="16227" y="14067"/>
                    <a:pt x="17148" y="13659"/>
                    <a:pt x="17614" y="12747"/>
                  </a:cubicBezTo>
                  <a:cubicBezTo>
                    <a:pt x="18274" y="14034"/>
                    <a:pt x="19722" y="14511"/>
                    <a:pt x="21145" y="14511"/>
                  </a:cubicBezTo>
                  <a:cubicBezTo>
                    <a:pt x="21720" y="14511"/>
                    <a:pt x="22291" y="14433"/>
                    <a:pt x="22805" y="14300"/>
                  </a:cubicBezTo>
                  <a:cubicBezTo>
                    <a:pt x="24589" y="13836"/>
                    <a:pt x="26884" y="12214"/>
                    <a:pt x="26165" y="10082"/>
                  </a:cubicBezTo>
                  <a:cubicBezTo>
                    <a:pt x="26165" y="10059"/>
                    <a:pt x="26142" y="10035"/>
                    <a:pt x="26119" y="10012"/>
                  </a:cubicBezTo>
                  <a:lnTo>
                    <a:pt x="26119" y="10012"/>
                  </a:lnTo>
                  <a:cubicBezTo>
                    <a:pt x="26373" y="10094"/>
                    <a:pt x="26641" y="10133"/>
                    <a:pt x="26911" y="10133"/>
                  </a:cubicBezTo>
                  <a:cubicBezTo>
                    <a:pt x="28166" y="10133"/>
                    <a:pt x="29462" y="9285"/>
                    <a:pt x="29595" y="7950"/>
                  </a:cubicBezTo>
                  <a:cubicBezTo>
                    <a:pt x="29729" y="6478"/>
                    <a:pt x="28176" y="6015"/>
                    <a:pt x="26847" y="6015"/>
                  </a:cubicBezTo>
                  <a:cubicBezTo>
                    <a:pt x="26565" y="6015"/>
                    <a:pt x="26293" y="6036"/>
                    <a:pt x="26049" y="6072"/>
                  </a:cubicBezTo>
                  <a:cubicBezTo>
                    <a:pt x="27000" y="4056"/>
                    <a:pt x="26281" y="1576"/>
                    <a:pt x="24242" y="487"/>
                  </a:cubicBezTo>
                  <a:cubicBezTo>
                    <a:pt x="23625" y="157"/>
                    <a:pt x="22960" y="1"/>
                    <a:pt x="2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7"/>
            <p:cNvSpPr/>
            <p:nvPr/>
          </p:nvSpPr>
          <p:spPr>
            <a:xfrm>
              <a:off x="1797526" y="245998"/>
              <a:ext cx="887162" cy="708140"/>
            </a:xfrm>
            <a:custGeom>
              <a:avLst/>
              <a:gdLst/>
              <a:ahLst/>
              <a:cxnLst/>
              <a:rect l="l" t="t" r="r" b="b"/>
              <a:pathLst>
                <a:path w="17475" h="13948" extrusionOk="0">
                  <a:moveTo>
                    <a:pt x="10135" y="1"/>
                  </a:moveTo>
                  <a:cubicBezTo>
                    <a:pt x="9449" y="1"/>
                    <a:pt x="8776" y="195"/>
                    <a:pt x="8181" y="542"/>
                  </a:cubicBezTo>
                  <a:cubicBezTo>
                    <a:pt x="8552" y="658"/>
                    <a:pt x="8900" y="797"/>
                    <a:pt x="9224" y="959"/>
                  </a:cubicBezTo>
                  <a:cubicBezTo>
                    <a:pt x="10337" y="1469"/>
                    <a:pt x="11449" y="2349"/>
                    <a:pt x="12121" y="3369"/>
                  </a:cubicBezTo>
                  <a:cubicBezTo>
                    <a:pt x="12747" y="4273"/>
                    <a:pt x="12724" y="5200"/>
                    <a:pt x="12608" y="6173"/>
                  </a:cubicBezTo>
                  <a:cubicBezTo>
                    <a:pt x="13512" y="6220"/>
                    <a:pt x="14439" y="6475"/>
                    <a:pt x="14693" y="7448"/>
                  </a:cubicBezTo>
                  <a:cubicBezTo>
                    <a:pt x="14995" y="8468"/>
                    <a:pt x="14114" y="9232"/>
                    <a:pt x="13210" y="9557"/>
                  </a:cubicBezTo>
                  <a:cubicBezTo>
                    <a:pt x="12809" y="11726"/>
                    <a:pt x="10906" y="12836"/>
                    <a:pt x="8964" y="12836"/>
                  </a:cubicBezTo>
                  <a:cubicBezTo>
                    <a:pt x="7545" y="12836"/>
                    <a:pt x="6105" y="12244"/>
                    <a:pt x="5215" y="11040"/>
                  </a:cubicBezTo>
                  <a:cubicBezTo>
                    <a:pt x="4589" y="11689"/>
                    <a:pt x="3824" y="12176"/>
                    <a:pt x="2874" y="12315"/>
                  </a:cubicBezTo>
                  <a:cubicBezTo>
                    <a:pt x="2729" y="12333"/>
                    <a:pt x="2585" y="12341"/>
                    <a:pt x="2444" y="12341"/>
                  </a:cubicBezTo>
                  <a:cubicBezTo>
                    <a:pt x="1663" y="12341"/>
                    <a:pt x="946" y="12082"/>
                    <a:pt x="279" y="11689"/>
                  </a:cubicBezTo>
                  <a:lnTo>
                    <a:pt x="232" y="11689"/>
                  </a:lnTo>
                  <a:cubicBezTo>
                    <a:pt x="163" y="11851"/>
                    <a:pt x="93" y="12014"/>
                    <a:pt x="0" y="12153"/>
                  </a:cubicBezTo>
                  <a:cubicBezTo>
                    <a:pt x="348" y="12941"/>
                    <a:pt x="1437" y="13311"/>
                    <a:pt x="2248" y="13474"/>
                  </a:cubicBezTo>
                  <a:cubicBezTo>
                    <a:pt x="2502" y="13521"/>
                    <a:pt x="2761" y="13547"/>
                    <a:pt x="3019" y="13547"/>
                  </a:cubicBezTo>
                  <a:cubicBezTo>
                    <a:pt x="4010" y="13547"/>
                    <a:pt x="4963" y="13160"/>
                    <a:pt x="5331" y="12129"/>
                  </a:cubicBezTo>
                  <a:cubicBezTo>
                    <a:pt x="5353" y="12063"/>
                    <a:pt x="5396" y="12034"/>
                    <a:pt x="5440" y="12034"/>
                  </a:cubicBezTo>
                  <a:cubicBezTo>
                    <a:pt x="5489" y="12034"/>
                    <a:pt x="5538" y="12069"/>
                    <a:pt x="5562" y="12129"/>
                  </a:cubicBezTo>
                  <a:cubicBezTo>
                    <a:pt x="6087" y="13398"/>
                    <a:pt x="7476" y="13948"/>
                    <a:pt x="8970" y="13948"/>
                  </a:cubicBezTo>
                  <a:cubicBezTo>
                    <a:pt x="11566" y="13948"/>
                    <a:pt x="14477" y="12286"/>
                    <a:pt x="13697" y="9858"/>
                  </a:cubicBezTo>
                  <a:cubicBezTo>
                    <a:pt x="13659" y="9744"/>
                    <a:pt x="13762" y="9661"/>
                    <a:pt x="13864" y="9661"/>
                  </a:cubicBezTo>
                  <a:cubicBezTo>
                    <a:pt x="13886" y="9661"/>
                    <a:pt x="13908" y="9665"/>
                    <a:pt x="13929" y="9673"/>
                  </a:cubicBezTo>
                  <a:cubicBezTo>
                    <a:pt x="13889" y="9633"/>
                    <a:pt x="13918" y="9576"/>
                    <a:pt x="13971" y="9576"/>
                  </a:cubicBezTo>
                  <a:cubicBezTo>
                    <a:pt x="13980" y="9576"/>
                    <a:pt x="13989" y="9577"/>
                    <a:pt x="13998" y="9580"/>
                  </a:cubicBezTo>
                  <a:cubicBezTo>
                    <a:pt x="14205" y="9636"/>
                    <a:pt x="14421" y="9663"/>
                    <a:pt x="14640" y="9663"/>
                  </a:cubicBezTo>
                  <a:cubicBezTo>
                    <a:pt x="15693" y="9663"/>
                    <a:pt x="16793" y="9033"/>
                    <a:pt x="17081" y="7958"/>
                  </a:cubicBezTo>
                  <a:cubicBezTo>
                    <a:pt x="17474" y="6437"/>
                    <a:pt x="15975" y="6077"/>
                    <a:pt x="14706" y="6077"/>
                  </a:cubicBezTo>
                  <a:cubicBezTo>
                    <a:pt x="14332" y="6077"/>
                    <a:pt x="13977" y="6108"/>
                    <a:pt x="13697" y="6150"/>
                  </a:cubicBezTo>
                  <a:cubicBezTo>
                    <a:pt x="13661" y="6207"/>
                    <a:pt x="13610" y="6231"/>
                    <a:pt x="13560" y="6231"/>
                  </a:cubicBezTo>
                  <a:cubicBezTo>
                    <a:pt x="13447" y="6231"/>
                    <a:pt x="13339" y="6109"/>
                    <a:pt x="13419" y="5965"/>
                  </a:cubicBezTo>
                  <a:cubicBezTo>
                    <a:pt x="14508" y="4018"/>
                    <a:pt x="13929" y="1562"/>
                    <a:pt x="11912" y="472"/>
                  </a:cubicBezTo>
                  <a:cubicBezTo>
                    <a:pt x="11340" y="148"/>
                    <a:pt x="10733" y="1"/>
                    <a:pt x="1013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7"/>
            <p:cNvSpPr/>
            <p:nvPr/>
          </p:nvSpPr>
          <p:spPr>
            <a:xfrm>
              <a:off x="1791637" y="230616"/>
              <a:ext cx="898432" cy="736622"/>
            </a:xfrm>
            <a:custGeom>
              <a:avLst/>
              <a:gdLst/>
              <a:ahLst/>
              <a:cxnLst/>
              <a:rect l="l" t="t" r="r" b="b"/>
              <a:pathLst>
                <a:path w="17697" h="14509" extrusionOk="0">
                  <a:moveTo>
                    <a:pt x="10291" y="0"/>
                  </a:moveTo>
                  <a:cubicBezTo>
                    <a:pt x="9445" y="0"/>
                    <a:pt x="8611" y="257"/>
                    <a:pt x="7903" y="729"/>
                  </a:cubicBezTo>
                  <a:cubicBezTo>
                    <a:pt x="8042" y="752"/>
                    <a:pt x="8158" y="798"/>
                    <a:pt x="8297" y="845"/>
                  </a:cubicBezTo>
                  <a:cubicBezTo>
                    <a:pt x="8892" y="498"/>
                    <a:pt x="9565" y="304"/>
                    <a:pt x="10251" y="304"/>
                  </a:cubicBezTo>
                  <a:cubicBezTo>
                    <a:pt x="10849" y="304"/>
                    <a:pt x="11456" y="451"/>
                    <a:pt x="12028" y="775"/>
                  </a:cubicBezTo>
                  <a:cubicBezTo>
                    <a:pt x="14045" y="1865"/>
                    <a:pt x="14624" y="4321"/>
                    <a:pt x="13512" y="6268"/>
                  </a:cubicBezTo>
                  <a:cubicBezTo>
                    <a:pt x="13448" y="6412"/>
                    <a:pt x="13561" y="6534"/>
                    <a:pt x="13675" y="6534"/>
                  </a:cubicBezTo>
                  <a:cubicBezTo>
                    <a:pt x="13726" y="6534"/>
                    <a:pt x="13777" y="6510"/>
                    <a:pt x="13813" y="6453"/>
                  </a:cubicBezTo>
                  <a:cubicBezTo>
                    <a:pt x="14093" y="6411"/>
                    <a:pt x="14448" y="6380"/>
                    <a:pt x="14822" y="6380"/>
                  </a:cubicBezTo>
                  <a:cubicBezTo>
                    <a:pt x="16090" y="6380"/>
                    <a:pt x="17585" y="6740"/>
                    <a:pt x="17173" y="8261"/>
                  </a:cubicBezTo>
                  <a:cubicBezTo>
                    <a:pt x="16905" y="9336"/>
                    <a:pt x="15809" y="9966"/>
                    <a:pt x="14755" y="9966"/>
                  </a:cubicBezTo>
                  <a:cubicBezTo>
                    <a:pt x="14537" y="9966"/>
                    <a:pt x="14321" y="9939"/>
                    <a:pt x="14114" y="9883"/>
                  </a:cubicBezTo>
                  <a:cubicBezTo>
                    <a:pt x="14105" y="9880"/>
                    <a:pt x="14096" y="9879"/>
                    <a:pt x="14087" y="9879"/>
                  </a:cubicBezTo>
                  <a:cubicBezTo>
                    <a:pt x="14034" y="9879"/>
                    <a:pt x="14005" y="9936"/>
                    <a:pt x="14045" y="9976"/>
                  </a:cubicBezTo>
                  <a:cubicBezTo>
                    <a:pt x="14024" y="9968"/>
                    <a:pt x="14002" y="9964"/>
                    <a:pt x="13980" y="9964"/>
                  </a:cubicBezTo>
                  <a:cubicBezTo>
                    <a:pt x="13878" y="9964"/>
                    <a:pt x="13775" y="10047"/>
                    <a:pt x="13813" y="10161"/>
                  </a:cubicBezTo>
                  <a:cubicBezTo>
                    <a:pt x="14578" y="12589"/>
                    <a:pt x="11662" y="14251"/>
                    <a:pt x="9069" y="14251"/>
                  </a:cubicBezTo>
                  <a:cubicBezTo>
                    <a:pt x="7579" y="14251"/>
                    <a:pt x="6195" y="13701"/>
                    <a:pt x="5678" y="12432"/>
                  </a:cubicBezTo>
                  <a:cubicBezTo>
                    <a:pt x="5655" y="12374"/>
                    <a:pt x="5603" y="12345"/>
                    <a:pt x="5554" y="12345"/>
                  </a:cubicBezTo>
                  <a:cubicBezTo>
                    <a:pt x="5505" y="12345"/>
                    <a:pt x="5458" y="12374"/>
                    <a:pt x="5447" y="12432"/>
                  </a:cubicBezTo>
                  <a:cubicBezTo>
                    <a:pt x="5084" y="13467"/>
                    <a:pt x="4152" y="13862"/>
                    <a:pt x="3163" y="13862"/>
                  </a:cubicBezTo>
                  <a:cubicBezTo>
                    <a:pt x="2890" y="13862"/>
                    <a:pt x="2612" y="13832"/>
                    <a:pt x="2341" y="13777"/>
                  </a:cubicBezTo>
                  <a:cubicBezTo>
                    <a:pt x="1553" y="13614"/>
                    <a:pt x="464" y="13244"/>
                    <a:pt x="116" y="12456"/>
                  </a:cubicBezTo>
                  <a:cubicBezTo>
                    <a:pt x="70" y="12525"/>
                    <a:pt x="47" y="12571"/>
                    <a:pt x="1" y="12618"/>
                  </a:cubicBezTo>
                  <a:cubicBezTo>
                    <a:pt x="441" y="13475"/>
                    <a:pt x="1762" y="13892"/>
                    <a:pt x="2619" y="14031"/>
                  </a:cubicBezTo>
                  <a:cubicBezTo>
                    <a:pt x="2816" y="14062"/>
                    <a:pt x="3012" y="14077"/>
                    <a:pt x="3205" y="14077"/>
                  </a:cubicBezTo>
                  <a:cubicBezTo>
                    <a:pt x="4199" y="14077"/>
                    <a:pt x="5116" y="13669"/>
                    <a:pt x="5563" y="12757"/>
                  </a:cubicBezTo>
                  <a:cubicBezTo>
                    <a:pt x="6221" y="14024"/>
                    <a:pt x="7662" y="14508"/>
                    <a:pt x="9081" y="14508"/>
                  </a:cubicBezTo>
                  <a:cubicBezTo>
                    <a:pt x="9661" y="14508"/>
                    <a:pt x="10237" y="14427"/>
                    <a:pt x="10754" y="14286"/>
                  </a:cubicBezTo>
                  <a:cubicBezTo>
                    <a:pt x="12538" y="13823"/>
                    <a:pt x="14833" y="12224"/>
                    <a:pt x="14137" y="10092"/>
                  </a:cubicBezTo>
                  <a:cubicBezTo>
                    <a:pt x="14114" y="10045"/>
                    <a:pt x="14091" y="10022"/>
                    <a:pt x="14068" y="9999"/>
                  </a:cubicBezTo>
                  <a:lnTo>
                    <a:pt x="14068" y="9999"/>
                  </a:lnTo>
                  <a:cubicBezTo>
                    <a:pt x="14335" y="10088"/>
                    <a:pt x="14617" y="10131"/>
                    <a:pt x="14899" y="10131"/>
                  </a:cubicBezTo>
                  <a:cubicBezTo>
                    <a:pt x="16157" y="10131"/>
                    <a:pt x="17431" y="9285"/>
                    <a:pt x="17544" y="7960"/>
                  </a:cubicBezTo>
                  <a:cubicBezTo>
                    <a:pt x="17696" y="6477"/>
                    <a:pt x="16149" y="6023"/>
                    <a:pt x="14820" y="6023"/>
                  </a:cubicBezTo>
                  <a:cubicBezTo>
                    <a:pt x="14529" y="6023"/>
                    <a:pt x="14248" y="6045"/>
                    <a:pt x="13998" y="6082"/>
                  </a:cubicBezTo>
                  <a:cubicBezTo>
                    <a:pt x="14949" y="4066"/>
                    <a:pt x="14253" y="1563"/>
                    <a:pt x="12214" y="474"/>
                  </a:cubicBezTo>
                  <a:cubicBezTo>
                    <a:pt x="11600" y="152"/>
                    <a:pt x="10942" y="0"/>
                    <a:pt x="1029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535;p17"/>
          <p:cNvGrpSpPr/>
          <p:nvPr/>
        </p:nvGrpSpPr>
        <p:grpSpPr>
          <a:xfrm>
            <a:off x="-135717" y="2780016"/>
            <a:ext cx="1816166" cy="1297981"/>
            <a:chOff x="-135717" y="2085012"/>
            <a:chExt cx="1816166" cy="973486"/>
          </a:xfrm>
        </p:grpSpPr>
        <p:sp>
          <p:nvSpPr>
            <p:cNvPr id="536" name="Google Shape;536;p17"/>
            <p:cNvSpPr/>
            <p:nvPr/>
          </p:nvSpPr>
          <p:spPr>
            <a:xfrm>
              <a:off x="-124003" y="2104317"/>
              <a:ext cx="1789704" cy="932349"/>
            </a:xfrm>
            <a:custGeom>
              <a:avLst/>
              <a:gdLst/>
              <a:ahLst/>
              <a:cxnLst/>
              <a:rect l="l" t="t" r="r" b="b"/>
              <a:pathLst>
                <a:path w="24753" h="12896" extrusionOk="0">
                  <a:moveTo>
                    <a:pt x="10271" y="1"/>
                  </a:moveTo>
                  <a:cubicBezTo>
                    <a:pt x="9857" y="1"/>
                    <a:pt x="9436" y="47"/>
                    <a:pt x="9016" y="141"/>
                  </a:cubicBezTo>
                  <a:cubicBezTo>
                    <a:pt x="6791" y="651"/>
                    <a:pt x="3709" y="2922"/>
                    <a:pt x="5354" y="5472"/>
                  </a:cubicBezTo>
                  <a:cubicBezTo>
                    <a:pt x="5586" y="5356"/>
                    <a:pt x="5841" y="5286"/>
                    <a:pt x="6096" y="5263"/>
                  </a:cubicBezTo>
                  <a:cubicBezTo>
                    <a:pt x="6103" y="5262"/>
                    <a:pt x="6110" y="5261"/>
                    <a:pt x="6116" y="5261"/>
                  </a:cubicBezTo>
                  <a:cubicBezTo>
                    <a:pt x="6256" y="5261"/>
                    <a:pt x="6228" y="5496"/>
                    <a:pt x="6073" y="5518"/>
                  </a:cubicBezTo>
                  <a:cubicBezTo>
                    <a:pt x="5470" y="5587"/>
                    <a:pt x="5007" y="5866"/>
                    <a:pt x="4590" y="6329"/>
                  </a:cubicBezTo>
                  <a:cubicBezTo>
                    <a:pt x="4574" y="6339"/>
                    <a:pt x="4557" y="6344"/>
                    <a:pt x="4539" y="6344"/>
                  </a:cubicBezTo>
                  <a:cubicBezTo>
                    <a:pt x="4477" y="6344"/>
                    <a:pt x="4414" y="6286"/>
                    <a:pt x="4451" y="6213"/>
                  </a:cubicBezTo>
                  <a:cubicBezTo>
                    <a:pt x="4590" y="6028"/>
                    <a:pt x="4752" y="5842"/>
                    <a:pt x="4960" y="5703"/>
                  </a:cubicBezTo>
                  <a:lnTo>
                    <a:pt x="4937" y="5703"/>
                  </a:lnTo>
                  <a:cubicBezTo>
                    <a:pt x="4624" y="5177"/>
                    <a:pt x="4018" y="4975"/>
                    <a:pt x="3382" y="4975"/>
                  </a:cubicBezTo>
                  <a:cubicBezTo>
                    <a:pt x="2701" y="4975"/>
                    <a:pt x="1985" y="5206"/>
                    <a:pt x="1554" y="5518"/>
                  </a:cubicBezTo>
                  <a:cubicBezTo>
                    <a:pt x="650" y="6144"/>
                    <a:pt x="1" y="7372"/>
                    <a:pt x="418" y="8461"/>
                  </a:cubicBezTo>
                  <a:cubicBezTo>
                    <a:pt x="861" y="9594"/>
                    <a:pt x="2180" y="10144"/>
                    <a:pt x="3490" y="10144"/>
                  </a:cubicBezTo>
                  <a:cubicBezTo>
                    <a:pt x="4646" y="10144"/>
                    <a:pt x="5795" y="9715"/>
                    <a:pt x="6328" y="8878"/>
                  </a:cubicBezTo>
                  <a:cubicBezTo>
                    <a:pt x="6357" y="8827"/>
                    <a:pt x="6402" y="8806"/>
                    <a:pt x="6448" y="8806"/>
                  </a:cubicBezTo>
                  <a:cubicBezTo>
                    <a:pt x="6547" y="8806"/>
                    <a:pt x="6646" y="8906"/>
                    <a:pt x="6583" y="9017"/>
                  </a:cubicBezTo>
                  <a:cubicBezTo>
                    <a:pt x="6606" y="9041"/>
                    <a:pt x="6629" y="9087"/>
                    <a:pt x="6583" y="9133"/>
                  </a:cubicBezTo>
                  <a:cubicBezTo>
                    <a:pt x="5980" y="9713"/>
                    <a:pt x="6235" y="10663"/>
                    <a:pt x="7046" y="10871"/>
                  </a:cubicBezTo>
                  <a:cubicBezTo>
                    <a:pt x="7148" y="10896"/>
                    <a:pt x="7246" y="10908"/>
                    <a:pt x="7339" y="10908"/>
                  </a:cubicBezTo>
                  <a:cubicBezTo>
                    <a:pt x="7944" y="10908"/>
                    <a:pt x="8367" y="10420"/>
                    <a:pt x="8668" y="9898"/>
                  </a:cubicBezTo>
                  <a:cubicBezTo>
                    <a:pt x="8685" y="9856"/>
                    <a:pt x="8720" y="9838"/>
                    <a:pt x="8756" y="9838"/>
                  </a:cubicBezTo>
                  <a:cubicBezTo>
                    <a:pt x="8819" y="9838"/>
                    <a:pt x="8883" y="9894"/>
                    <a:pt x="8854" y="9968"/>
                  </a:cubicBezTo>
                  <a:cubicBezTo>
                    <a:pt x="8900" y="9968"/>
                    <a:pt x="8970" y="9991"/>
                    <a:pt x="8970" y="10060"/>
                  </a:cubicBezTo>
                  <a:cubicBezTo>
                    <a:pt x="8930" y="11916"/>
                    <a:pt x="11020" y="12895"/>
                    <a:pt x="12741" y="12895"/>
                  </a:cubicBezTo>
                  <a:cubicBezTo>
                    <a:pt x="13019" y="12895"/>
                    <a:pt x="13287" y="12870"/>
                    <a:pt x="13535" y="12818"/>
                  </a:cubicBezTo>
                  <a:cubicBezTo>
                    <a:pt x="15273" y="12447"/>
                    <a:pt x="16479" y="10964"/>
                    <a:pt x="16803" y="9249"/>
                  </a:cubicBezTo>
                  <a:lnTo>
                    <a:pt x="16803" y="9249"/>
                  </a:lnTo>
                  <a:cubicBezTo>
                    <a:pt x="16699" y="9261"/>
                    <a:pt x="16594" y="9266"/>
                    <a:pt x="16490" y="9266"/>
                  </a:cubicBezTo>
                  <a:cubicBezTo>
                    <a:pt x="16386" y="9266"/>
                    <a:pt x="16282" y="9261"/>
                    <a:pt x="16177" y="9249"/>
                  </a:cubicBezTo>
                  <a:cubicBezTo>
                    <a:pt x="16061" y="9226"/>
                    <a:pt x="16061" y="9064"/>
                    <a:pt x="16177" y="9064"/>
                  </a:cubicBezTo>
                  <a:cubicBezTo>
                    <a:pt x="16258" y="9071"/>
                    <a:pt x="16339" y="9075"/>
                    <a:pt x="16419" y="9075"/>
                  </a:cubicBezTo>
                  <a:cubicBezTo>
                    <a:pt x="16817" y="9075"/>
                    <a:pt x="17197" y="8979"/>
                    <a:pt x="17545" y="8786"/>
                  </a:cubicBezTo>
                  <a:cubicBezTo>
                    <a:pt x="17567" y="8776"/>
                    <a:pt x="17589" y="8772"/>
                    <a:pt x="17609" y="8772"/>
                  </a:cubicBezTo>
                  <a:cubicBezTo>
                    <a:pt x="17734" y="8772"/>
                    <a:pt x="17803" y="8934"/>
                    <a:pt x="17684" y="8994"/>
                  </a:cubicBezTo>
                  <a:cubicBezTo>
                    <a:pt x="17568" y="9064"/>
                    <a:pt x="17429" y="9110"/>
                    <a:pt x="17313" y="9156"/>
                  </a:cubicBezTo>
                  <a:cubicBezTo>
                    <a:pt x="17635" y="10124"/>
                    <a:pt x="18597" y="10673"/>
                    <a:pt x="19585" y="10673"/>
                  </a:cubicBezTo>
                  <a:cubicBezTo>
                    <a:pt x="19662" y="10673"/>
                    <a:pt x="19739" y="10669"/>
                    <a:pt x="19816" y="10663"/>
                  </a:cubicBezTo>
                  <a:cubicBezTo>
                    <a:pt x="21114" y="10547"/>
                    <a:pt x="22180" y="9087"/>
                    <a:pt x="21137" y="7974"/>
                  </a:cubicBezTo>
                  <a:cubicBezTo>
                    <a:pt x="21050" y="7870"/>
                    <a:pt x="21132" y="7740"/>
                    <a:pt x="21238" y="7740"/>
                  </a:cubicBezTo>
                  <a:cubicBezTo>
                    <a:pt x="21273" y="7740"/>
                    <a:pt x="21311" y="7754"/>
                    <a:pt x="21345" y="7789"/>
                  </a:cubicBezTo>
                  <a:cubicBezTo>
                    <a:pt x="21415" y="7859"/>
                    <a:pt x="21484" y="7928"/>
                    <a:pt x="21554" y="8021"/>
                  </a:cubicBezTo>
                  <a:cubicBezTo>
                    <a:pt x="23477" y="7905"/>
                    <a:pt x="24752" y="5935"/>
                    <a:pt x="23732" y="4174"/>
                  </a:cubicBezTo>
                  <a:cubicBezTo>
                    <a:pt x="23197" y="3258"/>
                    <a:pt x="22351" y="2855"/>
                    <a:pt x="21472" y="2855"/>
                  </a:cubicBezTo>
                  <a:cubicBezTo>
                    <a:pt x="20638" y="2855"/>
                    <a:pt x="19775" y="3218"/>
                    <a:pt x="19120" y="3849"/>
                  </a:cubicBezTo>
                  <a:cubicBezTo>
                    <a:pt x="19260" y="3919"/>
                    <a:pt x="19399" y="4012"/>
                    <a:pt x="19514" y="4104"/>
                  </a:cubicBezTo>
                  <a:cubicBezTo>
                    <a:pt x="19621" y="4193"/>
                    <a:pt x="19524" y="4336"/>
                    <a:pt x="19420" y="4336"/>
                  </a:cubicBezTo>
                  <a:cubicBezTo>
                    <a:pt x="19389" y="4336"/>
                    <a:pt x="19356" y="4322"/>
                    <a:pt x="19329" y="4290"/>
                  </a:cubicBezTo>
                  <a:cubicBezTo>
                    <a:pt x="19024" y="3964"/>
                    <a:pt x="18595" y="3818"/>
                    <a:pt x="18165" y="3818"/>
                  </a:cubicBezTo>
                  <a:cubicBezTo>
                    <a:pt x="18105" y="3818"/>
                    <a:pt x="18045" y="3820"/>
                    <a:pt x="17985" y="3826"/>
                  </a:cubicBezTo>
                  <a:cubicBezTo>
                    <a:pt x="17978" y="3828"/>
                    <a:pt x="17971" y="3829"/>
                    <a:pt x="17965" y="3829"/>
                  </a:cubicBezTo>
                  <a:cubicBezTo>
                    <a:pt x="17893" y="3829"/>
                    <a:pt x="17898" y="3708"/>
                    <a:pt x="17962" y="3687"/>
                  </a:cubicBezTo>
                  <a:cubicBezTo>
                    <a:pt x="18087" y="3666"/>
                    <a:pt x="18207" y="3655"/>
                    <a:pt x="18325" y="3655"/>
                  </a:cubicBezTo>
                  <a:cubicBezTo>
                    <a:pt x="18469" y="3655"/>
                    <a:pt x="18609" y="3672"/>
                    <a:pt x="18750" y="3710"/>
                  </a:cubicBezTo>
                  <a:cubicBezTo>
                    <a:pt x="18657" y="2783"/>
                    <a:pt x="18101" y="1995"/>
                    <a:pt x="17151" y="1833"/>
                  </a:cubicBezTo>
                  <a:cubicBezTo>
                    <a:pt x="17059" y="1818"/>
                    <a:pt x="16967" y="1811"/>
                    <a:pt x="16877" y="1811"/>
                  </a:cubicBezTo>
                  <a:cubicBezTo>
                    <a:pt x="16124" y="1811"/>
                    <a:pt x="15442" y="2309"/>
                    <a:pt x="15111" y="2992"/>
                  </a:cubicBezTo>
                  <a:cubicBezTo>
                    <a:pt x="15111" y="3015"/>
                    <a:pt x="15134" y="3061"/>
                    <a:pt x="15158" y="3085"/>
                  </a:cubicBezTo>
                  <a:cubicBezTo>
                    <a:pt x="15186" y="3198"/>
                    <a:pt x="15101" y="3268"/>
                    <a:pt x="15015" y="3268"/>
                  </a:cubicBezTo>
                  <a:cubicBezTo>
                    <a:pt x="14961" y="3268"/>
                    <a:pt x="14906" y="3240"/>
                    <a:pt x="14879" y="3177"/>
                  </a:cubicBezTo>
                  <a:cubicBezTo>
                    <a:pt x="14167" y="1117"/>
                    <a:pt x="12303" y="1"/>
                    <a:pt x="10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7"/>
            <p:cNvSpPr/>
            <p:nvPr/>
          </p:nvSpPr>
          <p:spPr>
            <a:xfrm>
              <a:off x="-135717" y="2085012"/>
              <a:ext cx="1816166" cy="973486"/>
            </a:xfrm>
            <a:custGeom>
              <a:avLst/>
              <a:gdLst/>
              <a:ahLst/>
              <a:cxnLst/>
              <a:rect l="l" t="t" r="r" b="b"/>
              <a:pathLst>
                <a:path w="25119" h="13465" extrusionOk="0">
                  <a:moveTo>
                    <a:pt x="10433" y="268"/>
                  </a:moveTo>
                  <a:cubicBezTo>
                    <a:pt x="12465" y="268"/>
                    <a:pt x="14329" y="1384"/>
                    <a:pt x="15041" y="3444"/>
                  </a:cubicBezTo>
                  <a:cubicBezTo>
                    <a:pt x="15068" y="3507"/>
                    <a:pt x="15123" y="3535"/>
                    <a:pt x="15177" y="3535"/>
                  </a:cubicBezTo>
                  <a:cubicBezTo>
                    <a:pt x="15263" y="3535"/>
                    <a:pt x="15348" y="3465"/>
                    <a:pt x="15320" y="3352"/>
                  </a:cubicBezTo>
                  <a:cubicBezTo>
                    <a:pt x="15296" y="3328"/>
                    <a:pt x="15296" y="3282"/>
                    <a:pt x="15273" y="3259"/>
                  </a:cubicBezTo>
                  <a:cubicBezTo>
                    <a:pt x="15626" y="2594"/>
                    <a:pt x="16296" y="2079"/>
                    <a:pt x="17048" y="2079"/>
                  </a:cubicBezTo>
                  <a:cubicBezTo>
                    <a:pt x="17135" y="2079"/>
                    <a:pt x="17223" y="2086"/>
                    <a:pt x="17313" y="2100"/>
                  </a:cubicBezTo>
                  <a:cubicBezTo>
                    <a:pt x="18286" y="2262"/>
                    <a:pt x="18819" y="3050"/>
                    <a:pt x="18912" y="3977"/>
                  </a:cubicBezTo>
                  <a:cubicBezTo>
                    <a:pt x="18771" y="3939"/>
                    <a:pt x="18631" y="3922"/>
                    <a:pt x="18487" y="3922"/>
                  </a:cubicBezTo>
                  <a:cubicBezTo>
                    <a:pt x="18369" y="3922"/>
                    <a:pt x="18249" y="3933"/>
                    <a:pt x="18124" y="3954"/>
                  </a:cubicBezTo>
                  <a:cubicBezTo>
                    <a:pt x="18060" y="3975"/>
                    <a:pt x="18055" y="4096"/>
                    <a:pt x="18127" y="4096"/>
                  </a:cubicBezTo>
                  <a:cubicBezTo>
                    <a:pt x="18133" y="4096"/>
                    <a:pt x="18140" y="4095"/>
                    <a:pt x="18147" y="4093"/>
                  </a:cubicBezTo>
                  <a:cubicBezTo>
                    <a:pt x="18210" y="4087"/>
                    <a:pt x="18272" y="4085"/>
                    <a:pt x="18334" y="4085"/>
                  </a:cubicBezTo>
                  <a:cubicBezTo>
                    <a:pt x="18774" y="4085"/>
                    <a:pt x="19186" y="4231"/>
                    <a:pt x="19491" y="4557"/>
                  </a:cubicBezTo>
                  <a:cubicBezTo>
                    <a:pt x="19518" y="4589"/>
                    <a:pt x="19551" y="4603"/>
                    <a:pt x="19582" y="4603"/>
                  </a:cubicBezTo>
                  <a:cubicBezTo>
                    <a:pt x="19686" y="4603"/>
                    <a:pt x="19783" y="4460"/>
                    <a:pt x="19676" y="4371"/>
                  </a:cubicBezTo>
                  <a:cubicBezTo>
                    <a:pt x="19561" y="4279"/>
                    <a:pt x="19422" y="4186"/>
                    <a:pt x="19282" y="4116"/>
                  </a:cubicBezTo>
                  <a:cubicBezTo>
                    <a:pt x="19937" y="3485"/>
                    <a:pt x="20800" y="3122"/>
                    <a:pt x="21634" y="3122"/>
                  </a:cubicBezTo>
                  <a:cubicBezTo>
                    <a:pt x="22513" y="3122"/>
                    <a:pt x="23359" y="3525"/>
                    <a:pt x="23894" y="4441"/>
                  </a:cubicBezTo>
                  <a:cubicBezTo>
                    <a:pt x="24914" y="6202"/>
                    <a:pt x="23639" y="8172"/>
                    <a:pt x="21716" y="8288"/>
                  </a:cubicBezTo>
                  <a:cubicBezTo>
                    <a:pt x="21646" y="8195"/>
                    <a:pt x="21600" y="8126"/>
                    <a:pt x="21507" y="8056"/>
                  </a:cubicBezTo>
                  <a:cubicBezTo>
                    <a:pt x="21473" y="8021"/>
                    <a:pt x="21435" y="8007"/>
                    <a:pt x="21400" y="8007"/>
                  </a:cubicBezTo>
                  <a:cubicBezTo>
                    <a:pt x="21294" y="8007"/>
                    <a:pt x="21212" y="8137"/>
                    <a:pt x="21299" y="8241"/>
                  </a:cubicBezTo>
                  <a:cubicBezTo>
                    <a:pt x="22342" y="9354"/>
                    <a:pt x="21276" y="10814"/>
                    <a:pt x="19978" y="10930"/>
                  </a:cubicBezTo>
                  <a:cubicBezTo>
                    <a:pt x="19901" y="10936"/>
                    <a:pt x="19824" y="10940"/>
                    <a:pt x="19747" y="10940"/>
                  </a:cubicBezTo>
                  <a:cubicBezTo>
                    <a:pt x="18759" y="10940"/>
                    <a:pt x="17797" y="10391"/>
                    <a:pt x="17475" y="9423"/>
                  </a:cubicBezTo>
                  <a:cubicBezTo>
                    <a:pt x="17591" y="9377"/>
                    <a:pt x="17730" y="9331"/>
                    <a:pt x="17846" y="9261"/>
                  </a:cubicBezTo>
                  <a:cubicBezTo>
                    <a:pt x="17965" y="9201"/>
                    <a:pt x="17896" y="9039"/>
                    <a:pt x="17786" y="9039"/>
                  </a:cubicBezTo>
                  <a:cubicBezTo>
                    <a:pt x="17768" y="9039"/>
                    <a:pt x="17749" y="9043"/>
                    <a:pt x="17730" y="9053"/>
                  </a:cubicBezTo>
                  <a:cubicBezTo>
                    <a:pt x="17363" y="9246"/>
                    <a:pt x="16980" y="9342"/>
                    <a:pt x="16581" y="9342"/>
                  </a:cubicBezTo>
                  <a:cubicBezTo>
                    <a:pt x="16501" y="9342"/>
                    <a:pt x="16420" y="9338"/>
                    <a:pt x="16339" y="9331"/>
                  </a:cubicBezTo>
                  <a:cubicBezTo>
                    <a:pt x="16223" y="9331"/>
                    <a:pt x="16223" y="9516"/>
                    <a:pt x="16339" y="9516"/>
                  </a:cubicBezTo>
                  <a:cubicBezTo>
                    <a:pt x="16444" y="9528"/>
                    <a:pt x="16548" y="9533"/>
                    <a:pt x="16652" y="9533"/>
                  </a:cubicBezTo>
                  <a:cubicBezTo>
                    <a:pt x="16756" y="9533"/>
                    <a:pt x="16861" y="9528"/>
                    <a:pt x="16965" y="9516"/>
                  </a:cubicBezTo>
                  <a:lnTo>
                    <a:pt x="16965" y="9516"/>
                  </a:lnTo>
                  <a:cubicBezTo>
                    <a:pt x="16641" y="11231"/>
                    <a:pt x="15435" y="12714"/>
                    <a:pt x="13697" y="13085"/>
                  </a:cubicBezTo>
                  <a:cubicBezTo>
                    <a:pt x="13449" y="13137"/>
                    <a:pt x="13181" y="13162"/>
                    <a:pt x="12903" y="13162"/>
                  </a:cubicBezTo>
                  <a:cubicBezTo>
                    <a:pt x="11182" y="13162"/>
                    <a:pt x="9092" y="12183"/>
                    <a:pt x="9132" y="10327"/>
                  </a:cubicBezTo>
                  <a:cubicBezTo>
                    <a:pt x="9132" y="10275"/>
                    <a:pt x="9093" y="10249"/>
                    <a:pt x="9063" y="10249"/>
                  </a:cubicBezTo>
                  <a:cubicBezTo>
                    <a:pt x="9054" y="10249"/>
                    <a:pt x="9045" y="10252"/>
                    <a:pt x="9039" y="10258"/>
                  </a:cubicBezTo>
                  <a:cubicBezTo>
                    <a:pt x="9054" y="10167"/>
                    <a:pt x="8981" y="10106"/>
                    <a:pt x="8916" y="10106"/>
                  </a:cubicBezTo>
                  <a:cubicBezTo>
                    <a:pt x="8880" y="10106"/>
                    <a:pt x="8847" y="10124"/>
                    <a:pt x="8830" y="10165"/>
                  </a:cubicBezTo>
                  <a:cubicBezTo>
                    <a:pt x="8529" y="10687"/>
                    <a:pt x="8123" y="11175"/>
                    <a:pt x="7508" y="11175"/>
                  </a:cubicBezTo>
                  <a:cubicBezTo>
                    <a:pt x="7413" y="11175"/>
                    <a:pt x="7313" y="11163"/>
                    <a:pt x="7208" y="11138"/>
                  </a:cubicBezTo>
                  <a:cubicBezTo>
                    <a:pt x="6397" y="10930"/>
                    <a:pt x="6142" y="9980"/>
                    <a:pt x="6745" y="9400"/>
                  </a:cubicBezTo>
                  <a:cubicBezTo>
                    <a:pt x="6791" y="9377"/>
                    <a:pt x="6768" y="9308"/>
                    <a:pt x="6745" y="9284"/>
                  </a:cubicBezTo>
                  <a:cubicBezTo>
                    <a:pt x="6808" y="9173"/>
                    <a:pt x="6709" y="9073"/>
                    <a:pt x="6610" y="9073"/>
                  </a:cubicBezTo>
                  <a:cubicBezTo>
                    <a:pt x="6564" y="9073"/>
                    <a:pt x="6519" y="9094"/>
                    <a:pt x="6490" y="9145"/>
                  </a:cubicBezTo>
                  <a:cubicBezTo>
                    <a:pt x="5968" y="9982"/>
                    <a:pt x="4820" y="10411"/>
                    <a:pt x="3661" y="10411"/>
                  </a:cubicBezTo>
                  <a:cubicBezTo>
                    <a:pt x="2349" y="10411"/>
                    <a:pt x="1023" y="9861"/>
                    <a:pt x="580" y="8728"/>
                  </a:cubicBezTo>
                  <a:cubicBezTo>
                    <a:pt x="163" y="7639"/>
                    <a:pt x="812" y="6411"/>
                    <a:pt x="1716" y="5785"/>
                  </a:cubicBezTo>
                  <a:cubicBezTo>
                    <a:pt x="2162" y="5471"/>
                    <a:pt x="2885" y="5239"/>
                    <a:pt x="3567" y="5239"/>
                  </a:cubicBezTo>
                  <a:cubicBezTo>
                    <a:pt x="4195" y="5239"/>
                    <a:pt x="4788" y="5436"/>
                    <a:pt x="5099" y="5947"/>
                  </a:cubicBezTo>
                  <a:lnTo>
                    <a:pt x="5122" y="5970"/>
                  </a:lnTo>
                  <a:cubicBezTo>
                    <a:pt x="4914" y="6109"/>
                    <a:pt x="4752" y="6272"/>
                    <a:pt x="4613" y="6480"/>
                  </a:cubicBezTo>
                  <a:cubicBezTo>
                    <a:pt x="4579" y="6547"/>
                    <a:pt x="4629" y="6601"/>
                    <a:pt x="4686" y="6601"/>
                  </a:cubicBezTo>
                  <a:cubicBezTo>
                    <a:pt x="4709" y="6601"/>
                    <a:pt x="4732" y="6593"/>
                    <a:pt x="4752" y="6573"/>
                  </a:cubicBezTo>
                  <a:cubicBezTo>
                    <a:pt x="5169" y="6133"/>
                    <a:pt x="5632" y="5854"/>
                    <a:pt x="6258" y="5785"/>
                  </a:cubicBezTo>
                  <a:cubicBezTo>
                    <a:pt x="6391" y="5763"/>
                    <a:pt x="6418" y="5528"/>
                    <a:pt x="6278" y="5528"/>
                  </a:cubicBezTo>
                  <a:cubicBezTo>
                    <a:pt x="6272" y="5528"/>
                    <a:pt x="6265" y="5529"/>
                    <a:pt x="6258" y="5530"/>
                  </a:cubicBezTo>
                  <a:cubicBezTo>
                    <a:pt x="6003" y="5553"/>
                    <a:pt x="5748" y="5623"/>
                    <a:pt x="5516" y="5739"/>
                  </a:cubicBezTo>
                  <a:cubicBezTo>
                    <a:pt x="3871" y="3189"/>
                    <a:pt x="6953" y="895"/>
                    <a:pt x="9178" y="408"/>
                  </a:cubicBezTo>
                  <a:cubicBezTo>
                    <a:pt x="9598" y="314"/>
                    <a:pt x="10019" y="268"/>
                    <a:pt x="10433" y="268"/>
                  </a:cubicBezTo>
                  <a:close/>
                  <a:moveTo>
                    <a:pt x="10415" y="0"/>
                  </a:moveTo>
                  <a:cubicBezTo>
                    <a:pt x="9810" y="0"/>
                    <a:pt x="9202" y="90"/>
                    <a:pt x="8622" y="269"/>
                  </a:cubicBezTo>
                  <a:cubicBezTo>
                    <a:pt x="6536" y="918"/>
                    <a:pt x="3431" y="3467"/>
                    <a:pt x="5401" y="5808"/>
                  </a:cubicBezTo>
                  <a:cubicBezTo>
                    <a:pt x="5354" y="5831"/>
                    <a:pt x="5308" y="5854"/>
                    <a:pt x="5261" y="5878"/>
                  </a:cubicBezTo>
                  <a:cubicBezTo>
                    <a:pt x="4941" y="5223"/>
                    <a:pt x="4185" y="4978"/>
                    <a:pt x="3426" y="4978"/>
                  </a:cubicBezTo>
                  <a:cubicBezTo>
                    <a:pt x="2923" y="4978"/>
                    <a:pt x="2419" y="5086"/>
                    <a:pt x="2040" y="5252"/>
                  </a:cubicBezTo>
                  <a:cubicBezTo>
                    <a:pt x="928" y="5739"/>
                    <a:pt x="1" y="7013"/>
                    <a:pt x="117" y="8265"/>
                  </a:cubicBezTo>
                  <a:cubicBezTo>
                    <a:pt x="293" y="9895"/>
                    <a:pt x="1995" y="10725"/>
                    <a:pt x="3673" y="10725"/>
                  </a:cubicBezTo>
                  <a:cubicBezTo>
                    <a:pt x="4643" y="10725"/>
                    <a:pt x="5604" y="10447"/>
                    <a:pt x="6258" y="9887"/>
                  </a:cubicBezTo>
                  <a:lnTo>
                    <a:pt x="6258" y="9887"/>
                  </a:lnTo>
                  <a:cubicBezTo>
                    <a:pt x="6119" y="10397"/>
                    <a:pt x="6374" y="10999"/>
                    <a:pt x="6884" y="11254"/>
                  </a:cubicBezTo>
                  <a:cubicBezTo>
                    <a:pt x="7085" y="11358"/>
                    <a:pt x="7300" y="11406"/>
                    <a:pt x="7513" y="11406"/>
                  </a:cubicBezTo>
                  <a:cubicBezTo>
                    <a:pt x="8108" y="11406"/>
                    <a:pt x="8690" y="11035"/>
                    <a:pt x="8946" y="10489"/>
                  </a:cubicBezTo>
                  <a:lnTo>
                    <a:pt x="8946" y="10489"/>
                  </a:lnTo>
                  <a:cubicBezTo>
                    <a:pt x="8858" y="12406"/>
                    <a:pt x="11242" y="13464"/>
                    <a:pt x="12931" y="13464"/>
                  </a:cubicBezTo>
                  <a:cubicBezTo>
                    <a:pt x="13018" y="13464"/>
                    <a:pt x="13104" y="13462"/>
                    <a:pt x="13187" y="13456"/>
                  </a:cubicBezTo>
                  <a:cubicBezTo>
                    <a:pt x="15273" y="13317"/>
                    <a:pt x="16965" y="11625"/>
                    <a:pt x="17266" y="9562"/>
                  </a:cubicBezTo>
                  <a:cubicBezTo>
                    <a:pt x="17289" y="9539"/>
                    <a:pt x="17266" y="9493"/>
                    <a:pt x="17266" y="9470"/>
                  </a:cubicBezTo>
                  <a:lnTo>
                    <a:pt x="17313" y="9470"/>
                  </a:lnTo>
                  <a:cubicBezTo>
                    <a:pt x="17548" y="10592"/>
                    <a:pt x="18688" y="11220"/>
                    <a:pt x="19795" y="11220"/>
                  </a:cubicBezTo>
                  <a:cubicBezTo>
                    <a:pt x="20105" y="11220"/>
                    <a:pt x="20412" y="11170"/>
                    <a:pt x="20696" y="11069"/>
                  </a:cubicBezTo>
                  <a:cubicBezTo>
                    <a:pt x="21762" y="10675"/>
                    <a:pt x="22365" y="9400"/>
                    <a:pt x="21809" y="8450"/>
                  </a:cubicBezTo>
                  <a:lnTo>
                    <a:pt x="21809" y="8450"/>
                  </a:lnTo>
                  <a:cubicBezTo>
                    <a:pt x="21819" y="8450"/>
                    <a:pt x="21830" y="8450"/>
                    <a:pt x="21840" y="8450"/>
                  </a:cubicBezTo>
                  <a:cubicBezTo>
                    <a:pt x="23816" y="8450"/>
                    <a:pt x="25118" y="6308"/>
                    <a:pt x="24265" y="4533"/>
                  </a:cubicBezTo>
                  <a:cubicBezTo>
                    <a:pt x="23736" y="3382"/>
                    <a:pt x="22631" y="2797"/>
                    <a:pt x="21509" y="2797"/>
                  </a:cubicBezTo>
                  <a:cubicBezTo>
                    <a:pt x="20667" y="2797"/>
                    <a:pt x="19816" y="3126"/>
                    <a:pt x="19190" y="3792"/>
                  </a:cubicBezTo>
                  <a:cubicBezTo>
                    <a:pt x="19150" y="2553"/>
                    <a:pt x="18107" y="1866"/>
                    <a:pt x="17073" y="1866"/>
                  </a:cubicBezTo>
                  <a:cubicBezTo>
                    <a:pt x="16309" y="1866"/>
                    <a:pt x="15549" y="2242"/>
                    <a:pt x="15204" y="3050"/>
                  </a:cubicBezTo>
                  <a:cubicBezTo>
                    <a:pt x="14470" y="1028"/>
                    <a:pt x="12464" y="0"/>
                    <a:pt x="10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7"/>
            <p:cNvSpPr/>
            <p:nvPr/>
          </p:nvSpPr>
          <p:spPr>
            <a:xfrm>
              <a:off x="1157921" y="2250220"/>
              <a:ext cx="73821" cy="122400"/>
            </a:xfrm>
            <a:custGeom>
              <a:avLst/>
              <a:gdLst/>
              <a:ahLst/>
              <a:cxnLst/>
              <a:rect l="l" t="t" r="r" b="b"/>
              <a:pathLst>
                <a:path w="1021" h="1693" extrusionOk="0">
                  <a:moveTo>
                    <a:pt x="1" y="0"/>
                  </a:moveTo>
                  <a:lnTo>
                    <a:pt x="1" y="0"/>
                  </a:lnTo>
                  <a:cubicBezTo>
                    <a:pt x="186" y="533"/>
                    <a:pt x="279" y="1090"/>
                    <a:pt x="349" y="1669"/>
                  </a:cubicBezTo>
                  <a:cubicBezTo>
                    <a:pt x="442" y="1648"/>
                    <a:pt x="541" y="1637"/>
                    <a:pt x="640" y="1637"/>
                  </a:cubicBezTo>
                  <a:cubicBezTo>
                    <a:pt x="761" y="1637"/>
                    <a:pt x="883" y="1654"/>
                    <a:pt x="998" y="1692"/>
                  </a:cubicBezTo>
                  <a:cubicBezTo>
                    <a:pt x="998" y="1669"/>
                    <a:pt x="998" y="1669"/>
                    <a:pt x="1021" y="1669"/>
                  </a:cubicBezTo>
                  <a:cubicBezTo>
                    <a:pt x="951" y="974"/>
                    <a:pt x="604" y="32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7"/>
            <p:cNvSpPr/>
            <p:nvPr/>
          </p:nvSpPr>
          <p:spPr>
            <a:xfrm>
              <a:off x="1253438" y="2311025"/>
              <a:ext cx="412341" cy="564860"/>
            </a:xfrm>
            <a:custGeom>
              <a:avLst/>
              <a:gdLst/>
              <a:ahLst/>
              <a:cxnLst/>
              <a:rect l="l" t="t" r="r" b="b"/>
              <a:pathLst>
                <a:path w="5703" h="7813" extrusionOk="0">
                  <a:moveTo>
                    <a:pt x="2433" y="0"/>
                  </a:moveTo>
                  <a:cubicBezTo>
                    <a:pt x="1957" y="0"/>
                    <a:pt x="1471" y="120"/>
                    <a:pt x="1021" y="341"/>
                  </a:cubicBezTo>
                  <a:cubicBezTo>
                    <a:pt x="1265" y="292"/>
                    <a:pt x="1510" y="263"/>
                    <a:pt x="1751" y="263"/>
                  </a:cubicBezTo>
                  <a:cubicBezTo>
                    <a:pt x="1967" y="263"/>
                    <a:pt x="2180" y="287"/>
                    <a:pt x="2388" y="341"/>
                  </a:cubicBezTo>
                  <a:cubicBezTo>
                    <a:pt x="3570" y="643"/>
                    <a:pt x="4242" y="1778"/>
                    <a:pt x="4126" y="2960"/>
                  </a:cubicBezTo>
                  <a:cubicBezTo>
                    <a:pt x="3995" y="4340"/>
                    <a:pt x="2870" y="4913"/>
                    <a:pt x="1670" y="4913"/>
                  </a:cubicBezTo>
                  <a:cubicBezTo>
                    <a:pt x="1601" y="4913"/>
                    <a:pt x="1531" y="4911"/>
                    <a:pt x="1461" y="4907"/>
                  </a:cubicBezTo>
                  <a:cubicBezTo>
                    <a:pt x="1345" y="6019"/>
                    <a:pt x="835" y="7155"/>
                    <a:pt x="1" y="7757"/>
                  </a:cubicBezTo>
                  <a:cubicBezTo>
                    <a:pt x="188" y="7791"/>
                    <a:pt x="374" y="7813"/>
                    <a:pt x="561" y="7813"/>
                  </a:cubicBezTo>
                  <a:cubicBezTo>
                    <a:pt x="629" y="7813"/>
                    <a:pt x="697" y="7810"/>
                    <a:pt x="766" y="7804"/>
                  </a:cubicBezTo>
                  <a:cubicBezTo>
                    <a:pt x="2064" y="7688"/>
                    <a:pt x="3130" y="6228"/>
                    <a:pt x="2087" y="5115"/>
                  </a:cubicBezTo>
                  <a:cubicBezTo>
                    <a:pt x="1998" y="5027"/>
                    <a:pt x="2086" y="4884"/>
                    <a:pt x="2194" y="4884"/>
                  </a:cubicBezTo>
                  <a:cubicBezTo>
                    <a:pt x="2227" y="4884"/>
                    <a:pt x="2263" y="4897"/>
                    <a:pt x="2295" y="4930"/>
                  </a:cubicBezTo>
                  <a:cubicBezTo>
                    <a:pt x="2388" y="5000"/>
                    <a:pt x="2434" y="5069"/>
                    <a:pt x="2504" y="5162"/>
                  </a:cubicBezTo>
                  <a:cubicBezTo>
                    <a:pt x="4427" y="5046"/>
                    <a:pt x="5702" y="3076"/>
                    <a:pt x="4682" y="1315"/>
                  </a:cubicBezTo>
                  <a:cubicBezTo>
                    <a:pt x="4143" y="401"/>
                    <a:pt x="3303" y="0"/>
                    <a:pt x="24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7"/>
            <p:cNvSpPr/>
            <p:nvPr/>
          </p:nvSpPr>
          <p:spPr>
            <a:xfrm>
              <a:off x="1147870" y="2226722"/>
              <a:ext cx="532291" cy="668607"/>
            </a:xfrm>
            <a:custGeom>
              <a:avLst/>
              <a:gdLst/>
              <a:ahLst/>
              <a:cxnLst/>
              <a:rect l="l" t="t" r="r" b="b"/>
              <a:pathLst>
                <a:path w="7362" h="9248" extrusionOk="0">
                  <a:moveTo>
                    <a:pt x="1" y="1"/>
                  </a:moveTo>
                  <a:lnTo>
                    <a:pt x="1" y="1"/>
                  </a:lnTo>
                  <a:cubicBezTo>
                    <a:pt x="47" y="117"/>
                    <a:pt x="94" y="233"/>
                    <a:pt x="140" y="325"/>
                  </a:cubicBezTo>
                  <a:cubicBezTo>
                    <a:pt x="743" y="650"/>
                    <a:pt x="1090" y="1299"/>
                    <a:pt x="1160" y="1994"/>
                  </a:cubicBezTo>
                  <a:cubicBezTo>
                    <a:pt x="1554" y="1785"/>
                    <a:pt x="2017" y="1600"/>
                    <a:pt x="2481" y="1507"/>
                  </a:cubicBezTo>
                  <a:cubicBezTo>
                    <a:pt x="2929" y="1287"/>
                    <a:pt x="3413" y="1167"/>
                    <a:pt x="3887" y="1167"/>
                  </a:cubicBezTo>
                  <a:cubicBezTo>
                    <a:pt x="4760" y="1167"/>
                    <a:pt x="5602" y="1573"/>
                    <a:pt x="6142" y="2504"/>
                  </a:cubicBezTo>
                  <a:cubicBezTo>
                    <a:pt x="7162" y="4242"/>
                    <a:pt x="5887" y="6212"/>
                    <a:pt x="3964" y="6328"/>
                  </a:cubicBezTo>
                  <a:cubicBezTo>
                    <a:pt x="3894" y="6235"/>
                    <a:pt x="3825" y="6166"/>
                    <a:pt x="3755" y="6096"/>
                  </a:cubicBezTo>
                  <a:cubicBezTo>
                    <a:pt x="3723" y="6063"/>
                    <a:pt x="3687" y="6050"/>
                    <a:pt x="3654" y="6050"/>
                  </a:cubicBezTo>
                  <a:cubicBezTo>
                    <a:pt x="3546" y="6050"/>
                    <a:pt x="3458" y="6193"/>
                    <a:pt x="3547" y="6281"/>
                  </a:cubicBezTo>
                  <a:cubicBezTo>
                    <a:pt x="4590" y="7394"/>
                    <a:pt x="3524" y="8854"/>
                    <a:pt x="2226" y="8970"/>
                  </a:cubicBezTo>
                  <a:cubicBezTo>
                    <a:pt x="2157" y="8976"/>
                    <a:pt x="2087" y="8979"/>
                    <a:pt x="2017" y="8979"/>
                  </a:cubicBezTo>
                  <a:cubicBezTo>
                    <a:pt x="1825" y="8979"/>
                    <a:pt x="1631" y="8957"/>
                    <a:pt x="1461" y="8923"/>
                  </a:cubicBezTo>
                  <a:cubicBezTo>
                    <a:pt x="1345" y="8993"/>
                    <a:pt x="1252" y="9062"/>
                    <a:pt x="1137" y="9109"/>
                  </a:cubicBezTo>
                  <a:cubicBezTo>
                    <a:pt x="1426" y="9202"/>
                    <a:pt x="1733" y="9248"/>
                    <a:pt x="2040" y="9248"/>
                  </a:cubicBezTo>
                  <a:cubicBezTo>
                    <a:pt x="2347" y="9248"/>
                    <a:pt x="2654" y="9202"/>
                    <a:pt x="2944" y="9109"/>
                  </a:cubicBezTo>
                  <a:cubicBezTo>
                    <a:pt x="4010" y="8715"/>
                    <a:pt x="4613" y="7440"/>
                    <a:pt x="4057" y="6467"/>
                  </a:cubicBezTo>
                  <a:lnTo>
                    <a:pt x="4057" y="6467"/>
                  </a:lnTo>
                  <a:cubicBezTo>
                    <a:pt x="4078" y="6467"/>
                    <a:pt x="4099" y="6468"/>
                    <a:pt x="4120" y="6468"/>
                  </a:cubicBezTo>
                  <a:cubicBezTo>
                    <a:pt x="6077" y="6468"/>
                    <a:pt x="7362" y="4339"/>
                    <a:pt x="6513" y="2573"/>
                  </a:cubicBezTo>
                  <a:cubicBezTo>
                    <a:pt x="5984" y="1422"/>
                    <a:pt x="4879" y="837"/>
                    <a:pt x="3757" y="837"/>
                  </a:cubicBezTo>
                  <a:cubicBezTo>
                    <a:pt x="2915" y="837"/>
                    <a:pt x="2064" y="1166"/>
                    <a:pt x="1438" y="1832"/>
                  </a:cubicBezTo>
                  <a:cubicBezTo>
                    <a:pt x="1415" y="882"/>
                    <a:pt x="766" y="233"/>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17"/>
          <p:cNvSpPr txBox="1">
            <a:spLocks noGrp="1"/>
          </p:cNvSpPr>
          <p:nvPr>
            <p:ph type="title" hasCustomPrompt="1"/>
          </p:nvPr>
        </p:nvSpPr>
        <p:spPr>
          <a:xfrm>
            <a:off x="2370450" y="614384"/>
            <a:ext cx="4403100" cy="104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4800"/>
              <a:buNone/>
              <a:defRPr sz="4800">
                <a:solidFill>
                  <a:schemeClr val="accent1"/>
                </a:solidFill>
              </a:defRPr>
            </a:lvl1pPr>
            <a:lvl2pPr lvl="1" algn="ctr" rtl="0">
              <a:spcBef>
                <a:spcPts val="0"/>
              </a:spcBef>
              <a:spcAft>
                <a:spcPts val="0"/>
              </a:spcAft>
              <a:buClr>
                <a:schemeClr val="accent1"/>
              </a:buClr>
              <a:buSzPts val="4800"/>
              <a:buNone/>
              <a:defRPr sz="4800">
                <a:solidFill>
                  <a:schemeClr val="accent1"/>
                </a:solidFill>
              </a:defRPr>
            </a:lvl2pPr>
            <a:lvl3pPr lvl="2" algn="ctr" rtl="0">
              <a:spcBef>
                <a:spcPts val="0"/>
              </a:spcBef>
              <a:spcAft>
                <a:spcPts val="0"/>
              </a:spcAft>
              <a:buClr>
                <a:schemeClr val="accent1"/>
              </a:buClr>
              <a:buSzPts val="4800"/>
              <a:buNone/>
              <a:defRPr sz="4800">
                <a:solidFill>
                  <a:schemeClr val="accent1"/>
                </a:solidFill>
              </a:defRPr>
            </a:lvl3pPr>
            <a:lvl4pPr lvl="3" algn="ctr" rtl="0">
              <a:spcBef>
                <a:spcPts val="0"/>
              </a:spcBef>
              <a:spcAft>
                <a:spcPts val="0"/>
              </a:spcAft>
              <a:buClr>
                <a:schemeClr val="accent1"/>
              </a:buClr>
              <a:buSzPts val="4800"/>
              <a:buNone/>
              <a:defRPr sz="4800">
                <a:solidFill>
                  <a:schemeClr val="accent1"/>
                </a:solidFill>
              </a:defRPr>
            </a:lvl4pPr>
            <a:lvl5pPr lvl="4" algn="ctr" rtl="0">
              <a:spcBef>
                <a:spcPts val="0"/>
              </a:spcBef>
              <a:spcAft>
                <a:spcPts val="0"/>
              </a:spcAft>
              <a:buClr>
                <a:schemeClr val="accent1"/>
              </a:buClr>
              <a:buSzPts val="4800"/>
              <a:buNone/>
              <a:defRPr sz="4800">
                <a:solidFill>
                  <a:schemeClr val="accent1"/>
                </a:solidFill>
              </a:defRPr>
            </a:lvl5pPr>
            <a:lvl6pPr lvl="5" algn="ctr" rtl="0">
              <a:spcBef>
                <a:spcPts val="0"/>
              </a:spcBef>
              <a:spcAft>
                <a:spcPts val="0"/>
              </a:spcAft>
              <a:buClr>
                <a:schemeClr val="accent1"/>
              </a:buClr>
              <a:buSzPts val="4800"/>
              <a:buNone/>
              <a:defRPr sz="4800">
                <a:solidFill>
                  <a:schemeClr val="accent1"/>
                </a:solidFill>
              </a:defRPr>
            </a:lvl6pPr>
            <a:lvl7pPr lvl="6" algn="ctr" rtl="0">
              <a:spcBef>
                <a:spcPts val="0"/>
              </a:spcBef>
              <a:spcAft>
                <a:spcPts val="0"/>
              </a:spcAft>
              <a:buClr>
                <a:schemeClr val="accent1"/>
              </a:buClr>
              <a:buSzPts val="4800"/>
              <a:buNone/>
              <a:defRPr sz="4800">
                <a:solidFill>
                  <a:schemeClr val="accent1"/>
                </a:solidFill>
              </a:defRPr>
            </a:lvl7pPr>
            <a:lvl8pPr lvl="7" algn="ctr" rtl="0">
              <a:spcBef>
                <a:spcPts val="0"/>
              </a:spcBef>
              <a:spcAft>
                <a:spcPts val="0"/>
              </a:spcAft>
              <a:buClr>
                <a:schemeClr val="accent1"/>
              </a:buClr>
              <a:buSzPts val="4800"/>
              <a:buNone/>
              <a:defRPr sz="4800">
                <a:solidFill>
                  <a:schemeClr val="accent1"/>
                </a:solidFill>
              </a:defRPr>
            </a:lvl8pPr>
            <a:lvl9pPr lvl="8" algn="ctr" rtl="0">
              <a:spcBef>
                <a:spcPts val="0"/>
              </a:spcBef>
              <a:spcAft>
                <a:spcPts val="0"/>
              </a:spcAft>
              <a:buClr>
                <a:schemeClr val="accent1"/>
              </a:buClr>
              <a:buSzPts val="4800"/>
              <a:buNone/>
              <a:defRPr sz="4800">
                <a:solidFill>
                  <a:schemeClr val="accent1"/>
                </a:solidFill>
              </a:defRPr>
            </a:lvl9pPr>
          </a:lstStyle>
          <a:p>
            <a:r>
              <a:t>xx%</a:t>
            </a:r>
          </a:p>
        </p:txBody>
      </p:sp>
      <p:sp>
        <p:nvSpPr>
          <p:cNvPr id="542" name="Google Shape;542;p17"/>
          <p:cNvSpPr txBox="1">
            <a:spLocks noGrp="1"/>
          </p:cNvSpPr>
          <p:nvPr>
            <p:ph type="subTitle" idx="1"/>
          </p:nvPr>
        </p:nvSpPr>
        <p:spPr>
          <a:xfrm>
            <a:off x="2370450" y="1663051"/>
            <a:ext cx="4403100" cy="4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r>
              <a:rPr lang="ru-RU" smtClean="0"/>
              <a:t>Образец подзаголовка</a:t>
            </a:r>
            <a:endParaRPr/>
          </a:p>
        </p:txBody>
      </p:sp>
      <p:sp>
        <p:nvSpPr>
          <p:cNvPr id="543" name="Google Shape;543;p17"/>
          <p:cNvSpPr txBox="1">
            <a:spLocks noGrp="1"/>
          </p:cNvSpPr>
          <p:nvPr>
            <p:ph type="title" idx="2" hasCustomPrompt="1"/>
          </p:nvPr>
        </p:nvSpPr>
        <p:spPr>
          <a:xfrm>
            <a:off x="2370450" y="4336117"/>
            <a:ext cx="4403100" cy="104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
        <p:nvSpPr>
          <p:cNvPr id="544" name="Google Shape;544;p17"/>
          <p:cNvSpPr txBox="1">
            <a:spLocks noGrp="1"/>
          </p:cNvSpPr>
          <p:nvPr>
            <p:ph type="subTitle" idx="3"/>
          </p:nvPr>
        </p:nvSpPr>
        <p:spPr>
          <a:xfrm>
            <a:off x="2370450" y="5384784"/>
            <a:ext cx="4403100" cy="4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r>
              <a:rPr lang="ru-RU" smtClean="0"/>
              <a:t>Образец подзаголовка</a:t>
            </a:r>
            <a:endParaRPr/>
          </a:p>
        </p:txBody>
      </p:sp>
      <p:sp>
        <p:nvSpPr>
          <p:cNvPr id="545" name="Google Shape;545;p17"/>
          <p:cNvSpPr txBox="1">
            <a:spLocks noGrp="1"/>
          </p:cNvSpPr>
          <p:nvPr>
            <p:ph type="title" idx="4" hasCustomPrompt="1"/>
          </p:nvPr>
        </p:nvSpPr>
        <p:spPr>
          <a:xfrm>
            <a:off x="2370450" y="2475251"/>
            <a:ext cx="4403100" cy="104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800"/>
              <a:buNone/>
              <a:defRPr sz="48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546" name="Google Shape;546;p17"/>
          <p:cNvSpPr txBox="1">
            <a:spLocks noGrp="1"/>
          </p:cNvSpPr>
          <p:nvPr>
            <p:ph type="subTitle" idx="5"/>
          </p:nvPr>
        </p:nvSpPr>
        <p:spPr>
          <a:xfrm>
            <a:off x="2370450" y="3523917"/>
            <a:ext cx="4403100" cy="4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r>
              <a:rPr lang="ru-RU" smtClean="0"/>
              <a:t>Образец подзаголовка</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2"/>
        <p:cNvGrpSpPr/>
        <p:nvPr/>
      </p:nvGrpSpPr>
      <p:grpSpPr>
        <a:xfrm>
          <a:off x="0" y="0"/>
          <a:ext cx="0" cy="0"/>
          <a:chOff x="0" y="0"/>
          <a:chExt cx="0" cy="0"/>
        </a:xfrm>
      </p:grpSpPr>
      <p:grpSp>
        <p:nvGrpSpPr>
          <p:cNvPr id="2" name="Google Shape;293;p6"/>
          <p:cNvGrpSpPr/>
          <p:nvPr/>
        </p:nvGrpSpPr>
        <p:grpSpPr>
          <a:xfrm>
            <a:off x="7846407" y="4304939"/>
            <a:ext cx="2336989" cy="2606563"/>
            <a:chOff x="4518740" y="2703650"/>
            <a:chExt cx="3110180" cy="2602053"/>
          </a:xfrm>
        </p:grpSpPr>
        <p:sp>
          <p:nvSpPr>
            <p:cNvPr id="294" name="Google Shape;294;p6"/>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flipH="1">
              <a:off x="4518740"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flipH="1">
              <a:off x="4741190"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98;p6"/>
          <p:cNvGrpSpPr/>
          <p:nvPr/>
        </p:nvGrpSpPr>
        <p:grpSpPr>
          <a:xfrm flipH="1">
            <a:off x="-817052" y="-252223"/>
            <a:ext cx="1537041" cy="2049388"/>
            <a:chOff x="6550407" y="-1703450"/>
            <a:chExt cx="2973000" cy="2973000"/>
          </a:xfrm>
        </p:grpSpPr>
        <p:grpSp>
          <p:nvGrpSpPr>
            <p:cNvPr id="4" name="Google Shape;299;p6"/>
            <p:cNvGrpSpPr/>
            <p:nvPr/>
          </p:nvGrpSpPr>
          <p:grpSpPr>
            <a:xfrm flipH="1">
              <a:off x="6550407" y="-1703450"/>
              <a:ext cx="2973000" cy="2973000"/>
              <a:chOff x="-4916625" y="1638600"/>
              <a:chExt cx="2973000" cy="2973000"/>
            </a:xfrm>
          </p:grpSpPr>
          <p:sp>
            <p:nvSpPr>
              <p:cNvPr id="300" name="Google Shape;300;p6"/>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302;p6"/>
            <p:cNvGrpSpPr/>
            <p:nvPr/>
          </p:nvGrpSpPr>
          <p:grpSpPr>
            <a:xfrm rot="1219181" flipH="1">
              <a:off x="7320589" y="-1209321"/>
              <a:ext cx="1432632" cy="1863095"/>
              <a:chOff x="3858200" y="2567325"/>
              <a:chExt cx="1036875" cy="1348425"/>
            </a:xfrm>
          </p:grpSpPr>
          <p:sp>
            <p:nvSpPr>
              <p:cNvPr id="303" name="Google Shape;303;p6"/>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314;p6"/>
          <p:cNvGrpSpPr/>
          <p:nvPr/>
        </p:nvGrpSpPr>
        <p:grpSpPr>
          <a:xfrm rot="10800000" flipH="1">
            <a:off x="-552799" y="5770479"/>
            <a:ext cx="1265890" cy="1539125"/>
            <a:chOff x="-45950" y="1585175"/>
            <a:chExt cx="816177" cy="744306"/>
          </a:xfrm>
        </p:grpSpPr>
        <p:sp>
          <p:nvSpPr>
            <p:cNvPr id="315" name="Google Shape;315;p6"/>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336;p6"/>
          <p:cNvGrpSpPr/>
          <p:nvPr/>
        </p:nvGrpSpPr>
        <p:grpSpPr>
          <a:xfrm flipH="1">
            <a:off x="8808947" y="4004983"/>
            <a:ext cx="686204" cy="771051"/>
            <a:chOff x="484625" y="768825"/>
            <a:chExt cx="564591" cy="475801"/>
          </a:xfrm>
        </p:grpSpPr>
        <p:sp>
          <p:nvSpPr>
            <p:cNvPr id="337" name="Google Shape;337;p6"/>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348;p6"/>
          <p:cNvGrpSpPr/>
          <p:nvPr/>
        </p:nvGrpSpPr>
        <p:grpSpPr>
          <a:xfrm flipH="1">
            <a:off x="-436902" y="3007485"/>
            <a:ext cx="1034114" cy="1297439"/>
            <a:chOff x="970225" y="608125"/>
            <a:chExt cx="160375" cy="150900"/>
          </a:xfrm>
        </p:grpSpPr>
        <p:sp>
          <p:nvSpPr>
            <p:cNvPr id="349" name="Google Shape;349;p6"/>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353;p6"/>
          <p:cNvGrpSpPr/>
          <p:nvPr/>
        </p:nvGrpSpPr>
        <p:grpSpPr>
          <a:xfrm rot="-1356795" flipH="1">
            <a:off x="8704386" y="436743"/>
            <a:ext cx="621032" cy="1076845"/>
            <a:chOff x="3858200" y="2567325"/>
            <a:chExt cx="1036875" cy="1348425"/>
          </a:xfrm>
        </p:grpSpPr>
        <p:sp>
          <p:nvSpPr>
            <p:cNvPr id="354" name="Google Shape;354;p6"/>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6"/>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ru-RU" smtClean="0"/>
              <a:t>Образец заголовка</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547"/>
        <p:cNvGrpSpPr/>
        <p:nvPr/>
      </p:nvGrpSpPr>
      <p:grpSpPr>
        <a:xfrm>
          <a:off x="0" y="0"/>
          <a:ext cx="0" cy="0"/>
          <a:chOff x="0" y="0"/>
          <a:chExt cx="0" cy="0"/>
        </a:xfrm>
      </p:grpSpPr>
      <p:sp>
        <p:nvSpPr>
          <p:cNvPr id="548" name="Google Shape;548;p18"/>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ru-RU" smtClean="0"/>
              <a:t>Образец заголовка</a:t>
            </a:r>
            <a:endParaRPr/>
          </a:p>
        </p:txBody>
      </p:sp>
      <p:sp>
        <p:nvSpPr>
          <p:cNvPr id="549" name="Google Shape;549;p18"/>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0" name="Google Shape;550;p18"/>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sp>
        <p:nvSpPr>
          <p:cNvPr id="551" name="Google Shape;551;p18"/>
          <p:cNvSpPr/>
          <p:nvPr/>
        </p:nvSpPr>
        <p:spPr>
          <a:xfrm>
            <a:off x="-407677" y="3482132"/>
            <a:ext cx="757500" cy="1010000"/>
          </a:xfrm>
          <a:prstGeom prst="diamond">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p:nvPr/>
        </p:nvSpPr>
        <p:spPr>
          <a:xfrm>
            <a:off x="6652173" y="-651933"/>
            <a:ext cx="973500" cy="1298000"/>
          </a:xfrm>
          <a:prstGeom prst="mathMultiply">
            <a:avLst>
              <a:gd name="adj1" fmla="val 23520"/>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8"/>
          <p:cNvSpPr/>
          <p:nvPr/>
        </p:nvSpPr>
        <p:spPr>
          <a:xfrm>
            <a:off x="8713252" y="5063945"/>
            <a:ext cx="678600" cy="899600"/>
          </a:xfrm>
          <a:prstGeom prst="plus">
            <a:avLst>
              <a:gd name="adj" fmla="val 25000"/>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554;p18"/>
          <p:cNvGrpSpPr/>
          <p:nvPr/>
        </p:nvGrpSpPr>
        <p:grpSpPr>
          <a:xfrm>
            <a:off x="7668772" y="490124"/>
            <a:ext cx="1255562" cy="817193"/>
            <a:chOff x="7668772" y="748592"/>
            <a:chExt cx="1255562" cy="612895"/>
          </a:xfrm>
        </p:grpSpPr>
        <p:sp>
          <p:nvSpPr>
            <p:cNvPr id="555" name="Google Shape;555;p18"/>
            <p:cNvSpPr/>
            <p:nvPr/>
          </p:nvSpPr>
          <p:spPr>
            <a:xfrm>
              <a:off x="7681011" y="761592"/>
              <a:ext cx="1238621" cy="588499"/>
            </a:xfrm>
            <a:custGeom>
              <a:avLst/>
              <a:gdLst/>
              <a:ahLst/>
              <a:cxnLst/>
              <a:rect l="l" t="t" r="r" b="b"/>
              <a:pathLst>
                <a:path w="29346" h="13943" extrusionOk="0">
                  <a:moveTo>
                    <a:pt x="22007" y="0"/>
                  </a:moveTo>
                  <a:cubicBezTo>
                    <a:pt x="20617" y="0"/>
                    <a:pt x="19284" y="795"/>
                    <a:pt x="18506" y="2043"/>
                  </a:cubicBezTo>
                  <a:cubicBezTo>
                    <a:pt x="18475" y="2084"/>
                    <a:pt x="18431" y="2102"/>
                    <a:pt x="18388" y="2102"/>
                  </a:cubicBezTo>
                  <a:cubicBezTo>
                    <a:pt x="18332" y="2102"/>
                    <a:pt x="18277" y="2072"/>
                    <a:pt x="18251" y="2020"/>
                  </a:cubicBezTo>
                  <a:cubicBezTo>
                    <a:pt x="18002" y="1202"/>
                    <a:pt x="17374" y="828"/>
                    <a:pt x="16741" y="828"/>
                  </a:cubicBezTo>
                  <a:cubicBezTo>
                    <a:pt x="15957" y="828"/>
                    <a:pt x="15165" y="1401"/>
                    <a:pt x="15076" y="2414"/>
                  </a:cubicBezTo>
                  <a:cubicBezTo>
                    <a:pt x="15446" y="2437"/>
                    <a:pt x="15794" y="2484"/>
                    <a:pt x="16142" y="2599"/>
                  </a:cubicBezTo>
                  <a:cubicBezTo>
                    <a:pt x="16290" y="2642"/>
                    <a:pt x="16244" y="2860"/>
                    <a:pt x="16110" y="2860"/>
                  </a:cubicBezTo>
                  <a:cubicBezTo>
                    <a:pt x="16098" y="2860"/>
                    <a:pt x="16086" y="2858"/>
                    <a:pt x="16072" y="2854"/>
                  </a:cubicBezTo>
                  <a:cubicBezTo>
                    <a:pt x="15646" y="2733"/>
                    <a:pt x="15233" y="2668"/>
                    <a:pt x="14820" y="2668"/>
                  </a:cubicBezTo>
                  <a:cubicBezTo>
                    <a:pt x="14445" y="2668"/>
                    <a:pt x="14070" y="2721"/>
                    <a:pt x="13685" y="2831"/>
                  </a:cubicBezTo>
                  <a:cubicBezTo>
                    <a:pt x="13677" y="2833"/>
                    <a:pt x="13670" y="2833"/>
                    <a:pt x="13663" y="2833"/>
                  </a:cubicBezTo>
                  <a:cubicBezTo>
                    <a:pt x="13564" y="2833"/>
                    <a:pt x="13531" y="2689"/>
                    <a:pt x="13639" y="2646"/>
                  </a:cubicBezTo>
                  <a:cubicBezTo>
                    <a:pt x="13894" y="2553"/>
                    <a:pt x="14149" y="2484"/>
                    <a:pt x="14427" y="2460"/>
                  </a:cubicBezTo>
                  <a:cubicBezTo>
                    <a:pt x="13870" y="1313"/>
                    <a:pt x="12689" y="818"/>
                    <a:pt x="11497" y="818"/>
                  </a:cubicBezTo>
                  <a:cubicBezTo>
                    <a:pt x="11100" y="818"/>
                    <a:pt x="10701" y="873"/>
                    <a:pt x="10325" y="977"/>
                  </a:cubicBezTo>
                  <a:cubicBezTo>
                    <a:pt x="8378" y="1510"/>
                    <a:pt x="7127" y="3179"/>
                    <a:pt x="7266" y="5172"/>
                  </a:cubicBezTo>
                  <a:cubicBezTo>
                    <a:pt x="7266" y="5251"/>
                    <a:pt x="7191" y="5297"/>
                    <a:pt x="7121" y="5297"/>
                  </a:cubicBezTo>
                  <a:cubicBezTo>
                    <a:pt x="7088" y="5297"/>
                    <a:pt x="7056" y="5287"/>
                    <a:pt x="7034" y="5265"/>
                  </a:cubicBezTo>
                  <a:cubicBezTo>
                    <a:pt x="6622" y="4842"/>
                    <a:pt x="5917" y="4562"/>
                    <a:pt x="5289" y="4562"/>
                  </a:cubicBezTo>
                  <a:cubicBezTo>
                    <a:pt x="4504" y="4562"/>
                    <a:pt x="3841" y="5000"/>
                    <a:pt x="4021" y="6145"/>
                  </a:cubicBezTo>
                  <a:cubicBezTo>
                    <a:pt x="4036" y="6190"/>
                    <a:pt x="4003" y="6216"/>
                    <a:pt x="3965" y="6216"/>
                  </a:cubicBezTo>
                  <a:cubicBezTo>
                    <a:pt x="3944" y="6216"/>
                    <a:pt x="3922" y="6208"/>
                    <a:pt x="3905" y="6192"/>
                  </a:cubicBezTo>
                  <a:lnTo>
                    <a:pt x="3882" y="6215"/>
                  </a:lnTo>
                  <a:cubicBezTo>
                    <a:pt x="3901" y="6215"/>
                    <a:pt x="3889" y="6244"/>
                    <a:pt x="3872" y="6244"/>
                  </a:cubicBezTo>
                  <a:cubicBezTo>
                    <a:pt x="3868" y="6244"/>
                    <a:pt x="3863" y="6243"/>
                    <a:pt x="3859" y="6238"/>
                  </a:cubicBezTo>
                  <a:cubicBezTo>
                    <a:pt x="3482" y="6033"/>
                    <a:pt x="3018" y="5930"/>
                    <a:pt x="2545" y="5930"/>
                  </a:cubicBezTo>
                  <a:cubicBezTo>
                    <a:pt x="1362" y="5930"/>
                    <a:pt x="124" y="6575"/>
                    <a:pt x="58" y="7883"/>
                  </a:cubicBezTo>
                  <a:cubicBezTo>
                    <a:pt x="1" y="9260"/>
                    <a:pt x="1080" y="9732"/>
                    <a:pt x="2229" y="9732"/>
                  </a:cubicBezTo>
                  <a:cubicBezTo>
                    <a:pt x="2937" y="9732"/>
                    <a:pt x="3671" y="9553"/>
                    <a:pt x="4183" y="9297"/>
                  </a:cubicBezTo>
                  <a:cubicBezTo>
                    <a:pt x="4199" y="9287"/>
                    <a:pt x="4216" y="9282"/>
                    <a:pt x="4232" y="9282"/>
                  </a:cubicBezTo>
                  <a:cubicBezTo>
                    <a:pt x="4289" y="9282"/>
                    <a:pt x="4340" y="9336"/>
                    <a:pt x="4322" y="9390"/>
                  </a:cubicBezTo>
                  <a:cubicBezTo>
                    <a:pt x="3697" y="11267"/>
                    <a:pt x="5643" y="13237"/>
                    <a:pt x="7312" y="13723"/>
                  </a:cubicBezTo>
                  <a:cubicBezTo>
                    <a:pt x="7620" y="13812"/>
                    <a:pt x="7931" y="13855"/>
                    <a:pt x="8237" y="13855"/>
                  </a:cubicBezTo>
                  <a:cubicBezTo>
                    <a:pt x="9611" y="13855"/>
                    <a:pt x="10877" y="12998"/>
                    <a:pt x="11275" y="11615"/>
                  </a:cubicBezTo>
                  <a:cubicBezTo>
                    <a:pt x="10904" y="11545"/>
                    <a:pt x="10580" y="11383"/>
                    <a:pt x="10278" y="11197"/>
                  </a:cubicBezTo>
                  <a:cubicBezTo>
                    <a:pt x="10220" y="11139"/>
                    <a:pt x="10260" y="11048"/>
                    <a:pt x="10329" y="11048"/>
                  </a:cubicBezTo>
                  <a:cubicBezTo>
                    <a:pt x="10342" y="11048"/>
                    <a:pt x="10356" y="11051"/>
                    <a:pt x="10371" y="11058"/>
                  </a:cubicBezTo>
                  <a:cubicBezTo>
                    <a:pt x="10695" y="11221"/>
                    <a:pt x="11020" y="11336"/>
                    <a:pt x="11344" y="11406"/>
                  </a:cubicBezTo>
                  <a:cubicBezTo>
                    <a:pt x="11365" y="11346"/>
                    <a:pt x="11415" y="11320"/>
                    <a:pt x="11470" y="11320"/>
                  </a:cubicBezTo>
                  <a:cubicBezTo>
                    <a:pt x="11541" y="11320"/>
                    <a:pt x="11619" y="11364"/>
                    <a:pt x="11646" y="11429"/>
                  </a:cubicBezTo>
                  <a:cubicBezTo>
                    <a:pt x="11657" y="11418"/>
                    <a:pt x="11675" y="11412"/>
                    <a:pt x="11689" y="11412"/>
                  </a:cubicBezTo>
                  <a:cubicBezTo>
                    <a:pt x="11704" y="11412"/>
                    <a:pt x="11715" y="11418"/>
                    <a:pt x="11715" y="11429"/>
                  </a:cubicBezTo>
                  <a:cubicBezTo>
                    <a:pt x="11790" y="11435"/>
                    <a:pt x="11864" y="11438"/>
                    <a:pt x="11939" y="11438"/>
                  </a:cubicBezTo>
                  <a:cubicBezTo>
                    <a:pt x="12142" y="11438"/>
                    <a:pt x="12346" y="11417"/>
                    <a:pt x="12550" y="11383"/>
                  </a:cubicBezTo>
                  <a:cubicBezTo>
                    <a:pt x="12557" y="11382"/>
                    <a:pt x="12564" y="11381"/>
                    <a:pt x="12571" y="11381"/>
                  </a:cubicBezTo>
                  <a:cubicBezTo>
                    <a:pt x="12695" y="11381"/>
                    <a:pt x="12751" y="11571"/>
                    <a:pt x="12619" y="11615"/>
                  </a:cubicBezTo>
                  <a:cubicBezTo>
                    <a:pt x="12410" y="11667"/>
                    <a:pt x="12189" y="11693"/>
                    <a:pt x="11964" y="11693"/>
                  </a:cubicBezTo>
                  <a:cubicBezTo>
                    <a:pt x="11889" y="11693"/>
                    <a:pt x="11814" y="11690"/>
                    <a:pt x="11738" y="11684"/>
                  </a:cubicBezTo>
                  <a:lnTo>
                    <a:pt x="11738" y="11684"/>
                  </a:lnTo>
                  <a:cubicBezTo>
                    <a:pt x="11831" y="12796"/>
                    <a:pt x="13175" y="13283"/>
                    <a:pt x="14102" y="13469"/>
                  </a:cubicBezTo>
                  <a:cubicBezTo>
                    <a:pt x="14368" y="13524"/>
                    <a:pt x="14643" y="13554"/>
                    <a:pt x="14915" y="13554"/>
                  </a:cubicBezTo>
                  <a:cubicBezTo>
                    <a:pt x="15897" y="13554"/>
                    <a:pt x="16840" y="13159"/>
                    <a:pt x="17185" y="12124"/>
                  </a:cubicBezTo>
                  <a:cubicBezTo>
                    <a:pt x="17208" y="12066"/>
                    <a:pt x="17260" y="12037"/>
                    <a:pt x="17312" y="12037"/>
                  </a:cubicBezTo>
                  <a:cubicBezTo>
                    <a:pt x="17364" y="12037"/>
                    <a:pt x="17416" y="12066"/>
                    <a:pt x="17439" y="12124"/>
                  </a:cubicBezTo>
                  <a:cubicBezTo>
                    <a:pt x="17956" y="13393"/>
                    <a:pt x="19340" y="13943"/>
                    <a:pt x="20830" y="13943"/>
                  </a:cubicBezTo>
                  <a:cubicBezTo>
                    <a:pt x="23423" y="13943"/>
                    <a:pt x="26339" y="12281"/>
                    <a:pt x="25574" y="9853"/>
                  </a:cubicBezTo>
                  <a:cubicBezTo>
                    <a:pt x="25536" y="9739"/>
                    <a:pt x="25639" y="9656"/>
                    <a:pt x="25741" y="9656"/>
                  </a:cubicBezTo>
                  <a:cubicBezTo>
                    <a:pt x="25763" y="9656"/>
                    <a:pt x="25785" y="9660"/>
                    <a:pt x="25806" y="9668"/>
                  </a:cubicBezTo>
                  <a:cubicBezTo>
                    <a:pt x="25764" y="9647"/>
                    <a:pt x="25797" y="9571"/>
                    <a:pt x="25853" y="9571"/>
                  </a:cubicBezTo>
                  <a:cubicBezTo>
                    <a:pt x="25860" y="9571"/>
                    <a:pt x="25868" y="9573"/>
                    <a:pt x="25875" y="9575"/>
                  </a:cubicBezTo>
                  <a:cubicBezTo>
                    <a:pt x="26082" y="9631"/>
                    <a:pt x="26298" y="9658"/>
                    <a:pt x="26516" y="9658"/>
                  </a:cubicBezTo>
                  <a:cubicBezTo>
                    <a:pt x="27570" y="9658"/>
                    <a:pt x="28666" y="9028"/>
                    <a:pt x="28934" y="7953"/>
                  </a:cubicBezTo>
                  <a:cubicBezTo>
                    <a:pt x="29346" y="6432"/>
                    <a:pt x="27851" y="6072"/>
                    <a:pt x="26583" y="6072"/>
                  </a:cubicBezTo>
                  <a:cubicBezTo>
                    <a:pt x="26209" y="6072"/>
                    <a:pt x="25854" y="6103"/>
                    <a:pt x="25574" y="6145"/>
                  </a:cubicBezTo>
                  <a:cubicBezTo>
                    <a:pt x="25538" y="6202"/>
                    <a:pt x="25487" y="6226"/>
                    <a:pt x="25436" y="6226"/>
                  </a:cubicBezTo>
                  <a:cubicBezTo>
                    <a:pt x="25322" y="6226"/>
                    <a:pt x="25209" y="6104"/>
                    <a:pt x="25273" y="5960"/>
                  </a:cubicBezTo>
                  <a:cubicBezTo>
                    <a:pt x="26362" y="4013"/>
                    <a:pt x="25806" y="1557"/>
                    <a:pt x="23789" y="467"/>
                  </a:cubicBezTo>
                  <a:cubicBezTo>
                    <a:pt x="23211" y="147"/>
                    <a:pt x="22604" y="0"/>
                    <a:pt x="2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8"/>
            <p:cNvSpPr/>
            <p:nvPr/>
          </p:nvSpPr>
          <p:spPr>
            <a:xfrm>
              <a:off x="7668772" y="749014"/>
              <a:ext cx="1254787" cy="612473"/>
            </a:xfrm>
            <a:custGeom>
              <a:avLst/>
              <a:gdLst/>
              <a:ahLst/>
              <a:cxnLst/>
              <a:rect l="l" t="t" r="r" b="b"/>
              <a:pathLst>
                <a:path w="29729" h="14511" extrusionOk="0">
                  <a:moveTo>
                    <a:pt x="22302" y="1"/>
                  </a:moveTo>
                  <a:cubicBezTo>
                    <a:pt x="20881" y="1"/>
                    <a:pt x="19495" y="727"/>
                    <a:pt x="18703" y="1994"/>
                  </a:cubicBezTo>
                  <a:cubicBezTo>
                    <a:pt x="18356" y="1261"/>
                    <a:pt x="17671" y="909"/>
                    <a:pt x="17000" y="909"/>
                  </a:cubicBezTo>
                  <a:cubicBezTo>
                    <a:pt x="16101" y="909"/>
                    <a:pt x="15227" y="1541"/>
                    <a:pt x="15227" y="2735"/>
                  </a:cubicBezTo>
                  <a:lnTo>
                    <a:pt x="15018" y="2735"/>
                  </a:lnTo>
                  <a:cubicBezTo>
                    <a:pt x="15041" y="2689"/>
                    <a:pt x="15041" y="2642"/>
                    <a:pt x="15018" y="2596"/>
                  </a:cubicBezTo>
                  <a:cubicBezTo>
                    <a:pt x="14424" y="1337"/>
                    <a:pt x="13104" y="778"/>
                    <a:pt x="11775" y="778"/>
                  </a:cubicBezTo>
                  <a:cubicBezTo>
                    <a:pt x="11342" y="778"/>
                    <a:pt x="10909" y="837"/>
                    <a:pt x="10499" y="951"/>
                  </a:cubicBezTo>
                  <a:cubicBezTo>
                    <a:pt x="8598" y="1484"/>
                    <a:pt x="7162" y="3175"/>
                    <a:pt x="7254" y="5169"/>
                  </a:cubicBezTo>
                  <a:cubicBezTo>
                    <a:pt x="6809" y="4822"/>
                    <a:pt x="6282" y="4570"/>
                    <a:pt x="5731" y="4570"/>
                  </a:cubicBezTo>
                  <a:cubicBezTo>
                    <a:pt x="5507" y="4570"/>
                    <a:pt x="5280" y="4611"/>
                    <a:pt x="5053" y="4705"/>
                  </a:cubicBezTo>
                  <a:cubicBezTo>
                    <a:pt x="4381" y="5030"/>
                    <a:pt x="4010" y="5748"/>
                    <a:pt x="4195" y="6466"/>
                  </a:cubicBezTo>
                  <a:cubicBezTo>
                    <a:pt x="4195" y="6490"/>
                    <a:pt x="4195" y="6490"/>
                    <a:pt x="4195" y="6490"/>
                  </a:cubicBezTo>
                  <a:cubicBezTo>
                    <a:pt x="4203" y="6514"/>
                    <a:pt x="4223" y="6524"/>
                    <a:pt x="4243" y="6524"/>
                  </a:cubicBezTo>
                  <a:cubicBezTo>
                    <a:pt x="4282" y="6524"/>
                    <a:pt x="4326" y="6488"/>
                    <a:pt x="4311" y="6443"/>
                  </a:cubicBezTo>
                  <a:cubicBezTo>
                    <a:pt x="4130" y="5305"/>
                    <a:pt x="4800" y="4867"/>
                    <a:pt x="5589" y="4867"/>
                  </a:cubicBezTo>
                  <a:cubicBezTo>
                    <a:pt x="6214" y="4867"/>
                    <a:pt x="6914" y="5142"/>
                    <a:pt x="7324" y="5563"/>
                  </a:cubicBezTo>
                  <a:cubicBezTo>
                    <a:pt x="7346" y="5592"/>
                    <a:pt x="7378" y="5605"/>
                    <a:pt x="7412" y="5605"/>
                  </a:cubicBezTo>
                  <a:cubicBezTo>
                    <a:pt x="7481" y="5605"/>
                    <a:pt x="7556" y="5548"/>
                    <a:pt x="7556" y="5470"/>
                  </a:cubicBezTo>
                  <a:cubicBezTo>
                    <a:pt x="7417" y="3477"/>
                    <a:pt x="8668" y="1808"/>
                    <a:pt x="10592" y="1275"/>
                  </a:cubicBezTo>
                  <a:cubicBezTo>
                    <a:pt x="10974" y="1171"/>
                    <a:pt x="11377" y="1116"/>
                    <a:pt x="11777" y="1116"/>
                  </a:cubicBezTo>
                  <a:cubicBezTo>
                    <a:pt x="12979" y="1116"/>
                    <a:pt x="14160" y="1611"/>
                    <a:pt x="14717" y="2758"/>
                  </a:cubicBezTo>
                  <a:cubicBezTo>
                    <a:pt x="14439" y="2805"/>
                    <a:pt x="14184" y="2851"/>
                    <a:pt x="13929" y="2944"/>
                  </a:cubicBezTo>
                  <a:cubicBezTo>
                    <a:pt x="13821" y="2987"/>
                    <a:pt x="13854" y="3131"/>
                    <a:pt x="13953" y="3131"/>
                  </a:cubicBezTo>
                  <a:cubicBezTo>
                    <a:pt x="13960" y="3131"/>
                    <a:pt x="13967" y="3131"/>
                    <a:pt x="13975" y="3129"/>
                  </a:cubicBezTo>
                  <a:cubicBezTo>
                    <a:pt x="14360" y="3019"/>
                    <a:pt x="14735" y="2966"/>
                    <a:pt x="15110" y="2966"/>
                  </a:cubicBezTo>
                  <a:cubicBezTo>
                    <a:pt x="15523" y="2966"/>
                    <a:pt x="15936" y="3031"/>
                    <a:pt x="16362" y="3152"/>
                  </a:cubicBezTo>
                  <a:cubicBezTo>
                    <a:pt x="16376" y="3156"/>
                    <a:pt x="16388" y="3158"/>
                    <a:pt x="16400" y="3158"/>
                  </a:cubicBezTo>
                  <a:cubicBezTo>
                    <a:pt x="16531" y="3158"/>
                    <a:pt x="16559" y="2940"/>
                    <a:pt x="16432" y="2897"/>
                  </a:cubicBezTo>
                  <a:cubicBezTo>
                    <a:pt x="16084" y="2782"/>
                    <a:pt x="15713" y="2735"/>
                    <a:pt x="15366" y="2712"/>
                  </a:cubicBezTo>
                  <a:cubicBezTo>
                    <a:pt x="15443" y="1709"/>
                    <a:pt x="16241" y="1134"/>
                    <a:pt x="17031" y="1134"/>
                  </a:cubicBezTo>
                  <a:cubicBezTo>
                    <a:pt x="17665" y="1134"/>
                    <a:pt x="18293" y="1503"/>
                    <a:pt x="18541" y="2318"/>
                  </a:cubicBezTo>
                  <a:cubicBezTo>
                    <a:pt x="18566" y="2382"/>
                    <a:pt x="18620" y="2417"/>
                    <a:pt x="18674" y="2417"/>
                  </a:cubicBezTo>
                  <a:cubicBezTo>
                    <a:pt x="18719" y="2417"/>
                    <a:pt x="18764" y="2393"/>
                    <a:pt x="18796" y="2341"/>
                  </a:cubicBezTo>
                  <a:cubicBezTo>
                    <a:pt x="19574" y="1092"/>
                    <a:pt x="20909" y="308"/>
                    <a:pt x="22300" y="308"/>
                  </a:cubicBezTo>
                  <a:cubicBezTo>
                    <a:pt x="22896" y="308"/>
                    <a:pt x="23502" y="452"/>
                    <a:pt x="24079" y="765"/>
                  </a:cubicBezTo>
                  <a:cubicBezTo>
                    <a:pt x="26096" y="1878"/>
                    <a:pt x="26652" y="4311"/>
                    <a:pt x="25563" y="6281"/>
                  </a:cubicBezTo>
                  <a:cubicBezTo>
                    <a:pt x="25499" y="6408"/>
                    <a:pt x="25611" y="6525"/>
                    <a:pt x="25724" y="6525"/>
                  </a:cubicBezTo>
                  <a:cubicBezTo>
                    <a:pt x="25776" y="6525"/>
                    <a:pt x="25828" y="6501"/>
                    <a:pt x="25864" y="6443"/>
                  </a:cubicBezTo>
                  <a:cubicBezTo>
                    <a:pt x="26144" y="6401"/>
                    <a:pt x="26499" y="6370"/>
                    <a:pt x="26873" y="6370"/>
                  </a:cubicBezTo>
                  <a:cubicBezTo>
                    <a:pt x="28141" y="6370"/>
                    <a:pt x="29636" y="6730"/>
                    <a:pt x="29224" y="8251"/>
                  </a:cubicBezTo>
                  <a:cubicBezTo>
                    <a:pt x="28956" y="9326"/>
                    <a:pt x="27860" y="9956"/>
                    <a:pt x="26793" y="9956"/>
                  </a:cubicBezTo>
                  <a:cubicBezTo>
                    <a:pt x="26572" y="9956"/>
                    <a:pt x="26353" y="9929"/>
                    <a:pt x="26142" y="9873"/>
                  </a:cubicBezTo>
                  <a:cubicBezTo>
                    <a:pt x="26137" y="9871"/>
                    <a:pt x="26132" y="9869"/>
                    <a:pt x="26127" y="9869"/>
                  </a:cubicBezTo>
                  <a:cubicBezTo>
                    <a:pt x="26087" y="9869"/>
                    <a:pt x="26054" y="9948"/>
                    <a:pt x="26096" y="9989"/>
                  </a:cubicBezTo>
                  <a:cubicBezTo>
                    <a:pt x="26069" y="9973"/>
                    <a:pt x="26040" y="9966"/>
                    <a:pt x="26012" y="9966"/>
                  </a:cubicBezTo>
                  <a:cubicBezTo>
                    <a:pt x="25916" y="9966"/>
                    <a:pt x="25828" y="10049"/>
                    <a:pt x="25864" y="10174"/>
                  </a:cubicBezTo>
                  <a:cubicBezTo>
                    <a:pt x="26629" y="12586"/>
                    <a:pt x="23717" y="14242"/>
                    <a:pt x="21125" y="14242"/>
                  </a:cubicBezTo>
                  <a:cubicBezTo>
                    <a:pt x="19632" y="14242"/>
                    <a:pt x="18246" y="13693"/>
                    <a:pt x="17729" y="12422"/>
                  </a:cubicBezTo>
                  <a:cubicBezTo>
                    <a:pt x="17706" y="12364"/>
                    <a:pt x="17654" y="12335"/>
                    <a:pt x="17602" y="12335"/>
                  </a:cubicBezTo>
                  <a:cubicBezTo>
                    <a:pt x="17550" y="12335"/>
                    <a:pt x="17498" y="12364"/>
                    <a:pt x="17475" y="12422"/>
                  </a:cubicBezTo>
                  <a:cubicBezTo>
                    <a:pt x="17111" y="13457"/>
                    <a:pt x="16180" y="13852"/>
                    <a:pt x="15202" y="13852"/>
                  </a:cubicBezTo>
                  <a:cubicBezTo>
                    <a:pt x="14932" y="13852"/>
                    <a:pt x="14658" y="13822"/>
                    <a:pt x="14392" y="13767"/>
                  </a:cubicBezTo>
                  <a:cubicBezTo>
                    <a:pt x="13465" y="13581"/>
                    <a:pt x="12121" y="13094"/>
                    <a:pt x="12028" y="12005"/>
                  </a:cubicBezTo>
                  <a:lnTo>
                    <a:pt x="12028" y="12005"/>
                  </a:lnTo>
                  <a:cubicBezTo>
                    <a:pt x="12100" y="12011"/>
                    <a:pt x="12171" y="12014"/>
                    <a:pt x="12241" y="12014"/>
                  </a:cubicBezTo>
                  <a:cubicBezTo>
                    <a:pt x="12471" y="12014"/>
                    <a:pt x="12697" y="11983"/>
                    <a:pt x="12909" y="11913"/>
                  </a:cubicBezTo>
                  <a:cubicBezTo>
                    <a:pt x="13041" y="11869"/>
                    <a:pt x="12985" y="11679"/>
                    <a:pt x="12861" y="11679"/>
                  </a:cubicBezTo>
                  <a:cubicBezTo>
                    <a:pt x="12854" y="11679"/>
                    <a:pt x="12847" y="11680"/>
                    <a:pt x="12840" y="11681"/>
                  </a:cubicBezTo>
                  <a:cubicBezTo>
                    <a:pt x="12636" y="11715"/>
                    <a:pt x="12432" y="11736"/>
                    <a:pt x="12229" y="11736"/>
                  </a:cubicBezTo>
                  <a:cubicBezTo>
                    <a:pt x="12154" y="11736"/>
                    <a:pt x="12080" y="11733"/>
                    <a:pt x="12005" y="11727"/>
                  </a:cubicBezTo>
                  <a:lnTo>
                    <a:pt x="11936" y="11727"/>
                  </a:lnTo>
                  <a:cubicBezTo>
                    <a:pt x="11909" y="11662"/>
                    <a:pt x="11831" y="11618"/>
                    <a:pt x="11760" y="11618"/>
                  </a:cubicBezTo>
                  <a:cubicBezTo>
                    <a:pt x="11705" y="11618"/>
                    <a:pt x="11655" y="11644"/>
                    <a:pt x="11634" y="11704"/>
                  </a:cubicBezTo>
                  <a:cubicBezTo>
                    <a:pt x="11310" y="11634"/>
                    <a:pt x="10985" y="11542"/>
                    <a:pt x="10661" y="11356"/>
                  </a:cubicBezTo>
                  <a:cubicBezTo>
                    <a:pt x="10646" y="11349"/>
                    <a:pt x="10632" y="11346"/>
                    <a:pt x="10619" y="11346"/>
                  </a:cubicBezTo>
                  <a:cubicBezTo>
                    <a:pt x="10550" y="11346"/>
                    <a:pt x="10510" y="11437"/>
                    <a:pt x="10568" y="11495"/>
                  </a:cubicBezTo>
                  <a:cubicBezTo>
                    <a:pt x="10870" y="11704"/>
                    <a:pt x="11217" y="11843"/>
                    <a:pt x="11565" y="11936"/>
                  </a:cubicBezTo>
                  <a:cubicBezTo>
                    <a:pt x="11167" y="13300"/>
                    <a:pt x="9902" y="14153"/>
                    <a:pt x="8529" y="14153"/>
                  </a:cubicBezTo>
                  <a:cubicBezTo>
                    <a:pt x="8222" y="14153"/>
                    <a:pt x="7911" y="14110"/>
                    <a:pt x="7602" y="14021"/>
                  </a:cubicBezTo>
                  <a:cubicBezTo>
                    <a:pt x="5933" y="13535"/>
                    <a:pt x="3987" y="11565"/>
                    <a:pt x="4612" y="9711"/>
                  </a:cubicBezTo>
                  <a:cubicBezTo>
                    <a:pt x="4630" y="9639"/>
                    <a:pt x="4578" y="9580"/>
                    <a:pt x="4521" y="9580"/>
                  </a:cubicBezTo>
                  <a:cubicBezTo>
                    <a:pt x="4505" y="9580"/>
                    <a:pt x="4489" y="9585"/>
                    <a:pt x="4473" y="9595"/>
                  </a:cubicBezTo>
                  <a:cubicBezTo>
                    <a:pt x="3957" y="9853"/>
                    <a:pt x="3215" y="10036"/>
                    <a:pt x="2502" y="10036"/>
                  </a:cubicBezTo>
                  <a:cubicBezTo>
                    <a:pt x="1359" y="10036"/>
                    <a:pt x="291" y="9566"/>
                    <a:pt x="348" y="8181"/>
                  </a:cubicBezTo>
                  <a:cubicBezTo>
                    <a:pt x="414" y="6882"/>
                    <a:pt x="1636" y="6236"/>
                    <a:pt x="2804" y="6236"/>
                  </a:cubicBezTo>
                  <a:cubicBezTo>
                    <a:pt x="3281" y="6236"/>
                    <a:pt x="3749" y="6344"/>
                    <a:pt x="4126" y="6559"/>
                  </a:cubicBezTo>
                  <a:cubicBezTo>
                    <a:pt x="4149" y="6559"/>
                    <a:pt x="4195" y="6536"/>
                    <a:pt x="4172" y="6513"/>
                  </a:cubicBezTo>
                  <a:cubicBezTo>
                    <a:pt x="3774" y="6180"/>
                    <a:pt x="3262" y="6027"/>
                    <a:pt x="2738" y="6027"/>
                  </a:cubicBezTo>
                  <a:cubicBezTo>
                    <a:pt x="1585" y="6027"/>
                    <a:pt x="370" y="6763"/>
                    <a:pt x="163" y="7926"/>
                  </a:cubicBezTo>
                  <a:cubicBezTo>
                    <a:pt x="0" y="8807"/>
                    <a:pt x="533" y="9641"/>
                    <a:pt x="1298" y="10035"/>
                  </a:cubicBezTo>
                  <a:cubicBezTo>
                    <a:pt x="1666" y="10248"/>
                    <a:pt x="2099" y="10348"/>
                    <a:pt x="2515" y="10348"/>
                  </a:cubicBezTo>
                  <a:cubicBezTo>
                    <a:pt x="2597" y="10348"/>
                    <a:pt x="2678" y="10344"/>
                    <a:pt x="2758" y="10337"/>
                  </a:cubicBezTo>
                  <a:cubicBezTo>
                    <a:pt x="2967" y="10337"/>
                    <a:pt x="3199" y="10290"/>
                    <a:pt x="3407" y="10244"/>
                  </a:cubicBezTo>
                  <a:cubicBezTo>
                    <a:pt x="3562" y="10200"/>
                    <a:pt x="3930" y="9964"/>
                    <a:pt x="4124" y="9964"/>
                  </a:cubicBezTo>
                  <a:cubicBezTo>
                    <a:pt x="4132" y="9964"/>
                    <a:pt x="4141" y="9965"/>
                    <a:pt x="4149" y="9966"/>
                  </a:cubicBezTo>
                  <a:cubicBezTo>
                    <a:pt x="4172" y="9977"/>
                    <a:pt x="4195" y="9983"/>
                    <a:pt x="4215" y="9983"/>
                  </a:cubicBezTo>
                  <a:cubicBezTo>
                    <a:pt x="4236" y="9983"/>
                    <a:pt x="4253" y="9977"/>
                    <a:pt x="4265" y="9966"/>
                  </a:cubicBezTo>
                  <a:lnTo>
                    <a:pt x="4265" y="9966"/>
                  </a:lnTo>
                  <a:cubicBezTo>
                    <a:pt x="4242" y="10012"/>
                    <a:pt x="4242" y="10105"/>
                    <a:pt x="4265" y="10267"/>
                  </a:cubicBezTo>
                  <a:cubicBezTo>
                    <a:pt x="4311" y="10452"/>
                    <a:pt x="4288" y="10684"/>
                    <a:pt x="4311" y="10893"/>
                  </a:cubicBezTo>
                  <a:cubicBezTo>
                    <a:pt x="4404" y="11495"/>
                    <a:pt x="4705" y="12052"/>
                    <a:pt x="5076" y="12538"/>
                  </a:cubicBezTo>
                  <a:cubicBezTo>
                    <a:pt x="5655" y="13326"/>
                    <a:pt x="6443" y="13975"/>
                    <a:pt x="7370" y="14276"/>
                  </a:cubicBezTo>
                  <a:cubicBezTo>
                    <a:pt x="7749" y="14406"/>
                    <a:pt x="8143" y="14468"/>
                    <a:pt x="8535" y="14468"/>
                  </a:cubicBezTo>
                  <a:cubicBezTo>
                    <a:pt x="10038" y="14468"/>
                    <a:pt x="11503" y="13554"/>
                    <a:pt x="11889" y="12028"/>
                  </a:cubicBezTo>
                  <a:cubicBezTo>
                    <a:pt x="11913" y="13303"/>
                    <a:pt x="13604" y="13882"/>
                    <a:pt x="14670" y="14021"/>
                  </a:cubicBezTo>
                  <a:cubicBezTo>
                    <a:pt x="14863" y="14052"/>
                    <a:pt x="15056" y="14067"/>
                    <a:pt x="15247" y="14067"/>
                  </a:cubicBezTo>
                  <a:cubicBezTo>
                    <a:pt x="16227" y="14067"/>
                    <a:pt x="17148" y="13659"/>
                    <a:pt x="17614" y="12747"/>
                  </a:cubicBezTo>
                  <a:cubicBezTo>
                    <a:pt x="18274" y="14034"/>
                    <a:pt x="19722" y="14511"/>
                    <a:pt x="21145" y="14511"/>
                  </a:cubicBezTo>
                  <a:cubicBezTo>
                    <a:pt x="21720" y="14511"/>
                    <a:pt x="22291" y="14433"/>
                    <a:pt x="22805" y="14300"/>
                  </a:cubicBezTo>
                  <a:cubicBezTo>
                    <a:pt x="24589" y="13836"/>
                    <a:pt x="26884" y="12214"/>
                    <a:pt x="26165" y="10082"/>
                  </a:cubicBezTo>
                  <a:cubicBezTo>
                    <a:pt x="26165" y="10059"/>
                    <a:pt x="26142" y="10035"/>
                    <a:pt x="26119" y="10012"/>
                  </a:cubicBezTo>
                  <a:lnTo>
                    <a:pt x="26119" y="10012"/>
                  </a:lnTo>
                  <a:cubicBezTo>
                    <a:pt x="26373" y="10094"/>
                    <a:pt x="26641" y="10133"/>
                    <a:pt x="26911" y="10133"/>
                  </a:cubicBezTo>
                  <a:cubicBezTo>
                    <a:pt x="28166" y="10133"/>
                    <a:pt x="29462" y="9285"/>
                    <a:pt x="29595" y="7950"/>
                  </a:cubicBezTo>
                  <a:cubicBezTo>
                    <a:pt x="29729" y="6478"/>
                    <a:pt x="28176" y="6015"/>
                    <a:pt x="26847" y="6015"/>
                  </a:cubicBezTo>
                  <a:cubicBezTo>
                    <a:pt x="26565" y="6015"/>
                    <a:pt x="26293" y="6036"/>
                    <a:pt x="26049" y="6072"/>
                  </a:cubicBezTo>
                  <a:cubicBezTo>
                    <a:pt x="27000" y="4056"/>
                    <a:pt x="26281" y="1576"/>
                    <a:pt x="24242" y="487"/>
                  </a:cubicBezTo>
                  <a:cubicBezTo>
                    <a:pt x="23625" y="157"/>
                    <a:pt x="22960" y="1"/>
                    <a:pt x="2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a:off x="8182284" y="761381"/>
              <a:ext cx="737576" cy="588710"/>
            </a:xfrm>
            <a:custGeom>
              <a:avLst/>
              <a:gdLst/>
              <a:ahLst/>
              <a:cxnLst/>
              <a:rect l="l" t="t" r="r" b="b"/>
              <a:pathLst>
                <a:path w="17475" h="13948" extrusionOk="0">
                  <a:moveTo>
                    <a:pt x="10135" y="1"/>
                  </a:moveTo>
                  <a:cubicBezTo>
                    <a:pt x="9449" y="1"/>
                    <a:pt x="8776" y="195"/>
                    <a:pt x="8181" y="542"/>
                  </a:cubicBezTo>
                  <a:cubicBezTo>
                    <a:pt x="8552" y="658"/>
                    <a:pt x="8900" y="797"/>
                    <a:pt x="9224" y="959"/>
                  </a:cubicBezTo>
                  <a:cubicBezTo>
                    <a:pt x="10337" y="1469"/>
                    <a:pt x="11449" y="2349"/>
                    <a:pt x="12121" y="3369"/>
                  </a:cubicBezTo>
                  <a:cubicBezTo>
                    <a:pt x="12747" y="4273"/>
                    <a:pt x="12724" y="5200"/>
                    <a:pt x="12608" y="6173"/>
                  </a:cubicBezTo>
                  <a:cubicBezTo>
                    <a:pt x="13512" y="6220"/>
                    <a:pt x="14439" y="6475"/>
                    <a:pt x="14693" y="7448"/>
                  </a:cubicBezTo>
                  <a:cubicBezTo>
                    <a:pt x="14995" y="8468"/>
                    <a:pt x="14114" y="9232"/>
                    <a:pt x="13210" y="9557"/>
                  </a:cubicBezTo>
                  <a:cubicBezTo>
                    <a:pt x="12809" y="11726"/>
                    <a:pt x="10906" y="12836"/>
                    <a:pt x="8964" y="12836"/>
                  </a:cubicBezTo>
                  <a:cubicBezTo>
                    <a:pt x="7545" y="12836"/>
                    <a:pt x="6105" y="12244"/>
                    <a:pt x="5215" y="11040"/>
                  </a:cubicBezTo>
                  <a:cubicBezTo>
                    <a:pt x="4589" y="11689"/>
                    <a:pt x="3824" y="12176"/>
                    <a:pt x="2874" y="12315"/>
                  </a:cubicBezTo>
                  <a:cubicBezTo>
                    <a:pt x="2729" y="12333"/>
                    <a:pt x="2585" y="12341"/>
                    <a:pt x="2444" y="12341"/>
                  </a:cubicBezTo>
                  <a:cubicBezTo>
                    <a:pt x="1663" y="12341"/>
                    <a:pt x="946" y="12082"/>
                    <a:pt x="279" y="11689"/>
                  </a:cubicBezTo>
                  <a:lnTo>
                    <a:pt x="232" y="11689"/>
                  </a:lnTo>
                  <a:cubicBezTo>
                    <a:pt x="163" y="11851"/>
                    <a:pt x="93" y="12014"/>
                    <a:pt x="0" y="12153"/>
                  </a:cubicBezTo>
                  <a:cubicBezTo>
                    <a:pt x="348" y="12941"/>
                    <a:pt x="1437" y="13311"/>
                    <a:pt x="2248" y="13474"/>
                  </a:cubicBezTo>
                  <a:cubicBezTo>
                    <a:pt x="2502" y="13521"/>
                    <a:pt x="2761" y="13547"/>
                    <a:pt x="3019" y="13547"/>
                  </a:cubicBezTo>
                  <a:cubicBezTo>
                    <a:pt x="4010" y="13547"/>
                    <a:pt x="4963" y="13160"/>
                    <a:pt x="5331" y="12129"/>
                  </a:cubicBezTo>
                  <a:cubicBezTo>
                    <a:pt x="5353" y="12063"/>
                    <a:pt x="5396" y="12034"/>
                    <a:pt x="5440" y="12034"/>
                  </a:cubicBezTo>
                  <a:cubicBezTo>
                    <a:pt x="5489" y="12034"/>
                    <a:pt x="5538" y="12069"/>
                    <a:pt x="5562" y="12129"/>
                  </a:cubicBezTo>
                  <a:cubicBezTo>
                    <a:pt x="6087" y="13398"/>
                    <a:pt x="7476" y="13948"/>
                    <a:pt x="8970" y="13948"/>
                  </a:cubicBezTo>
                  <a:cubicBezTo>
                    <a:pt x="11566" y="13948"/>
                    <a:pt x="14477" y="12286"/>
                    <a:pt x="13697" y="9858"/>
                  </a:cubicBezTo>
                  <a:cubicBezTo>
                    <a:pt x="13659" y="9744"/>
                    <a:pt x="13762" y="9661"/>
                    <a:pt x="13864" y="9661"/>
                  </a:cubicBezTo>
                  <a:cubicBezTo>
                    <a:pt x="13886" y="9661"/>
                    <a:pt x="13908" y="9665"/>
                    <a:pt x="13929" y="9673"/>
                  </a:cubicBezTo>
                  <a:cubicBezTo>
                    <a:pt x="13889" y="9633"/>
                    <a:pt x="13918" y="9576"/>
                    <a:pt x="13971" y="9576"/>
                  </a:cubicBezTo>
                  <a:cubicBezTo>
                    <a:pt x="13980" y="9576"/>
                    <a:pt x="13989" y="9577"/>
                    <a:pt x="13998" y="9580"/>
                  </a:cubicBezTo>
                  <a:cubicBezTo>
                    <a:pt x="14205" y="9636"/>
                    <a:pt x="14421" y="9663"/>
                    <a:pt x="14640" y="9663"/>
                  </a:cubicBezTo>
                  <a:cubicBezTo>
                    <a:pt x="15693" y="9663"/>
                    <a:pt x="16793" y="9033"/>
                    <a:pt x="17081" y="7958"/>
                  </a:cubicBezTo>
                  <a:cubicBezTo>
                    <a:pt x="17474" y="6437"/>
                    <a:pt x="15975" y="6077"/>
                    <a:pt x="14706" y="6077"/>
                  </a:cubicBezTo>
                  <a:cubicBezTo>
                    <a:pt x="14332" y="6077"/>
                    <a:pt x="13977" y="6108"/>
                    <a:pt x="13697" y="6150"/>
                  </a:cubicBezTo>
                  <a:cubicBezTo>
                    <a:pt x="13661" y="6207"/>
                    <a:pt x="13610" y="6231"/>
                    <a:pt x="13560" y="6231"/>
                  </a:cubicBezTo>
                  <a:cubicBezTo>
                    <a:pt x="13447" y="6231"/>
                    <a:pt x="13339" y="6109"/>
                    <a:pt x="13419" y="5965"/>
                  </a:cubicBezTo>
                  <a:cubicBezTo>
                    <a:pt x="14508" y="4018"/>
                    <a:pt x="13929" y="1562"/>
                    <a:pt x="11912" y="472"/>
                  </a:cubicBezTo>
                  <a:cubicBezTo>
                    <a:pt x="11340" y="148"/>
                    <a:pt x="10733" y="1"/>
                    <a:pt x="1013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a:off x="8177388" y="748592"/>
              <a:ext cx="746946" cy="612389"/>
            </a:xfrm>
            <a:custGeom>
              <a:avLst/>
              <a:gdLst/>
              <a:ahLst/>
              <a:cxnLst/>
              <a:rect l="l" t="t" r="r" b="b"/>
              <a:pathLst>
                <a:path w="17697" h="14509" extrusionOk="0">
                  <a:moveTo>
                    <a:pt x="10291" y="0"/>
                  </a:moveTo>
                  <a:cubicBezTo>
                    <a:pt x="9445" y="0"/>
                    <a:pt x="8611" y="257"/>
                    <a:pt x="7903" y="729"/>
                  </a:cubicBezTo>
                  <a:cubicBezTo>
                    <a:pt x="8042" y="752"/>
                    <a:pt x="8158" y="798"/>
                    <a:pt x="8297" y="845"/>
                  </a:cubicBezTo>
                  <a:cubicBezTo>
                    <a:pt x="8892" y="498"/>
                    <a:pt x="9565" y="304"/>
                    <a:pt x="10251" y="304"/>
                  </a:cubicBezTo>
                  <a:cubicBezTo>
                    <a:pt x="10849" y="304"/>
                    <a:pt x="11456" y="451"/>
                    <a:pt x="12028" y="775"/>
                  </a:cubicBezTo>
                  <a:cubicBezTo>
                    <a:pt x="14045" y="1865"/>
                    <a:pt x="14624" y="4321"/>
                    <a:pt x="13512" y="6268"/>
                  </a:cubicBezTo>
                  <a:cubicBezTo>
                    <a:pt x="13448" y="6412"/>
                    <a:pt x="13561" y="6534"/>
                    <a:pt x="13675" y="6534"/>
                  </a:cubicBezTo>
                  <a:cubicBezTo>
                    <a:pt x="13726" y="6534"/>
                    <a:pt x="13777" y="6510"/>
                    <a:pt x="13813" y="6453"/>
                  </a:cubicBezTo>
                  <a:cubicBezTo>
                    <a:pt x="14093" y="6411"/>
                    <a:pt x="14448" y="6380"/>
                    <a:pt x="14822" y="6380"/>
                  </a:cubicBezTo>
                  <a:cubicBezTo>
                    <a:pt x="16090" y="6380"/>
                    <a:pt x="17585" y="6740"/>
                    <a:pt x="17173" y="8261"/>
                  </a:cubicBezTo>
                  <a:cubicBezTo>
                    <a:pt x="16905" y="9336"/>
                    <a:pt x="15809" y="9966"/>
                    <a:pt x="14755" y="9966"/>
                  </a:cubicBezTo>
                  <a:cubicBezTo>
                    <a:pt x="14537" y="9966"/>
                    <a:pt x="14321" y="9939"/>
                    <a:pt x="14114" y="9883"/>
                  </a:cubicBezTo>
                  <a:cubicBezTo>
                    <a:pt x="14105" y="9880"/>
                    <a:pt x="14096" y="9879"/>
                    <a:pt x="14087" y="9879"/>
                  </a:cubicBezTo>
                  <a:cubicBezTo>
                    <a:pt x="14034" y="9879"/>
                    <a:pt x="14005" y="9936"/>
                    <a:pt x="14045" y="9976"/>
                  </a:cubicBezTo>
                  <a:cubicBezTo>
                    <a:pt x="14024" y="9968"/>
                    <a:pt x="14002" y="9964"/>
                    <a:pt x="13980" y="9964"/>
                  </a:cubicBezTo>
                  <a:cubicBezTo>
                    <a:pt x="13878" y="9964"/>
                    <a:pt x="13775" y="10047"/>
                    <a:pt x="13813" y="10161"/>
                  </a:cubicBezTo>
                  <a:cubicBezTo>
                    <a:pt x="14578" y="12589"/>
                    <a:pt x="11662" y="14251"/>
                    <a:pt x="9069" y="14251"/>
                  </a:cubicBezTo>
                  <a:cubicBezTo>
                    <a:pt x="7579" y="14251"/>
                    <a:pt x="6195" y="13701"/>
                    <a:pt x="5678" y="12432"/>
                  </a:cubicBezTo>
                  <a:cubicBezTo>
                    <a:pt x="5655" y="12374"/>
                    <a:pt x="5603" y="12345"/>
                    <a:pt x="5554" y="12345"/>
                  </a:cubicBezTo>
                  <a:cubicBezTo>
                    <a:pt x="5505" y="12345"/>
                    <a:pt x="5458" y="12374"/>
                    <a:pt x="5447" y="12432"/>
                  </a:cubicBezTo>
                  <a:cubicBezTo>
                    <a:pt x="5084" y="13467"/>
                    <a:pt x="4152" y="13862"/>
                    <a:pt x="3163" y="13862"/>
                  </a:cubicBezTo>
                  <a:cubicBezTo>
                    <a:pt x="2890" y="13862"/>
                    <a:pt x="2612" y="13832"/>
                    <a:pt x="2341" y="13777"/>
                  </a:cubicBezTo>
                  <a:cubicBezTo>
                    <a:pt x="1553" y="13614"/>
                    <a:pt x="464" y="13244"/>
                    <a:pt x="116" y="12456"/>
                  </a:cubicBezTo>
                  <a:cubicBezTo>
                    <a:pt x="70" y="12525"/>
                    <a:pt x="47" y="12571"/>
                    <a:pt x="1" y="12618"/>
                  </a:cubicBezTo>
                  <a:cubicBezTo>
                    <a:pt x="441" y="13475"/>
                    <a:pt x="1762" y="13892"/>
                    <a:pt x="2619" y="14031"/>
                  </a:cubicBezTo>
                  <a:cubicBezTo>
                    <a:pt x="2816" y="14062"/>
                    <a:pt x="3012" y="14077"/>
                    <a:pt x="3205" y="14077"/>
                  </a:cubicBezTo>
                  <a:cubicBezTo>
                    <a:pt x="4199" y="14077"/>
                    <a:pt x="5116" y="13669"/>
                    <a:pt x="5563" y="12757"/>
                  </a:cubicBezTo>
                  <a:cubicBezTo>
                    <a:pt x="6221" y="14024"/>
                    <a:pt x="7662" y="14508"/>
                    <a:pt x="9081" y="14508"/>
                  </a:cubicBezTo>
                  <a:cubicBezTo>
                    <a:pt x="9661" y="14508"/>
                    <a:pt x="10237" y="14427"/>
                    <a:pt x="10754" y="14286"/>
                  </a:cubicBezTo>
                  <a:cubicBezTo>
                    <a:pt x="12538" y="13823"/>
                    <a:pt x="14833" y="12224"/>
                    <a:pt x="14137" y="10092"/>
                  </a:cubicBezTo>
                  <a:cubicBezTo>
                    <a:pt x="14114" y="10045"/>
                    <a:pt x="14091" y="10022"/>
                    <a:pt x="14068" y="9999"/>
                  </a:cubicBezTo>
                  <a:lnTo>
                    <a:pt x="14068" y="9999"/>
                  </a:lnTo>
                  <a:cubicBezTo>
                    <a:pt x="14335" y="10088"/>
                    <a:pt x="14617" y="10131"/>
                    <a:pt x="14899" y="10131"/>
                  </a:cubicBezTo>
                  <a:cubicBezTo>
                    <a:pt x="16157" y="10131"/>
                    <a:pt x="17431" y="9285"/>
                    <a:pt x="17544" y="7960"/>
                  </a:cubicBezTo>
                  <a:cubicBezTo>
                    <a:pt x="17696" y="6477"/>
                    <a:pt x="16149" y="6023"/>
                    <a:pt x="14820" y="6023"/>
                  </a:cubicBezTo>
                  <a:cubicBezTo>
                    <a:pt x="14529" y="6023"/>
                    <a:pt x="14248" y="6045"/>
                    <a:pt x="13998" y="6082"/>
                  </a:cubicBezTo>
                  <a:cubicBezTo>
                    <a:pt x="14949" y="4066"/>
                    <a:pt x="14253" y="1563"/>
                    <a:pt x="12214" y="474"/>
                  </a:cubicBezTo>
                  <a:cubicBezTo>
                    <a:pt x="11600" y="152"/>
                    <a:pt x="10942" y="0"/>
                    <a:pt x="1029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559;p18"/>
          <p:cNvGrpSpPr/>
          <p:nvPr/>
        </p:nvGrpSpPr>
        <p:grpSpPr>
          <a:xfrm>
            <a:off x="254250" y="243330"/>
            <a:ext cx="1205124" cy="952012"/>
            <a:chOff x="254250" y="182497"/>
            <a:chExt cx="1205124" cy="714009"/>
          </a:xfrm>
        </p:grpSpPr>
        <p:sp>
          <p:nvSpPr>
            <p:cNvPr id="560" name="Google Shape;560;p18"/>
            <p:cNvSpPr/>
            <p:nvPr/>
          </p:nvSpPr>
          <p:spPr>
            <a:xfrm>
              <a:off x="268754" y="199358"/>
              <a:ext cx="1125346" cy="680164"/>
            </a:xfrm>
            <a:custGeom>
              <a:avLst/>
              <a:gdLst/>
              <a:ahLst/>
              <a:cxnLst/>
              <a:rect l="l" t="t" r="r" b="b"/>
              <a:pathLst>
                <a:path w="18620" h="11254" extrusionOk="0">
                  <a:moveTo>
                    <a:pt x="10970" y="1"/>
                  </a:moveTo>
                  <a:cubicBezTo>
                    <a:pt x="8934" y="1"/>
                    <a:pt x="6017" y="1443"/>
                    <a:pt x="6197" y="3736"/>
                  </a:cubicBezTo>
                  <a:cubicBezTo>
                    <a:pt x="6197" y="3814"/>
                    <a:pt x="6134" y="3872"/>
                    <a:pt x="6071" y="3872"/>
                  </a:cubicBezTo>
                  <a:cubicBezTo>
                    <a:pt x="6041" y="3872"/>
                    <a:pt x="6011" y="3859"/>
                    <a:pt x="5989" y="3829"/>
                  </a:cubicBezTo>
                  <a:cubicBezTo>
                    <a:pt x="5592" y="3387"/>
                    <a:pt x="5109" y="3195"/>
                    <a:pt x="4641" y="3195"/>
                  </a:cubicBezTo>
                  <a:cubicBezTo>
                    <a:pt x="3661" y="3195"/>
                    <a:pt x="2750" y="4042"/>
                    <a:pt x="2860" y="5219"/>
                  </a:cubicBezTo>
                  <a:cubicBezTo>
                    <a:pt x="2906" y="5219"/>
                    <a:pt x="2953" y="5242"/>
                    <a:pt x="2999" y="5266"/>
                  </a:cubicBezTo>
                  <a:cubicBezTo>
                    <a:pt x="3061" y="5328"/>
                    <a:pt x="3012" y="5408"/>
                    <a:pt x="2952" y="5408"/>
                  </a:cubicBezTo>
                  <a:cubicBezTo>
                    <a:pt x="2944" y="5408"/>
                    <a:pt x="2937" y="5407"/>
                    <a:pt x="2930" y="5405"/>
                  </a:cubicBezTo>
                  <a:cubicBezTo>
                    <a:pt x="2906" y="5381"/>
                    <a:pt x="2883" y="5381"/>
                    <a:pt x="2883" y="5381"/>
                  </a:cubicBezTo>
                  <a:cubicBezTo>
                    <a:pt x="2883" y="5433"/>
                    <a:pt x="2847" y="5464"/>
                    <a:pt x="2811" y="5464"/>
                  </a:cubicBezTo>
                  <a:cubicBezTo>
                    <a:pt x="2782" y="5464"/>
                    <a:pt x="2754" y="5445"/>
                    <a:pt x="2744" y="5405"/>
                  </a:cubicBezTo>
                  <a:cubicBezTo>
                    <a:pt x="2744" y="5381"/>
                    <a:pt x="2721" y="5358"/>
                    <a:pt x="2721" y="5312"/>
                  </a:cubicBezTo>
                  <a:cubicBezTo>
                    <a:pt x="2414" y="5202"/>
                    <a:pt x="2067" y="5136"/>
                    <a:pt x="1729" y="5136"/>
                  </a:cubicBezTo>
                  <a:cubicBezTo>
                    <a:pt x="999" y="5136"/>
                    <a:pt x="314" y="5445"/>
                    <a:pt x="172" y="6285"/>
                  </a:cubicBezTo>
                  <a:cubicBezTo>
                    <a:pt x="1" y="7311"/>
                    <a:pt x="830" y="7607"/>
                    <a:pt x="1682" y="7607"/>
                  </a:cubicBezTo>
                  <a:cubicBezTo>
                    <a:pt x="2100" y="7607"/>
                    <a:pt x="2524" y="7536"/>
                    <a:pt x="2837" y="7444"/>
                  </a:cubicBezTo>
                  <a:cubicBezTo>
                    <a:pt x="2767" y="7259"/>
                    <a:pt x="2698" y="7096"/>
                    <a:pt x="2675" y="6911"/>
                  </a:cubicBezTo>
                  <a:cubicBezTo>
                    <a:pt x="2660" y="6854"/>
                    <a:pt x="2699" y="6814"/>
                    <a:pt x="2736" y="6814"/>
                  </a:cubicBezTo>
                  <a:cubicBezTo>
                    <a:pt x="2759" y="6814"/>
                    <a:pt x="2782" y="6829"/>
                    <a:pt x="2791" y="6865"/>
                  </a:cubicBezTo>
                  <a:cubicBezTo>
                    <a:pt x="2976" y="7490"/>
                    <a:pt x="3416" y="7977"/>
                    <a:pt x="4042" y="8139"/>
                  </a:cubicBezTo>
                  <a:cubicBezTo>
                    <a:pt x="4174" y="8183"/>
                    <a:pt x="4139" y="8373"/>
                    <a:pt x="3997" y="8373"/>
                  </a:cubicBezTo>
                  <a:cubicBezTo>
                    <a:pt x="3989" y="8373"/>
                    <a:pt x="3981" y="8372"/>
                    <a:pt x="3972" y="8371"/>
                  </a:cubicBezTo>
                  <a:cubicBezTo>
                    <a:pt x="3579" y="8255"/>
                    <a:pt x="3208" y="8000"/>
                    <a:pt x="2976" y="7653"/>
                  </a:cubicBezTo>
                  <a:cubicBezTo>
                    <a:pt x="2860" y="7699"/>
                    <a:pt x="2744" y="7745"/>
                    <a:pt x="2605" y="7768"/>
                  </a:cubicBezTo>
                  <a:cubicBezTo>
                    <a:pt x="1377" y="9437"/>
                    <a:pt x="2883" y="11129"/>
                    <a:pt x="4737" y="11245"/>
                  </a:cubicBezTo>
                  <a:cubicBezTo>
                    <a:pt x="4825" y="11251"/>
                    <a:pt x="4913" y="11253"/>
                    <a:pt x="5000" y="11253"/>
                  </a:cubicBezTo>
                  <a:cubicBezTo>
                    <a:pt x="6293" y="11253"/>
                    <a:pt x="7499" y="10617"/>
                    <a:pt x="8237" y="9553"/>
                  </a:cubicBezTo>
                  <a:cubicBezTo>
                    <a:pt x="8270" y="9509"/>
                    <a:pt x="8323" y="9486"/>
                    <a:pt x="8373" y="9486"/>
                  </a:cubicBezTo>
                  <a:cubicBezTo>
                    <a:pt x="8428" y="9486"/>
                    <a:pt x="8479" y="9515"/>
                    <a:pt x="8492" y="9576"/>
                  </a:cubicBezTo>
                  <a:cubicBezTo>
                    <a:pt x="8709" y="10506"/>
                    <a:pt x="9462" y="10989"/>
                    <a:pt x="10211" y="10989"/>
                  </a:cubicBezTo>
                  <a:cubicBezTo>
                    <a:pt x="10900" y="10989"/>
                    <a:pt x="11586" y="10582"/>
                    <a:pt x="11852" y="9738"/>
                  </a:cubicBezTo>
                  <a:cubicBezTo>
                    <a:pt x="11870" y="9668"/>
                    <a:pt x="11915" y="9637"/>
                    <a:pt x="11966" y="9637"/>
                  </a:cubicBezTo>
                  <a:cubicBezTo>
                    <a:pt x="11981" y="9637"/>
                    <a:pt x="11998" y="9640"/>
                    <a:pt x="12014" y="9646"/>
                  </a:cubicBezTo>
                  <a:cubicBezTo>
                    <a:pt x="12037" y="9646"/>
                    <a:pt x="12084" y="9646"/>
                    <a:pt x="12130" y="9692"/>
                  </a:cubicBezTo>
                  <a:cubicBezTo>
                    <a:pt x="13073" y="10562"/>
                    <a:pt x="14298" y="11063"/>
                    <a:pt x="15564" y="11063"/>
                  </a:cubicBezTo>
                  <a:cubicBezTo>
                    <a:pt x="15917" y="11063"/>
                    <a:pt x="16272" y="11024"/>
                    <a:pt x="16626" y="10943"/>
                  </a:cubicBezTo>
                  <a:cubicBezTo>
                    <a:pt x="17646" y="10689"/>
                    <a:pt x="18619" y="9993"/>
                    <a:pt x="18573" y="8834"/>
                  </a:cubicBezTo>
                  <a:cubicBezTo>
                    <a:pt x="18509" y="7649"/>
                    <a:pt x="17518" y="6986"/>
                    <a:pt x="16446" y="6986"/>
                  </a:cubicBezTo>
                  <a:cubicBezTo>
                    <a:pt x="16344" y="6986"/>
                    <a:pt x="16242" y="6992"/>
                    <a:pt x="16139" y="7004"/>
                  </a:cubicBezTo>
                  <a:cubicBezTo>
                    <a:pt x="16186" y="7073"/>
                    <a:pt x="16209" y="7143"/>
                    <a:pt x="16232" y="7212"/>
                  </a:cubicBezTo>
                  <a:cubicBezTo>
                    <a:pt x="16248" y="7290"/>
                    <a:pt x="16158" y="7368"/>
                    <a:pt x="16084" y="7368"/>
                  </a:cubicBezTo>
                  <a:cubicBezTo>
                    <a:pt x="16048" y="7368"/>
                    <a:pt x="16016" y="7350"/>
                    <a:pt x="16000" y="7305"/>
                  </a:cubicBezTo>
                  <a:cubicBezTo>
                    <a:pt x="15931" y="7120"/>
                    <a:pt x="15885" y="6957"/>
                    <a:pt x="15769" y="6795"/>
                  </a:cubicBezTo>
                  <a:cubicBezTo>
                    <a:pt x="15676" y="6610"/>
                    <a:pt x="15560" y="6447"/>
                    <a:pt x="15421" y="6308"/>
                  </a:cubicBezTo>
                  <a:cubicBezTo>
                    <a:pt x="15365" y="6252"/>
                    <a:pt x="15415" y="6180"/>
                    <a:pt x="15461" y="6180"/>
                  </a:cubicBezTo>
                  <a:cubicBezTo>
                    <a:pt x="15472" y="6180"/>
                    <a:pt x="15482" y="6184"/>
                    <a:pt x="15491" y="6193"/>
                  </a:cubicBezTo>
                  <a:cubicBezTo>
                    <a:pt x="15722" y="6355"/>
                    <a:pt x="15931" y="6587"/>
                    <a:pt x="16070" y="6841"/>
                  </a:cubicBezTo>
                  <a:lnTo>
                    <a:pt x="16139" y="6841"/>
                  </a:lnTo>
                  <a:cubicBezTo>
                    <a:pt x="16047" y="6818"/>
                    <a:pt x="15977" y="6679"/>
                    <a:pt x="16070" y="6610"/>
                  </a:cubicBezTo>
                  <a:cubicBezTo>
                    <a:pt x="16557" y="6193"/>
                    <a:pt x="17090" y="5544"/>
                    <a:pt x="16487" y="4964"/>
                  </a:cubicBezTo>
                  <a:cubicBezTo>
                    <a:pt x="16252" y="4729"/>
                    <a:pt x="15971" y="4643"/>
                    <a:pt x="15680" y="4643"/>
                  </a:cubicBezTo>
                  <a:cubicBezTo>
                    <a:pt x="15282" y="4643"/>
                    <a:pt x="14865" y="4804"/>
                    <a:pt x="14517" y="4964"/>
                  </a:cubicBezTo>
                  <a:cubicBezTo>
                    <a:pt x="14503" y="4979"/>
                    <a:pt x="14488" y="4984"/>
                    <a:pt x="14475" y="4984"/>
                  </a:cubicBezTo>
                  <a:cubicBezTo>
                    <a:pt x="14444" y="4984"/>
                    <a:pt x="14417" y="4957"/>
                    <a:pt x="14401" y="4941"/>
                  </a:cubicBezTo>
                  <a:cubicBezTo>
                    <a:pt x="14386" y="4947"/>
                    <a:pt x="14369" y="4950"/>
                    <a:pt x="14352" y="4950"/>
                  </a:cubicBezTo>
                  <a:cubicBezTo>
                    <a:pt x="14246" y="4950"/>
                    <a:pt x="14136" y="4833"/>
                    <a:pt x="14216" y="4732"/>
                  </a:cubicBezTo>
                  <a:cubicBezTo>
                    <a:pt x="15537" y="2438"/>
                    <a:pt x="13497" y="121"/>
                    <a:pt x="11157" y="5"/>
                  </a:cubicBezTo>
                  <a:cubicBezTo>
                    <a:pt x="11096" y="2"/>
                    <a:pt x="11033" y="1"/>
                    <a:pt x="10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8"/>
            <p:cNvSpPr/>
            <p:nvPr/>
          </p:nvSpPr>
          <p:spPr>
            <a:xfrm>
              <a:off x="254250" y="182497"/>
              <a:ext cx="1205124" cy="714009"/>
            </a:xfrm>
            <a:custGeom>
              <a:avLst/>
              <a:gdLst/>
              <a:ahLst/>
              <a:cxnLst/>
              <a:rect l="l" t="t" r="r" b="b"/>
              <a:pathLst>
                <a:path w="19940" h="11814" extrusionOk="0">
                  <a:moveTo>
                    <a:pt x="11210" y="280"/>
                  </a:moveTo>
                  <a:cubicBezTo>
                    <a:pt x="11273" y="280"/>
                    <a:pt x="11336" y="281"/>
                    <a:pt x="11397" y="284"/>
                  </a:cubicBezTo>
                  <a:cubicBezTo>
                    <a:pt x="13737" y="400"/>
                    <a:pt x="15777" y="2740"/>
                    <a:pt x="14456" y="5011"/>
                  </a:cubicBezTo>
                  <a:cubicBezTo>
                    <a:pt x="14397" y="5129"/>
                    <a:pt x="14488" y="5230"/>
                    <a:pt x="14587" y="5230"/>
                  </a:cubicBezTo>
                  <a:cubicBezTo>
                    <a:pt x="14605" y="5230"/>
                    <a:pt x="14624" y="5227"/>
                    <a:pt x="14641" y="5220"/>
                  </a:cubicBezTo>
                  <a:cubicBezTo>
                    <a:pt x="14660" y="5239"/>
                    <a:pt x="14694" y="5273"/>
                    <a:pt x="14731" y="5273"/>
                  </a:cubicBezTo>
                  <a:cubicBezTo>
                    <a:pt x="14739" y="5273"/>
                    <a:pt x="14748" y="5271"/>
                    <a:pt x="14757" y="5266"/>
                  </a:cubicBezTo>
                  <a:cubicBezTo>
                    <a:pt x="15108" y="5091"/>
                    <a:pt x="15536" y="4924"/>
                    <a:pt x="15943" y="4924"/>
                  </a:cubicBezTo>
                  <a:cubicBezTo>
                    <a:pt x="16236" y="4924"/>
                    <a:pt x="16518" y="5010"/>
                    <a:pt x="16750" y="5243"/>
                  </a:cubicBezTo>
                  <a:cubicBezTo>
                    <a:pt x="17330" y="5823"/>
                    <a:pt x="16797" y="6472"/>
                    <a:pt x="16333" y="6889"/>
                  </a:cubicBezTo>
                  <a:cubicBezTo>
                    <a:pt x="16217" y="6981"/>
                    <a:pt x="16287" y="7097"/>
                    <a:pt x="16403" y="7120"/>
                  </a:cubicBezTo>
                  <a:cubicBezTo>
                    <a:pt x="16379" y="7120"/>
                    <a:pt x="16356" y="7120"/>
                    <a:pt x="16310" y="7144"/>
                  </a:cubicBezTo>
                  <a:cubicBezTo>
                    <a:pt x="16171" y="6866"/>
                    <a:pt x="15962" y="6634"/>
                    <a:pt x="15754" y="6472"/>
                  </a:cubicBezTo>
                  <a:cubicBezTo>
                    <a:pt x="15742" y="6464"/>
                    <a:pt x="15731" y="6461"/>
                    <a:pt x="15719" y="6461"/>
                  </a:cubicBezTo>
                  <a:cubicBezTo>
                    <a:pt x="15658" y="6461"/>
                    <a:pt x="15603" y="6549"/>
                    <a:pt x="15661" y="6587"/>
                  </a:cubicBezTo>
                  <a:cubicBezTo>
                    <a:pt x="15800" y="6750"/>
                    <a:pt x="15916" y="6889"/>
                    <a:pt x="16009" y="7074"/>
                  </a:cubicBezTo>
                  <a:cubicBezTo>
                    <a:pt x="16125" y="7236"/>
                    <a:pt x="16171" y="7422"/>
                    <a:pt x="16240" y="7584"/>
                  </a:cubicBezTo>
                  <a:cubicBezTo>
                    <a:pt x="16257" y="7632"/>
                    <a:pt x="16292" y="7653"/>
                    <a:pt x="16331" y="7653"/>
                  </a:cubicBezTo>
                  <a:cubicBezTo>
                    <a:pt x="16404" y="7653"/>
                    <a:pt x="16487" y="7582"/>
                    <a:pt x="16472" y="7491"/>
                  </a:cubicBezTo>
                  <a:cubicBezTo>
                    <a:pt x="16449" y="7422"/>
                    <a:pt x="16426" y="7352"/>
                    <a:pt x="16379" y="7283"/>
                  </a:cubicBezTo>
                  <a:cubicBezTo>
                    <a:pt x="16482" y="7271"/>
                    <a:pt x="16584" y="7265"/>
                    <a:pt x="16686" y="7265"/>
                  </a:cubicBezTo>
                  <a:cubicBezTo>
                    <a:pt x="17761" y="7265"/>
                    <a:pt x="18771" y="7928"/>
                    <a:pt x="18813" y="9113"/>
                  </a:cubicBezTo>
                  <a:cubicBezTo>
                    <a:pt x="18859" y="10272"/>
                    <a:pt x="17909" y="10968"/>
                    <a:pt x="16866" y="11222"/>
                  </a:cubicBezTo>
                  <a:cubicBezTo>
                    <a:pt x="16512" y="11303"/>
                    <a:pt x="16157" y="11342"/>
                    <a:pt x="15804" y="11342"/>
                  </a:cubicBezTo>
                  <a:cubicBezTo>
                    <a:pt x="14538" y="11342"/>
                    <a:pt x="13313" y="10841"/>
                    <a:pt x="12370" y="9971"/>
                  </a:cubicBezTo>
                  <a:cubicBezTo>
                    <a:pt x="12324" y="9925"/>
                    <a:pt x="12301" y="9925"/>
                    <a:pt x="12254" y="9925"/>
                  </a:cubicBezTo>
                  <a:cubicBezTo>
                    <a:pt x="12238" y="9919"/>
                    <a:pt x="12221" y="9916"/>
                    <a:pt x="12206" y="9916"/>
                  </a:cubicBezTo>
                  <a:cubicBezTo>
                    <a:pt x="12155" y="9916"/>
                    <a:pt x="12110" y="9947"/>
                    <a:pt x="12092" y="10017"/>
                  </a:cubicBezTo>
                  <a:cubicBezTo>
                    <a:pt x="11825" y="10864"/>
                    <a:pt x="11135" y="11277"/>
                    <a:pt x="10446" y="11277"/>
                  </a:cubicBezTo>
                  <a:cubicBezTo>
                    <a:pt x="9702" y="11277"/>
                    <a:pt x="8959" y="10794"/>
                    <a:pt x="8755" y="9855"/>
                  </a:cubicBezTo>
                  <a:cubicBezTo>
                    <a:pt x="8730" y="9794"/>
                    <a:pt x="8674" y="9765"/>
                    <a:pt x="8615" y="9765"/>
                  </a:cubicBezTo>
                  <a:cubicBezTo>
                    <a:pt x="8563" y="9765"/>
                    <a:pt x="8510" y="9788"/>
                    <a:pt x="8477" y="9832"/>
                  </a:cubicBezTo>
                  <a:cubicBezTo>
                    <a:pt x="7727" y="10912"/>
                    <a:pt x="6495" y="11552"/>
                    <a:pt x="5180" y="11552"/>
                  </a:cubicBezTo>
                  <a:cubicBezTo>
                    <a:pt x="5113" y="11552"/>
                    <a:pt x="5045" y="11550"/>
                    <a:pt x="4977" y="11547"/>
                  </a:cubicBezTo>
                  <a:cubicBezTo>
                    <a:pt x="3123" y="11431"/>
                    <a:pt x="1640" y="9716"/>
                    <a:pt x="2845" y="8071"/>
                  </a:cubicBezTo>
                  <a:cubicBezTo>
                    <a:pt x="2984" y="8024"/>
                    <a:pt x="3100" y="7978"/>
                    <a:pt x="3216" y="7932"/>
                  </a:cubicBezTo>
                  <a:cubicBezTo>
                    <a:pt x="3448" y="8279"/>
                    <a:pt x="3819" y="8534"/>
                    <a:pt x="4212" y="8650"/>
                  </a:cubicBezTo>
                  <a:cubicBezTo>
                    <a:pt x="4227" y="8654"/>
                    <a:pt x="4241" y="8656"/>
                    <a:pt x="4253" y="8656"/>
                  </a:cubicBezTo>
                  <a:cubicBezTo>
                    <a:pt x="4382" y="8656"/>
                    <a:pt x="4409" y="8460"/>
                    <a:pt x="4282" y="8418"/>
                  </a:cubicBezTo>
                  <a:cubicBezTo>
                    <a:pt x="3656" y="8256"/>
                    <a:pt x="3216" y="7769"/>
                    <a:pt x="3054" y="7144"/>
                  </a:cubicBezTo>
                  <a:cubicBezTo>
                    <a:pt x="3045" y="7108"/>
                    <a:pt x="3019" y="7093"/>
                    <a:pt x="2992" y="7093"/>
                  </a:cubicBezTo>
                  <a:cubicBezTo>
                    <a:pt x="2948" y="7093"/>
                    <a:pt x="2900" y="7133"/>
                    <a:pt x="2915" y="7190"/>
                  </a:cubicBezTo>
                  <a:cubicBezTo>
                    <a:pt x="2938" y="7375"/>
                    <a:pt x="3007" y="7561"/>
                    <a:pt x="3077" y="7723"/>
                  </a:cubicBezTo>
                  <a:cubicBezTo>
                    <a:pt x="2764" y="7815"/>
                    <a:pt x="2340" y="7886"/>
                    <a:pt x="1922" y="7886"/>
                  </a:cubicBezTo>
                  <a:cubicBezTo>
                    <a:pt x="1070" y="7886"/>
                    <a:pt x="241" y="7590"/>
                    <a:pt x="412" y="6564"/>
                  </a:cubicBezTo>
                  <a:cubicBezTo>
                    <a:pt x="570" y="5724"/>
                    <a:pt x="1249" y="5415"/>
                    <a:pt x="1974" y="5415"/>
                  </a:cubicBezTo>
                  <a:cubicBezTo>
                    <a:pt x="2309" y="5415"/>
                    <a:pt x="2654" y="5481"/>
                    <a:pt x="2961" y="5591"/>
                  </a:cubicBezTo>
                  <a:cubicBezTo>
                    <a:pt x="2984" y="5637"/>
                    <a:pt x="2984" y="5660"/>
                    <a:pt x="2984" y="5684"/>
                  </a:cubicBezTo>
                  <a:cubicBezTo>
                    <a:pt x="2994" y="5724"/>
                    <a:pt x="3022" y="5743"/>
                    <a:pt x="3051" y="5743"/>
                  </a:cubicBezTo>
                  <a:cubicBezTo>
                    <a:pt x="3087" y="5743"/>
                    <a:pt x="3123" y="5712"/>
                    <a:pt x="3123" y="5660"/>
                  </a:cubicBezTo>
                  <a:cubicBezTo>
                    <a:pt x="3146" y="5660"/>
                    <a:pt x="3146" y="5684"/>
                    <a:pt x="3170" y="5684"/>
                  </a:cubicBezTo>
                  <a:cubicBezTo>
                    <a:pt x="3177" y="5686"/>
                    <a:pt x="3185" y="5687"/>
                    <a:pt x="3192" y="5687"/>
                  </a:cubicBezTo>
                  <a:cubicBezTo>
                    <a:pt x="3253" y="5687"/>
                    <a:pt x="3301" y="5609"/>
                    <a:pt x="3239" y="5568"/>
                  </a:cubicBezTo>
                  <a:cubicBezTo>
                    <a:pt x="3193" y="5521"/>
                    <a:pt x="3146" y="5521"/>
                    <a:pt x="3100" y="5498"/>
                  </a:cubicBezTo>
                  <a:cubicBezTo>
                    <a:pt x="2990" y="4321"/>
                    <a:pt x="3901" y="3474"/>
                    <a:pt x="4881" y="3474"/>
                  </a:cubicBezTo>
                  <a:cubicBezTo>
                    <a:pt x="5349" y="3474"/>
                    <a:pt x="5832" y="3666"/>
                    <a:pt x="6229" y="4108"/>
                  </a:cubicBezTo>
                  <a:cubicBezTo>
                    <a:pt x="6252" y="4139"/>
                    <a:pt x="6285" y="4151"/>
                    <a:pt x="6319" y="4151"/>
                  </a:cubicBezTo>
                  <a:cubicBezTo>
                    <a:pt x="6386" y="4151"/>
                    <a:pt x="6453" y="4100"/>
                    <a:pt x="6437" y="4038"/>
                  </a:cubicBezTo>
                  <a:cubicBezTo>
                    <a:pt x="6257" y="1723"/>
                    <a:pt x="9174" y="280"/>
                    <a:pt x="11210" y="280"/>
                  </a:cubicBezTo>
                  <a:close/>
                  <a:moveTo>
                    <a:pt x="11223" y="0"/>
                  </a:moveTo>
                  <a:cubicBezTo>
                    <a:pt x="9111" y="0"/>
                    <a:pt x="6159" y="1421"/>
                    <a:pt x="6159" y="3714"/>
                  </a:cubicBezTo>
                  <a:cubicBezTo>
                    <a:pt x="5762" y="3384"/>
                    <a:pt x="5307" y="3236"/>
                    <a:pt x="4866" y="3236"/>
                  </a:cubicBezTo>
                  <a:cubicBezTo>
                    <a:pt x="3786" y="3236"/>
                    <a:pt x="2790" y="4122"/>
                    <a:pt x="2938" y="5405"/>
                  </a:cubicBezTo>
                  <a:cubicBezTo>
                    <a:pt x="2608" y="5264"/>
                    <a:pt x="2245" y="5189"/>
                    <a:pt x="1893" y="5189"/>
                  </a:cubicBezTo>
                  <a:cubicBezTo>
                    <a:pt x="1032" y="5189"/>
                    <a:pt x="232" y="5637"/>
                    <a:pt x="134" y="6657"/>
                  </a:cubicBezTo>
                  <a:cubicBezTo>
                    <a:pt x="1" y="7778"/>
                    <a:pt x="958" y="8198"/>
                    <a:pt x="1933" y="8198"/>
                  </a:cubicBezTo>
                  <a:cubicBezTo>
                    <a:pt x="2147" y="8198"/>
                    <a:pt x="2362" y="8178"/>
                    <a:pt x="2567" y="8140"/>
                  </a:cubicBezTo>
                  <a:lnTo>
                    <a:pt x="2567" y="8140"/>
                  </a:lnTo>
                  <a:cubicBezTo>
                    <a:pt x="1571" y="9392"/>
                    <a:pt x="2474" y="11083"/>
                    <a:pt x="3958" y="11593"/>
                  </a:cubicBezTo>
                  <a:cubicBezTo>
                    <a:pt x="4381" y="11742"/>
                    <a:pt x="4819" y="11813"/>
                    <a:pt x="5253" y="11813"/>
                  </a:cubicBezTo>
                  <a:cubicBezTo>
                    <a:pt x="6507" y="11813"/>
                    <a:pt x="7737" y="11224"/>
                    <a:pt x="8546" y="10226"/>
                  </a:cubicBezTo>
                  <a:cubicBezTo>
                    <a:pt x="8862" y="11115"/>
                    <a:pt x="9633" y="11567"/>
                    <a:pt x="10408" y="11567"/>
                  </a:cubicBezTo>
                  <a:cubicBezTo>
                    <a:pt x="11169" y="11567"/>
                    <a:pt x="11933" y="11133"/>
                    <a:pt x="12277" y="10249"/>
                  </a:cubicBezTo>
                  <a:cubicBezTo>
                    <a:pt x="13220" y="11069"/>
                    <a:pt x="14671" y="11671"/>
                    <a:pt x="16030" y="11671"/>
                  </a:cubicBezTo>
                  <a:cubicBezTo>
                    <a:pt x="16976" y="11671"/>
                    <a:pt x="17879" y="11380"/>
                    <a:pt x="18535" y="10666"/>
                  </a:cubicBezTo>
                  <a:cubicBezTo>
                    <a:pt x="19939" y="9152"/>
                    <a:pt x="18580" y="7077"/>
                    <a:pt x="16819" y="7077"/>
                  </a:cubicBezTo>
                  <a:cubicBezTo>
                    <a:pt x="16720" y="7077"/>
                    <a:pt x="16620" y="7084"/>
                    <a:pt x="16519" y="7097"/>
                  </a:cubicBezTo>
                  <a:cubicBezTo>
                    <a:pt x="17098" y="6611"/>
                    <a:pt x="17608" y="5846"/>
                    <a:pt x="17028" y="5151"/>
                  </a:cubicBezTo>
                  <a:cubicBezTo>
                    <a:pt x="16743" y="4821"/>
                    <a:pt x="16374" y="4695"/>
                    <a:pt x="15991" y="4695"/>
                  </a:cubicBezTo>
                  <a:cubicBezTo>
                    <a:pt x="15566" y="4695"/>
                    <a:pt x="15123" y="4851"/>
                    <a:pt x="14757" y="5058"/>
                  </a:cubicBezTo>
                  <a:cubicBezTo>
                    <a:pt x="16055" y="2764"/>
                    <a:pt x="14131" y="307"/>
                    <a:pt x="11721" y="29"/>
                  </a:cubicBezTo>
                  <a:cubicBezTo>
                    <a:pt x="11562" y="10"/>
                    <a:pt x="11395" y="0"/>
                    <a:pt x="1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8"/>
            <p:cNvSpPr/>
            <p:nvPr/>
          </p:nvSpPr>
          <p:spPr>
            <a:xfrm>
              <a:off x="1178307" y="480081"/>
              <a:ext cx="123292" cy="132781"/>
            </a:xfrm>
            <a:custGeom>
              <a:avLst/>
              <a:gdLst/>
              <a:ahLst/>
              <a:cxnLst/>
              <a:rect l="l" t="t" r="r" b="b"/>
              <a:pathLst>
                <a:path w="2040" h="2197" extrusionOk="0">
                  <a:moveTo>
                    <a:pt x="634" y="0"/>
                  </a:moveTo>
                  <a:cubicBezTo>
                    <a:pt x="425" y="0"/>
                    <a:pt x="211" y="44"/>
                    <a:pt x="0" y="111"/>
                  </a:cubicBezTo>
                  <a:cubicBezTo>
                    <a:pt x="116" y="203"/>
                    <a:pt x="232" y="342"/>
                    <a:pt x="325" y="505"/>
                  </a:cubicBezTo>
                  <a:cubicBezTo>
                    <a:pt x="533" y="875"/>
                    <a:pt x="510" y="1223"/>
                    <a:pt x="394" y="1548"/>
                  </a:cubicBezTo>
                  <a:cubicBezTo>
                    <a:pt x="406" y="1536"/>
                    <a:pt x="417" y="1530"/>
                    <a:pt x="429" y="1530"/>
                  </a:cubicBezTo>
                  <a:cubicBezTo>
                    <a:pt x="441" y="1530"/>
                    <a:pt x="452" y="1536"/>
                    <a:pt x="464" y="1548"/>
                  </a:cubicBezTo>
                  <a:cubicBezTo>
                    <a:pt x="672" y="1710"/>
                    <a:pt x="881" y="1942"/>
                    <a:pt x="1020" y="2196"/>
                  </a:cubicBezTo>
                  <a:lnTo>
                    <a:pt x="1113" y="2196"/>
                  </a:lnTo>
                  <a:cubicBezTo>
                    <a:pt x="997" y="2150"/>
                    <a:pt x="927" y="2034"/>
                    <a:pt x="1043" y="1965"/>
                  </a:cubicBezTo>
                  <a:cubicBezTo>
                    <a:pt x="1507" y="1548"/>
                    <a:pt x="2040" y="899"/>
                    <a:pt x="1460" y="319"/>
                  </a:cubicBezTo>
                  <a:cubicBezTo>
                    <a:pt x="1215" y="88"/>
                    <a:pt x="930" y="0"/>
                    <a:pt x="634"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8"/>
            <p:cNvSpPr/>
            <p:nvPr/>
          </p:nvSpPr>
          <p:spPr>
            <a:xfrm>
              <a:off x="1021417" y="217851"/>
              <a:ext cx="163967" cy="264777"/>
            </a:xfrm>
            <a:custGeom>
              <a:avLst/>
              <a:gdLst/>
              <a:ahLst/>
              <a:cxnLst/>
              <a:rect l="l" t="t" r="r" b="b"/>
              <a:pathLst>
                <a:path w="2713" h="4381" extrusionOk="0">
                  <a:moveTo>
                    <a:pt x="1" y="0"/>
                  </a:moveTo>
                  <a:lnTo>
                    <a:pt x="1" y="0"/>
                  </a:lnTo>
                  <a:cubicBezTo>
                    <a:pt x="626" y="1228"/>
                    <a:pt x="673" y="2897"/>
                    <a:pt x="441" y="4380"/>
                  </a:cubicBezTo>
                  <a:cubicBezTo>
                    <a:pt x="839" y="4247"/>
                    <a:pt x="1253" y="4130"/>
                    <a:pt x="1645" y="4130"/>
                  </a:cubicBezTo>
                  <a:cubicBezTo>
                    <a:pt x="1731" y="4130"/>
                    <a:pt x="1817" y="4136"/>
                    <a:pt x="1901" y="4148"/>
                  </a:cubicBezTo>
                  <a:cubicBezTo>
                    <a:pt x="2712" y="2410"/>
                    <a:pt x="1623" y="69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8"/>
            <p:cNvSpPr/>
            <p:nvPr/>
          </p:nvSpPr>
          <p:spPr>
            <a:xfrm>
              <a:off x="1007396" y="621500"/>
              <a:ext cx="386679" cy="246706"/>
            </a:xfrm>
            <a:custGeom>
              <a:avLst/>
              <a:gdLst/>
              <a:ahLst/>
              <a:cxnLst/>
              <a:rect l="l" t="t" r="r" b="b"/>
              <a:pathLst>
                <a:path w="6398" h="4082" extrusionOk="0">
                  <a:moveTo>
                    <a:pt x="4224" y="1"/>
                  </a:moveTo>
                  <a:cubicBezTo>
                    <a:pt x="4122" y="1"/>
                    <a:pt x="4020" y="7"/>
                    <a:pt x="3917" y="19"/>
                  </a:cubicBezTo>
                  <a:lnTo>
                    <a:pt x="3941" y="65"/>
                  </a:lnTo>
                  <a:cubicBezTo>
                    <a:pt x="4891" y="436"/>
                    <a:pt x="5493" y="1131"/>
                    <a:pt x="4775" y="2336"/>
                  </a:cubicBezTo>
                  <a:cubicBezTo>
                    <a:pt x="4313" y="3095"/>
                    <a:pt x="3545" y="3408"/>
                    <a:pt x="2740" y="3408"/>
                  </a:cubicBezTo>
                  <a:cubicBezTo>
                    <a:pt x="2414" y="3408"/>
                    <a:pt x="2083" y="3357"/>
                    <a:pt x="1762" y="3263"/>
                  </a:cubicBezTo>
                  <a:cubicBezTo>
                    <a:pt x="1183" y="3101"/>
                    <a:pt x="627" y="2846"/>
                    <a:pt x="94" y="2568"/>
                  </a:cubicBezTo>
                  <a:cubicBezTo>
                    <a:pt x="70" y="2637"/>
                    <a:pt x="24" y="2707"/>
                    <a:pt x="1" y="2776"/>
                  </a:cubicBezTo>
                  <a:cubicBezTo>
                    <a:pt x="936" y="3603"/>
                    <a:pt x="2121" y="4082"/>
                    <a:pt x="3342" y="4082"/>
                  </a:cubicBezTo>
                  <a:cubicBezTo>
                    <a:pt x="3695" y="4082"/>
                    <a:pt x="4051" y="4042"/>
                    <a:pt x="4404" y="3958"/>
                  </a:cubicBezTo>
                  <a:cubicBezTo>
                    <a:pt x="5447" y="3704"/>
                    <a:pt x="6397" y="3008"/>
                    <a:pt x="6351" y="1849"/>
                  </a:cubicBezTo>
                  <a:cubicBezTo>
                    <a:pt x="6287" y="664"/>
                    <a:pt x="5296" y="1"/>
                    <a:pt x="422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8"/>
            <p:cNvSpPr/>
            <p:nvPr/>
          </p:nvSpPr>
          <p:spPr>
            <a:xfrm>
              <a:off x="1007396" y="194040"/>
              <a:ext cx="200350" cy="278738"/>
            </a:xfrm>
            <a:custGeom>
              <a:avLst/>
              <a:gdLst/>
              <a:ahLst/>
              <a:cxnLst/>
              <a:rect l="l" t="t" r="r" b="b"/>
              <a:pathLst>
                <a:path w="3315" h="4612" extrusionOk="0">
                  <a:moveTo>
                    <a:pt x="1" y="0"/>
                  </a:moveTo>
                  <a:lnTo>
                    <a:pt x="1" y="0"/>
                  </a:lnTo>
                  <a:cubicBezTo>
                    <a:pt x="94" y="116"/>
                    <a:pt x="163" y="255"/>
                    <a:pt x="233" y="394"/>
                  </a:cubicBezTo>
                  <a:cubicBezTo>
                    <a:pt x="1855" y="1089"/>
                    <a:pt x="2944" y="2804"/>
                    <a:pt x="2133" y="4542"/>
                  </a:cubicBezTo>
                  <a:cubicBezTo>
                    <a:pt x="2249" y="4542"/>
                    <a:pt x="2342" y="4566"/>
                    <a:pt x="2434" y="4612"/>
                  </a:cubicBezTo>
                  <a:cubicBezTo>
                    <a:pt x="3315" y="2642"/>
                    <a:pt x="1948" y="62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8"/>
            <p:cNvSpPr/>
            <p:nvPr/>
          </p:nvSpPr>
          <p:spPr>
            <a:xfrm>
              <a:off x="998995" y="466302"/>
              <a:ext cx="460352" cy="422216"/>
            </a:xfrm>
            <a:custGeom>
              <a:avLst/>
              <a:gdLst/>
              <a:ahLst/>
              <a:cxnLst/>
              <a:rect l="l" t="t" r="r" b="b"/>
              <a:pathLst>
                <a:path w="7617" h="6986" extrusionOk="0">
                  <a:moveTo>
                    <a:pt x="3669" y="1"/>
                  </a:moveTo>
                  <a:cubicBezTo>
                    <a:pt x="3372" y="1"/>
                    <a:pt x="3066" y="78"/>
                    <a:pt x="2782" y="200"/>
                  </a:cubicBezTo>
                  <a:cubicBezTo>
                    <a:pt x="2851" y="246"/>
                    <a:pt x="2921" y="292"/>
                    <a:pt x="2967" y="339"/>
                  </a:cubicBezTo>
                  <a:cubicBezTo>
                    <a:pt x="3178" y="272"/>
                    <a:pt x="3392" y="228"/>
                    <a:pt x="3601" y="228"/>
                  </a:cubicBezTo>
                  <a:cubicBezTo>
                    <a:pt x="3897" y="228"/>
                    <a:pt x="4182" y="316"/>
                    <a:pt x="4427" y="547"/>
                  </a:cubicBezTo>
                  <a:cubicBezTo>
                    <a:pt x="5007" y="1127"/>
                    <a:pt x="4474" y="1776"/>
                    <a:pt x="4010" y="2193"/>
                  </a:cubicBezTo>
                  <a:cubicBezTo>
                    <a:pt x="3894" y="2262"/>
                    <a:pt x="3964" y="2401"/>
                    <a:pt x="4056" y="2424"/>
                  </a:cubicBezTo>
                  <a:lnTo>
                    <a:pt x="3987" y="2424"/>
                  </a:lnTo>
                  <a:cubicBezTo>
                    <a:pt x="3848" y="2170"/>
                    <a:pt x="3639" y="1938"/>
                    <a:pt x="3408" y="1776"/>
                  </a:cubicBezTo>
                  <a:cubicBezTo>
                    <a:pt x="3396" y="1764"/>
                    <a:pt x="3390" y="1758"/>
                    <a:pt x="3384" y="1758"/>
                  </a:cubicBezTo>
                  <a:cubicBezTo>
                    <a:pt x="3379" y="1758"/>
                    <a:pt x="3373" y="1764"/>
                    <a:pt x="3361" y="1776"/>
                  </a:cubicBezTo>
                  <a:cubicBezTo>
                    <a:pt x="3338" y="1799"/>
                    <a:pt x="3338" y="1845"/>
                    <a:pt x="3315" y="1868"/>
                  </a:cubicBezTo>
                  <a:cubicBezTo>
                    <a:pt x="3315" y="1868"/>
                    <a:pt x="3315" y="1891"/>
                    <a:pt x="3338" y="1891"/>
                  </a:cubicBezTo>
                  <a:cubicBezTo>
                    <a:pt x="3477" y="2054"/>
                    <a:pt x="3593" y="2193"/>
                    <a:pt x="3686" y="2378"/>
                  </a:cubicBezTo>
                  <a:cubicBezTo>
                    <a:pt x="3732" y="2424"/>
                    <a:pt x="3755" y="2471"/>
                    <a:pt x="3755" y="2517"/>
                  </a:cubicBezTo>
                  <a:cubicBezTo>
                    <a:pt x="3871" y="2563"/>
                    <a:pt x="3987" y="2587"/>
                    <a:pt x="4080" y="2633"/>
                  </a:cubicBezTo>
                  <a:lnTo>
                    <a:pt x="4056" y="2587"/>
                  </a:lnTo>
                  <a:cubicBezTo>
                    <a:pt x="4159" y="2575"/>
                    <a:pt x="4261" y="2569"/>
                    <a:pt x="4363" y="2569"/>
                  </a:cubicBezTo>
                  <a:cubicBezTo>
                    <a:pt x="5435" y="2569"/>
                    <a:pt x="6426" y="3232"/>
                    <a:pt x="6490" y="4417"/>
                  </a:cubicBezTo>
                  <a:cubicBezTo>
                    <a:pt x="6536" y="5576"/>
                    <a:pt x="5563" y="6295"/>
                    <a:pt x="4543" y="6526"/>
                  </a:cubicBezTo>
                  <a:cubicBezTo>
                    <a:pt x="4188" y="6610"/>
                    <a:pt x="3830" y="6650"/>
                    <a:pt x="3474" y="6650"/>
                  </a:cubicBezTo>
                  <a:cubicBezTo>
                    <a:pt x="2250" y="6650"/>
                    <a:pt x="1056" y="6176"/>
                    <a:pt x="140" y="5368"/>
                  </a:cubicBezTo>
                  <a:cubicBezTo>
                    <a:pt x="94" y="5437"/>
                    <a:pt x="47" y="5530"/>
                    <a:pt x="1" y="5599"/>
                  </a:cubicBezTo>
                  <a:cubicBezTo>
                    <a:pt x="937" y="6400"/>
                    <a:pt x="2357" y="6985"/>
                    <a:pt x="3694" y="6985"/>
                  </a:cubicBezTo>
                  <a:cubicBezTo>
                    <a:pt x="4642" y="6985"/>
                    <a:pt x="5548" y="6691"/>
                    <a:pt x="6212" y="5970"/>
                  </a:cubicBezTo>
                  <a:cubicBezTo>
                    <a:pt x="7616" y="4456"/>
                    <a:pt x="6257" y="2381"/>
                    <a:pt x="4496" y="2381"/>
                  </a:cubicBezTo>
                  <a:cubicBezTo>
                    <a:pt x="4397" y="2381"/>
                    <a:pt x="4297" y="2388"/>
                    <a:pt x="4196" y="2401"/>
                  </a:cubicBezTo>
                  <a:cubicBezTo>
                    <a:pt x="4775" y="1915"/>
                    <a:pt x="5285" y="1150"/>
                    <a:pt x="4705" y="455"/>
                  </a:cubicBezTo>
                  <a:cubicBezTo>
                    <a:pt x="4419" y="129"/>
                    <a:pt x="4051" y="1"/>
                    <a:pt x="366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567"/>
        <p:cNvGrpSpPr/>
        <p:nvPr/>
      </p:nvGrpSpPr>
      <p:grpSpPr>
        <a:xfrm>
          <a:off x="0" y="0"/>
          <a:ext cx="0" cy="0"/>
          <a:chOff x="0" y="0"/>
          <a:chExt cx="0" cy="0"/>
        </a:xfrm>
      </p:grpSpPr>
      <p:sp>
        <p:nvSpPr>
          <p:cNvPr id="568" name="Google Shape;568;p19"/>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ru-RU" smtClean="0"/>
              <a:t>Образец заголовка</a:t>
            </a:r>
            <a:endParaRPr/>
          </a:p>
        </p:txBody>
      </p:sp>
      <p:sp>
        <p:nvSpPr>
          <p:cNvPr id="569" name="Google Shape;569;p19"/>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0" name="Google Shape;570;p19"/>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sp>
        <p:nvSpPr>
          <p:cNvPr id="571" name="Google Shape;571;p19"/>
          <p:cNvSpPr/>
          <p:nvPr/>
        </p:nvSpPr>
        <p:spPr>
          <a:xfrm>
            <a:off x="226473" y="389167"/>
            <a:ext cx="973500" cy="1298000"/>
          </a:xfrm>
          <a:prstGeom prst="mathMultiply">
            <a:avLst>
              <a:gd name="adj1" fmla="val 23520"/>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572;p19"/>
          <p:cNvGrpSpPr/>
          <p:nvPr/>
        </p:nvGrpSpPr>
        <p:grpSpPr>
          <a:xfrm>
            <a:off x="8111824" y="832484"/>
            <a:ext cx="1258482" cy="950401"/>
            <a:chOff x="8111824" y="624362"/>
            <a:chExt cx="1258482" cy="712801"/>
          </a:xfrm>
        </p:grpSpPr>
        <p:sp>
          <p:nvSpPr>
            <p:cNvPr id="573" name="Google Shape;573;p19"/>
            <p:cNvSpPr/>
            <p:nvPr/>
          </p:nvSpPr>
          <p:spPr>
            <a:xfrm>
              <a:off x="8119260" y="641695"/>
              <a:ext cx="1227500" cy="681772"/>
            </a:xfrm>
            <a:custGeom>
              <a:avLst/>
              <a:gdLst/>
              <a:ahLst/>
              <a:cxnLst/>
              <a:rect l="l" t="t" r="r" b="b"/>
              <a:pathLst>
                <a:path w="22945" h="12744" extrusionOk="0">
                  <a:moveTo>
                    <a:pt x="11796" y="0"/>
                  </a:moveTo>
                  <a:cubicBezTo>
                    <a:pt x="11632" y="0"/>
                    <a:pt x="11470" y="6"/>
                    <a:pt x="11310" y="18"/>
                  </a:cubicBezTo>
                  <a:cubicBezTo>
                    <a:pt x="8367" y="250"/>
                    <a:pt x="5354" y="2706"/>
                    <a:pt x="6073" y="5881"/>
                  </a:cubicBezTo>
                  <a:cubicBezTo>
                    <a:pt x="6119" y="5904"/>
                    <a:pt x="6142" y="5928"/>
                    <a:pt x="6166" y="5928"/>
                  </a:cubicBezTo>
                  <a:cubicBezTo>
                    <a:pt x="6229" y="5970"/>
                    <a:pt x="6196" y="6070"/>
                    <a:pt x="6137" y="6070"/>
                  </a:cubicBezTo>
                  <a:cubicBezTo>
                    <a:pt x="6131" y="6070"/>
                    <a:pt x="6125" y="6069"/>
                    <a:pt x="6119" y="6067"/>
                  </a:cubicBezTo>
                  <a:cubicBezTo>
                    <a:pt x="6107" y="6142"/>
                    <a:pt x="6040" y="6183"/>
                    <a:pt x="5970" y="6183"/>
                  </a:cubicBezTo>
                  <a:cubicBezTo>
                    <a:pt x="5911" y="6183"/>
                    <a:pt x="5850" y="6154"/>
                    <a:pt x="5818" y="6090"/>
                  </a:cubicBezTo>
                  <a:cubicBezTo>
                    <a:pt x="5795" y="6020"/>
                    <a:pt x="5795" y="5974"/>
                    <a:pt x="5772" y="5928"/>
                  </a:cubicBezTo>
                  <a:cubicBezTo>
                    <a:pt x="5409" y="5779"/>
                    <a:pt x="5011" y="5584"/>
                    <a:pt x="4627" y="5584"/>
                  </a:cubicBezTo>
                  <a:cubicBezTo>
                    <a:pt x="4472" y="5584"/>
                    <a:pt x="4319" y="5616"/>
                    <a:pt x="4173" y="5696"/>
                  </a:cubicBezTo>
                  <a:cubicBezTo>
                    <a:pt x="3338" y="6136"/>
                    <a:pt x="4057" y="7110"/>
                    <a:pt x="4404" y="7596"/>
                  </a:cubicBezTo>
                  <a:cubicBezTo>
                    <a:pt x="4456" y="7683"/>
                    <a:pt x="4379" y="7769"/>
                    <a:pt x="4298" y="7769"/>
                  </a:cubicBezTo>
                  <a:cubicBezTo>
                    <a:pt x="4271" y="7769"/>
                    <a:pt x="4242" y="7759"/>
                    <a:pt x="4219" y="7735"/>
                  </a:cubicBezTo>
                  <a:cubicBezTo>
                    <a:pt x="4173" y="7689"/>
                    <a:pt x="4126" y="7643"/>
                    <a:pt x="4080" y="7596"/>
                  </a:cubicBezTo>
                  <a:cubicBezTo>
                    <a:pt x="4080" y="7613"/>
                    <a:pt x="4057" y="7629"/>
                    <a:pt x="4027" y="7629"/>
                  </a:cubicBezTo>
                  <a:cubicBezTo>
                    <a:pt x="4014" y="7629"/>
                    <a:pt x="4001" y="7626"/>
                    <a:pt x="3987" y="7619"/>
                  </a:cubicBezTo>
                  <a:cubicBezTo>
                    <a:pt x="3566" y="7415"/>
                    <a:pt x="3108" y="7292"/>
                    <a:pt x="2650" y="7292"/>
                  </a:cubicBezTo>
                  <a:cubicBezTo>
                    <a:pt x="2227" y="7292"/>
                    <a:pt x="1805" y="7397"/>
                    <a:pt x="1415" y="7643"/>
                  </a:cubicBezTo>
                  <a:cubicBezTo>
                    <a:pt x="696" y="8106"/>
                    <a:pt x="1" y="9126"/>
                    <a:pt x="557" y="9914"/>
                  </a:cubicBezTo>
                  <a:cubicBezTo>
                    <a:pt x="965" y="10508"/>
                    <a:pt x="1608" y="10739"/>
                    <a:pt x="2279" y="10739"/>
                  </a:cubicBezTo>
                  <a:cubicBezTo>
                    <a:pt x="2941" y="10739"/>
                    <a:pt x="3631" y="10514"/>
                    <a:pt x="4149" y="10192"/>
                  </a:cubicBezTo>
                  <a:cubicBezTo>
                    <a:pt x="3987" y="10099"/>
                    <a:pt x="3825" y="10006"/>
                    <a:pt x="3709" y="9867"/>
                  </a:cubicBezTo>
                  <a:cubicBezTo>
                    <a:pt x="3634" y="9811"/>
                    <a:pt x="3696" y="9739"/>
                    <a:pt x="3759" y="9739"/>
                  </a:cubicBezTo>
                  <a:cubicBezTo>
                    <a:pt x="3774" y="9739"/>
                    <a:pt x="3789" y="9743"/>
                    <a:pt x="3802" y="9752"/>
                  </a:cubicBezTo>
                  <a:cubicBezTo>
                    <a:pt x="4196" y="10053"/>
                    <a:pt x="4566" y="10122"/>
                    <a:pt x="5030" y="10146"/>
                  </a:cubicBezTo>
                  <a:cubicBezTo>
                    <a:pt x="5146" y="10146"/>
                    <a:pt x="5192" y="10331"/>
                    <a:pt x="5076" y="10354"/>
                  </a:cubicBezTo>
                  <a:cubicBezTo>
                    <a:pt x="5000" y="10364"/>
                    <a:pt x="4923" y="10369"/>
                    <a:pt x="4846" y="10369"/>
                  </a:cubicBezTo>
                  <a:cubicBezTo>
                    <a:pt x="4737" y="10369"/>
                    <a:pt x="4629" y="10358"/>
                    <a:pt x="4520" y="10331"/>
                  </a:cubicBezTo>
                  <a:lnTo>
                    <a:pt x="4520" y="10331"/>
                  </a:lnTo>
                  <a:cubicBezTo>
                    <a:pt x="4451" y="11930"/>
                    <a:pt x="6606" y="12672"/>
                    <a:pt x="7904" y="12741"/>
                  </a:cubicBezTo>
                  <a:cubicBezTo>
                    <a:pt x="7948" y="12743"/>
                    <a:pt x="7992" y="12743"/>
                    <a:pt x="8036" y="12743"/>
                  </a:cubicBezTo>
                  <a:cubicBezTo>
                    <a:pt x="9387" y="12743"/>
                    <a:pt x="10455" y="12057"/>
                    <a:pt x="11218" y="10980"/>
                  </a:cubicBezTo>
                  <a:cubicBezTo>
                    <a:pt x="11242" y="10931"/>
                    <a:pt x="11280" y="10911"/>
                    <a:pt x="11318" y="10911"/>
                  </a:cubicBezTo>
                  <a:cubicBezTo>
                    <a:pt x="11388" y="10911"/>
                    <a:pt x="11457" y="10982"/>
                    <a:pt x="11426" y="11073"/>
                  </a:cubicBezTo>
                  <a:cubicBezTo>
                    <a:pt x="11919" y="11500"/>
                    <a:pt x="12788" y="11920"/>
                    <a:pt x="13519" y="11920"/>
                  </a:cubicBezTo>
                  <a:cubicBezTo>
                    <a:pt x="14096" y="11920"/>
                    <a:pt x="14587" y="11659"/>
                    <a:pt x="14740" y="10933"/>
                  </a:cubicBezTo>
                  <a:cubicBezTo>
                    <a:pt x="14751" y="10879"/>
                    <a:pt x="14788" y="10855"/>
                    <a:pt x="14829" y="10855"/>
                  </a:cubicBezTo>
                  <a:cubicBezTo>
                    <a:pt x="14874" y="10855"/>
                    <a:pt x="14925" y="10885"/>
                    <a:pt x="14949" y="10933"/>
                  </a:cubicBezTo>
                  <a:cubicBezTo>
                    <a:pt x="14972" y="10933"/>
                    <a:pt x="14972" y="10957"/>
                    <a:pt x="14972" y="10957"/>
                  </a:cubicBezTo>
                  <a:cubicBezTo>
                    <a:pt x="15716" y="12035"/>
                    <a:pt x="17166" y="12466"/>
                    <a:pt x="18560" y="12466"/>
                  </a:cubicBezTo>
                  <a:cubicBezTo>
                    <a:pt x="19294" y="12466"/>
                    <a:pt x="20012" y="12346"/>
                    <a:pt x="20604" y="12139"/>
                  </a:cubicBezTo>
                  <a:cubicBezTo>
                    <a:pt x="21531" y="11791"/>
                    <a:pt x="22944" y="11003"/>
                    <a:pt x="22921" y="9821"/>
                  </a:cubicBezTo>
                  <a:cubicBezTo>
                    <a:pt x="22898" y="8546"/>
                    <a:pt x="21508" y="8037"/>
                    <a:pt x="20488" y="7758"/>
                  </a:cubicBezTo>
                  <a:cubicBezTo>
                    <a:pt x="20395" y="7944"/>
                    <a:pt x="20302" y="8106"/>
                    <a:pt x="20163" y="8245"/>
                  </a:cubicBezTo>
                  <a:cubicBezTo>
                    <a:pt x="20144" y="8260"/>
                    <a:pt x="20123" y="8266"/>
                    <a:pt x="20103" y="8266"/>
                  </a:cubicBezTo>
                  <a:cubicBezTo>
                    <a:pt x="20030" y="8266"/>
                    <a:pt x="19970" y="8179"/>
                    <a:pt x="20024" y="8106"/>
                  </a:cubicBezTo>
                  <a:cubicBezTo>
                    <a:pt x="20326" y="7782"/>
                    <a:pt x="20372" y="7434"/>
                    <a:pt x="20326" y="6994"/>
                  </a:cubicBezTo>
                  <a:cubicBezTo>
                    <a:pt x="20313" y="6918"/>
                    <a:pt x="20375" y="6877"/>
                    <a:pt x="20439" y="6877"/>
                  </a:cubicBezTo>
                  <a:cubicBezTo>
                    <a:pt x="20492" y="6877"/>
                    <a:pt x="20547" y="6907"/>
                    <a:pt x="20557" y="6971"/>
                  </a:cubicBezTo>
                  <a:cubicBezTo>
                    <a:pt x="20604" y="7133"/>
                    <a:pt x="20604" y="7295"/>
                    <a:pt x="20581" y="7457"/>
                  </a:cubicBezTo>
                  <a:cubicBezTo>
                    <a:pt x="21508" y="7411"/>
                    <a:pt x="21693" y="6275"/>
                    <a:pt x="21554" y="5603"/>
                  </a:cubicBezTo>
                  <a:cubicBezTo>
                    <a:pt x="21438" y="4954"/>
                    <a:pt x="21044" y="4537"/>
                    <a:pt x="20465" y="4259"/>
                  </a:cubicBezTo>
                  <a:cubicBezTo>
                    <a:pt x="20133" y="4085"/>
                    <a:pt x="19683" y="3965"/>
                    <a:pt x="19261" y="3965"/>
                  </a:cubicBezTo>
                  <a:cubicBezTo>
                    <a:pt x="19064" y="3965"/>
                    <a:pt x="18873" y="3991"/>
                    <a:pt x="18703" y="4050"/>
                  </a:cubicBezTo>
                  <a:cubicBezTo>
                    <a:pt x="18217" y="4259"/>
                    <a:pt x="17869" y="4653"/>
                    <a:pt x="17475" y="5024"/>
                  </a:cubicBezTo>
                  <a:cubicBezTo>
                    <a:pt x="17451" y="5047"/>
                    <a:pt x="17423" y="5057"/>
                    <a:pt x="17396" y="5057"/>
                  </a:cubicBezTo>
                  <a:cubicBezTo>
                    <a:pt x="17315" y="5057"/>
                    <a:pt x="17238" y="4971"/>
                    <a:pt x="17290" y="4885"/>
                  </a:cubicBezTo>
                  <a:cubicBezTo>
                    <a:pt x="17290" y="4885"/>
                    <a:pt x="17290" y="4862"/>
                    <a:pt x="17290" y="4862"/>
                  </a:cubicBezTo>
                  <a:cubicBezTo>
                    <a:pt x="17880" y="1647"/>
                    <a:pt x="14549" y="0"/>
                    <a:pt x="11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9"/>
            <p:cNvSpPr/>
            <p:nvPr/>
          </p:nvSpPr>
          <p:spPr>
            <a:xfrm>
              <a:off x="8111824" y="624362"/>
              <a:ext cx="1258475" cy="712801"/>
            </a:xfrm>
            <a:custGeom>
              <a:avLst/>
              <a:gdLst/>
              <a:ahLst/>
              <a:cxnLst/>
              <a:rect l="l" t="t" r="r" b="b"/>
              <a:pathLst>
                <a:path w="23524" h="13324" extrusionOk="0">
                  <a:moveTo>
                    <a:pt x="11935" y="324"/>
                  </a:moveTo>
                  <a:cubicBezTo>
                    <a:pt x="14688" y="324"/>
                    <a:pt x="18019" y="1971"/>
                    <a:pt x="17429" y="5186"/>
                  </a:cubicBezTo>
                  <a:cubicBezTo>
                    <a:pt x="17429" y="5186"/>
                    <a:pt x="17429" y="5209"/>
                    <a:pt x="17429" y="5209"/>
                  </a:cubicBezTo>
                  <a:cubicBezTo>
                    <a:pt x="17358" y="5280"/>
                    <a:pt x="17450" y="5378"/>
                    <a:pt x="17539" y="5378"/>
                  </a:cubicBezTo>
                  <a:cubicBezTo>
                    <a:pt x="17566" y="5378"/>
                    <a:pt x="17593" y="5369"/>
                    <a:pt x="17614" y="5348"/>
                  </a:cubicBezTo>
                  <a:cubicBezTo>
                    <a:pt x="18008" y="4977"/>
                    <a:pt x="18333" y="4583"/>
                    <a:pt x="18842" y="4374"/>
                  </a:cubicBezTo>
                  <a:cubicBezTo>
                    <a:pt x="19012" y="4315"/>
                    <a:pt x="19203" y="4289"/>
                    <a:pt x="19400" y="4289"/>
                  </a:cubicBezTo>
                  <a:cubicBezTo>
                    <a:pt x="19822" y="4289"/>
                    <a:pt x="20272" y="4409"/>
                    <a:pt x="20604" y="4583"/>
                  </a:cubicBezTo>
                  <a:cubicBezTo>
                    <a:pt x="21183" y="4861"/>
                    <a:pt x="21577" y="5278"/>
                    <a:pt x="21693" y="5927"/>
                  </a:cubicBezTo>
                  <a:cubicBezTo>
                    <a:pt x="21832" y="6599"/>
                    <a:pt x="21647" y="7735"/>
                    <a:pt x="20720" y="7781"/>
                  </a:cubicBezTo>
                  <a:cubicBezTo>
                    <a:pt x="20743" y="7619"/>
                    <a:pt x="20743" y="7457"/>
                    <a:pt x="20696" y="7295"/>
                  </a:cubicBezTo>
                  <a:cubicBezTo>
                    <a:pt x="20686" y="7231"/>
                    <a:pt x="20631" y="7201"/>
                    <a:pt x="20578" y="7201"/>
                  </a:cubicBezTo>
                  <a:cubicBezTo>
                    <a:pt x="20514" y="7201"/>
                    <a:pt x="20452" y="7242"/>
                    <a:pt x="20465" y="7318"/>
                  </a:cubicBezTo>
                  <a:cubicBezTo>
                    <a:pt x="20488" y="7758"/>
                    <a:pt x="20465" y="8106"/>
                    <a:pt x="20163" y="8430"/>
                  </a:cubicBezTo>
                  <a:cubicBezTo>
                    <a:pt x="20109" y="8503"/>
                    <a:pt x="20169" y="8590"/>
                    <a:pt x="20242" y="8590"/>
                  </a:cubicBezTo>
                  <a:cubicBezTo>
                    <a:pt x="20262" y="8590"/>
                    <a:pt x="20283" y="8584"/>
                    <a:pt x="20302" y="8569"/>
                  </a:cubicBezTo>
                  <a:cubicBezTo>
                    <a:pt x="20418" y="8430"/>
                    <a:pt x="20534" y="8268"/>
                    <a:pt x="20627" y="8082"/>
                  </a:cubicBezTo>
                  <a:cubicBezTo>
                    <a:pt x="21647" y="8361"/>
                    <a:pt x="23037" y="8870"/>
                    <a:pt x="23060" y="10145"/>
                  </a:cubicBezTo>
                  <a:cubicBezTo>
                    <a:pt x="23083" y="11327"/>
                    <a:pt x="21670" y="12115"/>
                    <a:pt x="20743" y="12463"/>
                  </a:cubicBezTo>
                  <a:cubicBezTo>
                    <a:pt x="20151" y="12670"/>
                    <a:pt x="19433" y="12790"/>
                    <a:pt x="18699" y="12790"/>
                  </a:cubicBezTo>
                  <a:cubicBezTo>
                    <a:pt x="17305" y="12790"/>
                    <a:pt x="15855" y="12359"/>
                    <a:pt x="15111" y="11281"/>
                  </a:cubicBezTo>
                  <a:cubicBezTo>
                    <a:pt x="15111" y="11257"/>
                    <a:pt x="15088" y="11257"/>
                    <a:pt x="15088" y="11257"/>
                  </a:cubicBezTo>
                  <a:cubicBezTo>
                    <a:pt x="15064" y="11209"/>
                    <a:pt x="15013" y="11179"/>
                    <a:pt x="14968" y="11179"/>
                  </a:cubicBezTo>
                  <a:cubicBezTo>
                    <a:pt x="14927" y="11179"/>
                    <a:pt x="14890" y="11203"/>
                    <a:pt x="14879" y="11257"/>
                  </a:cubicBezTo>
                  <a:cubicBezTo>
                    <a:pt x="14726" y="11983"/>
                    <a:pt x="14235" y="12244"/>
                    <a:pt x="13658" y="12244"/>
                  </a:cubicBezTo>
                  <a:cubicBezTo>
                    <a:pt x="12927" y="12244"/>
                    <a:pt x="12058" y="11824"/>
                    <a:pt x="11565" y="11397"/>
                  </a:cubicBezTo>
                  <a:cubicBezTo>
                    <a:pt x="11596" y="11306"/>
                    <a:pt x="11527" y="11235"/>
                    <a:pt x="11457" y="11235"/>
                  </a:cubicBezTo>
                  <a:cubicBezTo>
                    <a:pt x="11419" y="11235"/>
                    <a:pt x="11381" y="11255"/>
                    <a:pt x="11357" y="11304"/>
                  </a:cubicBezTo>
                  <a:cubicBezTo>
                    <a:pt x="10594" y="12381"/>
                    <a:pt x="9526" y="13067"/>
                    <a:pt x="8175" y="13067"/>
                  </a:cubicBezTo>
                  <a:cubicBezTo>
                    <a:pt x="8131" y="13067"/>
                    <a:pt x="8087" y="13067"/>
                    <a:pt x="8043" y="13065"/>
                  </a:cubicBezTo>
                  <a:cubicBezTo>
                    <a:pt x="6768" y="12996"/>
                    <a:pt x="4590" y="12254"/>
                    <a:pt x="4659" y="10655"/>
                  </a:cubicBezTo>
                  <a:lnTo>
                    <a:pt x="4659" y="10655"/>
                  </a:lnTo>
                  <a:cubicBezTo>
                    <a:pt x="4790" y="10671"/>
                    <a:pt x="4921" y="10688"/>
                    <a:pt x="5052" y="10688"/>
                  </a:cubicBezTo>
                  <a:cubicBezTo>
                    <a:pt x="5107" y="10688"/>
                    <a:pt x="5161" y="10685"/>
                    <a:pt x="5215" y="10678"/>
                  </a:cubicBezTo>
                  <a:cubicBezTo>
                    <a:pt x="5331" y="10655"/>
                    <a:pt x="5285" y="10470"/>
                    <a:pt x="5169" y="10470"/>
                  </a:cubicBezTo>
                  <a:cubicBezTo>
                    <a:pt x="4705" y="10446"/>
                    <a:pt x="4335" y="10377"/>
                    <a:pt x="3941" y="10076"/>
                  </a:cubicBezTo>
                  <a:cubicBezTo>
                    <a:pt x="3928" y="10067"/>
                    <a:pt x="3913" y="10063"/>
                    <a:pt x="3898" y="10063"/>
                  </a:cubicBezTo>
                  <a:cubicBezTo>
                    <a:pt x="3835" y="10063"/>
                    <a:pt x="3773" y="10135"/>
                    <a:pt x="3848" y="10191"/>
                  </a:cubicBezTo>
                  <a:cubicBezTo>
                    <a:pt x="3964" y="10330"/>
                    <a:pt x="4126" y="10423"/>
                    <a:pt x="4288" y="10516"/>
                  </a:cubicBezTo>
                  <a:cubicBezTo>
                    <a:pt x="3774" y="10836"/>
                    <a:pt x="3090" y="11055"/>
                    <a:pt x="2431" y="11055"/>
                  </a:cubicBezTo>
                  <a:cubicBezTo>
                    <a:pt x="1756" y="11055"/>
                    <a:pt x="1107" y="10825"/>
                    <a:pt x="696" y="10238"/>
                  </a:cubicBezTo>
                  <a:cubicBezTo>
                    <a:pt x="140" y="9450"/>
                    <a:pt x="835" y="8407"/>
                    <a:pt x="1554" y="7967"/>
                  </a:cubicBezTo>
                  <a:cubicBezTo>
                    <a:pt x="1944" y="7721"/>
                    <a:pt x="2366" y="7616"/>
                    <a:pt x="2789" y="7616"/>
                  </a:cubicBezTo>
                  <a:cubicBezTo>
                    <a:pt x="3247" y="7616"/>
                    <a:pt x="3705" y="7739"/>
                    <a:pt x="4126" y="7943"/>
                  </a:cubicBezTo>
                  <a:cubicBezTo>
                    <a:pt x="4140" y="7950"/>
                    <a:pt x="4151" y="7953"/>
                    <a:pt x="4161" y="7953"/>
                  </a:cubicBezTo>
                  <a:cubicBezTo>
                    <a:pt x="4186" y="7953"/>
                    <a:pt x="4202" y="7937"/>
                    <a:pt x="4219" y="7920"/>
                  </a:cubicBezTo>
                  <a:cubicBezTo>
                    <a:pt x="4265" y="7967"/>
                    <a:pt x="4312" y="8013"/>
                    <a:pt x="4358" y="8059"/>
                  </a:cubicBezTo>
                  <a:cubicBezTo>
                    <a:pt x="4381" y="8083"/>
                    <a:pt x="4410" y="8093"/>
                    <a:pt x="4437" y="8093"/>
                  </a:cubicBezTo>
                  <a:cubicBezTo>
                    <a:pt x="4518" y="8093"/>
                    <a:pt x="4595" y="8007"/>
                    <a:pt x="4543" y="7920"/>
                  </a:cubicBezTo>
                  <a:cubicBezTo>
                    <a:pt x="4196" y="7434"/>
                    <a:pt x="3477" y="6460"/>
                    <a:pt x="4312" y="6020"/>
                  </a:cubicBezTo>
                  <a:cubicBezTo>
                    <a:pt x="4465" y="5929"/>
                    <a:pt x="4624" y="5893"/>
                    <a:pt x="4786" y="5893"/>
                  </a:cubicBezTo>
                  <a:cubicBezTo>
                    <a:pt x="5163" y="5893"/>
                    <a:pt x="5554" y="6089"/>
                    <a:pt x="5911" y="6252"/>
                  </a:cubicBezTo>
                  <a:cubicBezTo>
                    <a:pt x="5934" y="6298"/>
                    <a:pt x="5934" y="6344"/>
                    <a:pt x="5957" y="6391"/>
                  </a:cubicBezTo>
                  <a:cubicBezTo>
                    <a:pt x="5990" y="6469"/>
                    <a:pt x="6056" y="6504"/>
                    <a:pt x="6118" y="6504"/>
                  </a:cubicBezTo>
                  <a:cubicBezTo>
                    <a:pt x="6184" y="6504"/>
                    <a:pt x="6246" y="6463"/>
                    <a:pt x="6258" y="6391"/>
                  </a:cubicBezTo>
                  <a:cubicBezTo>
                    <a:pt x="6328" y="6391"/>
                    <a:pt x="6374" y="6298"/>
                    <a:pt x="6305" y="6252"/>
                  </a:cubicBezTo>
                  <a:lnTo>
                    <a:pt x="6212" y="6205"/>
                  </a:lnTo>
                  <a:cubicBezTo>
                    <a:pt x="5493" y="3030"/>
                    <a:pt x="8506" y="574"/>
                    <a:pt x="11449" y="342"/>
                  </a:cubicBezTo>
                  <a:cubicBezTo>
                    <a:pt x="11609" y="330"/>
                    <a:pt x="11771" y="324"/>
                    <a:pt x="11935" y="324"/>
                  </a:cubicBezTo>
                  <a:close/>
                  <a:moveTo>
                    <a:pt x="11918" y="1"/>
                  </a:moveTo>
                  <a:cubicBezTo>
                    <a:pt x="11759" y="1"/>
                    <a:pt x="11603" y="6"/>
                    <a:pt x="11449" y="18"/>
                  </a:cubicBezTo>
                  <a:cubicBezTo>
                    <a:pt x="8668" y="203"/>
                    <a:pt x="4914" y="2822"/>
                    <a:pt x="5818" y="5997"/>
                  </a:cubicBezTo>
                  <a:cubicBezTo>
                    <a:pt x="5472" y="5810"/>
                    <a:pt x="5072" y="5647"/>
                    <a:pt x="4698" y="5647"/>
                  </a:cubicBezTo>
                  <a:cubicBezTo>
                    <a:pt x="4421" y="5647"/>
                    <a:pt x="4158" y="5737"/>
                    <a:pt x="3941" y="5974"/>
                  </a:cubicBezTo>
                  <a:cubicBezTo>
                    <a:pt x="3431" y="6483"/>
                    <a:pt x="3686" y="7248"/>
                    <a:pt x="4103" y="7758"/>
                  </a:cubicBezTo>
                  <a:cubicBezTo>
                    <a:pt x="3681" y="7512"/>
                    <a:pt x="3212" y="7384"/>
                    <a:pt x="2743" y="7384"/>
                  </a:cubicBezTo>
                  <a:cubicBezTo>
                    <a:pt x="2285" y="7384"/>
                    <a:pt x="1827" y="7506"/>
                    <a:pt x="1415" y="7758"/>
                  </a:cubicBezTo>
                  <a:cubicBezTo>
                    <a:pt x="743" y="8152"/>
                    <a:pt x="1" y="9125"/>
                    <a:pt x="186" y="9960"/>
                  </a:cubicBezTo>
                  <a:cubicBezTo>
                    <a:pt x="395" y="10748"/>
                    <a:pt x="1415" y="11188"/>
                    <a:pt x="2110" y="11327"/>
                  </a:cubicBezTo>
                  <a:cubicBezTo>
                    <a:pt x="2275" y="11351"/>
                    <a:pt x="2442" y="11363"/>
                    <a:pt x="2610" y="11363"/>
                  </a:cubicBezTo>
                  <a:cubicBezTo>
                    <a:pt x="3269" y="11363"/>
                    <a:pt x="3934" y="11177"/>
                    <a:pt x="4451" y="10771"/>
                  </a:cubicBezTo>
                  <a:lnTo>
                    <a:pt x="4451" y="10771"/>
                  </a:lnTo>
                  <a:cubicBezTo>
                    <a:pt x="4404" y="12254"/>
                    <a:pt x="6281" y="13088"/>
                    <a:pt x="7510" y="13274"/>
                  </a:cubicBezTo>
                  <a:cubicBezTo>
                    <a:pt x="7726" y="13307"/>
                    <a:pt x="7946" y="13324"/>
                    <a:pt x="8166" y="13324"/>
                  </a:cubicBezTo>
                  <a:cubicBezTo>
                    <a:pt x="9482" y="13324"/>
                    <a:pt x="10818" y="12733"/>
                    <a:pt x="11473" y="11582"/>
                  </a:cubicBezTo>
                  <a:cubicBezTo>
                    <a:pt x="11993" y="12144"/>
                    <a:pt x="12737" y="12500"/>
                    <a:pt x="13521" y="12500"/>
                  </a:cubicBezTo>
                  <a:cubicBezTo>
                    <a:pt x="13610" y="12500"/>
                    <a:pt x="13700" y="12495"/>
                    <a:pt x="13790" y="12486"/>
                  </a:cubicBezTo>
                  <a:cubicBezTo>
                    <a:pt x="14323" y="12416"/>
                    <a:pt x="14972" y="12092"/>
                    <a:pt x="15088" y="11536"/>
                  </a:cubicBezTo>
                  <a:cubicBezTo>
                    <a:pt x="15810" y="12643"/>
                    <a:pt x="17192" y="13089"/>
                    <a:pt x="18602" y="13089"/>
                  </a:cubicBezTo>
                  <a:cubicBezTo>
                    <a:pt x="19818" y="13089"/>
                    <a:pt x="21053" y="12757"/>
                    <a:pt x="21901" y="12231"/>
                  </a:cubicBezTo>
                  <a:cubicBezTo>
                    <a:pt x="22713" y="11744"/>
                    <a:pt x="23524" y="10887"/>
                    <a:pt x="23338" y="9844"/>
                  </a:cubicBezTo>
                  <a:cubicBezTo>
                    <a:pt x="23130" y="8708"/>
                    <a:pt x="22087" y="8175"/>
                    <a:pt x="21067" y="7897"/>
                  </a:cubicBezTo>
                  <a:cubicBezTo>
                    <a:pt x="22180" y="7596"/>
                    <a:pt x="22156" y="5672"/>
                    <a:pt x="21508" y="4907"/>
                  </a:cubicBezTo>
                  <a:cubicBezTo>
                    <a:pt x="20998" y="4328"/>
                    <a:pt x="20187" y="4027"/>
                    <a:pt x="19422" y="4027"/>
                  </a:cubicBezTo>
                  <a:cubicBezTo>
                    <a:pt x="18680" y="4027"/>
                    <a:pt x="18124" y="4398"/>
                    <a:pt x="17684" y="4907"/>
                  </a:cubicBezTo>
                  <a:cubicBezTo>
                    <a:pt x="18210" y="1728"/>
                    <a:pt x="14711" y="1"/>
                    <a:pt x="11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9"/>
            <p:cNvSpPr/>
            <p:nvPr/>
          </p:nvSpPr>
          <p:spPr>
            <a:xfrm>
              <a:off x="9083882" y="853814"/>
              <a:ext cx="193447" cy="178147"/>
            </a:xfrm>
            <a:custGeom>
              <a:avLst/>
              <a:gdLst/>
              <a:ahLst/>
              <a:cxnLst/>
              <a:rect l="l" t="t" r="r" b="b"/>
              <a:pathLst>
                <a:path w="3616" h="3330" extrusionOk="0">
                  <a:moveTo>
                    <a:pt x="1230" y="0"/>
                  </a:moveTo>
                  <a:cubicBezTo>
                    <a:pt x="1033" y="0"/>
                    <a:pt x="842" y="26"/>
                    <a:pt x="672" y="85"/>
                  </a:cubicBezTo>
                  <a:cubicBezTo>
                    <a:pt x="417" y="201"/>
                    <a:pt x="186" y="364"/>
                    <a:pt x="0" y="549"/>
                  </a:cubicBezTo>
                  <a:cubicBezTo>
                    <a:pt x="360" y="446"/>
                    <a:pt x="718" y="386"/>
                    <a:pt x="1058" y="386"/>
                  </a:cubicBezTo>
                  <a:cubicBezTo>
                    <a:pt x="1944" y="386"/>
                    <a:pt x="2708" y="794"/>
                    <a:pt x="3059" y="1916"/>
                  </a:cubicBezTo>
                  <a:cubicBezTo>
                    <a:pt x="3222" y="2449"/>
                    <a:pt x="3198" y="2936"/>
                    <a:pt x="3036" y="3330"/>
                  </a:cubicBezTo>
                  <a:cubicBezTo>
                    <a:pt x="3523" y="3006"/>
                    <a:pt x="3616" y="2171"/>
                    <a:pt x="3523" y="1638"/>
                  </a:cubicBezTo>
                  <a:cubicBezTo>
                    <a:pt x="3407" y="989"/>
                    <a:pt x="3013" y="572"/>
                    <a:pt x="2434" y="294"/>
                  </a:cubicBezTo>
                  <a:cubicBezTo>
                    <a:pt x="2102" y="120"/>
                    <a:pt x="1652" y="0"/>
                    <a:pt x="123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9015672" y="1060422"/>
              <a:ext cx="331096" cy="247854"/>
            </a:xfrm>
            <a:custGeom>
              <a:avLst/>
              <a:gdLst/>
              <a:ahLst/>
              <a:cxnLst/>
              <a:rect l="l" t="t" r="r" b="b"/>
              <a:pathLst>
                <a:path w="6189" h="4633" extrusionOk="0">
                  <a:moveTo>
                    <a:pt x="3964" y="1"/>
                  </a:moveTo>
                  <a:cubicBezTo>
                    <a:pt x="3894" y="94"/>
                    <a:pt x="3801" y="186"/>
                    <a:pt x="3709" y="279"/>
                  </a:cubicBezTo>
                  <a:cubicBezTo>
                    <a:pt x="4427" y="1368"/>
                    <a:pt x="4010" y="2921"/>
                    <a:pt x="2944" y="3663"/>
                  </a:cubicBezTo>
                  <a:cubicBezTo>
                    <a:pt x="2253" y="4150"/>
                    <a:pt x="1348" y="4371"/>
                    <a:pt x="401" y="4371"/>
                  </a:cubicBezTo>
                  <a:cubicBezTo>
                    <a:pt x="268" y="4371"/>
                    <a:pt x="135" y="4366"/>
                    <a:pt x="1" y="4358"/>
                  </a:cubicBezTo>
                  <a:lnTo>
                    <a:pt x="1" y="4358"/>
                  </a:lnTo>
                  <a:cubicBezTo>
                    <a:pt x="572" y="4548"/>
                    <a:pt x="1196" y="4633"/>
                    <a:pt x="1810" y="4633"/>
                  </a:cubicBezTo>
                  <a:cubicBezTo>
                    <a:pt x="2540" y="4633"/>
                    <a:pt x="3256" y="4513"/>
                    <a:pt x="3848" y="4312"/>
                  </a:cubicBezTo>
                  <a:cubicBezTo>
                    <a:pt x="4775" y="3964"/>
                    <a:pt x="6188" y="3176"/>
                    <a:pt x="6165" y="1994"/>
                  </a:cubicBezTo>
                  <a:cubicBezTo>
                    <a:pt x="6142" y="812"/>
                    <a:pt x="4960" y="302"/>
                    <a:pt x="396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8879306" y="663683"/>
              <a:ext cx="193447" cy="274068"/>
            </a:xfrm>
            <a:custGeom>
              <a:avLst/>
              <a:gdLst/>
              <a:ahLst/>
              <a:cxnLst/>
              <a:rect l="l" t="t" r="r" b="b"/>
              <a:pathLst>
                <a:path w="3616" h="5123" extrusionOk="0">
                  <a:moveTo>
                    <a:pt x="0" y="1"/>
                  </a:moveTo>
                  <a:cubicBezTo>
                    <a:pt x="302" y="325"/>
                    <a:pt x="603" y="650"/>
                    <a:pt x="881" y="1044"/>
                  </a:cubicBezTo>
                  <a:cubicBezTo>
                    <a:pt x="1623" y="2156"/>
                    <a:pt x="2109" y="3802"/>
                    <a:pt x="2364" y="5123"/>
                  </a:cubicBezTo>
                  <a:cubicBezTo>
                    <a:pt x="2619" y="4984"/>
                    <a:pt x="3013" y="4729"/>
                    <a:pt x="3268" y="4613"/>
                  </a:cubicBezTo>
                  <a:cubicBezTo>
                    <a:pt x="3616" y="2388"/>
                    <a:pt x="1901" y="650"/>
                    <a:pt x="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9"/>
            <p:cNvSpPr/>
            <p:nvPr/>
          </p:nvSpPr>
          <p:spPr>
            <a:xfrm>
              <a:off x="8848277" y="636452"/>
              <a:ext cx="522029" cy="687817"/>
            </a:xfrm>
            <a:custGeom>
              <a:avLst/>
              <a:gdLst/>
              <a:ahLst/>
              <a:cxnLst/>
              <a:rect l="l" t="t" r="r" b="b"/>
              <a:pathLst>
                <a:path w="9758" h="12857" extrusionOk="0">
                  <a:moveTo>
                    <a:pt x="1" y="0"/>
                  </a:moveTo>
                  <a:lnTo>
                    <a:pt x="1" y="0"/>
                  </a:lnTo>
                  <a:cubicBezTo>
                    <a:pt x="210" y="162"/>
                    <a:pt x="395" y="325"/>
                    <a:pt x="580" y="510"/>
                  </a:cubicBezTo>
                  <a:cubicBezTo>
                    <a:pt x="2481" y="1159"/>
                    <a:pt x="4033" y="2619"/>
                    <a:pt x="3686" y="4844"/>
                  </a:cubicBezTo>
                  <a:cubicBezTo>
                    <a:pt x="3918" y="4751"/>
                    <a:pt x="4173" y="4658"/>
                    <a:pt x="4404" y="4589"/>
                  </a:cubicBezTo>
                  <a:cubicBezTo>
                    <a:pt x="4613" y="4427"/>
                    <a:pt x="4821" y="4264"/>
                    <a:pt x="5076" y="4148"/>
                  </a:cubicBezTo>
                  <a:cubicBezTo>
                    <a:pt x="5247" y="4082"/>
                    <a:pt x="5438" y="4053"/>
                    <a:pt x="5636" y="4053"/>
                  </a:cubicBezTo>
                  <a:cubicBezTo>
                    <a:pt x="6057" y="4053"/>
                    <a:pt x="6507" y="4184"/>
                    <a:pt x="6838" y="4357"/>
                  </a:cubicBezTo>
                  <a:cubicBezTo>
                    <a:pt x="7417" y="4635"/>
                    <a:pt x="7811" y="5052"/>
                    <a:pt x="7927" y="5678"/>
                  </a:cubicBezTo>
                  <a:cubicBezTo>
                    <a:pt x="8020" y="6234"/>
                    <a:pt x="7950" y="7069"/>
                    <a:pt x="7440" y="7393"/>
                  </a:cubicBezTo>
                  <a:cubicBezTo>
                    <a:pt x="7348" y="7578"/>
                    <a:pt x="7232" y="7764"/>
                    <a:pt x="7116" y="7926"/>
                  </a:cubicBezTo>
                  <a:cubicBezTo>
                    <a:pt x="8089" y="8227"/>
                    <a:pt x="9271" y="8737"/>
                    <a:pt x="9294" y="9919"/>
                  </a:cubicBezTo>
                  <a:cubicBezTo>
                    <a:pt x="9317" y="11101"/>
                    <a:pt x="7904" y="11889"/>
                    <a:pt x="6977" y="12237"/>
                  </a:cubicBezTo>
                  <a:cubicBezTo>
                    <a:pt x="6385" y="12438"/>
                    <a:pt x="5669" y="12558"/>
                    <a:pt x="4939" y="12558"/>
                  </a:cubicBezTo>
                  <a:cubicBezTo>
                    <a:pt x="4325" y="12558"/>
                    <a:pt x="3701" y="12473"/>
                    <a:pt x="3130" y="12283"/>
                  </a:cubicBezTo>
                  <a:cubicBezTo>
                    <a:pt x="2805" y="12260"/>
                    <a:pt x="2481" y="12213"/>
                    <a:pt x="2156" y="12144"/>
                  </a:cubicBezTo>
                  <a:lnTo>
                    <a:pt x="2156" y="12144"/>
                  </a:lnTo>
                  <a:cubicBezTo>
                    <a:pt x="2903" y="12642"/>
                    <a:pt x="3873" y="12857"/>
                    <a:pt x="4854" y="12857"/>
                  </a:cubicBezTo>
                  <a:cubicBezTo>
                    <a:pt x="6064" y="12857"/>
                    <a:pt x="7291" y="12530"/>
                    <a:pt x="8135" y="12005"/>
                  </a:cubicBezTo>
                  <a:cubicBezTo>
                    <a:pt x="8947" y="11518"/>
                    <a:pt x="9758" y="10661"/>
                    <a:pt x="9572" y="9618"/>
                  </a:cubicBezTo>
                  <a:cubicBezTo>
                    <a:pt x="9364" y="8505"/>
                    <a:pt x="8321" y="7949"/>
                    <a:pt x="7301" y="7671"/>
                  </a:cubicBezTo>
                  <a:cubicBezTo>
                    <a:pt x="8414" y="7393"/>
                    <a:pt x="8414" y="5446"/>
                    <a:pt x="7742" y="4705"/>
                  </a:cubicBezTo>
                  <a:cubicBezTo>
                    <a:pt x="7255" y="4102"/>
                    <a:pt x="6421" y="3801"/>
                    <a:pt x="5656" y="3801"/>
                  </a:cubicBezTo>
                  <a:cubicBezTo>
                    <a:pt x="4937" y="3801"/>
                    <a:pt x="4381" y="4172"/>
                    <a:pt x="3918" y="4681"/>
                  </a:cubicBezTo>
                  <a:cubicBezTo>
                    <a:pt x="4335" y="2179"/>
                    <a:pt x="2272" y="579"/>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3" preserve="1">
  <p:cSld name="Title only 3">
    <p:spTree>
      <p:nvGrpSpPr>
        <p:cNvPr id="1" name="Shape 579"/>
        <p:cNvGrpSpPr/>
        <p:nvPr/>
      </p:nvGrpSpPr>
      <p:grpSpPr>
        <a:xfrm>
          <a:off x="0" y="0"/>
          <a:ext cx="0" cy="0"/>
          <a:chOff x="0" y="0"/>
          <a:chExt cx="0" cy="0"/>
        </a:xfrm>
      </p:grpSpPr>
      <p:sp>
        <p:nvSpPr>
          <p:cNvPr id="580" name="Google Shape;580;p20"/>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ru-RU" smtClean="0"/>
              <a:t>Образец заголовка</a:t>
            </a:r>
            <a:endParaRPr/>
          </a:p>
        </p:txBody>
      </p:sp>
      <p:sp>
        <p:nvSpPr>
          <p:cNvPr id="581" name="Google Shape;581;p20"/>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2" name="Google Shape;582;p20"/>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grpSp>
        <p:nvGrpSpPr>
          <p:cNvPr id="2" name="Google Shape;583;p20"/>
          <p:cNvGrpSpPr/>
          <p:nvPr/>
        </p:nvGrpSpPr>
        <p:grpSpPr>
          <a:xfrm>
            <a:off x="7303658" y="-249454"/>
            <a:ext cx="1282823" cy="968788"/>
            <a:chOff x="10602400" y="1938675"/>
            <a:chExt cx="588100" cy="333100"/>
          </a:xfrm>
        </p:grpSpPr>
        <p:sp>
          <p:nvSpPr>
            <p:cNvPr id="584" name="Google Shape;584;p20"/>
            <p:cNvSpPr/>
            <p:nvPr/>
          </p:nvSpPr>
          <p:spPr>
            <a:xfrm>
              <a:off x="10605875" y="1946775"/>
              <a:ext cx="573625" cy="318600"/>
            </a:xfrm>
            <a:custGeom>
              <a:avLst/>
              <a:gdLst/>
              <a:ahLst/>
              <a:cxnLst/>
              <a:rect l="l" t="t" r="r" b="b"/>
              <a:pathLst>
                <a:path w="22945" h="12744" extrusionOk="0">
                  <a:moveTo>
                    <a:pt x="11796" y="0"/>
                  </a:moveTo>
                  <a:cubicBezTo>
                    <a:pt x="11632" y="0"/>
                    <a:pt x="11470" y="6"/>
                    <a:pt x="11310" y="18"/>
                  </a:cubicBezTo>
                  <a:cubicBezTo>
                    <a:pt x="8367" y="250"/>
                    <a:pt x="5354" y="2706"/>
                    <a:pt x="6073" y="5881"/>
                  </a:cubicBezTo>
                  <a:cubicBezTo>
                    <a:pt x="6119" y="5904"/>
                    <a:pt x="6142" y="5928"/>
                    <a:pt x="6166" y="5928"/>
                  </a:cubicBezTo>
                  <a:cubicBezTo>
                    <a:pt x="6229" y="5970"/>
                    <a:pt x="6196" y="6070"/>
                    <a:pt x="6137" y="6070"/>
                  </a:cubicBezTo>
                  <a:cubicBezTo>
                    <a:pt x="6131" y="6070"/>
                    <a:pt x="6125" y="6069"/>
                    <a:pt x="6119" y="6067"/>
                  </a:cubicBezTo>
                  <a:cubicBezTo>
                    <a:pt x="6107" y="6142"/>
                    <a:pt x="6040" y="6183"/>
                    <a:pt x="5970" y="6183"/>
                  </a:cubicBezTo>
                  <a:cubicBezTo>
                    <a:pt x="5911" y="6183"/>
                    <a:pt x="5850" y="6154"/>
                    <a:pt x="5818" y="6090"/>
                  </a:cubicBezTo>
                  <a:cubicBezTo>
                    <a:pt x="5795" y="6020"/>
                    <a:pt x="5795" y="5974"/>
                    <a:pt x="5772" y="5928"/>
                  </a:cubicBezTo>
                  <a:cubicBezTo>
                    <a:pt x="5409" y="5779"/>
                    <a:pt x="5011" y="5584"/>
                    <a:pt x="4627" y="5584"/>
                  </a:cubicBezTo>
                  <a:cubicBezTo>
                    <a:pt x="4472" y="5584"/>
                    <a:pt x="4319" y="5616"/>
                    <a:pt x="4173" y="5696"/>
                  </a:cubicBezTo>
                  <a:cubicBezTo>
                    <a:pt x="3338" y="6136"/>
                    <a:pt x="4057" y="7110"/>
                    <a:pt x="4404" y="7596"/>
                  </a:cubicBezTo>
                  <a:cubicBezTo>
                    <a:pt x="4456" y="7683"/>
                    <a:pt x="4379" y="7769"/>
                    <a:pt x="4298" y="7769"/>
                  </a:cubicBezTo>
                  <a:cubicBezTo>
                    <a:pt x="4271" y="7769"/>
                    <a:pt x="4242" y="7759"/>
                    <a:pt x="4219" y="7735"/>
                  </a:cubicBezTo>
                  <a:cubicBezTo>
                    <a:pt x="4173" y="7689"/>
                    <a:pt x="4126" y="7643"/>
                    <a:pt x="4080" y="7596"/>
                  </a:cubicBezTo>
                  <a:cubicBezTo>
                    <a:pt x="4080" y="7613"/>
                    <a:pt x="4057" y="7629"/>
                    <a:pt x="4027" y="7629"/>
                  </a:cubicBezTo>
                  <a:cubicBezTo>
                    <a:pt x="4014" y="7629"/>
                    <a:pt x="4001" y="7626"/>
                    <a:pt x="3987" y="7619"/>
                  </a:cubicBezTo>
                  <a:cubicBezTo>
                    <a:pt x="3566" y="7415"/>
                    <a:pt x="3108" y="7292"/>
                    <a:pt x="2650" y="7292"/>
                  </a:cubicBezTo>
                  <a:cubicBezTo>
                    <a:pt x="2227" y="7292"/>
                    <a:pt x="1805" y="7397"/>
                    <a:pt x="1415" y="7643"/>
                  </a:cubicBezTo>
                  <a:cubicBezTo>
                    <a:pt x="696" y="8106"/>
                    <a:pt x="1" y="9126"/>
                    <a:pt x="557" y="9914"/>
                  </a:cubicBezTo>
                  <a:cubicBezTo>
                    <a:pt x="965" y="10508"/>
                    <a:pt x="1608" y="10739"/>
                    <a:pt x="2279" y="10739"/>
                  </a:cubicBezTo>
                  <a:cubicBezTo>
                    <a:pt x="2941" y="10739"/>
                    <a:pt x="3631" y="10514"/>
                    <a:pt x="4149" y="10192"/>
                  </a:cubicBezTo>
                  <a:cubicBezTo>
                    <a:pt x="3987" y="10099"/>
                    <a:pt x="3825" y="10006"/>
                    <a:pt x="3709" y="9867"/>
                  </a:cubicBezTo>
                  <a:cubicBezTo>
                    <a:pt x="3634" y="9811"/>
                    <a:pt x="3696" y="9739"/>
                    <a:pt x="3759" y="9739"/>
                  </a:cubicBezTo>
                  <a:cubicBezTo>
                    <a:pt x="3774" y="9739"/>
                    <a:pt x="3789" y="9743"/>
                    <a:pt x="3802" y="9752"/>
                  </a:cubicBezTo>
                  <a:cubicBezTo>
                    <a:pt x="4196" y="10053"/>
                    <a:pt x="4566" y="10122"/>
                    <a:pt x="5030" y="10146"/>
                  </a:cubicBezTo>
                  <a:cubicBezTo>
                    <a:pt x="5146" y="10146"/>
                    <a:pt x="5192" y="10331"/>
                    <a:pt x="5076" y="10354"/>
                  </a:cubicBezTo>
                  <a:cubicBezTo>
                    <a:pt x="5000" y="10364"/>
                    <a:pt x="4923" y="10369"/>
                    <a:pt x="4846" y="10369"/>
                  </a:cubicBezTo>
                  <a:cubicBezTo>
                    <a:pt x="4737" y="10369"/>
                    <a:pt x="4629" y="10358"/>
                    <a:pt x="4520" y="10331"/>
                  </a:cubicBezTo>
                  <a:lnTo>
                    <a:pt x="4520" y="10331"/>
                  </a:lnTo>
                  <a:cubicBezTo>
                    <a:pt x="4451" y="11930"/>
                    <a:pt x="6606" y="12672"/>
                    <a:pt x="7904" y="12741"/>
                  </a:cubicBezTo>
                  <a:cubicBezTo>
                    <a:pt x="7948" y="12743"/>
                    <a:pt x="7992" y="12743"/>
                    <a:pt x="8036" y="12743"/>
                  </a:cubicBezTo>
                  <a:cubicBezTo>
                    <a:pt x="9387" y="12743"/>
                    <a:pt x="10455" y="12057"/>
                    <a:pt x="11218" y="10980"/>
                  </a:cubicBezTo>
                  <a:cubicBezTo>
                    <a:pt x="11242" y="10931"/>
                    <a:pt x="11280" y="10911"/>
                    <a:pt x="11318" y="10911"/>
                  </a:cubicBezTo>
                  <a:cubicBezTo>
                    <a:pt x="11388" y="10911"/>
                    <a:pt x="11457" y="10982"/>
                    <a:pt x="11426" y="11073"/>
                  </a:cubicBezTo>
                  <a:cubicBezTo>
                    <a:pt x="11919" y="11500"/>
                    <a:pt x="12788" y="11920"/>
                    <a:pt x="13519" y="11920"/>
                  </a:cubicBezTo>
                  <a:cubicBezTo>
                    <a:pt x="14096" y="11920"/>
                    <a:pt x="14587" y="11659"/>
                    <a:pt x="14740" y="10933"/>
                  </a:cubicBezTo>
                  <a:cubicBezTo>
                    <a:pt x="14751" y="10879"/>
                    <a:pt x="14788" y="10855"/>
                    <a:pt x="14829" y="10855"/>
                  </a:cubicBezTo>
                  <a:cubicBezTo>
                    <a:pt x="14874" y="10855"/>
                    <a:pt x="14925" y="10885"/>
                    <a:pt x="14949" y="10933"/>
                  </a:cubicBezTo>
                  <a:cubicBezTo>
                    <a:pt x="14972" y="10933"/>
                    <a:pt x="14972" y="10957"/>
                    <a:pt x="14972" y="10957"/>
                  </a:cubicBezTo>
                  <a:cubicBezTo>
                    <a:pt x="15716" y="12035"/>
                    <a:pt x="17166" y="12466"/>
                    <a:pt x="18560" y="12466"/>
                  </a:cubicBezTo>
                  <a:cubicBezTo>
                    <a:pt x="19294" y="12466"/>
                    <a:pt x="20012" y="12346"/>
                    <a:pt x="20604" y="12139"/>
                  </a:cubicBezTo>
                  <a:cubicBezTo>
                    <a:pt x="21531" y="11791"/>
                    <a:pt x="22944" y="11003"/>
                    <a:pt x="22921" y="9821"/>
                  </a:cubicBezTo>
                  <a:cubicBezTo>
                    <a:pt x="22898" y="8546"/>
                    <a:pt x="21508" y="8037"/>
                    <a:pt x="20488" y="7758"/>
                  </a:cubicBezTo>
                  <a:cubicBezTo>
                    <a:pt x="20395" y="7944"/>
                    <a:pt x="20302" y="8106"/>
                    <a:pt x="20163" y="8245"/>
                  </a:cubicBezTo>
                  <a:cubicBezTo>
                    <a:pt x="20144" y="8260"/>
                    <a:pt x="20123" y="8266"/>
                    <a:pt x="20103" y="8266"/>
                  </a:cubicBezTo>
                  <a:cubicBezTo>
                    <a:pt x="20030" y="8266"/>
                    <a:pt x="19970" y="8179"/>
                    <a:pt x="20024" y="8106"/>
                  </a:cubicBezTo>
                  <a:cubicBezTo>
                    <a:pt x="20326" y="7782"/>
                    <a:pt x="20372" y="7434"/>
                    <a:pt x="20326" y="6994"/>
                  </a:cubicBezTo>
                  <a:cubicBezTo>
                    <a:pt x="20313" y="6918"/>
                    <a:pt x="20375" y="6877"/>
                    <a:pt x="20439" y="6877"/>
                  </a:cubicBezTo>
                  <a:cubicBezTo>
                    <a:pt x="20492" y="6877"/>
                    <a:pt x="20547" y="6907"/>
                    <a:pt x="20557" y="6971"/>
                  </a:cubicBezTo>
                  <a:cubicBezTo>
                    <a:pt x="20604" y="7133"/>
                    <a:pt x="20604" y="7295"/>
                    <a:pt x="20581" y="7457"/>
                  </a:cubicBezTo>
                  <a:cubicBezTo>
                    <a:pt x="21508" y="7411"/>
                    <a:pt x="21693" y="6275"/>
                    <a:pt x="21554" y="5603"/>
                  </a:cubicBezTo>
                  <a:cubicBezTo>
                    <a:pt x="21438" y="4954"/>
                    <a:pt x="21044" y="4537"/>
                    <a:pt x="20465" y="4259"/>
                  </a:cubicBezTo>
                  <a:cubicBezTo>
                    <a:pt x="20133" y="4085"/>
                    <a:pt x="19683" y="3965"/>
                    <a:pt x="19261" y="3965"/>
                  </a:cubicBezTo>
                  <a:cubicBezTo>
                    <a:pt x="19064" y="3965"/>
                    <a:pt x="18873" y="3991"/>
                    <a:pt x="18703" y="4050"/>
                  </a:cubicBezTo>
                  <a:cubicBezTo>
                    <a:pt x="18217" y="4259"/>
                    <a:pt x="17869" y="4653"/>
                    <a:pt x="17475" y="5024"/>
                  </a:cubicBezTo>
                  <a:cubicBezTo>
                    <a:pt x="17451" y="5047"/>
                    <a:pt x="17423" y="5057"/>
                    <a:pt x="17396" y="5057"/>
                  </a:cubicBezTo>
                  <a:cubicBezTo>
                    <a:pt x="17315" y="5057"/>
                    <a:pt x="17238" y="4971"/>
                    <a:pt x="17290" y="4885"/>
                  </a:cubicBezTo>
                  <a:cubicBezTo>
                    <a:pt x="17290" y="4885"/>
                    <a:pt x="17290" y="4862"/>
                    <a:pt x="17290" y="4862"/>
                  </a:cubicBezTo>
                  <a:cubicBezTo>
                    <a:pt x="17880" y="1647"/>
                    <a:pt x="14549" y="0"/>
                    <a:pt x="11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10602400" y="1938675"/>
              <a:ext cx="588100" cy="333100"/>
            </a:xfrm>
            <a:custGeom>
              <a:avLst/>
              <a:gdLst/>
              <a:ahLst/>
              <a:cxnLst/>
              <a:rect l="l" t="t" r="r" b="b"/>
              <a:pathLst>
                <a:path w="23524" h="13324" extrusionOk="0">
                  <a:moveTo>
                    <a:pt x="11935" y="324"/>
                  </a:moveTo>
                  <a:cubicBezTo>
                    <a:pt x="14688" y="324"/>
                    <a:pt x="18019" y="1971"/>
                    <a:pt x="17429" y="5186"/>
                  </a:cubicBezTo>
                  <a:cubicBezTo>
                    <a:pt x="17429" y="5186"/>
                    <a:pt x="17429" y="5209"/>
                    <a:pt x="17429" y="5209"/>
                  </a:cubicBezTo>
                  <a:cubicBezTo>
                    <a:pt x="17358" y="5280"/>
                    <a:pt x="17450" y="5378"/>
                    <a:pt x="17539" y="5378"/>
                  </a:cubicBezTo>
                  <a:cubicBezTo>
                    <a:pt x="17566" y="5378"/>
                    <a:pt x="17593" y="5369"/>
                    <a:pt x="17614" y="5348"/>
                  </a:cubicBezTo>
                  <a:cubicBezTo>
                    <a:pt x="18008" y="4977"/>
                    <a:pt x="18333" y="4583"/>
                    <a:pt x="18842" y="4374"/>
                  </a:cubicBezTo>
                  <a:cubicBezTo>
                    <a:pt x="19012" y="4315"/>
                    <a:pt x="19203" y="4289"/>
                    <a:pt x="19400" y="4289"/>
                  </a:cubicBezTo>
                  <a:cubicBezTo>
                    <a:pt x="19822" y="4289"/>
                    <a:pt x="20272" y="4409"/>
                    <a:pt x="20604" y="4583"/>
                  </a:cubicBezTo>
                  <a:cubicBezTo>
                    <a:pt x="21183" y="4861"/>
                    <a:pt x="21577" y="5278"/>
                    <a:pt x="21693" y="5927"/>
                  </a:cubicBezTo>
                  <a:cubicBezTo>
                    <a:pt x="21832" y="6599"/>
                    <a:pt x="21647" y="7735"/>
                    <a:pt x="20720" y="7781"/>
                  </a:cubicBezTo>
                  <a:cubicBezTo>
                    <a:pt x="20743" y="7619"/>
                    <a:pt x="20743" y="7457"/>
                    <a:pt x="20696" y="7295"/>
                  </a:cubicBezTo>
                  <a:cubicBezTo>
                    <a:pt x="20686" y="7231"/>
                    <a:pt x="20631" y="7201"/>
                    <a:pt x="20578" y="7201"/>
                  </a:cubicBezTo>
                  <a:cubicBezTo>
                    <a:pt x="20514" y="7201"/>
                    <a:pt x="20452" y="7242"/>
                    <a:pt x="20465" y="7318"/>
                  </a:cubicBezTo>
                  <a:cubicBezTo>
                    <a:pt x="20488" y="7758"/>
                    <a:pt x="20465" y="8106"/>
                    <a:pt x="20163" y="8430"/>
                  </a:cubicBezTo>
                  <a:cubicBezTo>
                    <a:pt x="20109" y="8503"/>
                    <a:pt x="20169" y="8590"/>
                    <a:pt x="20242" y="8590"/>
                  </a:cubicBezTo>
                  <a:cubicBezTo>
                    <a:pt x="20262" y="8590"/>
                    <a:pt x="20283" y="8584"/>
                    <a:pt x="20302" y="8569"/>
                  </a:cubicBezTo>
                  <a:cubicBezTo>
                    <a:pt x="20418" y="8430"/>
                    <a:pt x="20534" y="8268"/>
                    <a:pt x="20627" y="8082"/>
                  </a:cubicBezTo>
                  <a:cubicBezTo>
                    <a:pt x="21647" y="8361"/>
                    <a:pt x="23037" y="8870"/>
                    <a:pt x="23060" y="10145"/>
                  </a:cubicBezTo>
                  <a:cubicBezTo>
                    <a:pt x="23083" y="11327"/>
                    <a:pt x="21670" y="12115"/>
                    <a:pt x="20743" y="12463"/>
                  </a:cubicBezTo>
                  <a:cubicBezTo>
                    <a:pt x="20151" y="12670"/>
                    <a:pt x="19433" y="12790"/>
                    <a:pt x="18699" y="12790"/>
                  </a:cubicBezTo>
                  <a:cubicBezTo>
                    <a:pt x="17305" y="12790"/>
                    <a:pt x="15855" y="12359"/>
                    <a:pt x="15111" y="11281"/>
                  </a:cubicBezTo>
                  <a:cubicBezTo>
                    <a:pt x="15111" y="11257"/>
                    <a:pt x="15088" y="11257"/>
                    <a:pt x="15088" y="11257"/>
                  </a:cubicBezTo>
                  <a:cubicBezTo>
                    <a:pt x="15064" y="11209"/>
                    <a:pt x="15013" y="11179"/>
                    <a:pt x="14968" y="11179"/>
                  </a:cubicBezTo>
                  <a:cubicBezTo>
                    <a:pt x="14927" y="11179"/>
                    <a:pt x="14890" y="11203"/>
                    <a:pt x="14879" y="11257"/>
                  </a:cubicBezTo>
                  <a:cubicBezTo>
                    <a:pt x="14726" y="11983"/>
                    <a:pt x="14235" y="12244"/>
                    <a:pt x="13658" y="12244"/>
                  </a:cubicBezTo>
                  <a:cubicBezTo>
                    <a:pt x="12927" y="12244"/>
                    <a:pt x="12058" y="11824"/>
                    <a:pt x="11565" y="11397"/>
                  </a:cubicBezTo>
                  <a:cubicBezTo>
                    <a:pt x="11596" y="11306"/>
                    <a:pt x="11527" y="11235"/>
                    <a:pt x="11457" y="11235"/>
                  </a:cubicBezTo>
                  <a:cubicBezTo>
                    <a:pt x="11419" y="11235"/>
                    <a:pt x="11381" y="11255"/>
                    <a:pt x="11357" y="11304"/>
                  </a:cubicBezTo>
                  <a:cubicBezTo>
                    <a:pt x="10594" y="12381"/>
                    <a:pt x="9526" y="13067"/>
                    <a:pt x="8175" y="13067"/>
                  </a:cubicBezTo>
                  <a:cubicBezTo>
                    <a:pt x="8131" y="13067"/>
                    <a:pt x="8087" y="13067"/>
                    <a:pt x="8043" y="13065"/>
                  </a:cubicBezTo>
                  <a:cubicBezTo>
                    <a:pt x="6768" y="12996"/>
                    <a:pt x="4590" y="12254"/>
                    <a:pt x="4659" y="10655"/>
                  </a:cubicBezTo>
                  <a:lnTo>
                    <a:pt x="4659" y="10655"/>
                  </a:lnTo>
                  <a:cubicBezTo>
                    <a:pt x="4790" y="10671"/>
                    <a:pt x="4921" y="10688"/>
                    <a:pt x="5052" y="10688"/>
                  </a:cubicBezTo>
                  <a:cubicBezTo>
                    <a:pt x="5107" y="10688"/>
                    <a:pt x="5161" y="10685"/>
                    <a:pt x="5215" y="10678"/>
                  </a:cubicBezTo>
                  <a:cubicBezTo>
                    <a:pt x="5331" y="10655"/>
                    <a:pt x="5285" y="10470"/>
                    <a:pt x="5169" y="10470"/>
                  </a:cubicBezTo>
                  <a:cubicBezTo>
                    <a:pt x="4705" y="10446"/>
                    <a:pt x="4335" y="10377"/>
                    <a:pt x="3941" y="10076"/>
                  </a:cubicBezTo>
                  <a:cubicBezTo>
                    <a:pt x="3928" y="10067"/>
                    <a:pt x="3913" y="10063"/>
                    <a:pt x="3898" y="10063"/>
                  </a:cubicBezTo>
                  <a:cubicBezTo>
                    <a:pt x="3835" y="10063"/>
                    <a:pt x="3773" y="10135"/>
                    <a:pt x="3848" y="10191"/>
                  </a:cubicBezTo>
                  <a:cubicBezTo>
                    <a:pt x="3964" y="10330"/>
                    <a:pt x="4126" y="10423"/>
                    <a:pt x="4288" y="10516"/>
                  </a:cubicBezTo>
                  <a:cubicBezTo>
                    <a:pt x="3774" y="10836"/>
                    <a:pt x="3090" y="11055"/>
                    <a:pt x="2431" y="11055"/>
                  </a:cubicBezTo>
                  <a:cubicBezTo>
                    <a:pt x="1756" y="11055"/>
                    <a:pt x="1107" y="10825"/>
                    <a:pt x="696" y="10238"/>
                  </a:cubicBezTo>
                  <a:cubicBezTo>
                    <a:pt x="140" y="9450"/>
                    <a:pt x="835" y="8407"/>
                    <a:pt x="1554" y="7967"/>
                  </a:cubicBezTo>
                  <a:cubicBezTo>
                    <a:pt x="1944" y="7721"/>
                    <a:pt x="2366" y="7616"/>
                    <a:pt x="2789" y="7616"/>
                  </a:cubicBezTo>
                  <a:cubicBezTo>
                    <a:pt x="3247" y="7616"/>
                    <a:pt x="3705" y="7739"/>
                    <a:pt x="4126" y="7943"/>
                  </a:cubicBezTo>
                  <a:cubicBezTo>
                    <a:pt x="4140" y="7950"/>
                    <a:pt x="4151" y="7953"/>
                    <a:pt x="4161" y="7953"/>
                  </a:cubicBezTo>
                  <a:cubicBezTo>
                    <a:pt x="4186" y="7953"/>
                    <a:pt x="4202" y="7937"/>
                    <a:pt x="4219" y="7920"/>
                  </a:cubicBezTo>
                  <a:cubicBezTo>
                    <a:pt x="4265" y="7967"/>
                    <a:pt x="4312" y="8013"/>
                    <a:pt x="4358" y="8059"/>
                  </a:cubicBezTo>
                  <a:cubicBezTo>
                    <a:pt x="4381" y="8083"/>
                    <a:pt x="4410" y="8093"/>
                    <a:pt x="4437" y="8093"/>
                  </a:cubicBezTo>
                  <a:cubicBezTo>
                    <a:pt x="4518" y="8093"/>
                    <a:pt x="4595" y="8007"/>
                    <a:pt x="4543" y="7920"/>
                  </a:cubicBezTo>
                  <a:cubicBezTo>
                    <a:pt x="4196" y="7434"/>
                    <a:pt x="3477" y="6460"/>
                    <a:pt x="4312" y="6020"/>
                  </a:cubicBezTo>
                  <a:cubicBezTo>
                    <a:pt x="4465" y="5929"/>
                    <a:pt x="4624" y="5893"/>
                    <a:pt x="4786" y="5893"/>
                  </a:cubicBezTo>
                  <a:cubicBezTo>
                    <a:pt x="5163" y="5893"/>
                    <a:pt x="5554" y="6089"/>
                    <a:pt x="5911" y="6252"/>
                  </a:cubicBezTo>
                  <a:cubicBezTo>
                    <a:pt x="5934" y="6298"/>
                    <a:pt x="5934" y="6344"/>
                    <a:pt x="5957" y="6391"/>
                  </a:cubicBezTo>
                  <a:cubicBezTo>
                    <a:pt x="5990" y="6469"/>
                    <a:pt x="6056" y="6504"/>
                    <a:pt x="6118" y="6504"/>
                  </a:cubicBezTo>
                  <a:cubicBezTo>
                    <a:pt x="6184" y="6504"/>
                    <a:pt x="6246" y="6463"/>
                    <a:pt x="6258" y="6391"/>
                  </a:cubicBezTo>
                  <a:cubicBezTo>
                    <a:pt x="6328" y="6391"/>
                    <a:pt x="6374" y="6298"/>
                    <a:pt x="6305" y="6252"/>
                  </a:cubicBezTo>
                  <a:lnTo>
                    <a:pt x="6212" y="6205"/>
                  </a:lnTo>
                  <a:cubicBezTo>
                    <a:pt x="5493" y="3030"/>
                    <a:pt x="8506" y="574"/>
                    <a:pt x="11449" y="342"/>
                  </a:cubicBezTo>
                  <a:cubicBezTo>
                    <a:pt x="11609" y="330"/>
                    <a:pt x="11771" y="324"/>
                    <a:pt x="11935" y="324"/>
                  </a:cubicBezTo>
                  <a:close/>
                  <a:moveTo>
                    <a:pt x="11918" y="1"/>
                  </a:moveTo>
                  <a:cubicBezTo>
                    <a:pt x="11759" y="1"/>
                    <a:pt x="11603" y="6"/>
                    <a:pt x="11449" y="18"/>
                  </a:cubicBezTo>
                  <a:cubicBezTo>
                    <a:pt x="8668" y="203"/>
                    <a:pt x="4914" y="2822"/>
                    <a:pt x="5818" y="5997"/>
                  </a:cubicBezTo>
                  <a:cubicBezTo>
                    <a:pt x="5472" y="5810"/>
                    <a:pt x="5072" y="5647"/>
                    <a:pt x="4698" y="5647"/>
                  </a:cubicBezTo>
                  <a:cubicBezTo>
                    <a:pt x="4421" y="5647"/>
                    <a:pt x="4158" y="5737"/>
                    <a:pt x="3941" y="5974"/>
                  </a:cubicBezTo>
                  <a:cubicBezTo>
                    <a:pt x="3431" y="6483"/>
                    <a:pt x="3686" y="7248"/>
                    <a:pt x="4103" y="7758"/>
                  </a:cubicBezTo>
                  <a:cubicBezTo>
                    <a:pt x="3681" y="7512"/>
                    <a:pt x="3212" y="7384"/>
                    <a:pt x="2743" y="7384"/>
                  </a:cubicBezTo>
                  <a:cubicBezTo>
                    <a:pt x="2285" y="7384"/>
                    <a:pt x="1827" y="7506"/>
                    <a:pt x="1415" y="7758"/>
                  </a:cubicBezTo>
                  <a:cubicBezTo>
                    <a:pt x="743" y="8152"/>
                    <a:pt x="1" y="9125"/>
                    <a:pt x="186" y="9960"/>
                  </a:cubicBezTo>
                  <a:cubicBezTo>
                    <a:pt x="395" y="10748"/>
                    <a:pt x="1415" y="11188"/>
                    <a:pt x="2110" y="11327"/>
                  </a:cubicBezTo>
                  <a:cubicBezTo>
                    <a:pt x="2275" y="11351"/>
                    <a:pt x="2442" y="11363"/>
                    <a:pt x="2610" y="11363"/>
                  </a:cubicBezTo>
                  <a:cubicBezTo>
                    <a:pt x="3269" y="11363"/>
                    <a:pt x="3934" y="11177"/>
                    <a:pt x="4451" y="10771"/>
                  </a:cubicBezTo>
                  <a:lnTo>
                    <a:pt x="4451" y="10771"/>
                  </a:lnTo>
                  <a:cubicBezTo>
                    <a:pt x="4404" y="12254"/>
                    <a:pt x="6281" y="13088"/>
                    <a:pt x="7510" y="13274"/>
                  </a:cubicBezTo>
                  <a:cubicBezTo>
                    <a:pt x="7726" y="13307"/>
                    <a:pt x="7946" y="13324"/>
                    <a:pt x="8166" y="13324"/>
                  </a:cubicBezTo>
                  <a:cubicBezTo>
                    <a:pt x="9482" y="13324"/>
                    <a:pt x="10818" y="12733"/>
                    <a:pt x="11473" y="11582"/>
                  </a:cubicBezTo>
                  <a:cubicBezTo>
                    <a:pt x="11993" y="12144"/>
                    <a:pt x="12737" y="12500"/>
                    <a:pt x="13521" y="12500"/>
                  </a:cubicBezTo>
                  <a:cubicBezTo>
                    <a:pt x="13610" y="12500"/>
                    <a:pt x="13700" y="12495"/>
                    <a:pt x="13790" y="12486"/>
                  </a:cubicBezTo>
                  <a:cubicBezTo>
                    <a:pt x="14323" y="12416"/>
                    <a:pt x="14972" y="12092"/>
                    <a:pt x="15088" y="11536"/>
                  </a:cubicBezTo>
                  <a:cubicBezTo>
                    <a:pt x="15810" y="12643"/>
                    <a:pt x="17192" y="13089"/>
                    <a:pt x="18602" y="13089"/>
                  </a:cubicBezTo>
                  <a:cubicBezTo>
                    <a:pt x="19818" y="13089"/>
                    <a:pt x="21053" y="12757"/>
                    <a:pt x="21901" y="12231"/>
                  </a:cubicBezTo>
                  <a:cubicBezTo>
                    <a:pt x="22713" y="11744"/>
                    <a:pt x="23524" y="10887"/>
                    <a:pt x="23338" y="9844"/>
                  </a:cubicBezTo>
                  <a:cubicBezTo>
                    <a:pt x="23130" y="8708"/>
                    <a:pt x="22087" y="8175"/>
                    <a:pt x="21067" y="7897"/>
                  </a:cubicBezTo>
                  <a:cubicBezTo>
                    <a:pt x="22180" y="7596"/>
                    <a:pt x="22156" y="5672"/>
                    <a:pt x="21508" y="4907"/>
                  </a:cubicBezTo>
                  <a:cubicBezTo>
                    <a:pt x="20998" y="4328"/>
                    <a:pt x="20187" y="4027"/>
                    <a:pt x="19422" y="4027"/>
                  </a:cubicBezTo>
                  <a:cubicBezTo>
                    <a:pt x="18680" y="4027"/>
                    <a:pt x="18124" y="4398"/>
                    <a:pt x="17684" y="4907"/>
                  </a:cubicBezTo>
                  <a:cubicBezTo>
                    <a:pt x="18210" y="1728"/>
                    <a:pt x="14711" y="1"/>
                    <a:pt x="11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a:off x="11056650" y="2045900"/>
              <a:ext cx="90400" cy="83250"/>
            </a:xfrm>
            <a:custGeom>
              <a:avLst/>
              <a:gdLst/>
              <a:ahLst/>
              <a:cxnLst/>
              <a:rect l="l" t="t" r="r" b="b"/>
              <a:pathLst>
                <a:path w="3616" h="3330" extrusionOk="0">
                  <a:moveTo>
                    <a:pt x="1230" y="0"/>
                  </a:moveTo>
                  <a:cubicBezTo>
                    <a:pt x="1033" y="0"/>
                    <a:pt x="842" y="26"/>
                    <a:pt x="672" y="85"/>
                  </a:cubicBezTo>
                  <a:cubicBezTo>
                    <a:pt x="417" y="201"/>
                    <a:pt x="186" y="364"/>
                    <a:pt x="0" y="549"/>
                  </a:cubicBezTo>
                  <a:cubicBezTo>
                    <a:pt x="360" y="446"/>
                    <a:pt x="718" y="386"/>
                    <a:pt x="1058" y="386"/>
                  </a:cubicBezTo>
                  <a:cubicBezTo>
                    <a:pt x="1944" y="386"/>
                    <a:pt x="2708" y="794"/>
                    <a:pt x="3059" y="1916"/>
                  </a:cubicBezTo>
                  <a:cubicBezTo>
                    <a:pt x="3222" y="2449"/>
                    <a:pt x="3198" y="2936"/>
                    <a:pt x="3036" y="3330"/>
                  </a:cubicBezTo>
                  <a:cubicBezTo>
                    <a:pt x="3523" y="3006"/>
                    <a:pt x="3616" y="2171"/>
                    <a:pt x="3523" y="1638"/>
                  </a:cubicBezTo>
                  <a:cubicBezTo>
                    <a:pt x="3407" y="989"/>
                    <a:pt x="3013" y="572"/>
                    <a:pt x="2434" y="294"/>
                  </a:cubicBezTo>
                  <a:cubicBezTo>
                    <a:pt x="2102" y="120"/>
                    <a:pt x="1652" y="0"/>
                    <a:pt x="123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a:off x="11024775" y="2142450"/>
              <a:ext cx="154725" cy="115825"/>
            </a:xfrm>
            <a:custGeom>
              <a:avLst/>
              <a:gdLst/>
              <a:ahLst/>
              <a:cxnLst/>
              <a:rect l="l" t="t" r="r" b="b"/>
              <a:pathLst>
                <a:path w="6189" h="4633" extrusionOk="0">
                  <a:moveTo>
                    <a:pt x="3964" y="1"/>
                  </a:moveTo>
                  <a:cubicBezTo>
                    <a:pt x="3894" y="94"/>
                    <a:pt x="3801" y="186"/>
                    <a:pt x="3709" y="279"/>
                  </a:cubicBezTo>
                  <a:cubicBezTo>
                    <a:pt x="4427" y="1368"/>
                    <a:pt x="4010" y="2921"/>
                    <a:pt x="2944" y="3663"/>
                  </a:cubicBezTo>
                  <a:cubicBezTo>
                    <a:pt x="2253" y="4150"/>
                    <a:pt x="1348" y="4371"/>
                    <a:pt x="401" y="4371"/>
                  </a:cubicBezTo>
                  <a:cubicBezTo>
                    <a:pt x="268" y="4371"/>
                    <a:pt x="135" y="4366"/>
                    <a:pt x="1" y="4358"/>
                  </a:cubicBezTo>
                  <a:lnTo>
                    <a:pt x="1" y="4358"/>
                  </a:lnTo>
                  <a:cubicBezTo>
                    <a:pt x="572" y="4548"/>
                    <a:pt x="1196" y="4633"/>
                    <a:pt x="1810" y="4633"/>
                  </a:cubicBezTo>
                  <a:cubicBezTo>
                    <a:pt x="2540" y="4633"/>
                    <a:pt x="3256" y="4513"/>
                    <a:pt x="3848" y="4312"/>
                  </a:cubicBezTo>
                  <a:cubicBezTo>
                    <a:pt x="4775" y="3964"/>
                    <a:pt x="6188" y="3176"/>
                    <a:pt x="6165" y="1994"/>
                  </a:cubicBezTo>
                  <a:cubicBezTo>
                    <a:pt x="6142" y="812"/>
                    <a:pt x="4960" y="302"/>
                    <a:pt x="396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10961050" y="1957050"/>
              <a:ext cx="90400" cy="128075"/>
            </a:xfrm>
            <a:custGeom>
              <a:avLst/>
              <a:gdLst/>
              <a:ahLst/>
              <a:cxnLst/>
              <a:rect l="l" t="t" r="r" b="b"/>
              <a:pathLst>
                <a:path w="3616" h="5123" extrusionOk="0">
                  <a:moveTo>
                    <a:pt x="0" y="1"/>
                  </a:moveTo>
                  <a:cubicBezTo>
                    <a:pt x="302" y="325"/>
                    <a:pt x="603" y="650"/>
                    <a:pt x="881" y="1044"/>
                  </a:cubicBezTo>
                  <a:cubicBezTo>
                    <a:pt x="1623" y="2156"/>
                    <a:pt x="2109" y="3802"/>
                    <a:pt x="2364" y="5123"/>
                  </a:cubicBezTo>
                  <a:cubicBezTo>
                    <a:pt x="2619" y="4984"/>
                    <a:pt x="3013" y="4729"/>
                    <a:pt x="3268" y="4613"/>
                  </a:cubicBezTo>
                  <a:cubicBezTo>
                    <a:pt x="3616" y="2388"/>
                    <a:pt x="1901" y="650"/>
                    <a:pt x="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10946550" y="1944325"/>
              <a:ext cx="243950" cy="321425"/>
            </a:xfrm>
            <a:custGeom>
              <a:avLst/>
              <a:gdLst/>
              <a:ahLst/>
              <a:cxnLst/>
              <a:rect l="l" t="t" r="r" b="b"/>
              <a:pathLst>
                <a:path w="9758" h="12857" extrusionOk="0">
                  <a:moveTo>
                    <a:pt x="1" y="0"/>
                  </a:moveTo>
                  <a:lnTo>
                    <a:pt x="1" y="0"/>
                  </a:lnTo>
                  <a:cubicBezTo>
                    <a:pt x="210" y="162"/>
                    <a:pt x="395" y="325"/>
                    <a:pt x="580" y="510"/>
                  </a:cubicBezTo>
                  <a:cubicBezTo>
                    <a:pt x="2481" y="1159"/>
                    <a:pt x="4033" y="2619"/>
                    <a:pt x="3686" y="4844"/>
                  </a:cubicBezTo>
                  <a:cubicBezTo>
                    <a:pt x="3918" y="4751"/>
                    <a:pt x="4173" y="4658"/>
                    <a:pt x="4404" y="4589"/>
                  </a:cubicBezTo>
                  <a:cubicBezTo>
                    <a:pt x="4613" y="4427"/>
                    <a:pt x="4821" y="4264"/>
                    <a:pt x="5076" y="4148"/>
                  </a:cubicBezTo>
                  <a:cubicBezTo>
                    <a:pt x="5247" y="4082"/>
                    <a:pt x="5438" y="4053"/>
                    <a:pt x="5636" y="4053"/>
                  </a:cubicBezTo>
                  <a:cubicBezTo>
                    <a:pt x="6057" y="4053"/>
                    <a:pt x="6507" y="4184"/>
                    <a:pt x="6838" y="4357"/>
                  </a:cubicBezTo>
                  <a:cubicBezTo>
                    <a:pt x="7417" y="4635"/>
                    <a:pt x="7811" y="5052"/>
                    <a:pt x="7927" y="5678"/>
                  </a:cubicBezTo>
                  <a:cubicBezTo>
                    <a:pt x="8020" y="6234"/>
                    <a:pt x="7950" y="7069"/>
                    <a:pt x="7440" y="7393"/>
                  </a:cubicBezTo>
                  <a:cubicBezTo>
                    <a:pt x="7348" y="7578"/>
                    <a:pt x="7232" y="7764"/>
                    <a:pt x="7116" y="7926"/>
                  </a:cubicBezTo>
                  <a:cubicBezTo>
                    <a:pt x="8089" y="8227"/>
                    <a:pt x="9271" y="8737"/>
                    <a:pt x="9294" y="9919"/>
                  </a:cubicBezTo>
                  <a:cubicBezTo>
                    <a:pt x="9317" y="11101"/>
                    <a:pt x="7904" y="11889"/>
                    <a:pt x="6977" y="12237"/>
                  </a:cubicBezTo>
                  <a:cubicBezTo>
                    <a:pt x="6385" y="12438"/>
                    <a:pt x="5669" y="12558"/>
                    <a:pt x="4939" y="12558"/>
                  </a:cubicBezTo>
                  <a:cubicBezTo>
                    <a:pt x="4325" y="12558"/>
                    <a:pt x="3701" y="12473"/>
                    <a:pt x="3130" y="12283"/>
                  </a:cubicBezTo>
                  <a:cubicBezTo>
                    <a:pt x="2805" y="12260"/>
                    <a:pt x="2481" y="12213"/>
                    <a:pt x="2156" y="12144"/>
                  </a:cubicBezTo>
                  <a:lnTo>
                    <a:pt x="2156" y="12144"/>
                  </a:lnTo>
                  <a:cubicBezTo>
                    <a:pt x="2903" y="12642"/>
                    <a:pt x="3873" y="12857"/>
                    <a:pt x="4854" y="12857"/>
                  </a:cubicBezTo>
                  <a:cubicBezTo>
                    <a:pt x="6064" y="12857"/>
                    <a:pt x="7291" y="12530"/>
                    <a:pt x="8135" y="12005"/>
                  </a:cubicBezTo>
                  <a:cubicBezTo>
                    <a:pt x="8947" y="11518"/>
                    <a:pt x="9758" y="10661"/>
                    <a:pt x="9572" y="9618"/>
                  </a:cubicBezTo>
                  <a:cubicBezTo>
                    <a:pt x="9364" y="8505"/>
                    <a:pt x="8321" y="7949"/>
                    <a:pt x="7301" y="7671"/>
                  </a:cubicBezTo>
                  <a:cubicBezTo>
                    <a:pt x="8414" y="7393"/>
                    <a:pt x="8414" y="5446"/>
                    <a:pt x="7742" y="4705"/>
                  </a:cubicBezTo>
                  <a:cubicBezTo>
                    <a:pt x="7255" y="4102"/>
                    <a:pt x="6421" y="3801"/>
                    <a:pt x="5656" y="3801"/>
                  </a:cubicBezTo>
                  <a:cubicBezTo>
                    <a:pt x="4937" y="3801"/>
                    <a:pt x="4381" y="4172"/>
                    <a:pt x="3918" y="4681"/>
                  </a:cubicBezTo>
                  <a:cubicBezTo>
                    <a:pt x="4335" y="2179"/>
                    <a:pt x="2272" y="579"/>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20"/>
          <p:cNvSpPr/>
          <p:nvPr/>
        </p:nvSpPr>
        <p:spPr>
          <a:xfrm>
            <a:off x="1604548" y="-408535"/>
            <a:ext cx="757500" cy="1010000"/>
          </a:xfrm>
          <a:prstGeom prst="diamond">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4" preserve="1">
  <p:cSld name="Title only 4">
    <p:spTree>
      <p:nvGrpSpPr>
        <p:cNvPr id="1" name="Shape 591"/>
        <p:cNvGrpSpPr/>
        <p:nvPr/>
      </p:nvGrpSpPr>
      <p:grpSpPr>
        <a:xfrm>
          <a:off x="0" y="0"/>
          <a:ext cx="0" cy="0"/>
          <a:chOff x="0" y="0"/>
          <a:chExt cx="0" cy="0"/>
        </a:xfrm>
      </p:grpSpPr>
      <p:sp>
        <p:nvSpPr>
          <p:cNvPr id="592" name="Google Shape;592;p21"/>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ru-RU" smtClean="0"/>
              <a:t>Образец заголовка</a:t>
            </a:r>
            <a:endParaRPr/>
          </a:p>
        </p:txBody>
      </p:sp>
      <p:sp>
        <p:nvSpPr>
          <p:cNvPr id="593" name="Google Shape;593;p21"/>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4" name="Google Shape;594;p21"/>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grpSp>
        <p:nvGrpSpPr>
          <p:cNvPr id="2" name="Google Shape;595;p21"/>
          <p:cNvGrpSpPr/>
          <p:nvPr/>
        </p:nvGrpSpPr>
        <p:grpSpPr>
          <a:xfrm>
            <a:off x="610345" y="-167389"/>
            <a:ext cx="1283922" cy="899581"/>
            <a:chOff x="9726050" y="1437675"/>
            <a:chExt cx="577225" cy="303325"/>
          </a:xfrm>
        </p:grpSpPr>
        <p:sp>
          <p:nvSpPr>
            <p:cNvPr id="596" name="Google Shape;596;p21"/>
            <p:cNvSpPr/>
            <p:nvPr/>
          </p:nvSpPr>
          <p:spPr>
            <a:xfrm>
              <a:off x="9726050" y="1444425"/>
              <a:ext cx="575500" cy="289625"/>
            </a:xfrm>
            <a:custGeom>
              <a:avLst/>
              <a:gdLst/>
              <a:ahLst/>
              <a:cxnLst/>
              <a:rect l="l" t="t" r="r" b="b"/>
              <a:pathLst>
                <a:path w="23020" h="11585" extrusionOk="0">
                  <a:moveTo>
                    <a:pt x="9809" y="1"/>
                  </a:moveTo>
                  <a:cubicBezTo>
                    <a:pt x="9533" y="1"/>
                    <a:pt x="9240" y="34"/>
                    <a:pt x="8929" y="105"/>
                  </a:cubicBezTo>
                  <a:cubicBezTo>
                    <a:pt x="6611" y="615"/>
                    <a:pt x="5870" y="3141"/>
                    <a:pt x="6681" y="5134"/>
                  </a:cubicBezTo>
                  <a:cubicBezTo>
                    <a:pt x="6866" y="5042"/>
                    <a:pt x="7075" y="4995"/>
                    <a:pt x="7283" y="4972"/>
                  </a:cubicBezTo>
                  <a:cubicBezTo>
                    <a:pt x="7446" y="4972"/>
                    <a:pt x="7446" y="5204"/>
                    <a:pt x="7283" y="5227"/>
                  </a:cubicBezTo>
                  <a:cubicBezTo>
                    <a:pt x="7005" y="5227"/>
                    <a:pt x="6750" y="5320"/>
                    <a:pt x="6519" y="5436"/>
                  </a:cubicBezTo>
                  <a:cubicBezTo>
                    <a:pt x="6519" y="5436"/>
                    <a:pt x="6519" y="5459"/>
                    <a:pt x="6519" y="5459"/>
                  </a:cubicBezTo>
                  <a:cubicBezTo>
                    <a:pt x="6519" y="5486"/>
                    <a:pt x="6503" y="5497"/>
                    <a:pt x="6485" y="5497"/>
                  </a:cubicBezTo>
                  <a:cubicBezTo>
                    <a:pt x="6472" y="5497"/>
                    <a:pt x="6459" y="5491"/>
                    <a:pt x="6449" y="5482"/>
                  </a:cubicBezTo>
                  <a:cubicBezTo>
                    <a:pt x="6333" y="5551"/>
                    <a:pt x="6241" y="5644"/>
                    <a:pt x="6125" y="5737"/>
                  </a:cubicBezTo>
                  <a:cubicBezTo>
                    <a:pt x="6114" y="5747"/>
                    <a:pt x="6100" y="5752"/>
                    <a:pt x="6085" y="5752"/>
                  </a:cubicBezTo>
                  <a:cubicBezTo>
                    <a:pt x="6034" y="5752"/>
                    <a:pt x="5973" y="5698"/>
                    <a:pt x="6009" y="5644"/>
                  </a:cubicBezTo>
                  <a:cubicBezTo>
                    <a:pt x="6125" y="5505"/>
                    <a:pt x="6264" y="5389"/>
                    <a:pt x="6403" y="5296"/>
                  </a:cubicBezTo>
                  <a:cubicBezTo>
                    <a:pt x="6222" y="4482"/>
                    <a:pt x="4716" y="4021"/>
                    <a:pt x="3997" y="4021"/>
                  </a:cubicBezTo>
                  <a:cubicBezTo>
                    <a:pt x="3980" y="4021"/>
                    <a:pt x="3963" y="4021"/>
                    <a:pt x="3946" y="4022"/>
                  </a:cubicBezTo>
                  <a:cubicBezTo>
                    <a:pt x="3320" y="4068"/>
                    <a:pt x="2741" y="4416"/>
                    <a:pt x="2486" y="5018"/>
                  </a:cubicBezTo>
                  <a:cubicBezTo>
                    <a:pt x="2185" y="5690"/>
                    <a:pt x="2857" y="6386"/>
                    <a:pt x="3320" y="6757"/>
                  </a:cubicBezTo>
                  <a:cubicBezTo>
                    <a:pt x="3413" y="6826"/>
                    <a:pt x="3344" y="7011"/>
                    <a:pt x="3205" y="7011"/>
                  </a:cubicBezTo>
                  <a:cubicBezTo>
                    <a:pt x="3152" y="7007"/>
                    <a:pt x="3099" y="7004"/>
                    <a:pt x="3044" y="7004"/>
                  </a:cubicBezTo>
                  <a:cubicBezTo>
                    <a:pt x="1791" y="7004"/>
                    <a:pt x="1" y="8250"/>
                    <a:pt x="1466" y="9538"/>
                  </a:cubicBezTo>
                  <a:cubicBezTo>
                    <a:pt x="1863" y="9879"/>
                    <a:pt x="2392" y="10017"/>
                    <a:pt x="2933" y="10017"/>
                  </a:cubicBezTo>
                  <a:cubicBezTo>
                    <a:pt x="3531" y="10017"/>
                    <a:pt x="4144" y="9850"/>
                    <a:pt x="4618" y="9607"/>
                  </a:cubicBezTo>
                  <a:cubicBezTo>
                    <a:pt x="4639" y="9600"/>
                    <a:pt x="4657" y="9597"/>
                    <a:pt x="4673" y="9597"/>
                  </a:cubicBezTo>
                  <a:cubicBezTo>
                    <a:pt x="4713" y="9597"/>
                    <a:pt x="4741" y="9614"/>
                    <a:pt x="4757" y="9630"/>
                  </a:cubicBezTo>
                  <a:cubicBezTo>
                    <a:pt x="4780" y="9630"/>
                    <a:pt x="4827" y="9630"/>
                    <a:pt x="4850" y="9677"/>
                  </a:cubicBezTo>
                  <a:cubicBezTo>
                    <a:pt x="5883" y="11140"/>
                    <a:pt x="7857" y="11584"/>
                    <a:pt x="9581" y="11584"/>
                  </a:cubicBezTo>
                  <a:cubicBezTo>
                    <a:pt x="9713" y="11584"/>
                    <a:pt x="9843" y="11582"/>
                    <a:pt x="9972" y="11577"/>
                  </a:cubicBezTo>
                  <a:cubicBezTo>
                    <a:pt x="11779" y="11484"/>
                    <a:pt x="13494" y="10673"/>
                    <a:pt x="14375" y="9028"/>
                  </a:cubicBezTo>
                  <a:cubicBezTo>
                    <a:pt x="14213" y="8981"/>
                    <a:pt x="14074" y="8935"/>
                    <a:pt x="13935" y="8889"/>
                  </a:cubicBezTo>
                  <a:cubicBezTo>
                    <a:pt x="13865" y="8842"/>
                    <a:pt x="13888" y="8750"/>
                    <a:pt x="13958" y="8750"/>
                  </a:cubicBezTo>
                  <a:cubicBezTo>
                    <a:pt x="14259" y="8773"/>
                    <a:pt x="14537" y="8842"/>
                    <a:pt x="14815" y="8842"/>
                  </a:cubicBezTo>
                  <a:cubicBezTo>
                    <a:pt x="14868" y="8847"/>
                    <a:pt x="14922" y="8849"/>
                    <a:pt x="14977" y="8849"/>
                  </a:cubicBezTo>
                  <a:cubicBezTo>
                    <a:pt x="15208" y="8849"/>
                    <a:pt x="15448" y="8815"/>
                    <a:pt x="15673" y="8796"/>
                  </a:cubicBezTo>
                  <a:cubicBezTo>
                    <a:pt x="15679" y="8795"/>
                    <a:pt x="15686" y="8794"/>
                    <a:pt x="15692" y="8794"/>
                  </a:cubicBezTo>
                  <a:cubicBezTo>
                    <a:pt x="15814" y="8794"/>
                    <a:pt x="15828" y="9006"/>
                    <a:pt x="15696" y="9028"/>
                  </a:cubicBezTo>
                  <a:cubicBezTo>
                    <a:pt x="15534" y="9074"/>
                    <a:pt x="15348" y="9097"/>
                    <a:pt x="15163" y="9097"/>
                  </a:cubicBezTo>
                  <a:cubicBezTo>
                    <a:pt x="16041" y="9975"/>
                    <a:pt x="17527" y="10442"/>
                    <a:pt x="18944" y="10442"/>
                  </a:cubicBezTo>
                  <a:cubicBezTo>
                    <a:pt x="19808" y="10442"/>
                    <a:pt x="20646" y="10268"/>
                    <a:pt x="21304" y="9908"/>
                  </a:cubicBezTo>
                  <a:cubicBezTo>
                    <a:pt x="22625" y="9167"/>
                    <a:pt x="23019" y="7405"/>
                    <a:pt x="21722" y="6455"/>
                  </a:cubicBezTo>
                  <a:cubicBezTo>
                    <a:pt x="21222" y="6086"/>
                    <a:pt x="20660" y="5919"/>
                    <a:pt x="20095" y="5919"/>
                  </a:cubicBezTo>
                  <a:cubicBezTo>
                    <a:pt x="19559" y="5919"/>
                    <a:pt x="19019" y="6069"/>
                    <a:pt x="18523" y="6339"/>
                  </a:cubicBezTo>
                  <a:cubicBezTo>
                    <a:pt x="18639" y="6432"/>
                    <a:pt x="18755" y="6525"/>
                    <a:pt x="18825" y="6641"/>
                  </a:cubicBezTo>
                  <a:cubicBezTo>
                    <a:pt x="18907" y="6740"/>
                    <a:pt x="18813" y="6827"/>
                    <a:pt x="18719" y="6827"/>
                  </a:cubicBezTo>
                  <a:cubicBezTo>
                    <a:pt x="18681" y="6827"/>
                    <a:pt x="18643" y="6813"/>
                    <a:pt x="18616" y="6780"/>
                  </a:cubicBezTo>
                  <a:cubicBezTo>
                    <a:pt x="18315" y="6363"/>
                    <a:pt x="17898" y="6131"/>
                    <a:pt x="17365" y="6038"/>
                  </a:cubicBezTo>
                  <a:cubicBezTo>
                    <a:pt x="17295" y="6015"/>
                    <a:pt x="17318" y="5922"/>
                    <a:pt x="17388" y="5922"/>
                  </a:cubicBezTo>
                  <a:cubicBezTo>
                    <a:pt x="17424" y="5919"/>
                    <a:pt x="17459" y="5918"/>
                    <a:pt x="17494" y="5918"/>
                  </a:cubicBezTo>
                  <a:cubicBezTo>
                    <a:pt x="17732" y="5918"/>
                    <a:pt x="17954" y="5984"/>
                    <a:pt x="18176" y="6084"/>
                  </a:cubicBezTo>
                  <a:cubicBezTo>
                    <a:pt x="18176" y="6084"/>
                    <a:pt x="18176" y="6061"/>
                    <a:pt x="18199" y="6038"/>
                  </a:cubicBezTo>
                  <a:cubicBezTo>
                    <a:pt x="18570" y="5436"/>
                    <a:pt x="18964" y="4810"/>
                    <a:pt x="18755" y="4068"/>
                  </a:cubicBezTo>
                  <a:cubicBezTo>
                    <a:pt x="18547" y="3280"/>
                    <a:pt x="17828" y="2909"/>
                    <a:pt x="17063" y="2770"/>
                  </a:cubicBezTo>
                  <a:cubicBezTo>
                    <a:pt x="16891" y="2741"/>
                    <a:pt x="16721" y="2726"/>
                    <a:pt x="16554" y="2726"/>
                  </a:cubicBezTo>
                  <a:cubicBezTo>
                    <a:pt x="15553" y="2726"/>
                    <a:pt x="14653" y="3237"/>
                    <a:pt x="13958" y="3952"/>
                  </a:cubicBezTo>
                  <a:cubicBezTo>
                    <a:pt x="13972" y="4067"/>
                    <a:pt x="13871" y="4146"/>
                    <a:pt x="13781" y="4146"/>
                  </a:cubicBezTo>
                  <a:cubicBezTo>
                    <a:pt x="13726" y="4146"/>
                    <a:pt x="13674" y="4116"/>
                    <a:pt x="13657" y="4045"/>
                  </a:cubicBezTo>
                  <a:cubicBezTo>
                    <a:pt x="13102" y="2032"/>
                    <a:pt x="11965" y="1"/>
                    <a:pt x="9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a:off x="9726050" y="1437675"/>
              <a:ext cx="577225" cy="303325"/>
            </a:xfrm>
            <a:custGeom>
              <a:avLst/>
              <a:gdLst/>
              <a:ahLst/>
              <a:cxnLst/>
              <a:rect l="l" t="t" r="r" b="b"/>
              <a:pathLst>
                <a:path w="23089" h="12133" extrusionOk="0">
                  <a:moveTo>
                    <a:pt x="9773" y="254"/>
                  </a:moveTo>
                  <a:cubicBezTo>
                    <a:pt x="11958" y="254"/>
                    <a:pt x="13100" y="2273"/>
                    <a:pt x="13657" y="4292"/>
                  </a:cubicBezTo>
                  <a:cubicBezTo>
                    <a:pt x="13676" y="4368"/>
                    <a:pt x="13733" y="4401"/>
                    <a:pt x="13792" y="4401"/>
                  </a:cubicBezTo>
                  <a:cubicBezTo>
                    <a:pt x="13876" y="4401"/>
                    <a:pt x="13962" y="4332"/>
                    <a:pt x="13935" y="4222"/>
                  </a:cubicBezTo>
                  <a:cubicBezTo>
                    <a:pt x="14653" y="3504"/>
                    <a:pt x="15543" y="2974"/>
                    <a:pt x="16561" y="2974"/>
                  </a:cubicBezTo>
                  <a:cubicBezTo>
                    <a:pt x="16725" y="2974"/>
                    <a:pt x="16893" y="2988"/>
                    <a:pt x="17063" y="3017"/>
                  </a:cubicBezTo>
                  <a:cubicBezTo>
                    <a:pt x="17805" y="3179"/>
                    <a:pt x="18547" y="3527"/>
                    <a:pt x="18755" y="4315"/>
                  </a:cubicBezTo>
                  <a:cubicBezTo>
                    <a:pt x="18964" y="5057"/>
                    <a:pt x="18547" y="5682"/>
                    <a:pt x="18176" y="6308"/>
                  </a:cubicBezTo>
                  <a:cubicBezTo>
                    <a:pt x="18176" y="6308"/>
                    <a:pt x="18153" y="6331"/>
                    <a:pt x="18153" y="6354"/>
                  </a:cubicBezTo>
                  <a:cubicBezTo>
                    <a:pt x="17921" y="6239"/>
                    <a:pt x="17643" y="6169"/>
                    <a:pt x="17365" y="6169"/>
                  </a:cubicBezTo>
                  <a:cubicBezTo>
                    <a:pt x="17295" y="6169"/>
                    <a:pt x="17295" y="6285"/>
                    <a:pt x="17365" y="6285"/>
                  </a:cubicBezTo>
                  <a:cubicBezTo>
                    <a:pt x="17874" y="6378"/>
                    <a:pt x="18292" y="6609"/>
                    <a:pt x="18616" y="7027"/>
                  </a:cubicBezTo>
                  <a:cubicBezTo>
                    <a:pt x="18644" y="7068"/>
                    <a:pt x="18682" y="7085"/>
                    <a:pt x="18719" y="7085"/>
                  </a:cubicBezTo>
                  <a:cubicBezTo>
                    <a:pt x="18806" y="7085"/>
                    <a:pt x="18890" y="6992"/>
                    <a:pt x="18825" y="6911"/>
                  </a:cubicBezTo>
                  <a:cubicBezTo>
                    <a:pt x="18732" y="6772"/>
                    <a:pt x="18616" y="6679"/>
                    <a:pt x="18500" y="6586"/>
                  </a:cubicBezTo>
                  <a:cubicBezTo>
                    <a:pt x="19007" y="6327"/>
                    <a:pt x="19552" y="6183"/>
                    <a:pt x="20087" y="6183"/>
                  </a:cubicBezTo>
                  <a:cubicBezTo>
                    <a:pt x="20654" y="6183"/>
                    <a:pt x="21210" y="6345"/>
                    <a:pt x="21698" y="6702"/>
                  </a:cubicBezTo>
                  <a:cubicBezTo>
                    <a:pt x="22996" y="7675"/>
                    <a:pt x="22625" y="9437"/>
                    <a:pt x="21304" y="10155"/>
                  </a:cubicBezTo>
                  <a:cubicBezTo>
                    <a:pt x="20643" y="10516"/>
                    <a:pt x="19801" y="10690"/>
                    <a:pt x="18933" y="10690"/>
                  </a:cubicBezTo>
                  <a:cubicBezTo>
                    <a:pt x="17517" y="10690"/>
                    <a:pt x="16030" y="10229"/>
                    <a:pt x="15140" y="9367"/>
                  </a:cubicBezTo>
                  <a:cubicBezTo>
                    <a:pt x="15348" y="9344"/>
                    <a:pt x="15534" y="9344"/>
                    <a:pt x="15696" y="9298"/>
                  </a:cubicBezTo>
                  <a:cubicBezTo>
                    <a:pt x="15835" y="9275"/>
                    <a:pt x="15812" y="9043"/>
                    <a:pt x="15673" y="9043"/>
                  </a:cubicBezTo>
                  <a:cubicBezTo>
                    <a:pt x="15372" y="9089"/>
                    <a:pt x="15093" y="9112"/>
                    <a:pt x="14815" y="9112"/>
                  </a:cubicBezTo>
                  <a:cubicBezTo>
                    <a:pt x="14514" y="9112"/>
                    <a:pt x="14236" y="9043"/>
                    <a:pt x="13958" y="9020"/>
                  </a:cubicBezTo>
                  <a:cubicBezTo>
                    <a:pt x="13952" y="9017"/>
                    <a:pt x="13946" y="9017"/>
                    <a:pt x="13940" y="9017"/>
                  </a:cubicBezTo>
                  <a:cubicBezTo>
                    <a:pt x="13885" y="9017"/>
                    <a:pt x="13871" y="9114"/>
                    <a:pt x="13935" y="9135"/>
                  </a:cubicBezTo>
                  <a:cubicBezTo>
                    <a:pt x="14051" y="9205"/>
                    <a:pt x="14213" y="9251"/>
                    <a:pt x="14375" y="9298"/>
                  </a:cubicBezTo>
                  <a:cubicBezTo>
                    <a:pt x="13494" y="10943"/>
                    <a:pt x="11779" y="11754"/>
                    <a:pt x="9972" y="11824"/>
                  </a:cubicBezTo>
                  <a:cubicBezTo>
                    <a:pt x="9808" y="11832"/>
                    <a:pt x="9641" y="11836"/>
                    <a:pt x="9472" y="11836"/>
                  </a:cubicBezTo>
                  <a:cubicBezTo>
                    <a:pt x="7756" y="11836"/>
                    <a:pt x="5842" y="11381"/>
                    <a:pt x="4850" y="9947"/>
                  </a:cubicBezTo>
                  <a:cubicBezTo>
                    <a:pt x="4827" y="9900"/>
                    <a:pt x="4780" y="9900"/>
                    <a:pt x="4757" y="9900"/>
                  </a:cubicBezTo>
                  <a:cubicBezTo>
                    <a:pt x="4730" y="9873"/>
                    <a:pt x="4703" y="9862"/>
                    <a:pt x="4676" y="9862"/>
                  </a:cubicBezTo>
                  <a:cubicBezTo>
                    <a:pt x="4657" y="9862"/>
                    <a:pt x="4637" y="9867"/>
                    <a:pt x="4618" y="9877"/>
                  </a:cubicBezTo>
                  <a:cubicBezTo>
                    <a:pt x="4149" y="10118"/>
                    <a:pt x="3543" y="10283"/>
                    <a:pt x="2951" y="10283"/>
                  </a:cubicBezTo>
                  <a:cubicBezTo>
                    <a:pt x="2403" y="10283"/>
                    <a:pt x="1868" y="10141"/>
                    <a:pt x="1466" y="9784"/>
                  </a:cubicBezTo>
                  <a:cubicBezTo>
                    <a:pt x="1" y="8519"/>
                    <a:pt x="1791" y="7274"/>
                    <a:pt x="3044" y="7274"/>
                  </a:cubicBezTo>
                  <a:cubicBezTo>
                    <a:pt x="3098" y="7274"/>
                    <a:pt x="3152" y="7277"/>
                    <a:pt x="3205" y="7281"/>
                  </a:cubicBezTo>
                  <a:cubicBezTo>
                    <a:pt x="3344" y="7281"/>
                    <a:pt x="3413" y="7096"/>
                    <a:pt x="3320" y="7027"/>
                  </a:cubicBezTo>
                  <a:cubicBezTo>
                    <a:pt x="2857" y="6656"/>
                    <a:pt x="2185" y="5960"/>
                    <a:pt x="2486" y="5288"/>
                  </a:cubicBezTo>
                  <a:cubicBezTo>
                    <a:pt x="2741" y="4686"/>
                    <a:pt x="3297" y="4315"/>
                    <a:pt x="3946" y="4292"/>
                  </a:cubicBezTo>
                  <a:cubicBezTo>
                    <a:pt x="3963" y="4291"/>
                    <a:pt x="3980" y="4291"/>
                    <a:pt x="3997" y="4291"/>
                  </a:cubicBezTo>
                  <a:cubicBezTo>
                    <a:pt x="4715" y="4291"/>
                    <a:pt x="6199" y="4752"/>
                    <a:pt x="6403" y="5543"/>
                  </a:cubicBezTo>
                  <a:cubicBezTo>
                    <a:pt x="6241" y="5659"/>
                    <a:pt x="6125" y="5775"/>
                    <a:pt x="6009" y="5914"/>
                  </a:cubicBezTo>
                  <a:cubicBezTo>
                    <a:pt x="5976" y="5963"/>
                    <a:pt x="6013" y="6012"/>
                    <a:pt x="6062" y="6012"/>
                  </a:cubicBezTo>
                  <a:cubicBezTo>
                    <a:pt x="6082" y="6012"/>
                    <a:pt x="6104" y="6004"/>
                    <a:pt x="6125" y="5984"/>
                  </a:cubicBezTo>
                  <a:cubicBezTo>
                    <a:pt x="6217" y="5891"/>
                    <a:pt x="6333" y="5798"/>
                    <a:pt x="6449" y="5729"/>
                  </a:cubicBezTo>
                  <a:cubicBezTo>
                    <a:pt x="6459" y="5738"/>
                    <a:pt x="6468" y="5744"/>
                    <a:pt x="6478" y="5744"/>
                  </a:cubicBezTo>
                  <a:cubicBezTo>
                    <a:pt x="6491" y="5744"/>
                    <a:pt x="6505" y="5733"/>
                    <a:pt x="6519" y="5706"/>
                  </a:cubicBezTo>
                  <a:cubicBezTo>
                    <a:pt x="6519" y="5706"/>
                    <a:pt x="6519" y="5706"/>
                    <a:pt x="6519" y="5682"/>
                  </a:cubicBezTo>
                  <a:cubicBezTo>
                    <a:pt x="6750" y="5566"/>
                    <a:pt x="6982" y="5474"/>
                    <a:pt x="7283" y="5474"/>
                  </a:cubicBezTo>
                  <a:cubicBezTo>
                    <a:pt x="7416" y="5474"/>
                    <a:pt x="7422" y="5241"/>
                    <a:pt x="7301" y="5241"/>
                  </a:cubicBezTo>
                  <a:cubicBezTo>
                    <a:pt x="7295" y="5241"/>
                    <a:pt x="7289" y="5241"/>
                    <a:pt x="7283" y="5242"/>
                  </a:cubicBezTo>
                  <a:cubicBezTo>
                    <a:pt x="7075" y="5242"/>
                    <a:pt x="6866" y="5312"/>
                    <a:pt x="6681" y="5381"/>
                  </a:cubicBezTo>
                  <a:cubicBezTo>
                    <a:pt x="5870" y="3388"/>
                    <a:pt x="6611" y="862"/>
                    <a:pt x="8906" y="352"/>
                  </a:cubicBezTo>
                  <a:cubicBezTo>
                    <a:pt x="9212" y="285"/>
                    <a:pt x="9501" y="254"/>
                    <a:pt x="9773" y="254"/>
                  </a:cubicBezTo>
                  <a:close/>
                  <a:moveTo>
                    <a:pt x="9764" y="1"/>
                  </a:moveTo>
                  <a:cubicBezTo>
                    <a:pt x="9412" y="1"/>
                    <a:pt x="9060" y="48"/>
                    <a:pt x="8720" y="143"/>
                  </a:cubicBezTo>
                  <a:cubicBezTo>
                    <a:pt x="6658" y="700"/>
                    <a:pt x="5522" y="3133"/>
                    <a:pt x="6356" y="5080"/>
                  </a:cubicBezTo>
                  <a:cubicBezTo>
                    <a:pt x="5924" y="4404"/>
                    <a:pt x="4732" y="4047"/>
                    <a:pt x="3900" y="4047"/>
                  </a:cubicBezTo>
                  <a:cubicBezTo>
                    <a:pt x="3706" y="4047"/>
                    <a:pt x="3531" y="4067"/>
                    <a:pt x="3390" y="4106"/>
                  </a:cubicBezTo>
                  <a:cubicBezTo>
                    <a:pt x="1860" y="4547"/>
                    <a:pt x="1953" y="6030"/>
                    <a:pt x="2834" y="6980"/>
                  </a:cubicBezTo>
                  <a:cubicBezTo>
                    <a:pt x="1652" y="7073"/>
                    <a:pt x="215" y="8000"/>
                    <a:pt x="748" y="9321"/>
                  </a:cubicBezTo>
                  <a:cubicBezTo>
                    <a:pt x="1096" y="10164"/>
                    <a:pt x="1992" y="10474"/>
                    <a:pt x="2901" y="10474"/>
                  </a:cubicBezTo>
                  <a:cubicBezTo>
                    <a:pt x="3567" y="10474"/>
                    <a:pt x="4241" y="10307"/>
                    <a:pt x="4711" y="10062"/>
                  </a:cubicBezTo>
                  <a:cubicBezTo>
                    <a:pt x="5616" y="11678"/>
                    <a:pt x="7803" y="12133"/>
                    <a:pt x="9577" y="12133"/>
                  </a:cubicBezTo>
                  <a:cubicBezTo>
                    <a:pt x="9711" y="12133"/>
                    <a:pt x="9843" y="12130"/>
                    <a:pt x="9972" y="12125"/>
                  </a:cubicBezTo>
                  <a:cubicBezTo>
                    <a:pt x="11918" y="12032"/>
                    <a:pt x="13772" y="11152"/>
                    <a:pt x="14653" y="9367"/>
                  </a:cubicBezTo>
                  <a:cubicBezTo>
                    <a:pt x="14676" y="9367"/>
                    <a:pt x="14676" y="9344"/>
                    <a:pt x="14676" y="9344"/>
                  </a:cubicBezTo>
                  <a:lnTo>
                    <a:pt x="14769" y="9344"/>
                  </a:lnTo>
                  <a:cubicBezTo>
                    <a:pt x="14769" y="9390"/>
                    <a:pt x="14792" y="9414"/>
                    <a:pt x="14815" y="9460"/>
                  </a:cubicBezTo>
                  <a:cubicBezTo>
                    <a:pt x="15766" y="10572"/>
                    <a:pt x="17226" y="10850"/>
                    <a:pt x="18616" y="10943"/>
                  </a:cubicBezTo>
                  <a:cubicBezTo>
                    <a:pt x="18754" y="10950"/>
                    <a:pt x="18894" y="10953"/>
                    <a:pt x="19035" y="10953"/>
                  </a:cubicBezTo>
                  <a:cubicBezTo>
                    <a:pt x="20358" y="10953"/>
                    <a:pt x="21753" y="10628"/>
                    <a:pt x="22486" y="9414"/>
                  </a:cubicBezTo>
                  <a:cubicBezTo>
                    <a:pt x="23089" y="8394"/>
                    <a:pt x="22811" y="7212"/>
                    <a:pt x="21861" y="6517"/>
                  </a:cubicBezTo>
                  <a:cubicBezTo>
                    <a:pt x="21355" y="6149"/>
                    <a:pt x="20758" y="5975"/>
                    <a:pt x="20158" y="5975"/>
                  </a:cubicBezTo>
                  <a:cubicBezTo>
                    <a:pt x="19547" y="5975"/>
                    <a:pt x="18933" y="6155"/>
                    <a:pt x="18407" y="6493"/>
                  </a:cubicBezTo>
                  <a:cubicBezTo>
                    <a:pt x="18407" y="6493"/>
                    <a:pt x="18431" y="6470"/>
                    <a:pt x="18431" y="6447"/>
                  </a:cubicBezTo>
                  <a:cubicBezTo>
                    <a:pt x="19265" y="5173"/>
                    <a:pt x="19520" y="3712"/>
                    <a:pt x="17874" y="2994"/>
                  </a:cubicBezTo>
                  <a:cubicBezTo>
                    <a:pt x="17457" y="2806"/>
                    <a:pt x="17028" y="2719"/>
                    <a:pt x="16606" y="2719"/>
                  </a:cubicBezTo>
                  <a:cubicBezTo>
                    <a:pt x="15573" y="2719"/>
                    <a:pt x="14579" y="3238"/>
                    <a:pt x="13888" y="4060"/>
                  </a:cubicBezTo>
                  <a:cubicBezTo>
                    <a:pt x="13564" y="2855"/>
                    <a:pt x="13124" y="1604"/>
                    <a:pt x="12127" y="816"/>
                  </a:cubicBezTo>
                  <a:cubicBezTo>
                    <a:pt x="11456" y="275"/>
                    <a:pt x="10611" y="1"/>
                    <a:pt x="9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a:off x="10131775" y="1512175"/>
              <a:ext cx="68375" cy="84375"/>
            </a:xfrm>
            <a:custGeom>
              <a:avLst/>
              <a:gdLst/>
              <a:ahLst/>
              <a:cxnLst/>
              <a:rect l="l" t="t" r="r" b="b"/>
              <a:pathLst>
                <a:path w="2735" h="3375" extrusionOk="0">
                  <a:moveTo>
                    <a:pt x="289" y="0"/>
                  </a:moveTo>
                  <a:cubicBezTo>
                    <a:pt x="190" y="0"/>
                    <a:pt x="93" y="6"/>
                    <a:pt x="0" y="14"/>
                  </a:cubicBezTo>
                  <a:cubicBezTo>
                    <a:pt x="185" y="84"/>
                    <a:pt x="371" y="153"/>
                    <a:pt x="556" y="246"/>
                  </a:cubicBezTo>
                  <a:cubicBezTo>
                    <a:pt x="1785" y="918"/>
                    <a:pt x="1738" y="1984"/>
                    <a:pt x="1251" y="3004"/>
                  </a:cubicBezTo>
                  <a:cubicBezTo>
                    <a:pt x="1414" y="3073"/>
                    <a:pt x="1553" y="3189"/>
                    <a:pt x="1692" y="3282"/>
                  </a:cubicBezTo>
                  <a:cubicBezTo>
                    <a:pt x="1785" y="3305"/>
                    <a:pt x="1854" y="3328"/>
                    <a:pt x="1924" y="3374"/>
                  </a:cubicBezTo>
                  <a:cubicBezTo>
                    <a:pt x="1947" y="3351"/>
                    <a:pt x="1947" y="3351"/>
                    <a:pt x="1947" y="3328"/>
                  </a:cubicBezTo>
                  <a:cubicBezTo>
                    <a:pt x="2341" y="2726"/>
                    <a:pt x="2735" y="2077"/>
                    <a:pt x="2526" y="1358"/>
                  </a:cubicBezTo>
                  <a:cubicBezTo>
                    <a:pt x="2318" y="570"/>
                    <a:pt x="1576" y="199"/>
                    <a:pt x="834" y="60"/>
                  </a:cubicBezTo>
                  <a:cubicBezTo>
                    <a:pt x="643" y="16"/>
                    <a:pt x="462" y="0"/>
                    <a:pt x="289"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a:off x="10003150" y="1451100"/>
              <a:ext cx="62000" cy="94475"/>
            </a:xfrm>
            <a:custGeom>
              <a:avLst/>
              <a:gdLst/>
              <a:ahLst/>
              <a:cxnLst/>
              <a:rect l="l" t="t" r="r" b="b"/>
              <a:pathLst>
                <a:path w="2480" h="3779" extrusionOk="0">
                  <a:moveTo>
                    <a:pt x="0" y="0"/>
                  </a:moveTo>
                  <a:cubicBezTo>
                    <a:pt x="394" y="394"/>
                    <a:pt x="765" y="835"/>
                    <a:pt x="1113" y="1321"/>
                  </a:cubicBezTo>
                  <a:cubicBezTo>
                    <a:pt x="1622" y="2086"/>
                    <a:pt x="1900" y="2944"/>
                    <a:pt x="2155" y="3778"/>
                  </a:cubicBezTo>
                  <a:cubicBezTo>
                    <a:pt x="2271" y="3685"/>
                    <a:pt x="2364" y="3569"/>
                    <a:pt x="2480" y="3454"/>
                  </a:cubicBezTo>
                  <a:cubicBezTo>
                    <a:pt x="2040" y="1994"/>
                    <a:pt x="1275" y="580"/>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a:off x="10136400" y="1592275"/>
              <a:ext cx="165150" cy="113125"/>
            </a:xfrm>
            <a:custGeom>
              <a:avLst/>
              <a:gdLst/>
              <a:ahLst/>
              <a:cxnLst/>
              <a:rect l="l" t="t" r="r" b="b"/>
              <a:pathLst>
                <a:path w="6606" h="4525" extrusionOk="0">
                  <a:moveTo>
                    <a:pt x="3652" y="1"/>
                  </a:moveTo>
                  <a:cubicBezTo>
                    <a:pt x="3265" y="1"/>
                    <a:pt x="2877" y="77"/>
                    <a:pt x="2503" y="217"/>
                  </a:cubicBezTo>
                  <a:lnTo>
                    <a:pt x="2573" y="217"/>
                  </a:lnTo>
                  <a:cubicBezTo>
                    <a:pt x="3917" y="356"/>
                    <a:pt x="5145" y="1816"/>
                    <a:pt x="4033" y="3044"/>
                  </a:cubicBezTo>
                  <a:cubicBezTo>
                    <a:pt x="3338" y="3832"/>
                    <a:pt x="1993" y="3994"/>
                    <a:pt x="997" y="4018"/>
                  </a:cubicBezTo>
                  <a:cubicBezTo>
                    <a:pt x="853" y="4027"/>
                    <a:pt x="713" y="4033"/>
                    <a:pt x="575" y="4033"/>
                  </a:cubicBezTo>
                  <a:cubicBezTo>
                    <a:pt x="381" y="4033"/>
                    <a:pt x="190" y="4021"/>
                    <a:pt x="0" y="3994"/>
                  </a:cubicBezTo>
                  <a:lnTo>
                    <a:pt x="0" y="3994"/>
                  </a:lnTo>
                  <a:cubicBezTo>
                    <a:pt x="771" y="4345"/>
                    <a:pt x="1672" y="4525"/>
                    <a:pt x="2545" y="4525"/>
                  </a:cubicBezTo>
                  <a:cubicBezTo>
                    <a:pt x="3404" y="4525"/>
                    <a:pt x="4235" y="4351"/>
                    <a:pt x="4890" y="3994"/>
                  </a:cubicBezTo>
                  <a:cubicBezTo>
                    <a:pt x="6211" y="3253"/>
                    <a:pt x="6605" y="1491"/>
                    <a:pt x="5308" y="541"/>
                  </a:cubicBezTo>
                  <a:cubicBezTo>
                    <a:pt x="4796" y="168"/>
                    <a:pt x="4226" y="1"/>
                    <a:pt x="3652"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a:off x="9991550" y="1440100"/>
              <a:ext cx="79975" cy="97350"/>
            </a:xfrm>
            <a:custGeom>
              <a:avLst/>
              <a:gdLst/>
              <a:ahLst/>
              <a:cxnLst/>
              <a:rect l="l" t="t" r="r" b="b"/>
              <a:pathLst>
                <a:path w="3199" h="3894" extrusionOk="0">
                  <a:moveTo>
                    <a:pt x="1" y="0"/>
                  </a:moveTo>
                  <a:lnTo>
                    <a:pt x="1" y="0"/>
                  </a:lnTo>
                  <a:cubicBezTo>
                    <a:pt x="163" y="139"/>
                    <a:pt x="325" y="301"/>
                    <a:pt x="464" y="440"/>
                  </a:cubicBezTo>
                  <a:cubicBezTo>
                    <a:pt x="1739" y="1020"/>
                    <a:pt x="2504" y="2434"/>
                    <a:pt x="2944" y="3894"/>
                  </a:cubicBezTo>
                  <a:cubicBezTo>
                    <a:pt x="3037" y="3824"/>
                    <a:pt x="3106" y="3755"/>
                    <a:pt x="3199" y="3685"/>
                  </a:cubicBezTo>
                  <a:cubicBezTo>
                    <a:pt x="2874" y="2573"/>
                    <a:pt x="2434" y="1437"/>
                    <a:pt x="1507" y="719"/>
                  </a:cubicBezTo>
                  <a:cubicBezTo>
                    <a:pt x="1067" y="348"/>
                    <a:pt x="534" y="11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a:off x="10110325" y="1505925"/>
              <a:ext cx="103150" cy="92950"/>
            </a:xfrm>
            <a:custGeom>
              <a:avLst/>
              <a:gdLst/>
              <a:ahLst/>
              <a:cxnLst/>
              <a:rect l="l" t="t" r="r" b="b"/>
              <a:pathLst>
                <a:path w="4126" h="3718" extrusionOk="0">
                  <a:moveTo>
                    <a:pt x="1256" y="0"/>
                  </a:moveTo>
                  <a:cubicBezTo>
                    <a:pt x="826" y="0"/>
                    <a:pt x="401" y="88"/>
                    <a:pt x="1" y="241"/>
                  </a:cubicBezTo>
                  <a:cubicBezTo>
                    <a:pt x="99" y="224"/>
                    <a:pt x="198" y="217"/>
                    <a:pt x="297" y="217"/>
                  </a:cubicBezTo>
                  <a:cubicBezTo>
                    <a:pt x="479" y="217"/>
                    <a:pt x="663" y="242"/>
                    <a:pt x="858" y="287"/>
                  </a:cubicBezTo>
                  <a:cubicBezTo>
                    <a:pt x="955" y="270"/>
                    <a:pt x="1056" y="262"/>
                    <a:pt x="1160" y="262"/>
                  </a:cubicBezTo>
                  <a:cubicBezTo>
                    <a:pt x="1329" y="262"/>
                    <a:pt x="1506" y="282"/>
                    <a:pt x="1692" y="310"/>
                  </a:cubicBezTo>
                  <a:cubicBezTo>
                    <a:pt x="2434" y="449"/>
                    <a:pt x="3176" y="820"/>
                    <a:pt x="3384" y="1608"/>
                  </a:cubicBezTo>
                  <a:cubicBezTo>
                    <a:pt x="3593" y="2327"/>
                    <a:pt x="3199" y="2976"/>
                    <a:pt x="2805" y="3578"/>
                  </a:cubicBezTo>
                  <a:cubicBezTo>
                    <a:pt x="2805" y="3601"/>
                    <a:pt x="2805" y="3601"/>
                    <a:pt x="2782" y="3624"/>
                  </a:cubicBezTo>
                  <a:cubicBezTo>
                    <a:pt x="2712" y="3601"/>
                    <a:pt x="2643" y="3555"/>
                    <a:pt x="2550" y="3532"/>
                  </a:cubicBezTo>
                  <a:lnTo>
                    <a:pt x="2550" y="3532"/>
                  </a:lnTo>
                  <a:cubicBezTo>
                    <a:pt x="2662" y="3599"/>
                    <a:pt x="2752" y="3666"/>
                    <a:pt x="2862" y="3712"/>
                  </a:cubicBezTo>
                  <a:lnTo>
                    <a:pt x="2862" y="3712"/>
                  </a:lnTo>
                  <a:cubicBezTo>
                    <a:pt x="2822" y="3691"/>
                    <a:pt x="2934" y="3671"/>
                    <a:pt x="3106" y="3671"/>
                  </a:cubicBezTo>
                  <a:cubicBezTo>
                    <a:pt x="3894" y="2396"/>
                    <a:pt x="4126" y="982"/>
                    <a:pt x="2503" y="264"/>
                  </a:cubicBezTo>
                  <a:cubicBezTo>
                    <a:pt x="2093" y="82"/>
                    <a:pt x="1672" y="0"/>
                    <a:pt x="1256" y="0"/>
                  </a:cubicBezTo>
                  <a:close/>
                  <a:moveTo>
                    <a:pt x="2862" y="3712"/>
                  </a:moveTo>
                  <a:cubicBezTo>
                    <a:pt x="2865" y="3714"/>
                    <a:pt x="2869" y="3715"/>
                    <a:pt x="2874" y="3717"/>
                  </a:cubicBezTo>
                  <a:cubicBezTo>
                    <a:pt x="2870" y="3716"/>
                    <a:pt x="2866" y="3714"/>
                    <a:pt x="2862" y="3712"/>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a:off x="10112650" y="1586950"/>
              <a:ext cx="190625" cy="124575"/>
            </a:xfrm>
            <a:custGeom>
              <a:avLst/>
              <a:gdLst/>
              <a:ahLst/>
              <a:cxnLst/>
              <a:rect l="l" t="t" r="r" b="b"/>
              <a:pathLst>
                <a:path w="7625" h="4983" extrusionOk="0">
                  <a:moveTo>
                    <a:pt x="4707" y="0"/>
                  </a:moveTo>
                  <a:cubicBezTo>
                    <a:pt x="4154" y="0"/>
                    <a:pt x="3597" y="150"/>
                    <a:pt x="3106" y="430"/>
                  </a:cubicBezTo>
                  <a:lnTo>
                    <a:pt x="3453" y="430"/>
                  </a:lnTo>
                  <a:cubicBezTo>
                    <a:pt x="3827" y="290"/>
                    <a:pt x="4215" y="214"/>
                    <a:pt x="4602" y="214"/>
                  </a:cubicBezTo>
                  <a:cubicBezTo>
                    <a:pt x="5176" y="214"/>
                    <a:pt x="5746" y="381"/>
                    <a:pt x="6258" y="754"/>
                  </a:cubicBezTo>
                  <a:cubicBezTo>
                    <a:pt x="7555" y="1704"/>
                    <a:pt x="7161" y="3466"/>
                    <a:pt x="5840" y="4207"/>
                  </a:cubicBezTo>
                  <a:cubicBezTo>
                    <a:pt x="5185" y="4564"/>
                    <a:pt x="4354" y="4738"/>
                    <a:pt x="3495" y="4738"/>
                  </a:cubicBezTo>
                  <a:cubicBezTo>
                    <a:pt x="2622" y="4738"/>
                    <a:pt x="1721" y="4558"/>
                    <a:pt x="950" y="4207"/>
                  </a:cubicBezTo>
                  <a:cubicBezTo>
                    <a:pt x="626" y="4184"/>
                    <a:pt x="325" y="4138"/>
                    <a:pt x="0" y="4068"/>
                  </a:cubicBezTo>
                  <a:lnTo>
                    <a:pt x="0" y="4068"/>
                  </a:lnTo>
                  <a:cubicBezTo>
                    <a:pt x="904" y="4694"/>
                    <a:pt x="2063" y="4903"/>
                    <a:pt x="3175" y="4972"/>
                  </a:cubicBezTo>
                  <a:cubicBezTo>
                    <a:pt x="3311" y="4979"/>
                    <a:pt x="3449" y="4982"/>
                    <a:pt x="3588" y="4982"/>
                  </a:cubicBezTo>
                  <a:cubicBezTo>
                    <a:pt x="4894" y="4982"/>
                    <a:pt x="6289" y="4657"/>
                    <a:pt x="7022" y="3443"/>
                  </a:cubicBezTo>
                  <a:cubicBezTo>
                    <a:pt x="7625" y="2423"/>
                    <a:pt x="7347" y="1241"/>
                    <a:pt x="6397" y="546"/>
                  </a:cubicBezTo>
                  <a:cubicBezTo>
                    <a:pt x="5892" y="174"/>
                    <a:pt x="5301" y="0"/>
                    <a:pt x="4707"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 name="Google Shape;604;p21"/>
          <p:cNvSpPr/>
          <p:nvPr/>
        </p:nvSpPr>
        <p:spPr>
          <a:xfrm>
            <a:off x="-502152" y="3577967"/>
            <a:ext cx="973500" cy="1298000"/>
          </a:xfrm>
          <a:prstGeom prst="mathMultiply">
            <a:avLst>
              <a:gd name="adj1" fmla="val 23520"/>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605"/>
        <p:cNvGrpSpPr/>
        <p:nvPr/>
      </p:nvGrpSpPr>
      <p:grpSpPr>
        <a:xfrm>
          <a:off x="0" y="0"/>
          <a:ext cx="0" cy="0"/>
          <a:chOff x="0" y="0"/>
          <a:chExt cx="0" cy="0"/>
        </a:xfrm>
      </p:grpSpPr>
      <p:sp>
        <p:nvSpPr>
          <p:cNvPr id="606" name="Google Shape;606;p22"/>
          <p:cNvSpPr txBox="1">
            <a:spLocks noGrp="1"/>
          </p:cNvSpPr>
          <p:nvPr>
            <p:ph type="subTitle" idx="1"/>
          </p:nvPr>
        </p:nvSpPr>
        <p:spPr>
          <a:xfrm>
            <a:off x="4734625" y="2881533"/>
            <a:ext cx="3480300" cy="18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r>
              <a:rPr lang="ru-RU" smtClean="0"/>
              <a:t>Образец подзаголовка</a:t>
            </a:r>
            <a:endParaRPr/>
          </a:p>
        </p:txBody>
      </p:sp>
      <p:grpSp>
        <p:nvGrpSpPr>
          <p:cNvPr id="2" name="Google Shape;607;p22"/>
          <p:cNvGrpSpPr/>
          <p:nvPr/>
        </p:nvGrpSpPr>
        <p:grpSpPr>
          <a:xfrm>
            <a:off x="-653356" y="4630222"/>
            <a:ext cx="1630890" cy="1061485"/>
            <a:chOff x="-653356" y="3472666"/>
            <a:chExt cx="1630890" cy="796114"/>
          </a:xfrm>
        </p:grpSpPr>
        <p:sp>
          <p:nvSpPr>
            <p:cNvPr id="608" name="Google Shape;608;p22"/>
            <p:cNvSpPr/>
            <p:nvPr/>
          </p:nvSpPr>
          <p:spPr>
            <a:xfrm>
              <a:off x="-637458" y="3489552"/>
              <a:ext cx="1608894" cy="764425"/>
            </a:xfrm>
            <a:custGeom>
              <a:avLst/>
              <a:gdLst/>
              <a:ahLst/>
              <a:cxnLst/>
              <a:rect l="l" t="t" r="r" b="b"/>
              <a:pathLst>
                <a:path w="29346" h="13943" extrusionOk="0">
                  <a:moveTo>
                    <a:pt x="22007" y="0"/>
                  </a:moveTo>
                  <a:cubicBezTo>
                    <a:pt x="20617" y="0"/>
                    <a:pt x="19284" y="795"/>
                    <a:pt x="18506" y="2043"/>
                  </a:cubicBezTo>
                  <a:cubicBezTo>
                    <a:pt x="18475" y="2084"/>
                    <a:pt x="18431" y="2102"/>
                    <a:pt x="18388" y="2102"/>
                  </a:cubicBezTo>
                  <a:cubicBezTo>
                    <a:pt x="18332" y="2102"/>
                    <a:pt x="18277" y="2072"/>
                    <a:pt x="18251" y="2020"/>
                  </a:cubicBezTo>
                  <a:cubicBezTo>
                    <a:pt x="18002" y="1202"/>
                    <a:pt x="17374" y="828"/>
                    <a:pt x="16741" y="828"/>
                  </a:cubicBezTo>
                  <a:cubicBezTo>
                    <a:pt x="15957" y="828"/>
                    <a:pt x="15165" y="1401"/>
                    <a:pt x="15076" y="2414"/>
                  </a:cubicBezTo>
                  <a:cubicBezTo>
                    <a:pt x="15446" y="2437"/>
                    <a:pt x="15794" y="2484"/>
                    <a:pt x="16142" y="2599"/>
                  </a:cubicBezTo>
                  <a:cubicBezTo>
                    <a:pt x="16290" y="2642"/>
                    <a:pt x="16244" y="2860"/>
                    <a:pt x="16110" y="2860"/>
                  </a:cubicBezTo>
                  <a:cubicBezTo>
                    <a:pt x="16098" y="2860"/>
                    <a:pt x="16086" y="2858"/>
                    <a:pt x="16072" y="2854"/>
                  </a:cubicBezTo>
                  <a:cubicBezTo>
                    <a:pt x="15646" y="2733"/>
                    <a:pt x="15233" y="2668"/>
                    <a:pt x="14820" y="2668"/>
                  </a:cubicBezTo>
                  <a:cubicBezTo>
                    <a:pt x="14445" y="2668"/>
                    <a:pt x="14070" y="2721"/>
                    <a:pt x="13685" y="2831"/>
                  </a:cubicBezTo>
                  <a:cubicBezTo>
                    <a:pt x="13677" y="2833"/>
                    <a:pt x="13670" y="2833"/>
                    <a:pt x="13663" y="2833"/>
                  </a:cubicBezTo>
                  <a:cubicBezTo>
                    <a:pt x="13564" y="2833"/>
                    <a:pt x="13531" y="2689"/>
                    <a:pt x="13639" y="2646"/>
                  </a:cubicBezTo>
                  <a:cubicBezTo>
                    <a:pt x="13894" y="2553"/>
                    <a:pt x="14149" y="2484"/>
                    <a:pt x="14427" y="2460"/>
                  </a:cubicBezTo>
                  <a:cubicBezTo>
                    <a:pt x="13870" y="1313"/>
                    <a:pt x="12689" y="818"/>
                    <a:pt x="11497" y="818"/>
                  </a:cubicBezTo>
                  <a:cubicBezTo>
                    <a:pt x="11100" y="818"/>
                    <a:pt x="10701" y="873"/>
                    <a:pt x="10325" y="977"/>
                  </a:cubicBezTo>
                  <a:cubicBezTo>
                    <a:pt x="8378" y="1510"/>
                    <a:pt x="7127" y="3179"/>
                    <a:pt x="7266" y="5172"/>
                  </a:cubicBezTo>
                  <a:cubicBezTo>
                    <a:pt x="7266" y="5251"/>
                    <a:pt x="7191" y="5297"/>
                    <a:pt x="7121" y="5297"/>
                  </a:cubicBezTo>
                  <a:cubicBezTo>
                    <a:pt x="7088" y="5297"/>
                    <a:pt x="7056" y="5287"/>
                    <a:pt x="7034" y="5265"/>
                  </a:cubicBezTo>
                  <a:cubicBezTo>
                    <a:pt x="6622" y="4842"/>
                    <a:pt x="5917" y="4562"/>
                    <a:pt x="5289" y="4562"/>
                  </a:cubicBezTo>
                  <a:cubicBezTo>
                    <a:pt x="4504" y="4562"/>
                    <a:pt x="3841" y="5000"/>
                    <a:pt x="4021" y="6145"/>
                  </a:cubicBezTo>
                  <a:cubicBezTo>
                    <a:pt x="4036" y="6190"/>
                    <a:pt x="4003" y="6216"/>
                    <a:pt x="3965" y="6216"/>
                  </a:cubicBezTo>
                  <a:cubicBezTo>
                    <a:pt x="3944" y="6216"/>
                    <a:pt x="3922" y="6208"/>
                    <a:pt x="3905" y="6192"/>
                  </a:cubicBezTo>
                  <a:lnTo>
                    <a:pt x="3882" y="6215"/>
                  </a:lnTo>
                  <a:cubicBezTo>
                    <a:pt x="3901" y="6215"/>
                    <a:pt x="3889" y="6244"/>
                    <a:pt x="3872" y="6244"/>
                  </a:cubicBezTo>
                  <a:cubicBezTo>
                    <a:pt x="3868" y="6244"/>
                    <a:pt x="3863" y="6243"/>
                    <a:pt x="3859" y="6238"/>
                  </a:cubicBezTo>
                  <a:cubicBezTo>
                    <a:pt x="3482" y="6033"/>
                    <a:pt x="3018" y="5930"/>
                    <a:pt x="2545" y="5930"/>
                  </a:cubicBezTo>
                  <a:cubicBezTo>
                    <a:pt x="1362" y="5930"/>
                    <a:pt x="124" y="6575"/>
                    <a:pt x="58" y="7883"/>
                  </a:cubicBezTo>
                  <a:cubicBezTo>
                    <a:pt x="1" y="9260"/>
                    <a:pt x="1080" y="9732"/>
                    <a:pt x="2229" y="9732"/>
                  </a:cubicBezTo>
                  <a:cubicBezTo>
                    <a:pt x="2937" y="9732"/>
                    <a:pt x="3671" y="9553"/>
                    <a:pt x="4183" y="9297"/>
                  </a:cubicBezTo>
                  <a:cubicBezTo>
                    <a:pt x="4199" y="9287"/>
                    <a:pt x="4216" y="9282"/>
                    <a:pt x="4232" y="9282"/>
                  </a:cubicBezTo>
                  <a:cubicBezTo>
                    <a:pt x="4289" y="9282"/>
                    <a:pt x="4340" y="9336"/>
                    <a:pt x="4322" y="9390"/>
                  </a:cubicBezTo>
                  <a:cubicBezTo>
                    <a:pt x="3697" y="11267"/>
                    <a:pt x="5643" y="13237"/>
                    <a:pt x="7312" y="13723"/>
                  </a:cubicBezTo>
                  <a:cubicBezTo>
                    <a:pt x="7620" y="13812"/>
                    <a:pt x="7931" y="13855"/>
                    <a:pt x="8237" y="13855"/>
                  </a:cubicBezTo>
                  <a:cubicBezTo>
                    <a:pt x="9611" y="13855"/>
                    <a:pt x="10877" y="12998"/>
                    <a:pt x="11275" y="11615"/>
                  </a:cubicBezTo>
                  <a:cubicBezTo>
                    <a:pt x="10904" y="11545"/>
                    <a:pt x="10580" y="11383"/>
                    <a:pt x="10278" y="11197"/>
                  </a:cubicBezTo>
                  <a:cubicBezTo>
                    <a:pt x="10220" y="11139"/>
                    <a:pt x="10260" y="11048"/>
                    <a:pt x="10329" y="11048"/>
                  </a:cubicBezTo>
                  <a:cubicBezTo>
                    <a:pt x="10342" y="11048"/>
                    <a:pt x="10356" y="11051"/>
                    <a:pt x="10371" y="11058"/>
                  </a:cubicBezTo>
                  <a:cubicBezTo>
                    <a:pt x="10695" y="11221"/>
                    <a:pt x="11020" y="11336"/>
                    <a:pt x="11344" y="11406"/>
                  </a:cubicBezTo>
                  <a:cubicBezTo>
                    <a:pt x="11365" y="11346"/>
                    <a:pt x="11415" y="11320"/>
                    <a:pt x="11470" y="11320"/>
                  </a:cubicBezTo>
                  <a:cubicBezTo>
                    <a:pt x="11541" y="11320"/>
                    <a:pt x="11619" y="11364"/>
                    <a:pt x="11646" y="11429"/>
                  </a:cubicBezTo>
                  <a:cubicBezTo>
                    <a:pt x="11657" y="11418"/>
                    <a:pt x="11675" y="11412"/>
                    <a:pt x="11689" y="11412"/>
                  </a:cubicBezTo>
                  <a:cubicBezTo>
                    <a:pt x="11704" y="11412"/>
                    <a:pt x="11715" y="11418"/>
                    <a:pt x="11715" y="11429"/>
                  </a:cubicBezTo>
                  <a:cubicBezTo>
                    <a:pt x="11790" y="11435"/>
                    <a:pt x="11864" y="11438"/>
                    <a:pt x="11939" y="11438"/>
                  </a:cubicBezTo>
                  <a:cubicBezTo>
                    <a:pt x="12142" y="11438"/>
                    <a:pt x="12346" y="11417"/>
                    <a:pt x="12550" y="11383"/>
                  </a:cubicBezTo>
                  <a:cubicBezTo>
                    <a:pt x="12557" y="11382"/>
                    <a:pt x="12564" y="11381"/>
                    <a:pt x="12571" y="11381"/>
                  </a:cubicBezTo>
                  <a:cubicBezTo>
                    <a:pt x="12695" y="11381"/>
                    <a:pt x="12751" y="11571"/>
                    <a:pt x="12619" y="11615"/>
                  </a:cubicBezTo>
                  <a:cubicBezTo>
                    <a:pt x="12410" y="11667"/>
                    <a:pt x="12189" y="11693"/>
                    <a:pt x="11964" y="11693"/>
                  </a:cubicBezTo>
                  <a:cubicBezTo>
                    <a:pt x="11889" y="11693"/>
                    <a:pt x="11814" y="11690"/>
                    <a:pt x="11738" y="11684"/>
                  </a:cubicBezTo>
                  <a:lnTo>
                    <a:pt x="11738" y="11684"/>
                  </a:lnTo>
                  <a:cubicBezTo>
                    <a:pt x="11831" y="12796"/>
                    <a:pt x="13175" y="13283"/>
                    <a:pt x="14102" y="13469"/>
                  </a:cubicBezTo>
                  <a:cubicBezTo>
                    <a:pt x="14368" y="13524"/>
                    <a:pt x="14643" y="13554"/>
                    <a:pt x="14915" y="13554"/>
                  </a:cubicBezTo>
                  <a:cubicBezTo>
                    <a:pt x="15897" y="13554"/>
                    <a:pt x="16840" y="13159"/>
                    <a:pt x="17185" y="12124"/>
                  </a:cubicBezTo>
                  <a:cubicBezTo>
                    <a:pt x="17208" y="12066"/>
                    <a:pt x="17260" y="12037"/>
                    <a:pt x="17312" y="12037"/>
                  </a:cubicBezTo>
                  <a:cubicBezTo>
                    <a:pt x="17364" y="12037"/>
                    <a:pt x="17416" y="12066"/>
                    <a:pt x="17439" y="12124"/>
                  </a:cubicBezTo>
                  <a:cubicBezTo>
                    <a:pt x="17956" y="13393"/>
                    <a:pt x="19340" y="13943"/>
                    <a:pt x="20830" y="13943"/>
                  </a:cubicBezTo>
                  <a:cubicBezTo>
                    <a:pt x="23423" y="13943"/>
                    <a:pt x="26339" y="12281"/>
                    <a:pt x="25574" y="9853"/>
                  </a:cubicBezTo>
                  <a:cubicBezTo>
                    <a:pt x="25536" y="9739"/>
                    <a:pt x="25639" y="9656"/>
                    <a:pt x="25741" y="9656"/>
                  </a:cubicBezTo>
                  <a:cubicBezTo>
                    <a:pt x="25763" y="9656"/>
                    <a:pt x="25785" y="9660"/>
                    <a:pt x="25806" y="9668"/>
                  </a:cubicBezTo>
                  <a:cubicBezTo>
                    <a:pt x="25764" y="9647"/>
                    <a:pt x="25797" y="9571"/>
                    <a:pt x="25853" y="9571"/>
                  </a:cubicBezTo>
                  <a:cubicBezTo>
                    <a:pt x="25860" y="9571"/>
                    <a:pt x="25868" y="9573"/>
                    <a:pt x="25875" y="9575"/>
                  </a:cubicBezTo>
                  <a:cubicBezTo>
                    <a:pt x="26082" y="9631"/>
                    <a:pt x="26298" y="9658"/>
                    <a:pt x="26516" y="9658"/>
                  </a:cubicBezTo>
                  <a:cubicBezTo>
                    <a:pt x="27570" y="9658"/>
                    <a:pt x="28666" y="9028"/>
                    <a:pt x="28934" y="7953"/>
                  </a:cubicBezTo>
                  <a:cubicBezTo>
                    <a:pt x="29346" y="6432"/>
                    <a:pt x="27851" y="6072"/>
                    <a:pt x="26583" y="6072"/>
                  </a:cubicBezTo>
                  <a:cubicBezTo>
                    <a:pt x="26209" y="6072"/>
                    <a:pt x="25854" y="6103"/>
                    <a:pt x="25574" y="6145"/>
                  </a:cubicBezTo>
                  <a:cubicBezTo>
                    <a:pt x="25538" y="6202"/>
                    <a:pt x="25487" y="6226"/>
                    <a:pt x="25436" y="6226"/>
                  </a:cubicBezTo>
                  <a:cubicBezTo>
                    <a:pt x="25322" y="6226"/>
                    <a:pt x="25209" y="6104"/>
                    <a:pt x="25273" y="5960"/>
                  </a:cubicBezTo>
                  <a:cubicBezTo>
                    <a:pt x="26362" y="4013"/>
                    <a:pt x="25806" y="1557"/>
                    <a:pt x="23789" y="467"/>
                  </a:cubicBezTo>
                  <a:cubicBezTo>
                    <a:pt x="23211" y="147"/>
                    <a:pt x="22604" y="0"/>
                    <a:pt x="2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2"/>
            <p:cNvSpPr/>
            <p:nvPr/>
          </p:nvSpPr>
          <p:spPr>
            <a:xfrm>
              <a:off x="-653356" y="3473214"/>
              <a:ext cx="1629892" cy="795566"/>
            </a:xfrm>
            <a:custGeom>
              <a:avLst/>
              <a:gdLst/>
              <a:ahLst/>
              <a:cxnLst/>
              <a:rect l="l" t="t" r="r" b="b"/>
              <a:pathLst>
                <a:path w="29729" h="14511" extrusionOk="0">
                  <a:moveTo>
                    <a:pt x="22302" y="1"/>
                  </a:moveTo>
                  <a:cubicBezTo>
                    <a:pt x="20881" y="1"/>
                    <a:pt x="19495" y="727"/>
                    <a:pt x="18703" y="1994"/>
                  </a:cubicBezTo>
                  <a:cubicBezTo>
                    <a:pt x="18356" y="1261"/>
                    <a:pt x="17671" y="909"/>
                    <a:pt x="17000" y="909"/>
                  </a:cubicBezTo>
                  <a:cubicBezTo>
                    <a:pt x="16101" y="909"/>
                    <a:pt x="15227" y="1541"/>
                    <a:pt x="15227" y="2735"/>
                  </a:cubicBezTo>
                  <a:lnTo>
                    <a:pt x="15018" y="2735"/>
                  </a:lnTo>
                  <a:cubicBezTo>
                    <a:pt x="15041" y="2689"/>
                    <a:pt x="15041" y="2642"/>
                    <a:pt x="15018" y="2596"/>
                  </a:cubicBezTo>
                  <a:cubicBezTo>
                    <a:pt x="14424" y="1337"/>
                    <a:pt x="13104" y="778"/>
                    <a:pt x="11775" y="778"/>
                  </a:cubicBezTo>
                  <a:cubicBezTo>
                    <a:pt x="11342" y="778"/>
                    <a:pt x="10909" y="837"/>
                    <a:pt x="10499" y="951"/>
                  </a:cubicBezTo>
                  <a:cubicBezTo>
                    <a:pt x="8598" y="1484"/>
                    <a:pt x="7162" y="3175"/>
                    <a:pt x="7254" y="5169"/>
                  </a:cubicBezTo>
                  <a:cubicBezTo>
                    <a:pt x="6809" y="4822"/>
                    <a:pt x="6282" y="4570"/>
                    <a:pt x="5731" y="4570"/>
                  </a:cubicBezTo>
                  <a:cubicBezTo>
                    <a:pt x="5507" y="4570"/>
                    <a:pt x="5280" y="4611"/>
                    <a:pt x="5053" y="4705"/>
                  </a:cubicBezTo>
                  <a:cubicBezTo>
                    <a:pt x="4381" y="5030"/>
                    <a:pt x="4010" y="5748"/>
                    <a:pt x="4195" y="6466"/>
                  </a:cubicBezTo>
                  <a:cubicBezTo>
                    <a:pt x="4195" y="6490"/>
                    <a:pt x="4195" y="6490"/>
                    <a:pt x="4195" y="6490"/>
                  </a:cubicBezTo>
                  <a:cubicBezTo>
                    <a:pt x="4203" y="6514"/>
                    <a:pt x="4223" y="6524"/>
                    <a:pt x="4243" y="6524"/>
                  </a:cubicBezTo>
                  <a:cubicBezTo>
                    <a:pt x="4282" y="6524"/>
                    <a:pt x="4326" y="6488"/>
                    <a:pt x="4311" y="6443"/>
                  </a:cubicBezTo>
                  <a:cubicBezTo>
                    <a:pt x="4130" y="5305"/>
                    <a:pt x="4800" y="4867"/>
                    <a:pt x="5589" y="4867"/>
                  </a:cubicBezTo>
                  <a:cubicBezTo>
                    <a:pt x="6214" y="4867"/>
                    <a:pt x="6914" y="5142"/>
                    <a:pt x="7324" y="5563"/>
                  </a:cubicBezTo>
                  <a:cubicBezTo>
                    <a:pt x="7346" y="5592"/>
                    <a:pt x="7378" y="5605"/>
                    <a:pt x="7412" y="5605"/>
                  </a:cubicBezTo>
                  <a:cubicBezTo>
                    <a:pt x="7481" y="5605"/>
                    <a:pt x="7556" y="5548"/>
                    <a:pt x="7556" y="5470"/>
                  </a:cubicBezTo>
                  <a:cubicBezTo>
                    <a:pt x="7417" y="3477"/>
                    <a:pt x="8668" y="1808"/>
                    <a:pt x="10592" y="1275"/>
                  </a:cubicBezTo>
                  <a:cubicBezTo>
                    <a:pt x="10974" y="1171"/>
                    <a:pt x="11377" y="1116"/>
                    <a:pt x="11777" y="1116"/>
                  </a:cubicBezTo>
                  <a:cubicBezTo>
                    <a:pt x="12979" y="1116"/>
                    <a:pt x="14160" y="1611"/>
                    <a:pt x="14717" y="2758"/>
                  </a:cubicBezTo>
                  <a:cubicBezTo>
                    <a:pt x="14439" y="2805"/>
                    <a:pt x="14184" y="2851"/>
                    <a:pt x="13929" y="2944"/>
                  </a:cubicBezTo>
                  <a:cubicBezTo>
                    <a:pt x="13821" y="2987"/>
                    <a:pt x="13854" y="3131"/>
                    <a:pt x="13953" y="3131"/>
                  </a:cubicBezTo>
                  <a:cubicBezTo>
                    <a:pt x="13960" y="3131"/>
                    <a:pt x="13967" y="3131"/>
                    <a:pt x="13975" y="3129"/>
                  </a:cubicBezTo>
                  <a:cubicBezTo>
                    <a:pt x="14360" y="3019"/>
                    <a:pt x="14735" y="2966"/>
                    <a:pt x="15110" y="2966"/>
                  </a:cubicBezTo>
                  <a:cubicBezTo>
                    <a:pt x="15523" y="2966"/>
                    <a:pt x="15936" y="3031"/>
                    <a:pt x="16362" y="3152"/>
                  </a:cubicBezTo>
                  <a:cubicBezTo>
                    <a:pt x="16376" y="3156"/>
                    <a:pt x="16388" y="3158"/>
                    <a:pt x="16400" y="3158"/>
                  </a:cubicBezTo>
                  <a:cubicBezTo>
                    <a:pt x="16531" y="3158"/>
                    <a:pt x="16559" y="2940"/>
                    <a:pt x="16432" y="2897"/>
                  </a:cubicBezTo>
                  <a:cubicBezTo>
                    <a:pt x="16084" y="2782"/>
                    <a:pt x="15713" y="2735"/>
                    <a:pt x="15366" y="2712"/>
                  </a:cubicBezTo>
                  <a:cubicBezTo>
                    <a:pt x="15443" y="1709"/>
                    <a:pt x="16241" y="1134"/>
                    <a:pt x="17031" y="1134"/>
                  </a:cubicBezTo>
                  <a:cubicBezTo>
                    <a:pt x="17665" y="1134"/>
                    <a:pt x="18293" y="1503"/>
                    <a:pt x="18541" y="2318"/>
                  </a:cubicBezTo>
                  <a:cubicBezTo>
                    <a:pt x="18566" y="2382"/>
                    <a:pt x="18620" y="2417"/>
                    <a:pt x="18674" y="2417"/>
                  </a:cubicBezTo>
                  <a:cubicBezTo>
                    <a:pt x="18719" y="2417"/>
                    <a:pt x="18764" y="2393"/>
                    <a:pt x="18796" y="2341"/>
                  </a:cubicBezTo>
                  <a:cubicBezTo>
                    <a:pt x="19574" y="1092"/>
                    <a:pt x="20909" y="308"/>
                    <a:pt x="22300" y="308"/>
                  </a:cubicBezTo>
                  <a:cubicBezTo>
                    <a:pt x="22896" y="308"/>
                    <a:pt x="23502" y="452"/>
                    <a:pt x="24079" y="765"/>
                  </a:cubicBezTo>
                  <a:cubicBezTo>
                    <a:pt x="26096" y="1878"/>
                    <a:pt x="26652" y="4311"/>
                    <a:pt x="25563" y="6281"/>
                  </a:cubicBezTo>
                  <a:cubicBezTo>
                    <a:pt x="25499" y="6408"/>
                    <a:pt x="25611" y="6525"/>
                    <a:pt x="25724" y="6525"/>
                  </a:cubicBezTo>
                  <a:cubicBezTo>
                    <a:pt x="25776" y="6525"/>
                    <a:pt x="25828" y="6501"/>
                    <a:pt x="25864" y="6443"/>
                  </a:cubicBezTo>
                  <a:cubicBezTo>
                    <a:pt x="26144" y="6401"/>
                    <a:pt x="26499" y="6370"/>
                    <a:pt x="26873" y="6370"/>
                  </a:cubicBezTo>
                  <a:cubicBezTo>
                    <a:pt x="28141" y="6370"/>
                    <a:pt x="29636" y="6730"/>
                    <a:pt x="29224" y="8251"/>
                  </a:cubicBezTo>
                  <a:cubicBezTo>
                    <a:pt x="28956" y="9326"/>
                    <a:pt x="27860" y="9956"/>
                    <a:pt x="26793" y="9956"/>
                  </a:cubicBezTo>
                  <a:cubicBezTo>
                    <a:pt x="26572" y="9956"/>
                    <a:pt x="26353" y="9929"/>
                    <a:pt x="26142" y="9873"/>
                  </a:cubicBezTo>
                  <a:cubicBezTo>
                    <a:pt x="26137" y="9871"/>
                    <a:pt x="26132" y="9869"/>
                    <a:pt x="26127" y="9869"/>
                  </a:cubicBezTo>
                  <a:cubicBezTo>
                    <a:pt x="26087" y="9869"/>
                    <a:pt x="26054" y="9948"/>
                    <a:pt x="26096" y="9989"/>
                  </a:cubicBezTo>
                  <a:cubicBezTo>
                    <a:pt x="26069" y="9973"/>
                    <a:pt x="26040" y="9966"/>
                    <a:pt x="26012" y="9966"/>
                  </a:cubicBezTo>
                  <a:cubicBezTo>
                    <a:pt x="25916" y="9966"/>
                    <a:pt x="25828" y="10049"/>
                    <a:pt x="25864" y="10174"/>
                  </a:cubicBezTo>
                  <a:cubicBezTo>
                    <a:pt x="26629" y="12586"/>
                    <a:pt x="23717" y="14242"/>
                    <a:pt x="21125" y="14242"/>
                  </a:cubicBezTo>
                  <a:cubicBezTo>
                    <a:pt x="19632" y="14242"/>
                    <a:pt x="18246" y="13693"/>
                    <a:pt x="17729" y="12422"/>
                  </a:cubicBezTo>
                  <a:cubicBezTo>
                    <a:pt x="17706" y="12364"/>
                    <a:pt x="17654" y="12335"/>
                    <a:pt x="17602" y="12335"/>
                  </a:cubicBezTo>
                  <a:cubicBezTo>
                    <a:pt x="17550" y="12335"/>
                    <a:pt x="17498" y="12364"/>
                    <a:pt x="17475" y="12422"/>
                  </a:cubicBezTo>
                  <a:cubicBezTo>
                    <a:pt x="17111" y="13457"/>
                    <a:pt x="16180" y="13852"/>
                    <a:pt x="15202" y="13852"/>
                  </a:cubicBezTo>
                  <a:cubicBezTo>
                    <a:pt x="14932" y="13852"/>
                    <a:pt x="14658" y="13822"/>
                    <a:pt x="14392" y="13767"/>
                  </a:cubicBezTo>
                  <a:cubicBezTo>
                    <a:pt x="13465" y="13581"/>
                    <a:pt x="12121" y="13094"/>
                    <a:pt x="12028" y="12005"/>
                  </a:cubicBezTo>
                  <a:lnTo>
                    <a:pt x="12028" y="12005"/>
                  </a:lnTo>
                  <a:cubicBezTo>
                    <a:pt x="12100" y="12011"/>
                    <a:pt x="12171" y="12014"/>
                    <a:pt x="12241" y="12014"/>
                  </a:cubicBezTo>
                  <a:cubicBezTo>
                    <a:pt x="12471" y="12014"/>
                    <a:pt x="12697" y="11983"/>
                    <a:pt x="12909" y="11913"/>
                  </a:cubicBezTo>
                  <a:cubicBezTo>
                    <a:pt x="13041" y="11869"/>
                    <a:pt x="12985" y="11679"/>
                    <a:pt x="12861" y="11679"/>
                  </a:cubicBezTo>
                  <a:cubicBezTo>
                    <a:pt x="12854" y="11679"/>
                    <a:pt x="12847" y="11680"/>
                    <a:pt x="12840" y="11681"/>
                  </a:cubicBezTo>
                  <a:cubicBezTo>
                    <a:pt x="12636" y="11715"/>
                    <a:pt x="12432" y="11736"/>
                    <a:pt x="12229" y="11736"/>
                  </a:cubicBezTo>
                  <a:cubicBezTo>
                    <a:pt x="12154" y="11736"/>
                    <a:pt x="12080" y="11733"/>
                    <a:pt x="12005" y="11727"/>
                  </a:cubicBezTo>
                  <a:lnTo>
                    <a:pt x="11936" y="11727"/>
                  </a:lnTo>
                  <a:cubicBezTo>
                    <a:pt x="11909" y="11662"/>
                    <a:pt x="11831" y="11618"/>
                    <a:pt x="11760" y="11618"/>
                  </a:cubicBezTo>
                  <a:cubicBezTo>
                    <a:pt x="11705" y="11618"/>
                    <a:pt x="11655" y="11644"/>
                    <a:pt x="11634" y="11704"/>
                  </a:cubicBezTo>
                  <a:cubicBezTo>
                    <a:pt x="11310" y="11634"/>
                    <a:pt x="10985" y="11542"/>
                    <a:pt x="10661" y="11356"/>
                  </a:cubicBezTo>
                  <a:cubicBezTo>
                    <a:pt x="10646" y="11349"/>
                    <a:pt x="10632" y="11346"/>
                    <a:pt x="10619" y="11346"/>
                  </a:cubicBezTo>
                  <a:cubicBezTo>
                    <a:pt x="10550" y="11346"/>
                    <a:pt x="10510" y="11437"/>
                    <a:pt x="10568" y="11495"/>
                  </a:cubicBezTo>
                  <a:cubicBezTo>
                    <a:pt x="10870" y="11704"/>
                    <a:pt x="11217" y="11843"/>
                    <a:pt x="11565" y="11936"/>
                  </a:cubicBezTo>
                  <a:cubicBezTo>
                    <a:pt x="11167" y="13300"/>
                    <a:pt x="9902" y="14153"/>
                    <a:pt x="8529" y="14153"/>
                  </a:cubicBezTo>
                  <a:cubicBezTo>
                    <a:pt x="8222" y="14153"/>
                    <a:pt x="7911" y="14110"/>
                    <a:pt x="7602" y="14021"/>
                  </a:cubicBezTo>
                  <a:cubicBezTo>
                    <a:pt x="5933" y="13535"/>
                    <a:pt x="3987" y="11565"/>
                    <a:pt x="4612" y="9711"/>
                  </a:cubicBezTo>
                  <a:cubicBezTo>
                    <a:pt x="4630" y="9639"/>
                    <a:pt x="4578" y="9580"/>
                    <a:pt x="4521" y="9580"/>
                  </a:cubicBezTo>
                  <a:cubicBezTo>
                    <a:pt x="4505" y="9580"/>
                    <a:pt x="4489" y="9585"/>
                    <a:pt x="4473" y="9595"/>
                  </a:cubicBezTo>
                  <a:cubicBezTo>
                    <a:pt x="3957" y="9853"/>
                    <a:pt x="3215" y="10036"/>
                    <a:pt x="2502" y="10036"/>
                  </a:cubicBezTo>
                  <a:cubicBezTo>
                    <a:pt x="1359" y="10036"/>
                    <a:pt x="291" y="9566"/>
                    <a:pt x="348" y="8181"/>
                  </a:cubicBezTo>
                  <a:cubicBezTo>
                    <a:pt x="414" y="6882"/>
                    <a:pt x="1636" y="6236"/>
                    <a:pt x="2804" y="6236"/>
                  </a:cubicBezTo>
                  <a:cubicBezTo>
                    <a:pt x="3281" y="6236"/>
                    <a:pt x="3749" y="6344"/>
                    <a:pt x="4126" y="6559"/>
                  </a:cubicBezTo>
                  <a:cubicBezTo>
                    <a:pt x="4149" y="6559"/>
                    <a:pt x="4195" y="6536"/>
                    <a:pt x="4172" y="6513"/>
                  </a:cubicBezTo>
                  <a:cubicBezTo>
                    <a:pt x="3774" y="6180"/>
                    <a:pt x="3262" y="6027"/>
                    <a:pt x="2738" y="6027"/>
                  </a:cubicBezTo>
                  <a:cubicBezTo>
                    <a:pt x="1585" y="6027"/>
                    <a:pt x="370" y="6763"/>
                    <a:pt x="163" y="7926"/>
                  </a:cubicBezTo>
                  <a:cubicBezTo>
                    <a:pt x="0" y="8807"/>
                    <a:pt x="533" y="9641"/>
                    <a:pt x="1298" y="10035"/>
                  </a:cubicBezTo>
                  <a:cubicBezTo>
                    <a:pt x="1666" y="10248"/>
                    <a:pt x="2099" y="10348"/>
                    <a:pt x="2515" y="10348"/>
                  </a:cubicBezTo>
                  <a:cubicBezTo>
                    <a:pt x="2597" y="10348"/>
                    <a:pt x="2678" y="10344"/>
                    <a:pt x="2758" y="10337"/>
                  </a:cubicBezTo>
                  <a:cubicBezTo>
                    <a:pt x="2967" y="10337"/>
                    <a:pt x="3199" y="10290"/>
                    <a:pt x="3407" y="10244"/>
                  </a:cubicBezTo>
                  <a:cubicBezTo>
                    <a:pt x="3562" y="10200"/>
                    <a:pt x="3930" y="9964"/>
                    <a:pt x="4124" y="9964"/>
                  </a:cubicBezTo>
                  <a:cubicBezTo>
                    <a:pt x="4132" y="9964"/>
                    <a:pt x="4141" y="9965"/>
                    <a:pt x="4149" y="9966"/>
                  </a:cubicBezTo>
                  <a:cubicBezTo>
                    <a:pt x="4172" y="9977"/>
                    <a:pt x="4195" y="9983"/>
                    <a:pt x="4215" y="9983"/>
                  </a:cubicBezTo>
                  <a:cubicBezTo>
                    <a:pt x="4236" y="9983"/>
                    <a:pt x="4253" y="9977"/>
                    <a:pt x="4265" y="9966"/>
                  </a:cubicBezTo>
                  <a:lnTo>
                    <a:pt x="4265" y="9966"/>
                  </a:lnTo>
                  <a:cubicBezTo>
                    <a:pt x="4242" y="10012"/>
                    <a:pt x="4242" y="10105"/>
                    <a:pt x="4265" y="10267"/>
                  </a:cubicBezTo>
                  <a:cubicBezTo>
                    <a:pt x="4311" y="10452"/>
                    <a:pt x="4288" y="10684"/>
                    <a:pt x="4311" y="10893"/>
                  </a:cubicBezTo>
                  <a:cubicBezTo>
                    <a:pt x="4404" y="11495"/>
                    <a:pt x="4705" y="12052"/>
                    <a:pt x="5076" y="12538"/>
                  </a:cubicBezTo>
                  <a:cubicBezTo>
                    <a:pt x="5655" y="13326"/>
                    <a:pt x="6443" y="13975"/>
                    <a:pt x="7370" y="14276"/>
                  </a:cubicBezTo>
                  <a:cubicBezTo>
                    <a:pt x="7749" y="14406"/>
                    <a:pt x="8143" y="14468"/>
                    <a:pt x="8535" y="14468"/>
                  </a:cubicBezTo>
                  <a:cubicBezTo>
                    <a:pt x="10038" y="14468"/>
                    <a:pt x="11503" y="13554"/>
                    <a:pt x="11889" y="12028"/>
                  </a:cubicBezTo>
                  <a:cubicBezTo>
                    <a:pt x="11913" y="13303"/>
                    <a:pt x="13604" y="13882"/>
                    <a:pt x="14670" y="14021"/>
                  </a:cubicBezTo>
                  <a:cubicBezTo>
                    <a:pt x="14863" y="14052"/>
                    <a:pt x="15056" y="14067"/>
                    <a:pt x="15247" y="14067"/>
                  </a:cubicBezTo>
                  <a:cubicBezTo>
                    <a:pt x="16227" y="14067"/>
                    <a:pt x="17148" y="13659"/>
                    <a:pt x="17614" y="12747"/>
                  </a:cubicBezTo>
                  <a:cubicBezTo>
                    <a:pt x="18274" y="14034"/>
                    <a:pt x="19722" y="14511"/>
                    <a:pt x="21145" y="14511"/>
                  </a:cubicBezTo>
                  <a:cubicBezTo>
                    <a:pt x="21720" y="14511"/>
                    <a:pt x="22291" y="14433"/>
                    <a:pt x="22805" y="14300"/>
                  </a:cubicBezTo>
                  <a:cubicBezTo>
                    <a:pt x="24589" y="13836"/>
                    <a:pt x="26884" y="12214"/>
                    <a:pt x="26165" y="10082"/>
                  </a:cubicBezTo>
                  <a:cubicBezTo>
                    <a:pt x="26165" y="10059"/>
                    <a:pt x="26142" y="10035"/>
                    <a:pt x="26119" y="10012"/>
                  </a:cubicBezTo>
                  <a:lnTo>
                    <a:pt x="26119" y="10012"/>
                  </a:lnTo>
                  <a:cubicBezTo>
                    <a:pt x="26373" y="10094"/>
                    <a:pt x="26641" y="10133"/>
                    <a:pt x="26911" y="10133"/>
                  </a:cubicBezTo>
                  <a:cubicBezTo>
                    <a:pt x="28166" y="10133"/>
                    <a:pt x="29462" y="9285"/>
                    <a:pt x="29595" y="7950"/>
                  </a:cubicBezTo>
                  <a:cubicBezTo>
                    <a:pt x="29729" y="6478"/>
                    <a:pt x="28176" y="6015"/>
                    <a:pt x="26847" y="6015"/>
                  </a:cubicBezTo>
                  <a:cubicBezTo>
                    <a:pt x="26565" y="6015"/>
                    <a:pt x="26293" y="6036"/>
                    <a:pt x="26049" y="6072"/>
                  </a:cubicBezTo>
                  <a:cubicBezTo>
                    <a:pt x="27000" y="4056"/>
                    <a:pt x="26281" y="1576"/>
                    <a:pt x="24242" y="487"/>
                  </a:cubicBezTo>
                  <a:cubicBezTo>
                    <a:pt x="23625" y="157"/>
                    <a:pt x="22960" y="1"/>
                    <a:pt x="2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2"/>
            <p:cNvSpPr/>
            <p:nvPr/>
          </p:nvSpPr>
          <p:spPr>
            <a:xfrm>
              <a:off x="13655" y="3489278"/>
              <a:ext cx="958067" cy="764699"/>
            </a:xfrm>
            <a:custGeom>
              <a:avLst/>
              <a:gdLst/>
              <a:ahLst/>
              <a:cxnLst/>
              <a:rect l="l" t="t" r="r" b="b"/>
              <a:pathLst>
                <a:path w="17475" h="13948" extrusionOk="0">
                  <a:moveTo>
                    <a:pt x="10135" y="1"/>
                  </a:moveTo>
                  <a:cubicBezTo>
                    <a:pt x="9449" y="1"/>
                    <a:pt x="8776" y="195"/>
                    <a:pt x="8181" y="542"/>
                  </a:cubicBezTo>
                  <a:cubicBezTo>
                    <a:pt x="8552" y="658"/>
                    <a:pt x="8900" y="797"/>
                    <a:pt x="9224" y="959"/>
                  </a:cubicBezTo>
                  <a:cubicBezTo>
                    <a:pt x="10337" y="1469"/>
                    <a:pt x="11449" y="2349"/>
                    <a:pt x="12121" y="3369"/>
                  </a:cubicBezTo>
                  <a:cubicBezTo>
                    <a:pt x="12747" y="4273"/>
                    <a:pt x="12724" y="5200"/>
                    <a:pt x="12608" y="6173"/>
                  </a:cubicBezTo>
                  <a:cubicBezTo>
                    <a:pt x="13512" y="6220"/>
                    <a:pt x="14439" y="6475"/>
                    <a:pt x="14693" y="7448"/>
                  </a:cubicBezTo>
                  <a:cubicBezTo>
                    <a:pt x="14995" y="8468"/>
                    <a:pt x="14114" y="9232"/>
                    <a:pt x="13210" y="9557"/>
                  </a:cubicBezTo>
                  <a:cubicBezTo>
                    <a:pt x="12809" y="11726"/>
                    <a:pt x="10906" y="12836"/>
                    <a:pt x="8964" y="12836"/>
                  </a:cubicBezTo>
                  <a:cubicBezTo>
                    <a:pt x="7545" y="12836"/>
                    <a:pt x="6105" y="12244"/>
                    <a:pt x="5215" y="11040"/>
                  </a:cubicBezTo>
                  <a:cubicBezTo>
                    <a:pt x="4589" y="11689"/>
                    <a:pt x="3824" y="12176"/>
                    <a:pt x="2874" y="12315"/>
                  </a:cubicBezTo>
                  <a:cubicBezTo>
                    <a:pt x="2729" y="12333"/>
                    <a:pt x="2585" y="12341"/>
                    <a:pt x="2444" y="12341"/>
                  </a:cubicBezTo>
                  <a:cubicBezTo>
                    <a:pt x="1663" y="12341"/>
                    <a:pt x="946" y="12082"/>
                    <a:pt x="279" y="11689"/>
                  </a:cubicBezTo>
                  <a:lnTo>
                    <a:pt x="232" y="11689"/>
                  </a:lnTo>
                  <a:cubicBezTo>
                    <a:pt x="163" y="11851"/>
                    <a:pt x="93" y="12014"/>
                    <a:pt x="0" y="12153"/>
                  </a:cubicBezTo>
                  <a:cubicBezTo>
                    <a:pt x="348" y="12941"/>
                    <a:pt x="1437" y="13311"/>
                    <a:pt x="2248" y="13474"/>
                  </a:cubicBezTo>
                  <a:cubicBezTo>
                    <a:pt x="2502" y="13521"/>
                    <a:pt x="2761" y="13547"/>
                    <a:pt x="3019" y="13547"/>
                  </a:cubicBezTo>
                  <a:cubicBezTo>
                    <a:pt x="4010" y="13547"/>
                    <a:pt x="4963" y="13160"/>
                    <a:pt x="5331" y="12129"/>
                  </a:cubicBezTo>
                  <a:cubicBezTo>
                    <a:pt x="5353" y="12063"/>
                    <a:pt x="5396" y="12034"/>
                    <a:pt x="5440" y="12034"/>
                  </a:cubicBezTo>
                  <a:cubicBezTo>
                    <a:pt x="5489" y="12034"/>
                    <a:pt x="5538" y="12069"/>
                    <a:pt x="5562" y="12129"/>
                  </a:cubicBezTo>
                  <a:cubicBezTo>
                    <a:pt x="6087" y="13398"/>
                    <a:pt x="7476" y="13948"/>
                    <a:pt x="8970" y="13948"/>
                  </a:cubicBezTo>
                  <a:cubicBezTo>
                    <a:pt x="11566" y="13948"/>
                    <a:pt x="14477" y="12286"/>
                    <a:pt x="13697" y="9858"/>
                  </a:cubicBezTo>
                  <a:cubicBezTo>
                    <a:pt x="13659" y="9744"/>
                    <a:pt x="13762" y="9661"/>
                    <a:pt x="13864" y="9661"/>
                  </a:cubicBezTo>
                  <a:cubicBezTo>
                    <a:pt x="13886" y="9661"/>
                    <a:pt x="13908" y="9665"/>
                    <a:pt x="13929" y="9673"/>
                  </a:cubicBezTo>
                  <a:cubicBezTo>
                    <a:pt x="13889" y="9633"/>
                    <a:pt x="13918" y="9576"/>
                    <a:pt x="13971" y="9576"/>
                  </a:cubicBezTo>
                  <a:cubicBezTo>
                    <a:pt x="13980" y="9576"/>
                    <a:pt x="13989" y="9577"/>
                    <a:pt x="13998" y="9580"/>
                  </a:cubicBezTo>
                  <a:cubicBezTo>
                    <a:pt x="14205" y="9636"/>
                    <a:pt x="14421" y="9663"/>
                    <a:pt x="14640" y="9663"/>
                  </a:cubicBezTo>
                  <a:cubicBezTo>
                    <a:pt x="15693" y="9663"/>
                    <a:pt x="16793" y="9033"/>
                    <a:pt x="17081" y="7958"/>
                  </a:cubicBezTo>
                  <a:cubicBezTo>
                    <a:pt x="17474" y="6437"/>
                    <a:pt x="15975" y="6077"/>
                    <a:pt x="14706" y="6077"/>
                  </a:cubicBezTo>
                  <a:cubicBezTo>
                    <a:pt x="14332" y="6077"/>
                    <a:pt x="13977" y="6108"/>
                    <a:pt x="13697" y="6150"/>
                  </a:cubicBezTo>
                  <a:cubicBezTo>
                    <a:pt x="13661" y="6207"/>
                    <a:pt x="13610" y="6231"/>
                    <a:pt x="13560" y="6231"/>
                  </a:cubicBezTo>
                  <a:cubicBezTo>
                    <a:pt x="13447" y="6231"/>
                    <a:pt x="13339" y="6109"/>
                    <a:pt x="13419" y="5965"/>
                  </a:cubicBezTo>
                  <a:cubicBezTo>
                    <a:pt x="14508" y="4018"/>
                    <a:pt x="13929" y="1562"/>
                    <a:pt x="11912" y="472"/>
                  </a:cubicBezTo>
                  <a:cubicBezTo>
                    <a:pt x="11340" y="148"/>
                    <a:pt x="10733" y="1"/>
                    <a:pt x="1013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2"/>
            <p:cNvSpPr/>
            <p:nvPr/>
          </p:nvSpPr>
          <p:spPr>
            <a:xfrm>
              <a:off x="7295" y="3472666"/>
              <a:ext cx="970238" cy="795456"/>
            </a:xfrm>
            <a:custGeom>
              <a:avLst/>
              <a:gdLst/>
              <a:ahLst/>
              <a:cxnLst/>
              <a:rect l="l" t="t" r="r" b="b"/>
              <a:pathLst>
                <a:path w="17697" h="14509" extrusionOk="0">
                  <a:moveTo>
                    <a:pt x="10291" y="0"/>
                  </a:moveTo>
                  <a:cubicBezTo>
                    <a:pt x="9445" y="0"/>
                    <a:pt x="8611" y="257"/>
                    <a:pt x="7903" y="729"/>
                  </a:cubicBezTo>
                  <a:cubicBezTo>
                    <a:pt x="8042" y="752"/>
                    <a:pt x="8158" y="798"/>
                    <a:pt x="8297" y="845"/>
                  </a:cubicBezTo>
                  <a:cubicBezTo>
                    <a:pt x="8892" y="498"/>
                    <a:pt x="9565" y="304"/>
                    <a:pt x="10251" y="304"/>
                  </a:cubicBezTo>
                  <a:cubicBezTo>
                    <a:pt x="10849" y="304"/>
                    <a:pt x="11456" y="451"/>
                    <a:pt x="12028" y="775"/>
                  </a:cubicBezTo>
                  <a:cubicBezTo>
                    <a:pt x="14045" y="1865"/>
                    <a:pt x="14624" y="4321"/>
                    <a:pt x="13512" y="6268"/>
                  </a:cubicBezTo>
                  <a:cubicBezTo>
                    <a:pt x="13448" y="6412"/>
                    <a:pt x="13561" y="6534"/>
                    <a:pt x="13675" y="6534"/>
                  </a:cubicBezTo>
                  <a:cubicBezTo>
                    <a:pt x="13726" y="6534"/>
                    <a:pt x="13777" y="6510"/>
                    <a:pt x="13813" y="6453"/>
                  </a:cubicBezTo>
                  <a:cubicBezTo>
                    <a:pt x="14093" y="6411"/>
                    <a:pt x="14448" y="6380"/>
                    <a:pt x="14822" y="6380"/>
                  </a:cubicBezTo>
                  <a:cubicBezTo>
                    <a:pt x="16090" y="6380"/>
                    <a:pt x="17585" y="6740"/>
                    <a:pt x="17173" y="8261"/>
                  </a:cubicBezTo>
                  <a:cubicBezTo>
                    <a:pt x="16905" y="9336"/>
                    <a:pt x="15809" y="9966"/>
                    <a:pt x="14755" y="9966"/>
                  </a:cubicBezTo>
                  <a:cubicBezTo>
                    <a:pt x="14537" y="9966"/>
                    <a:pt x="14321" y="9939"/>
                    <a:pt x="14114" y="9883"/>
                  </a:cubicBezTo>
                  <a:cubicBezTo>
                    <a:pt x="14105" y="9880"/>
                    <a:pt x="14096" y="9879"/>
                    <a:pt x="14087" y="9879"/>
                  </a:cubicBezTo>
                  <a:cubicBezTo>
                    <a:pt x="14034" y="9879"/>
                    <a:pt x="14005" y="9936"/>
                    <a:pt x="14045" y="9976"/>
                  </a:cubicBezTo>
                  <a:cubicBezTo>
                    <a:pt x="14024" y="9968"/>
                    <a:pt x="14002" y="9964"/>
                    <a:pt x="13980" y="9964"/>
                  </a:cubicBezTo>
                  <a:cubicBezTo>
                    <a:pt x="13878" y="9964"/>
                    <a:pt x="13775" y="10047"/>
                    <a:pt x="13813" y="10161"/>
                  </a:cubicBezTo>
                  <a:cubicBezTo>
                    <a:pt x="14578" y="12589"/>
                    <a:pt x="11662" y="14251"/>
                    <a:pt x="9069" y="14251"/>
                  </a:cubicBezTo>
                  <a:cubicBezTo>
                    <a:pt x="7579" y="14251"/>
                    <a:pt x="6195" y="13701"/>
                    <a:pt x="5678" y="12432"/>
                  </a:cubicBezTo>
                  <a:cubicBezTo>
                    <a:pt x="5655" y="12374"/>
                    <a:pt x="5603" y="12345"/>
                    <a:pt x="5554" y="12345"/>
                  </a:cubicBezTo>
                  <a:cubicBezTo>
                    <a:pt x="5505" y="12345"/>
                    <a:pt x="5458" y="12374"/>
                    <a:pt x="5447" y="12432"/>
                  </a:cubicBezTo>
                  <a:cubicBezTo>
                    <a:pt x="5084" y="13467"/>
                    <a:pt x="4152" y="13862"/>
                    <a:pt x="3163" y="13862"/>
                  </a:cubicBezTo>
                  <a:cubicBezTo>
                    <a:pt x="2890" y="13862"/>
                    <a:pt x="2612" y="13832"/>
                    <a:pt x="2341" y="13777"/>
                  </a:cubicBezTo>
                  <a:cubicBezTo>
                    <a:pt x="1553" y="13614"/>
                    <a:pt x="464" y="13244"/>
                    <a:pt x="116" y="12456"/>
                  </a:cubicBezTo>
                  <a:cubicBezTo>
                    <a:pt x="70" y="12525"/>
                    <a:pt x="47" y="12571"/>
                    <a:pt x="1" y="12618"/>
                  </a:cubicBezTo>
                  <a:cubicBezTo>
                    <a:pt x="441" y="13475"/>
                    <a:pt x="1762" y="13892"/>
                    <a:pt x="2619" y="14031"/>
                  </a:cubicBezTo>
                  <a:cubicBezTo>
                    <a:pt x="2816" y="14062"/>
                    <a:pt x="3012" y="14077"/>
                    <a:pt x="3205" y="14077"/>
                  </a:cubicBezTo>
                  <a:cubicBezTo>
                    <a:pt x="4199" y="14077"/>
                    <a:pt x="5116" y="13669"/>
                    <a:pt x="5563" y="12757"/>
                  </a:cubicBezTo>
                  <a:cubicBezTo>
                    <a:pt x="6221" y="14024"/>
                    <a:pt x="7662" y="14508"/>
                    <a:pt x="9081" y="14508"/>
                  </a:cubicBezTo>
                  <a:cubicBezTo>
                    <a:pt x="9661" y="14508"/>
                    <a:pt x="10237" y="14427"/>
                    <a:pt x="10754" y="14286"/>
                  </a:cubicBezTo>
                  <a:cubicBezTo>
                    <a:pt x="12538" y="13823"/>
                    <a:pt x="14833" y="12224"/>
                    <a:pt x="14137" y="10092"/>
                  </a:cubicBezTo>
                  <a:cubicBezTo>
                    <a:pt x="14114" y="10045"/>
                    <a:pt x="14091" y="10022"/>
                    <a:pt x="14068" y="9999"/>
                  </a:cubicBezTo>
                  <a:lnTo>
                    <a:pt x="14068" y="9999"/>
                  </a:lnTo>
                  <a:cubicBezTo>
                    <a:pt x="14335" y="10088"/>
                    <a:pt x="14617" y="10131"/>
                    <a:pt x="14899" y="10131"/>
                  </a:cubicBezTo>
                  <a:cubicBezTo>
                    <a:pt x="16157" y="10131"/>
                    <a:pt x="17431" y="9285"/>
                    <a:pt x="17544" y="7960"/>
                  </a:cubicBezTo>
                  <a:cubicBezTo>
                    <a:pt x="17696" y="6477"/>
                    <a:pt x="16149" y="6023"/>
                    <a:pt x="14820" y="6023"/>
                  </a:cubicBezTo>
                  <a:cubicBezTo>
                    <a:pt x="14529" y="6023"/>
                    <a:pt x="14248" y="6045"/>
                    <a:pt x="13998" y="6082"/>
                  </a:cubicBezTo>
                  <a:cubicBezTo>
                    <a:pt x="14949" y="4066"/>
                    <a:pt x="14253" y="1563"/>
                    <a:pt x="12214" y="474"/>
                  </a:cubicBezTo>
                  <a:cubicBezTo>
                    <a:pt x="11600" y="152"/>
                    <a:pt x="10942" y="0"/>
                    <a:pt x="1029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22"/>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3" name="Google Shape;613;p22"/>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sp>
        <p:nvSpPr>
          <p:cNvPr id="614" name="Google Shape;614;p22"/>
          <p:cNvSpPr/>
          <p:nvPr/>
        </p:nvSpPr>
        <p:spPr>
          <a:xfrm>
            <a:off x="479323" y="533165"/>
            <a:ext cx="757500" cy="1010000"/>
          </a:xfrm>
          <a:prstGeom prst="diamond">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2"/>
          <p:cNvSpPr/>
          <p:nvPr/>
        </p:nvSpPr>
        <p:spPr>
          <a:xfrm>
            <a:off x="7944023" y="4413033"/>
            <a:ext cx="973500" cy="1298000"/>
          </a:xfrm>
          <a:prstGeom prst="mathMultiply">
            <a:avLst>
              <a:gd name="adj1" fmla="val 23520"/>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2"/>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ru-RU" smtClean="0"/>
              <a:t>Образец заголовка</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1" preserve="1">
  <p:cSld name="Title and two columns 1">
    <p:spTree>
      <p:nvGrpSpPr>
        <p:cNvPr id="1" name="Shape 617"/>
        <p:cNvGrpSpPr/>
        <p:nvPr/>
      </p:nvGrpSpPr>
      <p:grpSpPr>
        <a:xfrm>
          <a:off x="0" y="0"/>
          <a:ext cx="0" cy="0"/>
          <a:chOff x="0" y="0"/>
          <a:chExt cx="0" cy="0"/>
        </a:xfrm>
      </p:grpSpPr>
      <p:sp>
        <p:nvSpPr>
          <p:cNvPr id="618" name="Google Shape;618;p23"/>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9" name="Google Shape;619;p23"/>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sp>
        <p:nvSpPr>
          <p:cNvPr id="620" name="Google Shape;620;p23"/>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ru-RU" smtClean="0"/>
              <a:t>Образец заголовка</a:t>
            </a:r>
            <a:endParaRPr/>
          </a:p>
        </p:txBody>
      </p:sp>
      <p:sp>
        <p:nvSpPr>
          <p:cNvPr id="621" name="Google Shape;621;p23"/>
          <p:cNvSpPr txBox="1">
            <a:spLocks noGrp="1"/>
          </p:cNvSpPr>
          <p:nvPr>
            <p:ph type="subTitle" idx="1"/>
          </p:nvPr>
        </p:nvSpPr>
        <p:spPr>
          <a:xfrm>
            <a:off x="713225" y="1661400"/>
            <a:ext cx="7717500" cy="3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ru-RU" smtClean="0"/>
              <a:t>Образец подзаголовка</a:t>
            </a:r>
            <a:endParaRPr/>
          </a:p>
        </p:txBody>
      </p:sp>
      <p:sp>
        <p:nvSpPr>
          <p:cNvPr id="622" name="Google Shape;622;p23"/>
          <p:cNvSpPr txBox="1">
            <a:spLocks noGrp="1"/>
          </p:cNvSpPr>
          <p:nvPr>
            <p:ph type="body" idx="2"/>
          </p:nvPr>
        </p:nvSpPr>
        <p:spPr>
          <a:xfrm>
            <a:off x="713225" y="2026200"/>
            <a:ext cx="3858900" cy="386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ru-RU" smtClean="0"/>
              <a:t>Образец текста</a:t>
            </a:r>
          </a:p>
        </p:txBody>
      </p:sp>
      <p:sp>
        <p:nvSpPr>
          <p:cNvPr id="623" name="Google Shape;623;p23"/>
          <p:cNvSpPr txBox="1">
            <a:spLocks noGrp="1"/>
          </p:cNvSpPr>
          <p:nvPr>
            <p:ph type="body" idx="3"/>
          </p:nvPr>
        </p:nvSpPr>
        <p:spPr>
          <a:xfrm>
            <a:off x="4572125" y="2026200"/>
            <a:ext cx="3858900" cy="386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ru-RU" smtClean="0"/>
              <a:t>Образец текста</a:t>
            </a:r>
          </a:p>
        </p:txBody>
      </p:sp>
      <p:grpSp>
        <p:nvGrpSpPr>
          <p:cNvPr id="2" name="Google Shape;624;p23"/>
          <p:cNvGrpSpPr/>
          <p:nvPr/>
        </p:nvGrpSpPr>
        <p:grpSpPr>
          <a:xfrm>
            <a:off x="-292248" y="537006"/>
            <a:ext cx="1373010" cy="962001"/>
            <a:chOff x="8430725" y="1331775"/>
            <a:chExt cx="1005353" cy="528301"/>
          </a:xfrm>
        </p:grpSpPr>
        <p:sp>
          <p:nvSpPr>
            <p:cNvPr id="625" name="Google Shape;625;p23"/>
            <p:cNvSpPr/>
            <p:nvPr/>
          </p:nvSpPr>
          <p:spPr>
            <a:xfrm>
              <a:off x="8430725" y="1343531"/>
              <a:ext cx="1002348" cy="504440"/>
            </a:xfrm>
            <a:custGeom>
              <a:avLst/>
              <a:gdLst/>
              <a:ahLst/>
              <a:cxnLst/>
              <a:rect l="l" t="t" r="r" b="b"/>
              <a:pathLst>
                <a:path w="23020" h="11585" extrusionOk="0">
                  <a:moveTo>
                    <a:pt x="9809" y="1"/>
                  </a:moveTo>
                  <a:cubicBezTo>
                    <a:pt x="9533" y="1"/>
                    <a:pt x="9240" y="34"/>
                    <a:pt x="8929" y="105"/>
                  </a:cubicBezTo>
                  <a:cubicBezTo>
                    <a:pt x="6611" y="615"/>
                    <a:pt x="5870" y="3141"/>
                    <a:pt x="6681" y="5134"/>
                  </a:cubicBezTo>
                  <a:cubicBezTo>
                    <a:pt x="6866" y="5042"/>
                    <a:pt x="7075" y="4995"/>
                    <a:pt x="7283" y="4972"/>
                  </a:cubicBezTo>
                  <a:cubicBezTo>
                    <a:pt x="7446" y="4972"/>
                    <a:pt x="7446" y="5204"/>
                    <a:pt x="7283" y="5227"/>
                  </a:cubicBezTo>
                  <a:cubicBezTo>
                    <a:pt x="7005" y="5227"/>
                    <a:pt x="6750" y="5320"/>
                    <a:pt x="6519" y="5436"/>
                  </a:cubicBezTo>
                  <a:cubicBezTo>
                    <a:pt x="6519" y="5436"/>
                    <a:pt x="6519" y="5459"/>
                    <a:pt x="6519" y="5459"/>
                  </a:cubicBezTo>
                  <a:cubicBezTo>
                    <a:pt x="6519" y="5486"/>
                    <a:pt x="6503" y="5497"/>
                    <a:pt x="6485" y="5497"/>
                  </a:cubicBezTo>
                  <a:cubicBezTo>
                    <a:pt x="6472" y="5497"/>
                    <a:pt x="6459" y="5491"/>
                    <a:pt x="6449" y="5482"/>
                  </a:cubicBezTo>
                  <a:cubicBezTo>
                    <a:pt x="6333" y="5551"/>
                    <a:pt x="6241" y="5644"/>
                    <a:pt x="6125" y="5737"/>
                  </a:cubicBezTo>
                  <a:cubicBezTo>
                    <a:pt x="6114" y="5747"/>
                    <a:pt x="6100" y="5752"/>
                    <a:pt x="6085" y="5752"/>
                  </a:cubicBezTo>
                  <a:cubicBezTo>
                    <a:pt x="6034" y="5752"/>
                    <a:pt x="5973" y="5698"/>
                    <a:pt x="6009" y="5644"/>
                  </a:cubicBezTo>
                  <a:cubicBezTo>
                    <a:pt x="6125" y="5505"/>
                    <a:pt x="6264" y="5389"/>
                    <a:pt x="6403" y="5296"/>
                  </a:cubicBezTo>
                  <a:cubicBezTo>
                    <a:pt x="6222" y="4482"/>
                    <a:pt x="4716" y="4021"/>
                    <a:pt x="3997" y="4021"/>
                  </a:cubicBezTo>
                  <a:cubicBezTo>
                    <a:pt x="3980" y="4021"/>
                    <a:pt x="3963" y="4021"/>
                    <a:pt x="3946" y="4022"/>
                  </a:cubicBezTo>
                  <a:cubicBezTo>
                    <a:pt x="3320" y="4068"/>
                    <a:pt x="2741" y="4416"/>
                    <a:pt x="2486" y="5018"/>
                  </a:cubicBezTo>
                  <a:cubicBezTo>
                    <a:pt x="2185" y="5690"/>
                    <a:pt x="2857" y="6386"/>
                    <a:pt x="3320" y="6757"/>
                  </a:cubicBezTo>
                  <a:cubicBezTo>
                    <a:pt x="3413" y="6826"/>
                    <a:pt x="3344" y="7011"/>
                    <a:pt x="3205" y="7011"/>
                  </a:cubicBezTo>
                  <a:cubicBezTo>
                    <a:pt x="3152" y="7007"/>
                    <a:pt x="3099" y="7004"/>
                    <a:pt x="3044" y="7004"/>
                  </a:cubicBezTo>
                  <a:cubicBezTo>
                    <a:pt x="1791" y="7004"/>
                    <a:pt x="1" y="8250"/>
                    <a:pt x="1466" y="9538"/>
                  </a:cubicBezTo>
                  <a:cubicBezTo>
                    <a:pt x="1863" y="9879"/>
                    <a:pt x="2392" y="10017"/>
                    <a:pt x="2933" y="10017"/>
                  </a:cubicBezTo>
                  <a:cubicBezTo>
                    <a:pt x="3531" y="10017"/>
                    <a:pt x="4144" y="9850"/>
                    <a:pt x="4618" y="9607"/>
                  </a:cubicBezTo>
                  <a:cubicBezTo>
                    <a:pt x="4639" y="9600"/>
                    <a:pt x="4657" y="9597"/>
                    <a:pt x="4673" y="9597"/>
                  </a:cubicBezTo>
                  <a:cubicBezTo>
                    <a:pt x="4713" y="9597"/>
                    <a:pt x="4741" y="9614"/>
                    <a:pt x="4757" y="9630"/>
                  </a:cubicBezTo>
                  <a:cubicBezTo>
                    <a:pt x="4780" y="9630"/>
                    <a:pt x="4827" y="9630"/>
                    <a:pt x="4850" y="9677"/>
                  </a:cubicBezTo>
                  <a:cubicBezTo>
                    <a:pt x="5883" y="11140"/>
                    <a:pt x="7857" y="11584"/>
                    <a:pt x="9581" y="11584"/>
                  </a:cubicBezTo>
                  <a:cubicBezTo>
                    <a:pt x="9713" y="11584"/>
                    <a:pt x="9843" y="11582"/>
                    <a:pt x="9972" y="11577"/>
                  </a:cubicBezTo>
                  <a:cubicBezTo>
                    <a:pt x="11779" y="11484"/>
                    <a:pt x="13494" y="10673"/>
                    <a:pt x="14375" y="9028"/>
                  </a:cubicBezTo>
                  <a:cubicBezTo>
                    <a:pt x="14213" y="8981"/>
                    <a:pt x="14074" y="8935"/>
                    <a:pt x="13935" y="8889"/>
                  </a:cubicBezTo>
                  <a:cubicBezTo>
                    <a:pt x="13865" y="8842"/>
                    <a:pt x="13888" y="8750"/>
                    <a:pt x="13958" y="8750"/>
                  </a:cubicBezTo>
                  <a:cubicBezTo>
                    <a:pt x="14259" y="8773"/>
                    <a:pt x="14537" y="8842"/>
                    <a:pt x="14815" y="8842"/>
                  </a:cubicBezTo>
                  <a:cubicBezTo>
                    <a:pt x="14868" y="8847"/>
                    <a:pt x="14922" y="8849"/>
                    <a:pt x="14977" y="8849"/>
                  </a:cubicBezTo>
                  <a:cubicBezTo>
                    <a:pt x="15208" y="8849"/>
                    <a:pt x="15448" y="8815"/>
                    <a:pt x="15673" y="8796"/>
                  </a:cubicBezTo>
                  <a:cubicBezTo>
                    <a:pt x="15679" y="8795"/>
                    <a:pt x="15686" y="8794"/>
                    <a:pt x="15692" y="8794"/>
                  </a:cubicBezTo>
                  <a:cubicBezTo>
                    <a:pt x="15814" y="8794"/>
                    <a:pt x="15828" y="9006"/>
                    <a:pt x="15696" y="9028"/>
                  </a:cubicBezTo>
                  <a:cubicBezTo>
                    <a:pt x="15534" y="9074"/>
                    <a:pt x="15348" y="9097"/>
                    <a:pt x="15163" y="9097"/>
                  </a:cubicBezTo>
                  <a:cubicBezTo>
                    <a:pt x="16041" y="9975"/>
                    <a:pt x="17527" y="10442"/>
                    <a:pt x="18944" y="10442"/>
                  </a:cubicBezTo>
                  <a:cubicBezTo>
                    <a:pt x="19808" y="10442"/>
                    <a:pt x="20646" y="10268"/>
                    <a:pt x="21304" y="9908"/>
                  </a:cubicBezTo>
                  <a:cubicBezTo>
                    <a:pt x="22625" y="9167"/>
                    <a:pt x="23019" y="7405"/>
                    <a:pt x="21722" y="6455"/>
                  </a:cubicBezTo>
                  <a:cubicBezTo>
                    <a:pt x="21222" y="6086"/>
                    <a:pt x="20660" y="5919"/>
                    <a:pt x="20095" y="5919"/>
                  </a:cubicBezTo>
                  <a:cubicBezTo>
                    <a:pt x="19559" y="5919"/>
                    <a:pt x="19019" y="6069"/>
                    <a:pt x="18523" y="6339"/>
                  </a:cubicBezTo>
                  <a:cubicBezTo>
                    <a:pt x="18639" y="6432"/>
                    <a:pt x="18755" y="6525"/>
                    <a:pt x="18825" y="6641"/>
                  </a:cubicBezTo>
                  <a:cubicBezTo>
                    <a:pt x="18907" y="6740"/>
                    <a:pt x="18813" y="6827"/>
                    <a:pt x="18719" y="6827"/>
                  </a:cubicBezTo>
                  <a:cubicBezTo>
                    <a:pt x="18681" y="6827"/>
                    <a:pt x="18643" y="6813"/>
                    <a:pt x="18616" y="6780"/>
                  </a:cubicBezTo>
                  <a:cubicBezTo>
                    <a:pt x="18315" y="6363"/>
                    <a:pt x="17898" y="6131"/>
                    <a:pt x="17365" y="6038"/>
                  </a:cubicBezTo>
                  <a:cubicBezTo>
                    <a:pt x="17295" y="6015"/>
                    <a:pt x="17318" y="5922"/>
                    <a:pt x="17388" y="5922"/>
                  </a:cubicBezTo>
                  <a:cubicBezTo>
                    <a:pt x="17424" y="5919"/>
                    <a:pt x="17459" y="5918"/>
                    <a:pt x="17494" y="5918"/>
                  </a:cubicBezTo>
                  <a:cubicBezTo>
                    <a:pt x="17732" y="5918"/>
                    <a:pt x="17954" y="5984"/>
                    <a:pt x="18176" y="6084"/>
                  </a:cubicBezTo>
                  <a:cubicBezTo>
                    <a:pt x="18176" y="6084"/>
                    <a:pt x="18176" y="6061"/>
                    <a:pt x="18199" y="6038"/>
                  </a:cubicBezTo>
                  <a:cubicBezTo>
                    <a:pt x="18570" y="5436"/>
                    <a:pt x="18964" y="4810"/>
                    <a:pt x="18755" y="4068"/>
                  </a:cubicBezTo>
                  <a:cubicBezTo>
                    <a:pt x="18547" y="3280"/>
                    <a:pt x="17828" y="2909"/>
                    <a:pt x="17063" y="2770"/>
                  </a:cubicBezTo>
                  <a:cubicBezTo>
                    <a:pt x="16891" y="2741"/>
                    <a:pt x="16721" y="2726"/>
                    <a:pt x="16554" y="2726"/>
                  </a:cubicBezTo>
                  <a:cubicBezTo>
                    <a:pt x="15553" y="2726"/>
                    <a:pt x="14653" y="3237"/>
                    <a:pt x="13958" y="3952"/>
                  </a:cubicBezTo>
                  <a:cubicBezTo>
                    <a:pt x="13972" y="4067"/>
                    <a:pt x="13871" y="4146"/>
                    <a:pt x="13781" y="4146"/>
                  </a:cubicBezTo>
                  <a:cubicBezTo>
                    <a:pt x="13726" y="4146"/>
                    <a:pt x="13674" y="4116"/>
                    <a:pt x="13657" y="4045"/>
                  </a:cubicBezTo>
                  <a:cubicBezTo>
                    <a:pt x="13102" y="2032"/>
                    <a:pt x="11965" y="1"/>
                    <a:pt x="9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8430725" y="1331775"/>
              <a:ext cx="1005353" cy="528301"/>
            </a:xfrm>
            <a:custGeom>
              <a:avLst/>
              <a:gdLst/>
              <a:ahLst/>
              <a:cxnLst/>
              <a:rect l="l" t="t" r="r" b="b"/>
              <a:pathLst>
                <a:path w="23089" h="12133" extrusionOk="0">
                  <a:moveTo>
                    <a:pt x="9773" y="254"/>
                  </a:moveTo>
                  <a:cubicBezTo>
                    <a:pt x="11958" y="254"/>
                    <a:pt x="13100" y="2273"/>
                    <a:pt x="13657" y="4292"/>
                  </a:cubicBezTo>
                  <a:cubicBezTo>
                    <a:pt x="13676" y="4368"/>
                    <a:pt x="13733" y="4401"/>
                    <a:pt x="13792" y="4401"/>
                  </a:cubicBezTo>
                  <a:cubicBezTo>
                    <a:pt x="13876" y="4401"/>
                    <a:pt x="13962" y="4332"/>
                    <a:pt x="13935" y="4222"/>
                  </a:cubicBezTo>
                  <a:cubicBezTo>
                    <a:pt x="14653" y="3504"/>
                    <a:pt x="15543" y="2974"/>
                    <a:pt x="16561" y="2974"/>
                  </a:cubicBezTo>
                  <a:cubicBezTo>
                    <a:pt x="16725" y="2974"/>
                    <a:pt x="16893" y="2988"/>
                    <a:pt x="17063" y="3017"/>
                  </a:cubicBezTo>
                  <a:cubicBezTo>
                    <a:pt x="17805" y="3179"/>
                    <a:pt x="18547" y="3527"/>
                    <a:pt x="18755" y="4315"/>
                  </a:cubicBezTo>
                  <a:cubicBezTo>
                    <a:pt x="18964" y="5057"/>
                    <a:pt x="18547" y="5682"/>
                    <a:pt x="18176" y="6308"/>
                  </a:cubicBezTo>
                  <a:cubicBezTo>
                    <a:pt x="18176" y="6308"/>
                    <a:pt x="18153" y="6331"/>
                    <a:pt x="18153" y="6354"/>
                  </a:cubicBezTo>
                  <a:cubicBezTo>
                    <a:pt x="17921" y="6239"/>
                    <a:pt x="17643" y="6169"/>
                    <a:pt x="17365" y="6169"/>
                  </a:cubicBezTo>
                  <a:cubicBezTo>
                    <a:pt x="17295" y="6169"/>
                    <a:pt x="17295" y="6285"/>
                    <a:pt x="17365" y="6285"/>
                  </a:cubicBezTo>
                  <a:cubicBezTo>
                    <a:pt x="17874" y="6378"/>
                    <a:pt x="18292" y="6609"/>
                    <a:pt x="18616" y="7027"/>
                  </a:cubicBezTo>
                  <a:cubicBezTo>
                    <a:pt x="18644" y="7068"/>
                    <a:pt x="18682" y="7085"/>
                    <a:pt x="18719" y="7085"/>
                  </a:cubicBezTo>
                  <a:cubicBezTo>
                    <a:pt x="18806" y="7085"/>
                    <a:pt x="18890" y="6992"/>
                    <a:pt x="18825" y="6911"/>
                  </a:cubicBezTo>
                  <a:cubicBezTo>
                    <a:pt x="18732" y="6772"/>
                    <a:pt x="18616" y="6679"/>
                    <a:pt x="18500" y="6586"/>
                  </a:cubicBezTo>
                  <a:cubicBezTo>
                    <a:pt x="19007" y="6327"/>
                    <a:pt x="19552" y="6183"/>
                    <a:pt x="20087" y="6183"/>
                  </a:cubicBezTo>
                  <a:cubicBezTo>
                    <a:pt x="20654" y="6183"/>
                    <a:pt x="21210" y="6345"/>
                    <a:pt x="21698" y="6702"/>
                  </a:cubicBezTo>
                  <a:cubicBezTo>
                    <a:pt x="22996" y="7675"/>
                    <a:pt x="22625" y="9437"/>
                    <a:pt x="21304" y="10155"/>
                  </a:cubicBezTo>
                  <a:cubicBezTo>
                    <a:pt x="20643" y="10516"/>
                    <a:pt x="19801" y="10690"/>
                    <a:pt x="18933" y="10690"/>
                  </a:cubicBezTo>
                  <a:cubicBezTo>
                    <a:pt x="17517" y="10690"/>
                    <a:pt x="16030" y="10229"/>
                    <a:pt x="15140" y="9367"/>
                  </a:cubicBezTo>
                  <a:cubicBezTo>
                    <a:pt x="15348" y="9344"/>
                    <a:pt x="15534" y="9344"/>
                    <a:pt x="15696" y="9298"/>
                  </a:cubicBezTo>
                  <a:cubicBezTo>
                    <a:pt x="15835" y="9275"/>
                    <a:pt x="15812" y="9043"/>
                    <a:pt x="15673" y="9043"/>
                  </a:cubicBezTo>
                  <a:cubicBezTo>
                    <a:pt x="15372" y="9089"/>
                    <a:pt x="15093" y="9112"/>
                    <a:pt x="14815" y="9112"/>
                  </a:cubicBezTo>
                  <a:cubicBezTo>
                    <a:pt x="14514" y="9112"/>
                    <a:pt x="14236" y="9043"/>
                    <a:pt x="13958" y="9020"/>
                  </a:cubicBezTo>
                  <a:cubicBezTo>
                    <a:pt x="13952" y="9017"/>
                    <a:pt x="13946" y="9017"/>
                    <a:pt x="13940" y="9017"/>
                  </a:cubicBezTo>
                  <a:cubicBezTo>
                    <a:pt x="13885" y="9017"/>
                    <a:pt x="13871" y="9114"/>
                    <a:pt x="13935" y="9135"/>
                  </a:cubicBezTo>
                  <a:cubicBezTo>
                    <a:pt x="14051" y="9205"/>
                    <a:pt x="14213" y="9251"/>
                    <a:pt x="14375" y="9298"/>
                  </a:cubicBezTo>
                  <a:cubicBezTo>
                    <a:pt x="13494" y="10943"/>
                    <a:pt x="11779" y="11754"/>
                    <a:pt x="9972" y="11824"/>
                  </a:cubicBezTo>
                  <a:cubicBezTo>
                    <a:pt x="9808" y="11832"/>
                    <a:pt x="9641" y="11836"/>
                    <a:pt x="9472" y="11836"/>
                  </a:cubicBezTo>
                  <a:cubicBezTo>
                    <a:pt x="7756" y="11836"/>
                    <a:pt x="5842" y="11381"/>
                    <a:pt x="4850" y="9947"/>
                  </a:cubicBezTo>
                  <a:cubicBezTo>
                    <a:pt x="4827" y="9900"/>
                    <a:pt x="4780" y="9900"/>
                    <a:pt x="4757" y="9900"/>
                  </a:cubicBezTo>
                  <a:cubicBezTo>
                    <a:pt x="4730" y="9873"/>
                    <a:pt x="4703" y="9862"/>
                    <a:pt x="4676" y="9862"/>
                  </a:cubicBezTo>
                  <a:cubicBezTo>
                    <a:pt x="4657" y="9862"/>
                    <a:pt x="4637" y="9867"/>
                    <a:pt x="4618" y="9877"/>
                  </a:cubicBezTo>
                  <a:cubicBezTo>
                    <a:pt x="4149" y="10118"/>
                    <a:pt x="3543" y="10283"/>
                    <a:pt x="2951" y="10283"/>
                  </a:cubicBezTo>
                  <a:cubicBezTo>
                    <a:pt x="2403" y="10283"/>
                    <a:pt x="1868" y="10141"/>
                    <a:pt x="1466" y="9784"/>
                  </a:cubicBezTo>
                  <a:cubicBezTo>
                    <a:pt x="1" y="8519"/>
                    <a:pt x="1791" y="7274"/>
                    <a:pt x="3044" y="7274"/>
                  </a:cubicBezTo>
                  <a:cubicBezTo>
                    <a:pt x="3098" y="7274"/>
                    <a:pt x="3152" y="7277"/>
                    <a:pt x="3205" y="7281"/>
                  </a:cubicBezTo>
                  <a:cubicBezTo>
                    <a:pt x="3344" y="7281"/>
                    <a:pt x="3413" y="7096"/>
                    <a:pt x="3320" y="7027"/>
                  </a:cubicBezTo>
                  <a:cubicBezTo>
                    <a:pt x="2857" y="6656"/>
                    <a:pt x="2185" y="5960"/>
                    <a:pt x="2486" y="5288"/>
                  </a:cubicBezTo>
                  <a:cubicBezTo>
                    <a:pt x="2741" y="4686"/>
                    <a:pt x="3297" y="4315"/>
                    <a:pt x="3946" y="4292"/>
                  </a:cubicBezTo>
                  <a:cubicBezTo>
                    <a:pt x="3963" y="4291"/>
                    <a:pt x="3980" y="4291"/>
                    <a:pt x="3997" y="4291"/>
                  </a:cubicBezTo>
                  <a:cubicBezTo>
                    <a:pt x="4715" y="4291"/>
                    <a:pt x="6199" y="4752"/>
                    <a:pt x="6403" y="5543"/>
                  </a:cubicBezTo>
                  <a:cubicBezTo>
                    <a:pt x="6241" y="5659"/>
                    <a:pt x="6125" y="5775"/>
                    <a:pt x="6009" y="5914"/>
                  </a:cubicBezTo>
                  <a:cubicBezTo>
                    <a:pt x="5976" y="5963"/>
                    <a:pt x="6013" y="6012"/>
                    <a:pt x="6062" y="6012"/>
                  </a:cubicBezTo>
                  <a:cubicBezTo>
                    <a:pt x="6082" y="6012"/>
                    <a:pt x="6104" y="6004"/>
                    <a:pt x="6125" y="5984"/>
                  </a:cubicBezTo>
                  <a:cubicBezTo>
                    <a:pt x="6217" y="5891"/>
                    <a:pt x="6333" y="5798"/>
                    <a:pt x="6449" y="5729"/>
                  </a:cubicBezTo>
                  <a:cubicBezTo>
                    <a:pt x="6459" y="5738"/>
                    <a:pt x="6468" y="5744"/>
                    <a:pt x="6478" y="5744"/>
                  </a:cubicBezTo>
                  <a:cubicBezTo>
                    <a:pt x="6491" y="5744"/>
                    <a:pt x="6505" y="5733"/>
                    <a:pt x="6519" y="5706"/>
                  </a:cubicBezTo>
                  <a:cubicBezTo>
                    <a:pt x="6519" y="5706"/>
                    <a:pt x="6519" y="5706"/>
                    <a:pt x="6519" y="5682"/>
                  </a:cubicBezTo>
                  <a:cubicBezTo>
                    <a:pt x="6750" y="5566"/>
                    <a:pt x="6982" y="5474"/>
                    <a:pt x="7283" y="5474"/>
                  </a:cubicBezTo>
                  <a:cubicBezTo>
                    <a:pt x="7416" y="5474"/>
                    <a:pt x="7422" y="5241"/>
                    <a:pt x="7301" y="5241"/>
                  </a:cubicBezTo>
                  <a:cubicBezTo>
                    <a:pt x="7295" y="5241"/>
                    <a:pt x="7289" y="5241"/>
                    <a:pt x="7283" y="5242"/>
                  </a:cubicBezTo>
                  <a:cubicBezTo>
                    <a:pt x="7075" y="5242"/>
                    <a:pt x="6866" y="5312"/>
                    <a:pt x="6681" y="5381"/>
                  </a:cubicBezTo>
                  <a:cubicBezTo>
                    <a:pt x="5870" y="3388"/>
                    <a:pt x="6611" y="862"/>
                    <a:pt x="8906" y="352"/>
                  </a:cubicBezTo>
                  <a:cubicBezTo>
                    <a:pt x="9212" y="285"/>
                    <a:pt x="9501" y="254"/>
                    <a:pt x="9773" y="254"/>
                  </a:cubicBezTo>
                  <a:close/>
                  <a:moveTo>
                    <a:pt x="9764" y="1"/>
                  </a:moveTo>
                  <a:cubicBezTo>
                    <a:pt x="9412" y="1"/>
                    <a:pt x="9060" y="48"/>
                    <a:pt x="8720" y="143"/>
                  </a:cubicBezTo>
                  <a:cubicBezTo>
                    <a:pt x="6658" y="700"/>
                    <a:pt x="5522" y="3133"/>
                    <a:pt x="6356" y="5080"/>
                  </a:cubicBezTo>
                  <a:cubicBezTo>
                    <a:pt x="5924" y="4404"/>
                    <a:pt x="4732" y="4047"/>
                    <a:pt x="3900" y="4047"/>
                  </a:cubicBezTo>
                  <a:cubicBezTo>
                    <a:pt x="3706" y="4047"/>
                    <a:pt x="3531" y="4067"/>
                    <a:pt x="3390" y="4106"/>
                  </a:cubicBezTo>
                  <a:cubicBezTo>
                    <a:pt x="1860" y="4547"/>
                    <a:pt x="1953" y="6030"/>
                    <a:pt x="2834" y="6980"/>
                  </a:cubicBezTo>
                  <a:cubicBezTo>
                    <a:pt x="1652" y="7073"/>
                    <a:pt x="215" y="8000"/>
                    <a:pt x="748" y="9321"/>
                  </a:cubicBezTo>
                  <a:cubicBezTo>
                    <a:pt x="1096" y="10164"/>
                    <a:pt x="1992" y="10474"/>
                    <a:pt x="2901" y="10474"/>
                  </a:cubicBezTo>
                  <a:cubicBezTo>
                    <a:pt x="3567" y="10474"/>
                    <a:pt x="4241" y="10307"/>
                    <a:pt x="4711" y="10062"/>
                  </a:cubicBezTo>
                  <a:cubicBezTo>
                    <a:pt x="5616" y="11678"/>
                    <a:pt x="7803" y="12133"/>
                    <a:pt x="9577" y="12133"/>
                  </a:cubicBezTo>
                  <a:cubicBezTo>
                    <a:pt x="9711" y="12133"/>
                    <a:pt x="9843" y="12130"/>
                    <a:pt x="9972" y="12125"/>
                  </a:cubicBezTo>
                  <a:cubicBezTo>
                    <a:pt x="11918" y="12032"/>
                    <a:pt x="13772" y="11152"/>
                    <a:pt x="14653" y="9367"/>
                  </a:cubicBezTo>
                  <a:cubicBezTo>
                    <a:pt x="14676" y="9367"/>
                    <a:pt x="14676" y="9344"/>
                    <a:pt x="14676" y="9344"/>
                  </a:cubicBezTo>
                  <a:lnTo>
                    <a:pt x="14769" y="9344"/>
                  </a:lnTo>
                  <a:cubicBezTo>
                    <a:pt x="14769" y="9390"/>
                    <a:pt x="14792" y="9414"/>
                    <a:pt x="14815" y="9460"/>
                  </a:cubicBezTo>
                  <a:cubicBezTo>
                    <a:pt x="15766" y="10572"/>
                    <a:pt x="17226" y="10850"/>
                    <a:pt x="18616" y="10943"/>
                  </a:cubicBezTo>
                  <a:cubicBezTo>
                    <a:pt x="18754" y="10950"/>
                    <a:pt x="18894" y="10953"/>
                    <a:pt x="19035" y="10953"/>
                  </a:cubicBezTo>
                  <a:cubicBezTo>
                    <a:pt x="20358" y="10953"/>
                    <a:pt x="21753" y="10628"/>
                    <a:pt x="22486" y="9414"/>
                  </a:cubicBezTo>
                  <a:cubicBezTo>
                    <a:pt x="23089" y="8394"/>
                    <a:pt x="22811" y="7212"/>
                    <a:pt x="21861" y="6517"/>
                  </a:cubicBezTo>
                  <a:cubicBezTo>
                    <a:pt x="21355" y="6149"/>
                    <a:pt x="20758" y="5975"/>
                    <a:pt x="20158" y="5975"/>
                  </a:cubicBezTo>
                  <a:cubicBezTo>
                    <a:pt x="19547" y="5975"/>
                    <a:pt x="18933" y="6155"/>
                    <a:pt x="18407" y="6493"/>
                  </a:cubicBezTo>
                  <a:cubicBezTo>
                    <a:pt x="18407" y="6493"/>
                    <a:pt x="18431" y="6470"/>
                    <a:pt x="18431" y="6447"/>
                  </a:cubicBezTo>
                  <a:cubicBezTo>
                    <a:pt x="19265" y="5173"/>
                    <a:pt x="19520" y="3712"/>
                    <a:pt x="17874" y="2994"/>
                  </a:cubicBezTo>
                  <a:cubicBezTo>
                    <a:pt x="17457" y="2806"/>
                    <a:pt x="17028" y="2719"/>
                    <a:pt x="16606" y="2719"/>
                  </a:cubicBezTo>
                  <a:cubicBezTo>
                    <a:pt x="15573" y="2719"/>
                    <a:pt x="14579" y="3238"/>
                    <a:pt x="13888" y="4060"/>
                  </a:cubicBezTo>
                  <a:cubicBezTo>
                    <a:pt x="13564" y="2855"/>
                    <a:pt x="13124" y="1604"/>
                    <a:pt x="12127" y="816"/>
                  </a:cubicBezTo>
                  <a:cubicBezTo>
                    <a:pt x="11456" y="275"/>
                    <a:pt x="10611" y="1"/>
                    <a:pt x="9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9137375" y="1461531"/>
              <a:ext cx="119089" cy="146956"/>
            </a:xfrm>
            <a:custGeom>
              <a:avLst/>
              <a:gdLst/>
              <a:ahLst/>
              <a:cxnLst/>
              <a:rect l="l" t="t" r="r" b="b"/>
              <a:pathLst>
                <a:path w="2735" h="3375" extrusionOk="0">
                  <a:moveTo>
                    <a:pt x="289" y="0"/>
                  </a:moveTo>
                  <a:cubicBezTo>
                    <a:pt x="190" y="0"/>
                    <a:pt x="93" y="6"/>
                    <a:pt x="0" y="14"/>
                  </a:cubicBezTo>
                  <a:cubicBezTo>
                    <a:pt x="185" y="84"/>
                    <a:pt x="371" y="153"/>
                    <a:pt x="556" y="246"/>
                  </a:cubicBezTo>
                  <a:cubicBezTo>
                    <a:pt x="1785" y="918"/>
                    <a:pt x="1738" y="1984"/>
                    <a:pt x="1251" y="3004"/>
                  </a:cubicBezTo>
                  <a:cubicBezTo>
                    <a:pt x="1414" y="3073"/>
                    <a:pt x="1553" y="3189"/>
                    <a:pt x="1692" y="3282"/>
                  </a:cubicBezTo>
                  <a:cubicBezTo>
                    <a:pt x="1785" y="3305"/>
                    <a:pt x="1854" y="3328"/>
                    <a:pt x="1924" y="3374"/>
                  </a:cubicBezTo>
                  <a:cubicBezTo>
                    <a:pt x="1947" y="3351"/>
                    <a:pt x="1947" y="3351"/>
                    <a:pt x="1947" y="3328"/>
                  </a:cubicBezTo>
                  <a:cubicBezTo>
                    <a:pt x="2341" y="2726"/>
                    <a:pt x="2735" y="2077"/>
                    <a:pt x="2526" y="1358"/>
                  </a:cubicBezTo>
                  <a:cubicBezTo>
                    <a:pt x="2318" y="570"/>
                    <a:pt x="1576" y="199"/>
                    <a:pt x="834" y="60"/>
                  </a:cubicBezTo>
                  <a:cubicBezTo>
                    <a:pt x="643" y="16"/>
                    <a:pt x="462" y="0"/>
                    <a:pt x="289"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8913349" y="1355157"/>
              <a:ext cx="107985" cy="164547"/>
            </a:xfrm>
            <a:custGeom>
              <a:avLst/>
              <a:gdLst/>
              <a:ahLst/>
              <a:cxnLst/>
              <a:rect l="l" t="t" r="r" b="b"/>
              <a:pathLst>
                <a:path w="2480" h="3779" extrusionOk="0">
                  <a:moveTo>
                    <a:pt x="0" y="0"/>
                  </a:moveTo>
                  <a:cubicBezTo>
                    <a:pt x="394" y="394"/>
                    <a:pt x="765" y="835"/>
                    <a:pt x="1113" y="1321"/>
                  </a:cubicBezTo>
                  <a:cubicBezTo>
                    <a:pt x="1622" y="2086"/>
                    <a:pt x="1900" y="2944"/>
                    <a:pt x="2155" y="3778"/>
                  </a:cubicBezTo>
                  <a:cubicBezTo>
                    <a:pt x="2271" y="3685"/>
                    <a:pt x="2364" y="3569"/>
                    <a:pt x="2480" y="3454"/>
                  </a:cubicBezTo>
                  <a:cubicBezTo>
                    <a:pt x="2040" y="1994"/>
                    <a:pt x="1275" y="580"/>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9145430" y="1601041"/>
              <a:ext cx="287642" cy="197030"/>
            </a:xfrm>
            <a:custGeom>
              <a:avLst/>
              <a:gdLst/>
              <a:ahLst/>
              <a:cxnLst/>
              <a:rect l="l" t="t" r="r" b="b"/>
              <a:pathLst>
                <a:path w="6606" h="4525" extrusionOk="0">
                  <a:moveTo>
                    <a:pt x="3652" y="1"/>
                  </a:moveTo>
                  <a:cubicBezTo>
                    <a:pt x="3265" y="1"/>
                    <a:pt x="2877" y="77"/>
                    <a:pt x="2503" y="217"/>
                  </a:cubicBezTo>
                  <a:lnTo>
                    <a:pt x="2573" y="217"/>
                  </a:lnTo>
                  <a:cubicBezTo>
                    <a:pt x="3917" y="356"/>
                    <a:pt x="5145" y="1816"/>
                    <a:pt x="4033" y="3044"/>
                  </a:cubicBezTo>
                  <a:cubicBezTo>
                    <a:pt x="3338" y="3832"/>
                    <a:pt x="1993" y="3994"/>
                    <a:pt x="997" y="4018"/>
                  </a:cubicBezTo>
                  <a:cubicBezTo>
                    <a:pt x="853" y="4027"/>
                    <a:pt x="713" y="4033"/>
                    <a:pt x="575" y="4033"/>
                  </a:cubicBezTo>
                  <a:cubicBezTo>
                    <a:pt x="381" y="4033"/>
                    <a:pt x="190" y="4021"/>
                    <a:pt x="0" y="3994"/>
                  </a:cubicBezTo>
                  <a:lnTo>
                    <a:pt x="0" y="3994"/>
                  </a:lnTo>
                  <a:cubicBezTo>
                    <a:pt x="771" y="4345"/>
                    <a:pt x="1672" y="4525"/>
                    <a:pt x="2545" y="4525"/>
                  </a:cubicBezTo>
                  <a:cubicBezTo>
                    <a:pt x="3404" y="4525"/>
                    <a:pt x="4235" y="4351"/>
                    <a:pt x="4890" y="3994"/>
                  </a:cubicBezTo>
                  <a:cubicBezTo>
                    <a:pt x="6211" y="3253"/>
                    <a:pt x="6605" y="1491"/>
                    <a:pt x="5308" y="541"/>
                  </a:cubicBezTo>
                  <a:cubicBezTo>
                    <a:pt x="4796" y="168"/>
                    <a:pt x="4226" y="1"/>
                    <a:pt x="3652"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8893145" y="1335999"/>
              <a:ext cx="139292" cy="169554"/>
            </a:xfrm>
            <a:custGeom>
              <a:avLst/>
              <a:gdLst/>
              <a:ahLst/>
              <a:cxnLst/>
              <a:rect l="l" t="t" r="r" b="b"/>
              <a:pathLst>
                <a:path w="3199" h="3894" extrusionOk="0">
                  <a:moveTo>
                    <a:pt x="1" y="0"/>
                  </a:moveTo>
                  <a:lnTo>
                    <a:pt x="1" y="0"/>
                  </a:lnTo>
                  <a:cubicBezTo>
                    <a:pt x="163" y="139"/>
                    <a:pt x="325" y="301"/>
                    <a:pt x="464" y="440"/>
                  </a:cubicBezTo>
                  <a:cubicBezTo>
                    <a:pt x="1739" y="1020"/>
                    <a:pt x="2504" y="2434"/>
                    <a:pt x="2944" y="3894"/>
                  </a:cubicBezTo>
                  <a:cubicBezTo>
                    <a:pt x="3037" y="3824"/>
                    <a:pt x="3106" y="3755"/>
                    <a:pt x="3199" y="3685"/>
                  </a:cubicBezTo>
                  <a:cubicBezTo>
                    <a:pt x="2874" y="2573"/>
                    <a:pt x="2434" y="1437"/>
                    <a:pt x="1507" y="719"/>
                  </a:cubicBezTo>
                  <a:cubicBezTo>
                    <a:pt x="1067" y="348"/>
                    <a:pt x="534" y="11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p:nvPr/>
          </p:nvSpPr>
          <p:spPr>
            <a:xfrm>
              <a:off x="9100015" y="1450646"/>
              <a:ext cx="179656" cy="161891"/>
            </a:xfrm>
            <a:custGeom>
              <a:avLst/>
              <a:gdLst/>
              <a:ahLst/>
              <a:cxnLst/>
              <a:rect l="l" t="t" r="r" b="b"/>
              <a:pathLst>
                <a:path w="4126" h="3718" extrusionOk="0">
                  <a:moveTo>
                    <a:pt x="1256" y="0"/>
                  </a:moveTo>
                  <a:cubicBezTo>
                    <a:pt x="826" y="0"/>
                    <a:pt x="401" y="88"/>
                    <a:pt x="1" y="241"/>
                  </a:cubicBezTo>
                  <a:cubicBezTo>
                    <a:pt x="99" y="224"/>
                    <a:pt x="198" y="217"/>
                    <a:pt x="297" y="217"/>
                  </a:cubicBezTo>
                  <a:cubicBezTo>
                    <a:pt x="479" y="217"/>
                    <a:pt x="663" y="242"/>
                    <a:pt x="858" y="287"/>
                  </a:cubicBezTo>
                  <a:cubicBezTo>
                    <a:pt x="955" y="270"/>
                    <a:pt x="1056" y="262"/>
                    <a:pt x="1160" y="262"/>
                  </a:cubicBezTo>
                  <a:cubicBezTo>
                    <a:pt x="1329" y="262"/>
                    <a:pt x="1506" y="282"/>
                    <a:pt x="1692" y="310"/>
                  </a:cubicBezTo>
                  <a:cubicBezTo>
                    <a:pt x="2434" y="449"/>
                    <a:pt x="3176" y="820"/>
                    <a:pt x="3384" y="1608"/>
                  </a:cubicBezTo>
                  <a:cubicBezTo>
                    <a:pt x="3593" y="2327"/>
                    <a:pt x="3199" y="2976"/>
                    <a:pt x="2805" y="3578"/>
                  </a:cubicBezTo>
                  <a:cubicBezTo>
                    <a:pt x="2805" y="3601"/>
                    <a:pt x="2805" y="3601"/>
                    <a:pt x="2782" y="3624"/>
                  </a:cubicBezTo>
                  <a:cubicBezTo>
                    <a:pt x="2712" y="3601"/>
                    <a:pt x="2643" y="3555"/>
                    <a:pt x="2550" y="3532"/>
                  </a:cubicBezTo>
                  <a:lnTo>
                    <a:pt x="2550" y="3532"/>
                  </a:lnTo>
                  <a:cubicBezTo>
                    <a:pt x="2662" y="3599"/>
                    <a:pt x="2752" y="3666"/>
                    <a:pt x="2862" y="3712"/>
                  </a:cubicBezTo>
                  <a:lnTo>
                    <a:pt x="2862" y="3712"/>
                  </a:lnTo>
                  <a:cubicBezTo>
                    <a:pt x="2822" y="3691"/>
                    <a:pt x="2934" y="3671"/>
                    <a:pt x="3106" y="3671"/>
                  </a:cubicBezTo>
                  <a:cubicBezTo>
                    <a:pt x="3894" y="2396"/>
                    <a:pt x="4126" y="982"/>
                    <a:pt x="2503" y="264"/>
                  </a:cubicBezTo>
                  <a:cubicBezTo>
                    <a:pt x="2093" y="82"/>
                    <a:pt x="1672" y="0"/>
                    <a:pt x="1256" y="0"/>
                  </a:cubicBezTo>
                  <a:close/>
                  <a:moveTo>
                    <a:pt x="2862" y="3712"/>
                  </a:moveTo>
                  <a:cubicBezTo>
                    <a:pt x="2865" y="3714"/>
                    <a:pt x="2869" y="3715"/>
                    <a:pt x="2874" y="3717"/>
                  </a:cubicBezTo>
                  <a:cubicBezTo>
                    <a:pt x="2870" y="3716"/>
                    <a:pt x="2866" y="3714"/>
                    <a:pt x="2862" y="3712"/>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a:off x="9104065" y="1591767"/>
              <a:ext cx="332012" cy="216972"/>
            </a:xfrm>
            <a:custGeom>
              <a:avLst/>
              <a:gdLst/>
              <a:ahLst/>
              <a:cxnLst/>
              <a:rect l="l" t="t" r="r" b="b"/>
              <a:pathLst>
                <a:path w="7625" h="4983" extrusionOk="0">
                  <a:moveTo>
                    <a:pt x="4707" y="0"/>
                  </a:moveTo>
                  <a:cubicBezTo>
                    <a:pt x="4154" y="0"/>
                    <a:pt x="3597" y="150"/>
                    <a:pt x="3106" y="430"/>
                  </a:cubicBezTo>
                  <a:lnTo>
                    <a:pt x="3453" y="430"/>
                  </a:lnTo>
                  <a:cubicBezTo>
                    <a:pt x="3827" y="290"/>
                    <a:pt x="4215" y="214"/>
                    <a:pt x="4602" y="214"/>
                  </a:cubicBezTo>
                  <a:cubicBezTo>
                    <a:pt x="5176" y="214"/>
                    <a:pt x="5746" y="381"/>
                    <a:pt x="6258" y="754"/>
                  </a:cubicBezTo>
                  <a:cubicBezTo>
                    <a:pt x="7555" y="1704"/>
                    <a:pt x="7161" y="3466"/>
                    <a:pt x="5840" y="4207"/>
                  </a:cubicBezTo>
                  <a:cubicBezTo>
                    <a:pt x="5185" y="4564"/>
                    <a:pt x="4354" y="4738"/>
                    <a:pt x="3495" y="4738"/>
                  </a:cubicBezTo>
                  <a:cubicBezTo>
                    <a:pt x="2622" y="4738"/>
                    <a:pt x="1721" y="4558"/>
                    <a:pt x="950" y="4207"/>
                  </a:cubicBezTo>
                  <a:cubicBezTo>
                    <a:pt x="626" y="4184"/>
                    <a:pt x="325" y="4138"/>
                    <a:pt x="0" y="4068"/>
                  </a:cubicBezTo>
                  <a:lnTo>
                    <a:pt x="0" y="4068"/>
                  </a:lnTo>
                  <a:cubicBezTo>
                    <a:pt x="904" y="4694"/>
                    <a:pt x="2063" y="4903"/>
                    <a:pt x="3175" y="4972"/>
                  </a:cubicBezTo>
                  <a:cubicBezTo>
                    <a:pt x="3311" y="4979"/>
                    <a:pt x="3449" y="4982"/>
                    <a:pt x="3588" y="4982"/>
                  </a:cubicBezTo>
                  <a:cubicBezTo>
                    <a:pt x="4894" y="4982"/>
                    <a:pt x="6289" y="4657"/>
                    <a:pt x="7022" y="3443"/>
                  </a:cubicBezTo>
                  <a:cubicBezTo>
                    <a:pt x="7625" y="2423"/>
                    <a:pt x="7347" y="1241"/>
                    <a:pt x="6397" y="546"/>
                  </a:cubicBezTo>
                  <a:cubicBezTo>
                    <a:pt x="5892" y="174"/>
                    <a:pt x="5301" y="0"/>
                    <a:pt x="4707"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633;p23"/>
          <p:cNvGrpSpPr/>
          <p:nvPr/>
        </p:nvGrpSpPr>
        <p:grpSpPr>
          <a:xfrm>
            <a:off x="7025437" y="-290618"/>
            <a:ext cx="1199464" cy="1009980"/>
            <a:chOff x="8153537" y="3038961"/>
            <a:chExt cx="1199464" cy="757485"/>
          </a:xfrm>
        </p:grpSpPr>
        <p:sp>
          <p:nvSpPr>
            <p:cNvPr id="634" name="Google Shape;634;p23"/>
            <p:cNvSpPr/>
            <p:nvPr/>
          </p:nvSpPr>
          <p:spPr>
            <a:xfrm>
              <a:off x="8153537" y="3038961"/>
              <a:ext cx="1199303" cy="757485"/>
            </a:xfrm>
            <a:custGeom>
              <a:avLst/>
              <a:gdLst/>
              <a:ahLst/>
              <a:cxnLst/>
              <a:rect l="l" t="t" r="r" b="b"/>
              <a:pathLst>
                <a:path w="20573" h="12994" extrusionOk="0">
                  <a:moveTo>
                    <a:pt x="8353" y="292"/>
                  </a:moveTo>
                  <a:cubicBezTo>
                    <a:pt x="9786" y="292"/>
                    <a:pt x="11144" y="1026"/>
                    <a:pt x="11727" y="2448"/>
                  </a:cubicBezTo>
                  <a:cubicBezTo>
                    <a:pt x="11763" y="2508"/>
                    <a:pt x="11825" y="2543"/>
                    <a:pt x="11882" y="2543"/>
                  </a:cubicBezTo>
                  <a:cubicBezTo>
                    <a:pt x="11935" y="2543"/>
                    <a:pt x="11983" y="2514"/>
                    <a:pt x="12005" y="2448"/>
                  </a:cubicBezTo>
                  <a:cubicBezTo>
                    <a:pt x="12452" y="1091"/>
                    <a:pt x="13891" y="459"/>
                    <a:pt x="15277" y="459"/>
                  </a:cubicBezTo>
                  <a:cubicBezTo>
                    <a:pt x="15760" y="459"/>
                    <a:pt x="16238" y="536"/>
                    <a:pt x="16663" y="686"/>
                  </a:cubicBezTo>
                  <a:cubicBezTo>
                    <a:pt x="18425" y="1335"/>
                    <a:pt x="19444" y="3606"/>
                    <a:pt x="17984" y="5113"/>
                  </a:cubicBezTo>
                  <a:cubicBezTo>
                    <a:pt x="17892" y="5206"/>
                    <a:pt x="17938" y="5321"/>
                    <a:pt x="18031" y="5345"/>
                  </a:cubicBezTo>
                  <a:lnTo>
                    <a:pt x="18031" y="5368"/>
                  </a:lnTo>
                  <a:cubicBezTo>
                    <a:pt x="18042" y="5460"/>
                    <a:pt x="18112" y="5507"/>
                    <a:pt x="18178" y="5507"/>
                  </a:cubicBezTo>
                  <a:cubicBezTo>
                    <a:pt x="18245" y="5507"/>
                    <a:pt x="18309" y="5460"/>
                    <a:pt x="18309" y="5368"/>
                  </a:cubicBezTo>
                  <a:cubicBezTo>
                    <a:pt x="18309" y="5338"/>
                    <a:pt x="18369" y="5326"/>
                    <a:pt x="18460" y="5326"/>
                  </a:cubicBezTo>
                  <a:cubicBezTo>
                    <a:pt x="18722" y="5326"/>
                    <a:pt x="19237" y="5420"/>
                    <a:pt x="19305" y="5437"/>
                  </a:cubicBezTo>
                  <a:cubicBezTo>
                    <a:pt x="19746" y="5576"/>
                    <a:pt x="20117" y="5924"/>
                    <a:pt x="20024" y="6434"/>
                  </a:cubicBezTo>
                  <a:cubicBezTo>
                    <a:pt x="19870" y="7182"/>
                    <a:pt x="19066" y="7629"/>
                    <a:pt x="18333" y="7629"/>
                  </a:cubicBezTo>
                  <a:cubicBezTo>
                    <a:pt x="18180" y="7629"/>
                    <a:pt x="18031" y="7609"/>
                    <a:pt x="17892" y="7569"/>
                  </a:cubicBezTo>
                  <a:cubicBezTo>
                    <a:pt x="17961" y="7384"/>
                    <a:pt x="18008" y="7199"/>
                    <a:pt x="18031" y="7013"/>
                  </a:cubicBezTo>
                  <a:cubicBezTo>
                    <a:pt x="18042" y="6932"/>
                    <a:pt x="17984" y="6892"/>
                    <a:pt x="17921" y="6892"/>
                  </a:cubicBezTo>
                  <a:cubicBezTo>
                    <a:pt x="17857" y="6892"/>
                    <a:pt x="17787" y="6932"/>
                    <a:pt x="17776" y="7013"/>
                  </a:cubicBezTo>
                  <a:cubicBezTo>
                    <a:pt x="17729" y="7593"/>
                    <a:pt x="17475" y="8102"/>
                    <a:pt x="17011" y="8473"/>
                  </a:cubicBezTo>
                  <a:cubicBezTo>
                    <a:pt x="16973" y="8530"/>
                    <a:pt x="17012" y="8602"/>
                    <a:pt x="17065" y="8602"/>
                  </a:cubicBezTo>
                  <a:cubicBezTo>
                    <a:pt x="17078" y="8602"/>
                    <a:pt x="17091" y="8598"/>
                    <a:pt x="17104" y="8589"/>
                  </a:cubicBezTo>
                  <a:cubicBezTo>
                    <a:pt x="17382" y="8404"/>
                    <a:pt x="17590" y="8172"/>
                    <a:pt x="17753" y="7894"/>
                  </a:cubicBezTo>
                  <a:lnTo>
                    <a:pt x="17753" y="7894"/>
                  </a:lnTo>
                  <a:cubicBezTo>
                    <a:pt x="19050" y="8798"/>
                    <a:pt x="18170" y="10466"/>
                    <a:pt x="16872" y="10791"/>
                  </a:cubicBezTo>
                  <a:cubicBezTo>
                    <a:pt x="16691" y="10832"/>
                    <a:pt x="16498" y="10852"/>
                    <a:pt x="16299" y="10852"/>
                  </a:cubicBezTo>
                  <a:cubicBezTo>
                    <a:pt x="15376" y="10852"/>
                    <a:pt x="14332" y="10422"/>
                    <a:pt x="13836" y="9678"/>
                  </a:cubicBezTo>
                  <a:cubicBezTo>
                    <a:pt x="13864" y="9552"/>
                    <a:pt x="13756" y="9468"/>
                    <a:pt x="13656" y="9468"/>
                  </a:cubicBezTo>
                  <a:cubicBezTo>
                    <a:pt x="13591" y="9468"/>
                    <a:pt x="13530" y="9503"/>
                    <a:pt x="13512" y="9586"/>
                  </a:cubicBezTo>
                  <a:cubicBezTo>
                    <a:pt x="13084" y="11522"/>
                    <a:pt x="11322" y="12671"/>
                    <a:pt x="9394" y="12671"/>
                  </a:cubicBezTo>
                  <a:cubicBezTo>
                    <a:pt x="9337" y="12671"/>
                    <a:pt x="9281" y="12670"/>
                    <a:pt x="9224" y="12668"/>
                  </a:cubicBezTo>
                  <a:cubicBezTo>
                    <a:pt x="7417" y="12598"/>
                    <a:pt x="5099" y="11486"/>
                    <a:pt x="5192" y="9400"/>
                  </a:cubicBezTo>
                  <a:cubicBezTo>
                    <a:pt x="5192" y="9316"/>
                    <a:pt x="5131" y="9257"/>
                    <a:pt x="5062" y="9257"/>
                  </a:cubicBezTo>
                  <a:cubicBezTo>
                    <a:pt x="5036" y="9257"/>
                    <a:pt x="5009" y="9265"/>
                    <a:pt x="4983" y="9284"/>
                  </a:cubicBezTo>
                  <a:cubicBezTo>
                    <a:pt x="4542" y="9588"/>
                    <a:pt x="4068" y="9842"/>
                    <a:pt x="3610" y="9842"/>
                  </a:cubicBezTo>
                  <a:cubicBezTo>
                    <a:pt x="3298" y="9842"/>
                    <a:pt x="2994" y="9724"/>
                    <a:pt x="2712" y="9423"/>
                  </a:cubicBezTo>
                  <a:cubicBezTo>
                    <a:pt x="2248" y="8937"/>
                    <a:pt x="2202" y="8473"/>
                    <a:pt x="2550" y="7871"/>
                  </a:cubicBezTo>
                  <a:cubicBezTo>
                    <a:pt x="2712" y="7569"/>
                    <a:pt x="2967" y="7291"/>
                    <a:pt x="3222" y="7060"/>
                  </a:cubicBezTo>
                  <a:cubicBezTo>
                    <a:pt x="3361" y="7060"/>
                    <a:pt x="3477" y="7060"/>
                    <a:pt x="3593" y="7036"/>
                  </a:cubicBezTo>
                  <a:cubicBezTo>
                    <a:pt x="3616" y="7036"/>
                    <a:pt x="3639" y="7013"/>
                    <a:pt x="3662" y="6990"/>
                  </a:cubicBezTo>
                  <a:cubicBezTo>
                    <a:pt x="3708" y="7199"/>
                    <a:pt x="3801" y="7407"/>
                    <a:pt x="3917" y="7593"/>
                  </a:cubicBezTo>
                  <a:cubicBezTo>
                    <a:pt x="3940" y="7630"/>
                    <a:pt x="3970" y="7646"/>
                    <a:pt x="3998" y="7646"/>
                  </a:cubicBezTo>
                  <a:cubicBezTo>
                    <a:pt x="4057" y="7646"/>
                    <a:pt x="4111" y="7578"/>
                    <a:pt x="4079" y="7500"/>
                  </a:cubicBezTo>
                  <a:cubicBezTo>
                    <a:pt x="3894" y="7152"/>
                    <a:pt x="3848" y="6781"/>
                    <a:pt x="3871" y="6387"/>
                  </a:cubicBezTo>
                  <a:cubicBezTo>
                    <a:pt x="3882" y="6295"/>
                    <a:pt x="3819" y="6248"/>
                    <a:pt x="3749" y="6248"/>
                  </a:cubicBezTo>
                  <a:cubicBezTo>
                    <a:pt x="3680" y="6248"/>
                    <a:pt x="3604" y="6295"/>
                    <a:pt x="3593" y="6387"/>
                  </a:cubicBezTo>
                  <a:cubicBezTo>
                    <a:pt x="3593" y="6527"/>
                    <a:pt x="3593" y="6666"/>
                    <a:pt x="3616" y="6805"/>
                  </a:cubicBezTo>
                  <a:cubicBezTo>
                    <a:pt x="3593" y="6781"/>
                    <a:pt x="3593" y="6781"/>
                    <a:pt x="3546" y="6781"/>
                  </a:cubicBezTo>
                  <a:cubicBezTo>
                    <a:pt x="3430" y="6786"/>
                    <a:pt x="3314" y="6789"/>
                    <a:pt x="3199" y="6789"/>
                  </a:cubicBezTo>
                  <a:cubicBezTo>
                    <a:pt x="2736" y="6789"/>
                    <a:pt x="2276" y="6744"/>
                    <a:pt x="1831" y="6596"/>
                  </a:cubicBezTo>
                  <a:cubicBezTo>
                    <a:pt x="1159" y="6364"/>
                    <a:pt x="441" y="5785"/>
                    <a:pt x="858" y="5020"/>
                  </a:cubicBezTo>
                  <a:cubicBezTo>
                    <a:pt x="1204" y="4395"/>
                    <a:pt x="1832" y="4159"/>
                    <a:pt x="2488" y="4159"/>
                  </a:cubicBezTo>
                  <a:cubicBezTo>
                    <a:pt x="2976" y="4159"/>
                    <a:pt x="3479" y="4290"/>
                    <a:pt x="3894" y="4487"/>
                  </a:cubicBezTo>
                  <a:cubicBezTo>
                    <a:pt x="3894" y="4510"/>
                    <a:pt x="3917" y="4533"/>
                    <a:pt x="3917" y="4557"/>
                  </a:cubicBezTo>
                  <a:cubicBezTo>
                    <a:pt x="3942" y="4606"/>
                    <a:pt x="3987" y="4629"/>
                    <a:pt x="4030" y="4629"/>
                  </a:cubicBezTo>
                  <a:cubicBezTo>
                    <a:pt x="4068" y="4629"/>
                    <a:pt x="4104" y="4612"/>
                    <a:pt x="4126" y="4580"/>
                  </a:cubicBezTo>
                  <a:cubicBezTo>
                    <a:pt x="4132" y="4583"/>
                    <a:pt x="4139" y="4584"/>
                    <a:pt x="4146" y="4584"/>
                  </a:cubicBezTo>
                  <a:cubicBezTo>
                    <a:pt x="4188" y="4584"/>
                    <a:pt x="4232" y="4527"/>
                    <a:pt x="4172" y="4487"/>
                  </a:cubicBezTo>
                  <a:cubicBezTo>
                    <a:pt x="4172" y="4464"/>
                    <a:pt x="4149" y="4441"/>
                    <a:pt x="4126" y="4441"/>
                  </a:cubicBezTo>
                  <a:cubicBezTo>
                    <a:pt x="3523" y="2517"/>
                    <a:pt x="5516" y="895"/>
                    <a:pt x="7185" y="455"/>
                  </a:cubicBezTo>
                  <a:cubicBezTo>
                    <a:pt x="7570" y="346"/>
                    <a:pt x="7964" y="292"/>
                    <a:pt x="8353" y="292"/>
                  </a:cubicBezTo>
                  <a:close/>
                  <a:moveTo>
                    <a:pt x="8332" y="1"/>
                  </a:moveTo>
                  <a:cubicBezTo>
                    <a:pt x="7921" y="1"/>
                    <a:pt x="7503" y="58"/>
                    <a:pt x="7092" y="177"/>
                  </a:cubicBezTo>
                  <a:cubicBezTo>
                    <a:pt x="5400" y="663"/>
                    <a:pt x="3338" y="2309"/>
                    <a:pt x="3824" y="4255"/>
                  </a:cubicBezTo>
                  <a:cubicBezTo>
                    <a:pt x="3438" y="4046"/>
                    <a:pt x="2965" y="3933"/>
                    <a:pt x="2494" y="3933"/>
                  </a:cubicBezTo>
                  <a:cubicBezTo>
                    <a:pt x="1664" y="3933"/>
                    <a:pt x="844" y="4283"/>
                    <a:pt x="533" y="5066"/>
                  </a:cubicBezTo>
                  <a:cubicBezTo>
                    <a:pt x="0" y="6434"/>
                    <a:pt x="1762" y="6990"/>
                    <a:pt x="2967" y="7060"/>
                  </a:cubicBezTo>
                  <a:cubicBezTo>
                    <a:pt x="2272" y="7685"/>
                    <a:pt x="1646" y="8728"/>
                    <a:pt x="2341" y="9609"/>
                  </a:cubicBezTo>
                  <a:cubicBezTo>
                    <a:pt x="2640" y="9980"/>
                    <a:pt x="3027" y="10122"/>
                    <a:pt x="3433" y="10122"/>
                  </a:cubicBezTo>
                  <a:cubicBezTo>
                    <a:pt x="3939" y="10122"/>
                    <a:pt x="4476" y="9902"/>
                    <a:pt x="4914" y="9632"/>
                  </a:cubicBezTo>
                  <a:cubicBezTo>
                    <a:pt x="4983" y="11625"/>
                    <a:pt x="7115" y="12784"/>
                    <a:pt x="8923" y="12969"/>
                  </a:cubicBezTo>
                  <a:cubicBezTo>
                    <a:pt x="9089" y="12985"/>
                    <a:pt x="9255" y="12993"/>
                    <a:pt x="9420" y="12993"/>
                  </a:cubicBezTo>
                  <a:cubicBezTo>
                    <a:pt x="11395" y="12993"/>
                    <a:pt x="13234" y="11855"/>
                    <a:pt x="13790" y="9887"/>
                  </a:cubicBezTo>
                  <a:cubicBezTo>
                    <a:pt x="14247" y="10676"/>
                    <a:pt x="15318" y="11089"/>
                    <a:pt x="16306" y="11089"/>
                  </a:cubicBezTo>
                  <a:cubicBezTo>
                    <a:pt x="16768" y="11089"/>
                    <a:pt x="17213" y="10999"/>
                    <a:pt x="17567" y="10814"/>
                  </a:cubicBezTo>
                  <a:cubicBezTo>
                    <a:pt x="18726" y="10188"/>
                    <a:pt x="19074" y="8659"/>
                    <a:pt x="18100" y="7778"/>
                  </a:cubicBezTo>
                  <a:lnTo>
                    <a:pt x="18100" y="7778"/>
                  </a:lnTo>
                  <a:cubicBezTo>
                    <a:pt x="18194" y="7793"/>
                    <a:pt x="18291" y="7800"/>
                    <a:pt x="18389" y="7800"/>
                  </a:cubicBezTo>
                  <a:cubicBezTo>
                    <a:pt x="19390" y="7800"/>
                    <a:pt x="20572" y="7067"/>
                    <a:pt x="20256" y="5970"/>
                  </a:cubicBezTo>
                  <a:cubicBezTo>
                    <a:pt x="20117" y="5460"/>
                    <a:pt x="19630" y="5206"/>
                    <a:pt x="19143" y="5113"/>
                  </a:cubicBezTo>
                  <a:cubicBezTo>
                    <a:pt x="19030" y="5075"/>
                    <a:pt x="18792" y="5037"/>
                    <a:pt x="18571" y="5037"/>
                  </a:cubicBezTo>
                  <a:cubicBezTo>
                    <a:pt x="18521" y="5037"/>
                    <a:pt x="18471" y="5039"/>
                    <a:pt x="18425" y="5043"/>
                  </a:cubicBezTo>
                  <a:cubicBezTo>
                    <a:pt x="19607" y="3514"/>
                    <a:pt x="18772" y="1289"/>
                    <a:pt x="17034" y="524"/>
                  </a:cubicBezTo>
                  <a:cubicBezTo>
                    <a:pt x="16503" y="287"/>
                    <a:pt x="15880" y="166"/>
                    <a:pt x="15249" y="166"/>
                  </a:cubicBezTo>
                  <a:cubicBezTo>
                    <a:pt x="13845" y="166"/>
                    <a:pt x="12403" y="767"/>
                    <a:pt x="11843" y="2031"/>
                  </a:cubicBezTo>
                  <a:cubicBezTo>
                    <a:pt x="11139" y="714"/>
                    <a:pt x="9776" y="1"/>
                    <a:pt x="8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8179188" y="3055285"/>
              <a:ext cx="1147071" cy="722333"/>
            </a:xfrm>
            <a:custGeom>
              <a:avLst/>
              <a:gdLst/>
              <a:ahLst/>
              <a:cxnLst/>
              <a:rect l="l" t="t" r="r" b="b"/>
              <a:pathLst>
                <a:path w="19677" h="12391" extrusionOk="0">
                  <a:moveTo>
                    <a:pt x="7879" y="1"/>
                  </a:moveTo>
                  <a:cubicBezTo>
                    <a:pt x="7502" y="1"/>
                    <a:pt x="7119" y="51"/>
                    <a:pt x="6745" y="151"/>
                  </a:cubicBezTo>
                  <a:cubicBezTo>
                    <a:pt x="5076" y="615"/>
                    <a:pt x="3083" y="2237"/>
                    <a:pt x="3686" y="4161"/>
                  </a:cubicBezTo>
                  <a:cubicBezTo>
                    <a:pt x="3709" y="4161"/>
                    <a:pt x="3732" y="4184"/>
                    <a:pt x="3732" y="4207"/>
                  </a:cubicBezTo>
                  <a:cubicBezTo>
                    <a:pt x="3794" y="4228"/>
                    <a:pt x="3746" y="4303"/>
                    <a:pt x="3701" y="4303"/>
                  </a:cubicBezTo>
                  <a:cubicBezTo>
                    <a:pt x="3696" y="4303"/>
                    <a:pt x="3691" y="4302"/>
                    <a:pt x="3686" y="4300"/>
                  </a:cubicBezTo>
                  <a:cubicBezTo>
                    <a:pt x="3664" y="4332"/>
                    <a:pt x="3628" y="4349"/>
                    <a:pt x="3590" y="4349"/>
                  </a:cubicBezTo>
                  <a:cubicBezTo>
                    <a:pt x="3547" y="4349"/>
                    <a:pt x="3502" y="4326"/>
                    <a:pt x="3477" y="4277"/>
                  </a:cubicBezTo>
                  <a:cubicBezTo>
                    <a:pt x="3477" y="4253"/>
                    <a:pt x="3477" y="4207"/>
                    <a:pt x="3454" y="4184"/>
                  </a:cubicBezTo>
                  <a:cubicBezTo>
                    <a:pt x="3041" y="3997"/>
                    <a:pt x="2541" y="3873"/>
                    <a:pt x="2056" y="3873"/>
                  </a:cubicBezTo>
                  <a:cubicBezTo>
                    <a:pt x="1397" y="3873"/>
                    <a:pt x="765" y="4103"/>
                    <a:pt x="418" y="4717"/>
                  </a:cubicBezTo>
                  <a:cubicBezTo>
                    <a:pt x="1" y="5505"/>
                    <a:pt x="742" y="6084"/>
                    <a:pt x="1391" y="6316"/>
                  </a:cubicBezTo>
                  <a:cubicBezTo>
                    <a:pt x="1947" y="6501"/>
                    <a:pt x="2527" y="6501"/>
                    <a:pt x="3129" y="6501"/>
                  </a:cubicBezTo>
                  <a:cubicBezTo>
                    <a:pt x="3153" y="6501"/>
                    <a:pt x="3153" y="6501"/>
                    <a:pt x="3176" y="6525"/>
                  </a:cubicBezTo>
                  <a:cubicBezTo>
                    <a:pt x="3153" y="6386"/>
                    <a:pt x="3153" y="6247"/>
                    <a:pt x="3176" y="6107"/>
                  </a:cubicBezTo>
                  <a:cubicBezTo>
                    <a:pt x="3176" y="6012"/>
                    <a:pt x="3250" y="5965"/>
                    <a:pt x="3319" y="5965"/>
                  </a:cubicBezTo>
                  <a:cubicBezTo>
                    <a:pt x="3383" y="5965"/>
                    <a:pt x="3442" y="6006"/>
                    <a:pt x="3431" y="6084"/>
                  </a:cubicBezTo>
                  <a:cubicBezTo>
                    <a:pt x="3408" y="6501"/>
                    <a:pt x="3477" y="6872"/>
                    <a:pt x="3639" y="7220"/>
                  </a:cubicBezTo>
                  <a:cubicBezTo>
                    <a:pt x="3671" y="7298"/>
                    <a:pt x="3617" y="7356"/>
                    <a:pt x="3558" y="7356"/>
                  </a:cubicBezTo>
                  <a:cubicBezTo>
                    <a:pt x="3529" y="7356"/>
                    <a:pt x="3500" y="7343"/>
                    <a:pt x="3477" y="7313"/>
                  </a:cubicBezTo>
                  <a:cubicBezTo>
                    <a:pt x="3361" y="7127"/>
                    <a:pt x="3268" y="6919"/>
                    <a:pt x="3222" y="6710"/>
                  </a:cubicBezTo>
                  <a:cubicBezTo>
                    <a:pt x="3199" y="6733"/>
                    <a:pt x="3176" y="6733"/>
                    <a:pt x="3153" y="6756"/>
                  </a:cubicBezTo>
                  <a:cubicBezTo>
                    <a:pt x="3037" y="6756"/>
                    <a:pt x="2921" y="6780"/>
                    <a:pt x="2782" y="6780"/>
                  </a:cubicBezTo>
                  <a:cubicBezTo>
                    <a:pt x="2527" y="7011"/>
                    <a:pt x="2272" y="7266"/>
                    <a:pt x="2110" y="7567"/>
                  </a:cubicBezTo>
                  <a:cubicBezTo>
                    <a:pt x="1785" y="8193"/>
                    <a:pt x="1808" y="8657"/>
                    <a:pt x="2272" y="9143"/>
                  </a:cubicBezTo>
                  <a:cubicBezTo>
                    <a:pt x="2561" y="9442"/>
                    <a:pt x="2865" y="9560"/>
                    <a:pt x="3174" y="9560"/>
                  </a:cubicBezTo>
                  <a:cubicBezTo>
                    <a:pt x="3632" y="9560"/>
                    <a:pt x="4100" y="9300"/>
                    <a:pt x="4543" y="8981"/>
                  </a:cubicBezTo>
                  <a:cubicBezTo>
                    <a:pt x="4563" y="8971"/>
                    <a:pt x="4585" y="8966"/>
                    <a:pt x="4606" y="8966"/>
                  </a:cubicBezTo>
                  <a:cubicBezTo>
                    <a:pt x="4681" y="8966"/>
                    <a:pt x="4752" y="9025"/>
                    <a:pt x="4752" y="9097"/>
                  </a:cubicBezTo>
                  <a:cubicBezTo>
                    <a:pt x="4659" y="11206"/>
                    <a:pt x="7000" y="12318"/>
                    <a:pt x="8807" y="12388"/>
                  </a:cubicBezTo>
                  <a:cubicBezTo>
                    <a:pt x="8863" y="12390"/>
                    <a:pt x="8919" y="12391"/>
                    <a:pt x="8975" y="12391"/>
                  </a:cubicBezTo>
                  <a:cubicBezTo>
                    <a:pt x="10883" y="12391"/>
                    <a:pt x="12666" y="11242"/>
                    <a:pt x="13072" y="9306"/>
                  </a:cubicBezTo>
                  <a:cubicBezTo>
                    <a:pt x="13091" y="9220"/>
                    <a:pt x="13156" y="9181"/>
                    <a:pt x="13224" y="9181"/>
                  </a:cubicBezTo>
                  <a:cubicBezTo>
                    <a:pt x="13322" y="9181"/>
                    <a:pt x="13423" y="9262"/>
                    <a:pt x="13396" y="9398"/>
                  </a:cubicBezTo>
                  <a:cubicBezTo>
                    <a:pt x="13885" y="10131"/>
                    <a:pt x="14906" y="10559"/>
                    <a:pt x="15819" y="10559"/>
                  </a:cubicBezTo>
                  <a:cubicBezTo>
                    <a:pt x="16032" y="10559"/>
                    <a:pt x="16239" y="10536"/>
                    <a:pt x="16432" y="10488"/>
                  </a:cubicBezTo>
                  <a:cubicBezTo>
                    <a:pt x="17730" y="10186"/>
                    <a:pt x="18610" y="8518"/>
                    <a:pt x="17313" y="7614"/>
                  </a:cubicBezTo>
                  <a:lnTo>
                    <a:pt x="17313" y="7614"/>
                  </a:lnTo>
                  <a:cubicBezTo>
                    <a:pt x="17150" y="7869"/>
                    <a:pt x="16942" y="8124"/>
                    <a:pt x="16664" y="8309"/>
                  </a:cubicBezTo>
                  <a:cubicBezTo>
                    <a:pt x="16653" y="8317"/>
                    <a:pt x="16641" y="8320"/>
                    <a:pt x="16631" y="8320"/>
                  </a:cubicBezTo>
                  <a:cubicBezTo>
                    <a:pt x="16575" y="8320"/>
                    <a:pt x="16536" y="8232"/>
                    <a:pt x="16594" y="8193"/>
                  </a:cubicBezTo>
                  <a:cubicBezTo>
                    <a:pt x="17035" y="7822"/>
                    <a:pt x="17313" y="7313"/>
                    <a:pt x="17336" y="6733"/>
                  </a:cubicBezTo>
                  <a:cubicBezTo>
                    <a:pt x="17347" y="6652"/>
                    <a:pt x="17417" y="6612"/>
                    <a:pt x="17481" y="6612"/>
                  </a:cubicBezTo>
                  <a:cubicBezTo>
                    <a:pt x="17544" y="6612"/>
                    <a:pt x="17602" y="6652"/>
                    <a:pt x="17591" y="6733"/>
                  </a:cubicBezTo>
                  <a:cubicBezTo>
                    <a:pt x="17568" y="6919"/>
                    <a:pt x="17521" y="7104"/>
                    <a:pt x="17452" y="7289"/>
                  </a:cubicBezTo>
                  <a:cubicBezTo>
                    <a:pt x="17585" y="7324"/>
                    <a:pt x="17728" y="7340"/>
                    <a:pt x="17874" y="7340"/>
                  </a:cubicBezTo>
                  <a:cubicBezTo>
                    <a:pt x="18617" y="7340"/>
                    <a:pt x="19448" y="6909"/>
                    <a:pt x="19584" y="6154"/>
                  </a:cubicBezTo>
                  <a:cubicBezTo>
                    <a:pt x="19677" y="5621"/>
                    <a:pt x="19329" y="5296"/>
                    <a:pt x="18865" y="5157"/>
                  </a:cubicBezTo>
                  <a:cubicBezTo>
                    <a:pt x="18799" y="5124"/>
                    <a:pt x="18313" y="5043"/>
                    <a:pt x="18045" y="5043"/>
                  </a:cubicBezTo>
                  <a:cubicBezTo>
                    <a:pt x="17940" y="5043"/>
                    <a:pt x="17869" y="5055"/>
                    <a:pt x="17869" y="5088"/>
                  </a:cubicBezTo>
                  <a:cubicBezTo>
                    <a:pt x="17880" y="5180"/>
                    <a:pt x="17817" y="5227"/>
                    <a:pt x="17747" y="5227"/>
                  </a:cubicBezTo>
                  <a:cubicBezTo>
                    <a:pt x="17678" y="5227"/>
                    <a:pt x="17602" y="5180"/>
                    <a:pt x="17591" y="5088"/>
                  </a:cubicBezTo>
                  <a:lnTo>
                    <a:pt x="17591" y="5065"/>
                  </a:lnTo>
                  <a:cubicBezTo>
                    <a:pt x="17521" y="5041"/>
                    <a:pt x="17452" y="4902"/>
                    <a:pt x="17544" y="4810"/>
                  </a:cubicBezTo>
                  <a:cubicBezTo>
                    <a:pt x="19004" y="3326"/>
                    <a:pt x="18008" y="1032"/>
                    <a:pt x="16223" y="406"/>
                  </a:cubicBezTo>
                  <a:cubicBezTo>
                    <a:pt x="15798" y="256"/>
                    <a:pt x="15320" y="179"/>
                    <a:pt x="14837" y="179"/>
                  </a:cubicBezTo>
                  <a:cubicBezTo>
                    <a:pt x="13451" y="179"/>
                    <a:pt x="12012" y="811"/>
                    <a:pt x="11565" y="2168"/>
                  </a:cubicBezTo>
                  <a:cubicBezTo>
                    <a:pt x="11543" y="2234"/>
                    <a:pt x="11495" y="2263"/>
                    <a:pt x="11442" y="2263"/>
                  </a:cubicBezTo>
                  <a:cubicBezTo>
                    <a:pt x="11385" y="2263"/>
                    <a:pt x="11323" y="2228"/>
                    <a:pt x="11287" y="2168"/>
                  </a:cubicBezTo>
                  <a:cubicBezTo>
                    <a:pt x="10699" y="734"/>
                    <a:pt x="9324" y="1"/>
                    <a:pt x="7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9114199" y="3076273"/>
              <a:ext cx="168881" cy="274395"/>
            </a:xfrm>
            <a:custGeom>
              <a:avLst/>
              <a:gdLst/>
              <a:ahLst/>
              <a:cxnLst/>
              <a:rect l="l" t="t" r="r" b="b"/>
              <a:pathLst>
                <a:path w="2897" h="4707" extrusionOk="0">
                  <a:moveTo>
                    <a:pt x="0" y="0"/>
                  </a:moveTo>
                  <a:lnTo>
                    <a:pt x="0" y="0"/>
                  </a:lnTo>
                  <a:cubicBezTo>
                    <a:pt x="742" y="1182"/>
                    <a:pt x="834" y="3291"/>
                    <a:pt x="417" y="4705"/>
                  </a:cubicBezTo>
                  <a:cubicBezTo>
                    <a:pt x="440" y="4706"/>
                    <a:pt x="462" y="4707"/>
                    <a:pt x="485" y="4707"/>
                  </a:cubicBezTo>
                  <a:cubicBezTo>
                    <a:pt x="725" y="4707"/>
                    <a:pt x="995" y="4637"/>
                    <a:pt x="1233" y="4637"/>
                  </a:cubicBezTo>
                  <a:cubicBezTo>
                    <a:pt x="1350" y="4637"/>
                    <a:pt x="1459" y="4654"/>
                    <a:pt x="1553" y="4705"/>
                  </a:cubicBezTo>
                  <a:cubicBezTo>
                    <a:pt x="2897" y="3221"/>
                    <a:pt x="1924" y="672"/>
                    <a:pt x="162" y="46"/>
                  </a:cubicBezTo>
                  <a:cubicBezTo>
                    <a:pt x="116" y="23"/>
                    <a:pt x="70" y="23"/>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8965534" y="3499129"/>
              <a:ext cx="298645" cy="172262"/>
            </a:xfrm>
            <a:custGeom>
              <a:avLst/>
              <a:gdLst/>
              <a:ahLst/>
              <a:cxnLst/>
              <a:rect l="l" t="t" r="r" b="b"/>
              <a:pathLst>
                <a:path w="5123" h="2955" extrusionOk="0">
                  <a:moveTo>
                    <a:pt x="3825" y="1"/>
                  </a:moveTo>
                  <a:cubicBezTo>
                    <a:pt x="3709" y="186"/>
                    <a:pt x="3570" y="348"/>
                    <a:pt x="3407" y="511"/>
                  </a:cubicBezTo>
                  <a:cubicBezTo>
                    <a:pt x="3245" y="858"/>
                    <a:pt x="2990" y="1206"/>
                    <a:pt x="2620" y="1507"/>
                  </a:cubicBezTo>
                  <a:cubicBezTo>
                    <a:pt x="2097" y="1899"/>
                    <a:pt x="1538" y="2064"/>
                    <a:pt x="983" y="2064"/>
                  </a:cubicBezTo>
                  <a:cubicBezTo>
                    <a:pt x="651" y="2064"/>
                    <a:pt x="321" y="2005"/>
                    <a:pt x="1" y="1901"/>
                  </a:cubicBezTo>
                  <a:lnTo>
                    <a:pt x="1" y="1901"/>
                  </a:lnTo>
                  <a:cubicBezTo>
                    <a:pt x="531" y="2583"/>
                    <a:pt x="1509" y="2955"/>
                    <a:pt x="2380" y="2955"/>
                  </a:cubicBezTo>
                  <a:cubicBezTo>
                    <a:pt x="2575" y="2955"/>
                    <a:pt x="2766" y="2936"/>
                    <a:pt x="2944" y="2898"/>
                  </a:cubicBezTo>
                  <a:cubicBezTo>
                    <a:pt x="4242" y="2573"/>
                    <a:pt x="5122" y="905"/>
                    <a:pt x="382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8743996" y="3591011"/>
              <a:ext cx="195929" cy="183804"/>
            </a:xfrm>
            <a:custGeom>
              <a:avLst/>
              <a:gdLst/>
              <a:ahLst/>
              <a:cxnLst/>
              <a:rect l="l" t="t" r="r" b="b"/>
              <a:pathLst>
                <a:path w="3361" h="3153" extrusionOk="0">
                  <a:moveTo>
                    <a:pt x="2990" y="1"/>
                  </a:moveTo>
                  <a:cubicBezTo>
                    <a:pt x="2410" y="1275"/>
                    <a:pt x="1205" y="2365"/>
                    <a:pt x="0" y="3153"/>
                  </a:cubicBezTo>
                  <a:cubicBezTo>
                    <a:pt x="1622" y="2898"/>
                    <a:pt x="2990" y="1832"/>
                    <a:pt x="3360" y="186"/>
                  </a:cubicBezTo>
                  <a:cubicBezTo>
                    <a:pt x="3245" y="117"/>
                    <a:pt x="3105" y="47"/>
                    <a:pt x="299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8710182" y="3054644"/>
              <a:ext cx="642819" cy="741746"/>
            </a:xfrm>
            <a:custGeom>
              <a:avLst/>
              <a:gdLst/>
              <a:ahLst/>
              <a:cxnLst/>
              <a:rect l="l" t="t" r="r" b="b"/>
              <a:pathLst>
                <a:path w="11027" h="12724" extrusionOk="0">
                  <a:moveTo>
                    <a:pt x="6675" y="0"/>
                  </a:moveTo>
                  <a:lnTo>
                    <a:pt x="6675" y="0"/>
                  </a:lnTo>
                  <a:cubicBezTo>
                    <a:pt x="6768" y="116"/>
                    <a:pt x="6860" y="255"/>
                    <a:pt x="6930" y="371"/>
                  </a:cubicBezTo>
                  <a:cubicBezTo>
                    <a:pt x="7000" y="394"/>
                    <a:pt x="7046" y="417"/>
                    <a:pt x="7092" y="417"/>
                  </a:cubicBezTo>
                  <a:cubicBezTo>
                    <a:pt x="8854" y="1043"/>
                    <a:pt x="9850" y="3245"/>
                    <a:pt x="8506" y="4751"/>
                  </a:cubicBezTo>
                  <a:cubicBezTo>
                    <a:pt x="8668" y="4821"/>
                    <a:pt x="8830" y="4937"/>
                    <a:pt x="8969" y="5076"/>
                  </a:cubicBezTo>
                  <a:cubicBezTo>
                    <a:pt x="9224" y="5076"/>
                    <a:pt x="9688" y="5145"/>
                    <a:pt x="9757" y="5168"/>
                  </a:cubicBezTo>
                  <a:cubicBezTo>
                    <a:pt x="10198" y="5307"/>
                    <a:pt x="10569" y="5655"/>
                    <a:pt x="10476" y="6165"/>
                  </a:cubicBezTo>
                  <a:cubicBezTo>
                    <a:pt x="10316" y="6925"/>
                    <a:pt x="9517" y="7357"/>
                    <a:pt x="8780" y="7357"/>
                  </a:cubicBezTo>
                  <a:cubicBezTo>
                    <a:pt x="8663" y="7357"/>
                    <a:pt x="8548" y="7346"/>
                    <a:pt x="8436" y="7324"/>
                  </a:cubicBezTo>
                  <a:cubicBezTo>
                    <a:pt x="8321" y="7347"/>
                    <a:pt x="8181" y="7393"/>
                    <a:pt x="8066" y="7416"/>
                  </a:cubicBezTo>
                  <a:cubicBezTo>
                    <a:pt x="8042" y="7486"/>
                    <a:pt x="7996" y="7578"/>
                    <a:pt x="7950" y="7648"/>
                  </a:cubicBezTo>
                  <a:cubicBezTo>
                    <a:pt x="7927" y="7810"/>
                    <a:pt x="7857" y="7972"/>
                    <a:pt x="7787" y="8135"/>
                  </a:cubicBezTo>
                  <a:cubicBezTo>
                    <a:pt x="7950" y="7972"/>
                    <a:pt x="8089" y="7810"/>
                    <a:pt x="8205" y="7625"/>
                  </a:cubicBezTo>
                  <a:lnTo>
                    <a:pt x="8205" y="7625"/>
                  </a:lnTo>
                  <a:cubicBezTo>
                    <a:pt x="9502" y="8529"/>
                    <a:pt x="8622" y="10220"/>
                    <a:pt x="7324" y="10522"/>
                  </a:cubicBezTo>
                  <a:cubicBezTo>
                    <a:pt x="7138" y="10566"/>
                    <a:pt x="6939" y="10588"/>
                    <a:pt x="6734" y="10588"/>
                  </a:cubicBezTo>
                  <a:cubicBezTo>
                    <a:pt x="5870" y="10588"/>
                    <a:pt x="4906" y="10204"/>
                    <a:pt x="4381" y="9548"/>
                  </a:cubicBezTo>
                  <a:cubicBezTo>
                    <a:pt x="4242" y="9502"/>
                    <a:pt x="4103" y="9433"/>
                    <a:pt x="3940" y="9386"/>
                  </a:cubicBezTo>
                  <a:cubicBezTo>
                    <a:pt x="3570" y="11032"/>
                    <a:pt x="2202" y="12098"/>
                    <a:pt x="580" y="12353"/>
                  </a:cubicBezTo>
                  <a:cubicBezTo>
                    <a:pt x="395" y="12492"/>
                    <a:pt x="186" y="12607"/>
                    <a:pt x="1" y="12723"/>
                  </a:cubicBezTo>
                  <a:cubicBezTo>
                    <a:pt x="1924" y="12677"/>
                    <a:pt x="3709" y="11541"/>
                    <a:pt x="4242" y="9618"/>
                  </a:cubicBezTo>
                  <a:cubicBezTo>
                    <a:pt x="4699" y="10407"/>
                    <a:pt x="5769" y="10830"/>
                    <a:pt x="6756" y="10830"/>
                  </a:cubicBezTo>
                  <a:cubicBezTo>
                    <a:pt x="7219" y="10830"/>
                    <a:pt x="7664" y="10737"/>
                    <a:pt x="8019" y="10545"/>
                  </a:cubicBezTo>
                  <a:cubicBezTo>
                    <a:pt x="9178" y="9919"/>
                    <a:pt x="9526" y="8390"/>
                    <a:pt x="8552" y="7509"/>
                  </a:cubicBezTo>
                  <a:lnTo>
                    <a:pt x="8552" y="7509"/>
                  </a:lnTo>
                  <a:cubicBezTo>
                    <a:pt x="8646" y="7524"/>
                    <a:pt x="8743" y="7531"/>
                    <a:pt x="8841" y="7531"/>
                  </a:cubicBezTo>
                  <a:cubicBezTo>
                    <a:pt x="9842" y="7531"/>
                    <a:pt x="11026" y="6798"/>
                    <a:pt x="10731" y="5701"/>
                  </a:cubicBezTo>
                  <a:cubicBezTo>
                    <a:pt x="10569" y="5191"/>
                    <a:pt x="10082" y="4937"/>
                    <a:pt x="9595" y="4844"/>
                  </a:cubicBezTo>
                  <a:cubicBezTo>
                    <a:pt x="9476" y="4824"/>
                    <a:pt x="9219" y="4770"/>
                    <a:pt x="8987" y="4770"/>
                  </a:cubicBezTo>
                  <a:cubicBezTo>
                    <a:pt x="8949" y="4770"/>
                    <a:pt x="8912" y="4771"/>
                    <a:pt x="8877" y="4774"/>
                  </a:cubicBezTo>
                  <a:cubicBezTo>
                    <a:pt x="10059" y="3245"/>
                    <a:pt x="9224" y="1020"/>
                    <a:pt x="7486" y="255"/>
                  </a:cubicBezTo>
                  <a:cubicBezTo>
                    <a:pt x="7231" y="139"/>
                    <a:pt x="6953" y="70"/>
                    <a:pt x="6675"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9201998" y="3349179"/>
              <a:ext cx="124343" cy="134370"/>
            </a:xfrm>
            <a:custGeom>
              <a:avLst/>
              <a:gdLst/>
              <a:ahLst/>
              <a:cxnLst/>
              <a:rect l="l" t="t" r="r" b="b"/>
              <a:pathLst>
                <a:path w="2133" h="2305" extrusionOk="0">
                  <a:moveTo>
                    <a:pt x="533" y="0"/>
                  </a:moveTo>
                  <a:lnTo>
                    <a:pt x="533" y="0"/>
                  </a:lnTo>
                  <a:cubicBezTo>
                    <a:pt x="696" y="186"/>
                    <a:pt x="858" y="418"/>
                    <a:pt x="997" y="719"/>
                  </a:cubicBezTo>
                  <a:cubicBezTo>
                    <a:pt x="1252" y="1368"/>
                    <a:pt x="696" y="2017"/>
                    <a:pt x="139" y="2225"/>
                  </a:cubicBezTo>
                  <a:cubicBezTo>
                    <a:pt x="93" y="2248"/>
                    <a:pt x="47" y="2248"/>
                    <a:pt x="0" y="2272"/>
                  </a:cubicBezTo>
                  <a:cubicBezTo>
                    <a:pt x="112" y="2294"/>
                    <a:pt x="228" y="2305"/>
                    <a:pt x="346" y="2305"/>
                  </a:cubicBezTo>
                  <a:cubicBezTo>
                    <a:pt x="1087" y="2305"/>
                    <a:pt x="1900" y="1873"/>
                    <a:pt x="2040" y="1113"/>
                  </a:cubicBezTo>
                  <a:cubicBezTo>
                    <a:pt x="2133" y="603"/>
                    <a:pt x="1762" y="255"/>
                    <a:pt x="1321" y="116"/>
                  </a:cubicBezTo>
                  <a:cubicBezTo>
                    <a:pt x="1252" y="93"/>
                    <a:pt x="788" y="24"/>
                    <a:pt x="5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641"/>
        <p:cNvGrpSpPr/>
        <p:nvPr/>
      </p:nvGrpSpPr>
      <p:grpSpPr>
        <a:xfrm>
          <a:off x="0" y="0"/>
          <a:ext cx="0" cy="0"/>
          <a:chOff x="0" y="0"/>
          <a:chExt cx="0" cy="0"/>
        </a:xfrm>
      </p:grpSpPr>
      <p:sp>
        <p:nvSpPr>
          <p:cNvPr id="642" name="Google Shape;642;p24"/>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ru-RU" smtClean="0"/>
              <a:t>Образец заголовка</a:t>
            </a:r>
            <a:endParaRPr/>
          </a:p>
        </p:txBody>
      </p:sp>
      <p:sp>
        <p:nvSpPr>
          <p:cNvPr id="643" name="Google Shape;643;p24"/>
          <p:cNvSpPr txBox="1">
            <a:spLocks noGrp="1"/>
          </p:cNvSpPr>
          <p:nvPr>
            <p:ph type="subTitle" idx="1"/>
          </p:nvPr>
        </p:nvSpPr>
        <p:spPr>
          <a:xfrm>
            <a:off x="1020950" y="3821865"/>
            <a:ext cx="2211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644" name="Google Shape;644;p24"/>
          <p:cNvSpPr txBox="1">
            <a:spLocks noGrp="1"/>
          </p:cNvSpPr>
          <p:nvPr>
            <p:ph type="subTitle" idx="2"/>
          </p:nvPr>
        </p:nvSpPr>
        <p:spPr>
          <a:xfrm>
            <a:off x="1020950" y="4469500"/>
            <a:ext cx="2211300" cy="9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645" name="Google Shape;645;p24"/>
          <p:cNvSpPr txBox="1">
            <a:spLocks noGrp="1"/>
          </p:cNvSpPr>
          <p:nvPr>
            <p:ph type="subTitle" idx="3"/>
          </p:nvPr>
        </p:nvSpPr>
        <p:spPr>
          <a:xfrm>
            <a:off x="5911750" y="3821865"/>
            <a:ext cx="2211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646" name="Google Shape;646;p24"/>
          <p:cNvSpPr txBox="1">
            <a:spLocks noGrp="1"/>
          </p:cNvSpPr>
          <p:nvPr>
            <p:ph type="subTitle" idx="4"/>
          </p:nvPr>
        </p:nvSpPr>
        <p:spPr>
          <a:xfrm>
            <a:off x="5911750" y="4469500"/>
            <a:ext cx="2211300" cy="9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647" name="Google Shape;647;p24"/>
          <p:cNvSpPr txBox="1">
            <a:spLocks noGrp="1"/>
          </p:cNvSpPr>
          <p:nvPr>
            <p:ph type="subTitle" idx="5"/>
          </p:nvPr>
        </p:nvSpPr>
        <p:spPr>
          <a:xfrm>
            <a:off x="3466350" y="3821865"/>
            <a:ext cx="2211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algn="ctr"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648" name="Google Shape;648;p24"/>
          <p:cNvSpPr txBox="1">
            <a:spLocks noGrp="1"/>
          </p:cNvSpPr>
          <p:nvPr>
            <p:ph type="subTitle" idx="6"/>
          </p:nvPr>
        </p:nvSpPr>
        <p:spPr>
          <a:xfrm>
            <a:off x="3466350" y="4469500"/>
            <a:ext cx="2211300" cy="9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r>
              <a:rPr lang="ru-RU" smtClean="0"/>
              <a:t>Образец подзаголовка</a:t>
            </a:r>
            <a:endParaRPr/>
          </a:p>
        </p:txBody>
      </p:sp>
      <p:grpSp>
        <p:nvGrpSpPr>
          <p:cNvPr id="2" name="Google Shape;649;p24"/>
          <p:cNvGrpSpPr/>
          <p:nvPr/>
        </p:nvGrpSpPr>
        <p:grpSpPr>
          <a:xfrm>
            <a:off x="7255896" y="629739"/>
            <a:ext cx="2206872" cy="1225635"/>
            <a:chOff x="7255896" y="472304"/>
            <a:chExt cx="2206872" cy="919226"/>
          </a:xfrm>
        </p:grpSpPr>
        <p:sp>
          <p:nvSpPr>
            <p:cNvPr id="650" name="Google Shape;650;p24"/>
            <p:cNvSpPr/>
            <p:nvPr/>
          </p:nvSpPr>
          <p:spPr>
            <a:xfrm>
              <a:off x="7260231" y="500659"/>
              <a:ext cx="2191592" cy="869765"/>
            </a:xfrm>
            <a:custGeom>
              <a:avLst/>
              <a:gdLst/>
              <a:ahLst/>
              <a:cxnLst/>
              <a:rect l="l" t="t" r="r" b="b"/>
              <a:pathLst>
                <a:path w="30836" h="12239" extrusionOk="0">
                  <a:moveTo>
                    <a:pt x="12949" y="1"/>
                  </a:moveTo>
                  <a:cubicBezTo>
                    <a:pt x="10711" y="1"/>
                    <a:pt x="8461" y="1288"/>
                    <a:pt x="8760" y="4054"/>
                  </a:cubicBezTo>
                  <a:cubicBezTo>
                    <a:pt x="8779" y="4164"/>
                    <a:pt x="8681" y="4230"/>
                    <a:pt x="8582" y="4230"/>
                  </a:cubicBezTo>
                  <a:cubicBezTo>
                    <a:pt x="8556" y="4230"/>
                    <a:pt x="8530" y="4225"/>
                    <a:pt x="8505" y="4216"/>
                  </a:cubicBezTo>
                  <a:cubicBezTo>
                    <a:pt x="7691" y="3842"/>
                    <a:pt x="6801" y="3469"/>
                    <a:pt x="5901" y="3469"/>
                  </a:cubicBezTo>
                  <a:cubicBezTo>
                    <a:pt x="5572" y="3469"/>
                    <a:pt x="5242" y="3519"/>
                    <a:pt x="4913" y="3636"/>
                  </a:cubicBezTo>
                  <a:cubicBezTo>
                    <a:pt x="3592" y="4123"/>
                    <a:pt x="2990" y="6000"/>
                    <a:pt x="4496" y="6719"/>
                  </a:cubicBezTo>
                  <a:cubicBezTo>
                    <a:pt x="4612" y="6580"/>
                    <a:pt x="4774" y="6487"/>
                    <a:pt x="4936" y="6394"/>
                  </a:cubicBezTo>
                  <a:cubicBezTo>
                    <a:pt x="4953" y="6385"/>
                    <a:pt x="4969" y="6380"/>
                    <a:pt x="4986" y="6380"/>
                  </a:cubicBezTo>
                  <a:cubicBezTo>
                    <a:pt x="5086" y="6380"/>
                    <a:pt x="5172" y="6543"/>
                    <a:pt x="5052" y="6603"/>
                  </a:cubicBezTo>
                  <a:cubicBezTo>
                    <a:pt x="4612" y="6835"/>
                    <a:pt x="4334" y="7159"/>
                    <a:pt x="4125" y="7599"/>
                  </a:cubicBezTo>
                  <a:cubicBezTo>
                    <a:pt x="4110" y="7630"/>
                    <a:pt x="4084" y="7643"/>
                    <a:pt x="4058" y="7643"/>
                  </a:cubicBezTo>
                  <a:cubicBezTo>
                    <a:pt x="4004" y="7643"/>
                    <a:pt x="3948" y="7592"/>
                    <a:pt x="3963" y="7530"/>
                  </a:cubicBezTo>
                  <a:cubicBezTo>
                    <a:pt x="4033" y="7321"/>
                    <a:pt x="4125" y="7113"/>
                    <a:pt x="4264" y="6927"/>
                  </a:cubicBezTo>
                  <a:lnTo>
                    <a:pt x="4264" y="6927"/>
                  </a:lnTo>
                  <a:cubicBezTo>
                    <a:pt x="2897" y="6997"/>
                    <a:pt x="0" y="7901"/>
                    <a:pt x="1113" y="9731"/>
                  </a:cubicBezTo>
                  <a:cubicBezTo>
                    <a:pt x="1532" y="10425"/>
                    <a:pt x="2216" y="10694"/>
                    <a:pt x="2949" y="10694"/>
                  </a:cubicBezTo>
                  <a:cubicBezTo>
                    <a:pt x="3956" y="10694"/>
                    <a:pt x="5058" y="10186"/>
                    <a:pt x="5701" y="9569"/>
                  </a:cubicBezTo>
                  <a:cubicBezTo>
                    <a:pt x="5729" y="9541"/>
                    <a:pt x="5762" y="9529"/>
                    <a:pt x="5793" y="9529"/>
                  </a:cubicBezTo>
                  <a:cubicBezTo>
                    <a:pt x="5889" y="9529"/>
                    <a:pt x="5974" y="9644"/>
                    <a:pt x="5887" y="9731"/>
                  </a:cubicBezTo>
                  <a:cubicBezTo>
                    <a:pt x="5840" y="9778"/>
                    <a:pt x="5817" y="9801"/>
                    <a:pt x="5771" y="9847"/>
                  </a:cubicBezTo>
                  <a:cubicBezTo>
                    <a:pt x="5751" y="10334"/>
                    <a:pt x="6141" y="10674"/>
                    <a:pt x="6609" y="10674"/>
                  </a:cubicBezTo>
                  <a:cubicBezTo>
                    <a:pt x="6698" y="10674"/>
                    <a:pt x="6790" y="10661"/>
                    <a:pt x="6883" y="10635"/>
                  </a:cubicBezTo>
                  <a:cubicBezTo>
                    <a:pt x="7393" y="10519"/>
                    <a:pt x="7694" y="10079"/>
                    <a:pt x="7949" y="9662"/>
                  </a:cubicBezTo>
                  <a:cubicBezTo>
                    <a:pt x="7970" y="9628"/>
                    <a:pt x="8000" y="9614"/>
                    <a:pt x="8031" y="9614"/>
                  </a:cubicBezTo>
                  <a:cubicBezTo>
                    <a:pt x="8105" y="9614"/>
                    <a:pt x="8184" y="9696"/>
                    <a:pt x="8135" y="9778"/>
                  </a:cubicBezTo>
                  <a:cubicBezTo>
                    <a:pt x="8135" y="9778"/>
                    <a:pt x="8135" y="9778"/>
                    <a:pt x="8135" y="9801"/>
                  </a:cubicBezTo>
                  <a:lnTo>
                    <a:pt x="8158" y="9801"/>
                  </a:lnTo>
                  <a:cubicBezTo>
                    <a:pt x="8447" y="11426"/>
                    <a:pt x="9870" y="12238"/>
                    <a:pt x="11419" y="12238"/>
                  </a:cubicBezTo>
                  <a:cubicBezTo>
                    <a:pt x="11483" y="12238"/>
                    <a:pt x="11547" y="12237"/>
                    <a:pt x="11611" y="12234"/>
                  </a:cubicBezTo>
                  <a:cubicBezTo>
                    <a:pt x="12329" y="12211"/>
                    <a:pt x="13210" y="12072"/>
                    <a:pt x="13836" y="11678"/>
                  </a:cubicBezTo>
                  <a:cubicBezTo>
                    <a:pt x="14554" y="11238"/>
                    <a:pt x="14879" y="10427"/>
                    <a:pt x="15180" y="9685"/>
                  </a:cubicBezTo>
                  <a:cubicBezTo>
                    <a:pt x="14832" y="9685"/>
                    <a:pt x="14508" y="9662"/>
                    <a:pt x="14160" y="9592"/>
                  </a:cubicBezTo>
                  <a:cubicBezTo>
                    <a:pt x="14075" y="9571"/>
                    <a:pt x="14088" y="9451"/>
                    <a:pt x="14163" y="9451"/>
                  </a:cubicBezTo>
                  <a:cubicBezTo>
                    <a:pt x="14170" y="9451"/>
                    <a:pt x="14176" y="9452"/>
                    <a:pt x="14183" y="9453"/>
                  </a:cubicBezTo>
                  <a:cubicBezTo>
                    <a:pt x="14360" y="9466"/>
                    <a:pt x="14536" y="9473"/>
                    <a:pt x="14712" y="9473"/>
                  </a:cubicBezTo>
                  <a:cubicBezTo>
                    <a:pt x="15185" y="9473"/>
                    <a:pt x="15658" y="9420"/>
                    <a:pt x="16130" y="9268"/>
                  </a:cubicBezTo>
                  <a:cubicBezTo>
                    <a:pt x="16144" y="9264"/>
                    <a:pt x="16158" y="9263"/>
                    <a:pt x="16170" y="9263"/>
                  </a:cubicBezTo>
                  <a:cubicBezTo>
                    <a:pt x="16325" y="9263"/>
                    <a:pt x="16371" y="9503"/>
                    <a:pt x="16200" y="9546"/>
                  </a:cubicBezTo>
                  <a:cubicBezTo>
                    <a:pt x="15945" y="9592"/>
                    <a:pt x="15713" y="9639"/>
                    <a:pt x="15458" y="9662"/>
                  </a:cubicBezTo>
                  <a:cubicBezTo>
                    <a:pt x="15481" y="9685"/>
                    <a:pt x="15481" y="9708"/>
                    <a:pt x="15458" y="9755"/>
                  </a:cubicBezTo>
                  <a:cubicBezTo>
                    <a:pt x="15458" y="9755"/>
                    <a:pt x="15458" y="9778"/>
                    <a:pt x="15458" y="9778"/>
                  </a:cubicBezTo>
                  <a:cubicBezTo>
                    <a:pt x="15777" y="10347"/>
                    <a:pt x="16412" y="10832"/>
                    <a:pt x="16994" y="10832"/>
                  </a:cubicBezTo>
                  <a:cubicBezTo>
                    <a:pt x="17385" y="10832"/>
                    <a:pt x="17752" y="10614"/>
                    <a:pt x="17984" y="10056"/>
                  </a:cubicBezTo>
                  <a:cubicBezTo>
                    <a:pt x="18004" y="10007"/>
                    <a:pt x="18039" y="9987"/>
                    <a:pt x="18078" y="9987"/>
                  </a:cubicBezTo>
                  <a:cubicBezTo>
                    <a:pt x="18131" y="9987"/>
                    <a:pt x="18189" y="10025"/>
                    <a:pt x="18216" y="10079"/>
                  </a:cubicBezTo>
                  <a:cubicBezTo>
                    <a:pt x="18623" y="11188"/>
                    <a:pt x="20466" y="11656"/>
                    <a:pt x="21567" y="11656"/>
                  </a:cubicBezTo>
                  <a:cubicBezTo>
                    <a:pt x="21594" y="11656"/>
                    <a:pt x="21620" y="11656"/>
                    <a:pt x="21646" y="11655"/>
                  </a:cubicBezTo>
                  <a:cubicBezTo>
                    <a:pt x="22874" y="11609"/>
                    <a:pt x="23963" y="10913"/>
                    <a:pt x="24311" y="9731"/>
                  </a:cubicBezTo>
                  <a:lnTo>
                    <a:pt x="24311" y="9731"/>
                  </a:lnTo>
                  <a:cubicBezTo>
                    <a:pt x="24120" y="9784"/>
                    <a:pt x="23929" y="9810"/>
                    <a:pt x="23737" y="9810"/>
                  </a:cubicBezTo>
                  <a:cubicBezTo>
                    <a:pt x="23674" y="9810"/>
                    <a:pt x="23610" y="9807"/>
                    <a:pt x="23546" y="9801"/>
                  </a:cubicBezTo>
                  <a:cubicBezTo>
                    <a:pt x="23453" y="9778"/>
                    <a:pt x="23453" y="9662"/>
                    <a:pt x="23546" y="9662"/>
                  </a:cubicBezTo>
                  <a:cubicBezTo>
                    <a:pt x="23940" y="9616"/>
                    <a:pt x="24265" y="9546"/>
                    <a:pt x="24589" y="9407"/>
                  </a:cubicBezTo>
                  <a:cubicBezTo>
                    <a:pt x="24589" y="9384"/>
                    <a:pt x="24612" y="9384"/>
                    <a:pt x="24612" y="9384"/>
                  </a:cubicBezTo>
                  <a:cubicBezTo>
                    <a:pt x="24890" y="9245"/>
                    <a:pt x="25145" y="9083"/>
                    <a:pt x="25377" y="8851"/>
                  </a:cubicBezTo>
                  <a:cubicBezTo>
                    <a:pt x="25403" y="8825"/>
                    <a:pt x="25432" y="8814"/>
                    <a:pt x="25461" y="8814"/>
                  </a:cubicBezTo>
                  <a:cubicBezTo>
                    <a:pt x="25561" y="8814"/>
                    <a:pt x="25652" y="8946"/>
                    <a:pt x="25562" y="9036"/>
                  </a:cubicBezTo>
                  <a:cubicBezTo>
                    <a:pt x="25400" y="9222"/>
                    <a:pt x="25168" y="9384"/>
                    <a:pt x="24937" y="9523"/>
                  </a:cubicBezTo>
                  <a:cubicBezTo>
                    <a:pt x="25665" y="9881"/>
                    <a:pt x="26860" y="10245"/>
                    <a:pt x="27937" y="10245"/>
                  </a:cubicBezTo>
                  <a:cubicBezTo>
                    <a:pt x="28951" y="10245"/>
                    <a:pt x="29859" y="9922"/>
                    <a:pt x="30174" y="8967"/>
                  </a:cubicBezTo>
                  <a:cubicBezTo>
                    <a:pt x="30836" y="6896"/>
                    <a:pt x="28431" y="6241"/>
                    <a:pt x="26834" y="6241"/>
                  </a:cubicBezTo>
                  <a:cubicBezTo>
                    <a:pt x="26697" y="6241"/>
                    <a:pt x="26566" y="6246"/>
                    <a:pt x="26443" y="6255"/>
                  </a:cubicBezTo>
                  <a:cubicBezTo>
                    <a:pt x="26420" y="6278"/>
                    <a:pt x="26420" y="6278"/>
                    <a:pt x="26420" y="6278"/>
                  </a:cubicBezTo>
                  <a:cubicBezTo>
                    <a:pt x="26395" y="6309"/>
                    <a:pt x="26364" y="6322"/>
                    <a:pt x="26333" y="6322"/>
                  </a:cubicBezTo>
                  <a:cubicBezTo>
                    <a:pt x="26248" y="6322"/>
                    <a:pt x="26166" y="6224"/>
                    <a:pt x="26234" y="6139"/>
                  </a:cubicBezTo>
                  <a:cubicBezTo>
                    <a:pt x="26652" y="5560"/>
                    <a:pt x="26165" y="4934"/>
                    <a:pt x="25516" y="4865"/>
                  </a:cubicBezTo>
                  <a:cubicBezTo>
                    <a:pt x="25470" y="4860"/>
                    <a:pt x="25424" y="4858"/>
                    <a:pt x="25378" y="4858"/>
                  </a:cubicBezTo>
                  <a:cubicBezTo>
                    <a:pt x="24950" y="4858"/>
                    <a:pt x="24572" y="5047"/>
                    <a:pt x="24195" y="5235"/>
                  </a:cubicBezTo>
                  <a:cubicBezTo>
                    <a:pt x="24195" y="5259"/>
                    <a:pt x="24195" y="5282"/>
                    <a:pt x="24195" y="5328"/>
                  </a:cubicBezTo>
                  <a:cubicBezTo>
                    <a:pt x="24195" y="5421"/>
                    <a:pt x="24120" y="5467"/>
                    <a:pt x="24044" y="5467"/>
                  </a:cubicBezTo>
                  <a:cubicBezTo>
                    <a:pt x="23969" y="5467"/>
                    <a:pt x="23894" y="5421"/>
                    <a:pt x="23894" y="5328"/>
                  </a:cubicBezTo>
                  <a:cubicBezTo>
                    <a:pt x="23894" y="3683"/>
                    <a:pt x="22573" y="2269"/>
                    <a:pt x="20927" y="2107"/>
                  </a:cubicBezTo>
                  <a:cubicBezTo>
                    <a:pt x="20798" y="2093"/>
                    <a:pt x="20670" y="2086"/>
                    <a:pt x="20544" y="2086"/>
                  </a:cubicBezTo>
                  <a:cubicBezTo>
                    <a:pt x="19200" y="2086"/>
                    <a:pt x="18041" y="2849"/>
                    <a:pt x="17173" y="3845"/>
                  </a:cubicBezTo>
                  <a:cubicBezTo>
                    <a:pt x="17173" y="3845"/>
                    <a:pt x="17173" y="3868"/>
                    <a:pt x="17150" y="3868"/>
                  </a:cubicBezTo>
                  <a:cubicBezTo>
                    <a:pt x="17150" y="3914"/>
                    <a:pt x="17127" y="3914"/>
                    <a:pt x="17103" y="3914"/>
                  </a:cubicBezTo>
                  <a:cubicBezTo>
                    <a:pt x="17095" y="3919"/>
                    <a:pt x="17086" y="3921"/>
                    <a:pt x="17077" y="3921"/>
                  </a:cubicBezTo>
                  <a:cubicBezTo>
                    <a:pt x="17035" y="3921"/>
                    <a:pt x="16992" y="3879"/>
                    <a:pt x="17011" y="3822"/>
                  </a:cubicBezTo>
                  <a:cubicBezTo>
                    <a:pt x="17034" y="3799"/>
                    <a:pt x="17057" y="3775"/>
                    <a:pt x="17057" y="3752"/>
                  </a:cubicBezTo>
                  <a:cubicBezTo>
                    <a:pt x="17465" y="1317"/>
                    <a:pt x="15213" y="1"/>
                    <a:pt x="12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7255896" y="472304"/>
              <a:ext cx="2206872" cy="919226"/>
            </a:xfrm>
            <a:custGeom>
              <a:avLst/>
              <a:gdLst/>
              <a:ahLst/>
              <a:cxnLst/>
              <a:rect l="l" t="t" r="r" b="b"/>
              <a:pathLst>
                <a:path w="31051" h="12935" extrusionOk="0">
                  <a:moveTo>
                    <a:pt x="13032" y="408"/>
                  </a:moveTo>
                  <a:cubicBezTo>
                    <a:pt x="15296" y="408"/>
                    <a:pt x="17549" y="1719"/>
                    <a:pt x="17141" y="4151"/>
                  </a:cubicBezTo>
                  <a:cubicBezTo>
                    <a:pt x="17118" y="4174"/>
                    <a:pt x="17095" y="4198"/>
                    <a:pt x="17072" y="4221"/>
                  </a:cubicBezTo>
                  <a:cubicBezTo>
                    <a:pt x="17053" y="4278"/>
                    <a:pt x="17096" y="4320"/>
                    <a:pt x="17138" y="4320"/>
                  </a:cubicBezTo>
                  <a:cubicBezTo>
                    <a:pt x="17147" y="4320"/>
                    <a:pt x="17156" y="4318"/>
                    <a:pt x="17164" y="4313"/>
                  </a:cubicBezTo>
                  <a:cubicBezTo>
                    <a:pt x="17188" y="4313"/>
                    <a:pt x="17211" y="4313"/>
                    <a:pt x="17234" y="4267"/>
                  </a:cubicBezTo>
                  <a:cubicBezTo>
                    <a:pt x="17234" y="4267"/>
                    <a:pt x="17234" y="4244"/>
                    <a:pt x="17234" y="4244"/>
                  </a:cubicBezTo>
                  <a:cubicBezTo>
                    <a:pt x="18111" y="3239"/>
                    <a:pt x="19304" y="2490"/>
                    <a:pt x="20649" y="2490"/>
                  </a:cubicBezTo>
                  <a:cubicBezTo>
                    <a:pt x="20761" y="2490"/>
                    <a:pt x="20874" y="2495"/>
                    <a:pt x="20988" y="2506"/>
                  </a:cubicBezTo>
                  <a:cubicBezTo>
                    <a:pt x="22634" y="2668"/>
                    <a:pt x="23955" y="4082"/>
                    <a:pt x="23955" y="5727"/>
                  </a:cubicBezTo>
                  <a:cubicBezTo>
                    <a:pt x="23955" y="5831"/>
                    <a:pt x="24036" y="5884"/>
                    <a:pt x="24114" y="5884"/>
                  </a:cubicBezTo>
                  <a:cubicBezTo>
                    <a:pt x="24192" y="5884"/>
                    <a:pt x="24268" y="5831"/>
                    <a:pt x="24256" y="5727"/>
                  </a:cubicBezTo>
                  <a:cubicBezTo>
                    <a:pt x="24256" y="5704"/>
                    <a:pt x="24256" y="5658"/>
                    <a:pt x="24256" y="5634"/>
                  </a:cubicBezTo>
                  <a:cubicBezTo>
                    <a:pt x="24629" y="5448"/>
                    <a:pt x="25021" y="5280"/>
                    <a:pt x="25432" y="5280"/>
                  </a:cubicBezTo>
                  <a:cubicBezTo>
                    <a:pt x="25480" y="5280"/>
                    <a:pt x="25528" y="5282"/>
                    <a:pt x="25577" y="5287"/>
                  </a:cubicBezTo>
                  <a:cubicBezTo>
                    <a:pt x="26226" y="5333"/>
                    <a:pt x="26736" y="5959"/>
                    <a:pt x="26295" y="6561"/>
                  </a:cubicBezTo>
                  <a:cubicBezTo>
                    <a:pt x="26242" y="6633"/>
                    <a:pt x="26325" y="6731"/>
                    <a:pt x="26409" y="6731"/>
                  </a:cubicBezTo>
                  <a:cubicBezTo>
                    <a:pt x="26434" y="6731"/>
                    <a:pt x="26459" y="6722"/>
                    <a:pt x="26481" y="6701"/>
                  </a:cubicBezTo>
                  <a:cubicBezTo>
                    <a:pt x="26504" y="6677"/>
                    <a:pt x="26504" y="6677"/>
                    <a:pt x="26504" y="6654"/>
                  </a:cubicBezTo>
                  <a:cubicBezTo>
                    <a:pt x="26609" y="6648"/>
                    <a:pt x="26721" y="6645"/>
                    <a:pt x="26837" y="6645"/>
                  </a:cubicBezTo>
                  <a:cubicBezTo>
                    <a:pt x="28433" y="6645"/>
                    <a:pt x="30905" y="7270"/>
                    <a:pt x="30235" y="9366"/>
                  </a:cubicBezTo>
                  <a:cubicBezTo>
                    <a:pt x="29932" y="10321"/>
                    <a:pt x="29023" y="10644"/>
                    <a:pt x="28009" y="10644"/>
                  </a:cubicBezTo>
                  <a:cubicBezTo>
                    <a:pt x="26932" y="10644"/>
                    <a:pt x="25737" y="10280"/>
                    <a:pt x="25021" y="9922"/>
                  </a:cubicBezTo>
                  <a:cubicBezTo>
                    <a:pt x="25253" y="9783"/>
                    <a:pt x="25461" y="9621"/>
                    <a:pt x="25623" y="9435"/>
                  </a:cubicBezTo>
                  <a:cubicBezTo>
                    <a:pt x="25713" y="9345"/>
                    <a:pt x="25636" y="9213"/>
                    <a:pt x="25542" y="9213"/>
                  </a:cubicBezTo>
                  <a:cubicBezTo>
                    <a:pt x="25515" y="9213"/>
                    <a:pt x="25487" y="9224"/>
                    <a:pt x="25461" y="9250"/>
                  </a:cubicBezTo>
                  <a:cubicBezTo>
                    <a:pt x="25206" y="9482"/>
                    <a:pt x="24951" y="9667"/>
                    <a:pt x="24673" y="9783"/>
                  </a:cubicBezTo>
                  <a:cubicBezTo>
                    <a:pt x="24673" y="9783"/>
                    <a:pt x="24650" y="9806"/>
                    <a:pt x="24650" y="9806"/>
                  </a:cubicBezTo>
                  <a:cubicBezTo>
                    <a:pt x="24349" y="9945"/>
                    <a:pt x="24001" y="10038"/>
                    <a:pt x="23630" y="10061"/>
                  </a:cubicBezTo>
                  <a:cubicBezTo>
                    <a:pt x="23538" y="10061"/>
                    <a:pt x="23538" y="10177"/>
                    <a:pt x="23630" y="10200"/>
                  </a:cubicBezTo>
                  <a:cubicBezTo>
                    <a:pt x="23688" y="10206"/>
                    <a:pt x="23749" y="10209"/>
                    <a:pt x="23812" y="10209"/>
                  </a:cubicBezTo>
                  <a:cubicBezTo>
                    <a:pt x="24000" y="10209"/>
                    <a:pt x="24204" y="10183"/>
                    <a:pt x="24395" y="10130"/>
                  </a:cubicBezTo>
                  <a:lnTo>
                    <a:pt x="24395" y="10130"/>
                  </a:lnTo>
                  <a:cubicBezTo>
                    <a:pt x="24047" y="11312"/>
                    <a:pt x="22935" y="12008"/>
                    <a:pt x="21730" y="12054"/>
                  </a:cubicBezTo>
                  <a:cubicBezTo>
                    <a:pt x="21681" y="12056"/>
                    <a:pt x="21630" y="12057"/>
                    <a:pt x="21578" y="12057"/>
                  </a:cubicBezTo>
                  <a:cubicBezTo>
                    <a:pt x="20470" y="12057"/>
                    <a:pt x="18697" y="11585"/>
                    <a:pt x="18277" y="10478"/>
                  </a:cubicBezTo>
                  <a:cubicBezTo>
                    <a:pt x="18263" y="10436"/>
                    <a:pt x="18205" y="10393"/>
                    <a:pt x="18152" y="10393"/>
                  </a:cubicBezTo>
                  <a:cubicBezTo>
                    <a:pt x="18118" y="10393"/>
                    <a:pt x="18086" y="10410"/>
                    <a:pt x="18068" y="10455"/>
                  </a:cubicBezTo>
                  <a:cubicBezTo>
                    <a:pt x="17827" y="11021"/>
                    <a:pt x="17460" y="11241"/>
                    <a:pt x="17071" y="11241"/>
                  </a:cubicBezTo>
                  <a:cubicBezTo>
                    <a:pt x="16490" y="11241"/>
                    <a:pt x="15862" y="10747"/>
                    <a:pt x="15542" y="10177"/>
                  </a:cubicBezTo>
                  <a:cubicBezTo>
                    <a:pt x="15542" y="10177"/>
                    <a:pt x="15542" y="10177"/>
                    <a:pt x="15542" y="10154"/>
                  </a:cubicBezTo>
                  <a:cubicBezTo>
                    <a:pt x="15542" y="10130"/>
                    <a:pt x="15542" y="10084"/>
                    <a:pt x="15542" y="10061"/>
                  </a:cubicBezTo>
                  <a:cubicBezTo>
                    <a:pt x="15774" y="10038"/>
                    <a:pt x="16029" y="9991"/>
                    <a:pt x="16284" y="9945"/>
                  </a:cubicBezTo>
                  <a:cubicBezTo>
                    <a:pt x="16434" y="9924"/>
                    <a:pt x="16385" y="9662"/>
                    <a:pt x="16229" y="9662"/>
                  </a:cubicBezTo>
                  <a:cubicBezTo>
                    <a:pt x="16217" y="9662"/>
                    <a:pt x="16204" y="9664"/>
                    <a:pt x="16191" y="9667"/>
                  </a:cubicBezTo>
                  <a:cubicBezTo>
                    <a:pt x="15735" y="9819"/>
                    <a:pt x="15267" y="9872"/>
                    <a:pt x="14787" y="9872"/>
                  </a:cubicBezTo>
                  <a:cubicBezTo>
                    <a:pt x="14608" y="9872"/>
                    <a:pt x="14427" y="9865"/>
                    <a:pt x="14244" y="9852"/>
                  </a:cubicBezTo>
                  <a:cubicBezTo>
                    <a:pt x="14175" y="9852"/>
                    <a:pt x="14152" y="9968"/>
                    <a:pt x="14221" y="9991"/>
                  </a:cubicBezTo>
                  <a:cubicBezTo>
                    <a:pt x="14569" y="10061"/>
                    <a:pt x="14916" y="10084"/>
                    <a:pt x="15241" y="10084"/>
                  </a:cubicBezTo>
                  <a:cubicBezTo>
                    <a:pt x="14940" y="10849"/>
                    <a:pt x="14638" y="11637"/>
                    <a:pt x="13897" y="12077"/>
                  </a:cubicBezTo>
                  <a:cubicBezTo>
                    <a:pt x="13271" y="12471"/>
                    <a:pt x="12390" y="12610"/>
                    <a:pt x="11695" y="12657"/>
                  </a:cubicBezTo>
                  <a:cubicBezTo>
                    <a:pt x="11632" y="12659"/>
                    <a:pt x="11569" y="12661"/>
                    <a:pt x="11506" y="12661"/>
                  </a:cubicBezTo>
                  <a:cubicBezTo>
                    <a:pt x="9934" y="12661"/>
                    <a:pt x="8508" y="11827"/>
                    <a:pt x="8219" y="10200"/>
                  </a:cubicBezTo>
                  <a:cubicBezTo>
                    <a:pt x="8266" y="10105"/>
                    <a:pt x="8185" y="10021"/>
                    <a:pt x="8106" y="10021"/>
                  </a:cubicBezTo>
                  <a:cubicBezTo>
                    <a:pt x="8069" y="10021"/>
                    <a:pt x="8032" y="10040"/>
                    <a:pt x="8010" y="10084"/>
                  </a:cubicBezTo>
                  <a:cubicBezTo>
                    <a:pt x="7778" y="10501"/>
                    <a:pt x="7454" y="10918"/>
                    <a:pt x="6967" y="11057"/>
                  </a:cubicBezTo>
                  <a:cubicBezTo>
                    <a:pt x="6882" y="11077"/>
                    <a:pt x="6797" y="11087"/>
                    <a:pt x="6714" y="11087"/>
                  </a:cubicBezTo>
                  <a:cubicBezTo>
                    <a:pt x="6218" y="11087"/>
                    <a:pt x="5812" y="10743"/>
                    <a:pt x="5832" y="10246"/>
                  </a:cubicBezTo>
                  <a:cubicBezTo>
                    <a:pt x="5878" y="10223"/>
                    <a:pt x="5924" y="10177"/>
                    <a:pt x="5948" y="10130"/>
                  </a:cubicBezTo>
                  <a:cubicBezTo>
                    <a:pt x="6037" y="10059"/>
                    <a:pt x="5960" y="9931"/>
                    <a:pt x="5867" y="9931"/>
                  </a:cubicBezTo>
                  <a:cubicBezTo>
                    <a:pt x="5840" y="9931"/>
                    <a:pt x="5812" y="9942"/>
                    <a:pt x="5785" y="9968"/>
                  </a:cubicBezTo>
                  <a:cubicBezTo>
                    <a:pt x="5140" y="10586"/>
                    <a:pt x="4028" y="11103"/>
                    <a:pt x="3013" y="11103"/>
                  </a:cubicBezTo>
                  <a:cubicBezTo>
                    <a:pt x="2277" y="11103"/>
                    <a:pt x="1592" y="10832"/>
                    <a:pt x="1174" y="10130"/>
                  </a:cubicBezTo>
                  <a:cubicBezTo>
                    <a:pt x="84" y="8300"/>
                    <a:pt x="2981" y="7396"/>
                    <a:pt x="4349" y="7349"/>
                  </a:cubicBezTo>
                  <a:lnTo>
                    <a:pt x="4349" y="7349"/>
                  </a:lnTo>
                  <a:cubicBezTo>
                    <a:pt x="4209" y="7535"/>
                    <a:pt x="4094" y="7743"/>
                    <a:pt x="4047" y="7952"/>
                  </a:cubicBezTo>
                  <a:cubicBezTo>
                    <a:pt x="4032" y="8014"/>
                    <a:pt x="4088" y="8065"/>
                    <a:pt x="4142" y="8065"/>
                  </a:cubicBezTo>
                  <a:cubicBezTo>
                    <a:pt x="4168" y="8065"/>
                    <a:pt x="4194" y="8052"/>
                    <a:pt x="4209" y="8022"/>
                  </a:cubicBezTo>
                  <a:cubicBezTo>
                    <a:pt x="4418" y="7558"/>
                    <a:pt x="4696" y="7234"/>
                    <a:pt x="5113" y="7002"/>
                  </a:cubicBezTo>
                  <a:cubicBezTo>
                    <a:pt x="5233" y="6942"/>
                    <a:pt x="5164" y="6779"/>
                    <a:pt x="5054" y="6779"/>
                  </a:cubicBezTo>
                  <a:cubicBezTo>
                    <a:pt x="5036" y="6779"/>
                    <a:pt x="5017" y="6784"/>
                    <a:pt x="4997" y="6793"/>
                  </a:cubicBezTo>
                  <a:cubicBezTo>
                    <a:pt x="4835" y="6886"/>
                    <a:pt x="4696" y="7002"/>
                    <a:pt x="4557" y="7118"/>
                  </a:cubicBezTo>
                  <a:cubicBezTo>
                    <a:pt x="3051" y="6422"/>
                    <a:pt x="3653" y="4522"/>
                    <a:pt x="4974" y="4059"/>
                  </a:cubicBezTo>
                  <a:cubicBezTo>
                    <a:pt x="5314" y="3931"/>
                    <a:pt x="5656" y="3877"/>
                    <a:pt x="5998" y="3877"/>
                  </a:cubicBezTo>
                  <a:cubicBezTo>
                    <a:pt x="6894" y="3877"/>
                    <a:pt x="7784" y="4246"/>
                    <a:pt x="8590" y="4615"/>
                  </a:cubicBezTo>
                  <a:cubicBezTo>
                    <a:pt x="8612" y="4626"/>
                    <a:pt x="8639" y="4632"/>
                    <a:pt x="8666" y="4632"/>
                  </a:cubicBezTo>
                  <a:cubicBezTo>
                    <a:pt x="8751" y="4632"/>
                    <a:pt x="8845" y="4575"/>
                    <a:pt x="8845" y="4453"/>
                  </a:cubicBezTo>
                  <a:cubicBezTo>
                    <a:pt x="8533" y="1695"/>
                    <a:pt x="10788" y="408"/>
                    <a:pt x="13032" y="408"/>
                  </a:cubicBezTo>
                  <a:close/>
                  <a:moveTo>
                    <a:pt x="12835" y="1"/>
                  </a:moveTo>
                  <a:cubicBezTo>
                    <a:pt x="10499" y="1"/>
                    <a:pt x="8337" y="1765"/>
                    <a:pt x="8474" y="4198"/>
                  </a:cubicBezTo>
                  <a:cubicBezTo>
                    <a:pt x="7688" y="3866"/>
                    <a:pt x="6765" y="3560"/>
                    <a:pt x="5895" y="3560"/>
                  </a:cubicBezTo>
                  <a:cubicBezTo>
                    <a:pt x="5124" y="3560"/>
                    <a:pt x="4394" y="3801"/>
                    <a:pt x="3839" y="4476"/>
                  </a:cubicBezTo>
                  <a:cubicBezTo>
                    <a:pt x="3143" y="5333"/>
                    <a:pt x="3306" y="6701"/>
                    <a:pt x="4302" y="7164"/>
                  </a:cubicBezTo>
                  <a:cubicBezTo>
                    <a:pt x="4243" y="7161"/>
                    <a:pt x="4183" y="7159"/>
                    <a:pt x="4121" y="7159"/>
                  </a:cubicBezTo>
                  <a:cubicBezTo>
                    <a:pt x="2525" y="7159"/>
                    <a:pt x="0" y="8301"/>
                    <a:pt x="826" y="10130"/>
                  </a:cubicBezTo>
                  <a:cubicBezTo>
                    <a:pt x="1223" y="11013"/>
                    <a:pt x="2030" y="11350"/>
                    <a:pt x="2912" y="11350"/>
                  </a:cubicBezTo>
                  <a:cubicBezTo>
                    <a:pt x="3882" y="11350"/>
                    <a:pt x="4942" y="10943"/>
                    <a:pt x="5646" y="10409"/>
                  </a:cubicBezTo>
                  <a:cubicBezTo>
                    <a:pt x="5646" y="10826"/>
                    <a:pt x="6040" y="11220"/>
                    <a:pt x="6481" y="11289"/>
                  </a:cubicBezTo>
                  <a:cubicBezTo>
                    <a:pt x="6550" y="11301"/>
                    <a:pt x="6619" y="11306"/>
                    <a:pt x="6687" y="11306"/>
                  </a:cubicBezTo>
                  <a:cubicBezTo>
                    <a:pt x="7294" y="11306"/>
                    <a:pt x="7811" y="10860"/>
                    <a:pt x="8103" y="10339"/>
                  </a:cubicBezTo>
                  <a:cubicBezTo>
                    <a:pt x="8242" y="12031"/>
                    <a:pt x="9934" y="12935"/>
                    <a:pt x="11510" y="12935"/>
                  </a:cubicBezTo>
                  <a:cubicBezTo>
                    <a:pt x="12437" y="12935"/>
                    <a:pt x="13549" y="12749"/>
                    <a:pt x="14291" y="12170"/>
                  </a:cubicBezTo>
                  <a:cubicBezTo>
                    <a:pt x="14870" y="11730"/>
                    <a:pt x="15171" y="11057"/>
                    <a:pt x="15426" y="10409"/>
                  </a:cubicBezTo>
                  <a:cubicBezTo>
                    <a:pt x="15771" y="11029"/>
                    <a:pt x="16459" y="11485"/>
                    <a:pt x="17093" y="11485"/>
                  </a:cubicBezTo>
                  <a:cubicBezTo>
                    <a:pt x="17524" y="11485"/>
                    <a:pt x="17930" y="11273"/>
                    <a:pt x="18184" y="10756"/>
                  </a:cubicBezTo>
                  <a:cubicBezTo>
                    <a:pt x="18952" y="11747"/>
                    <a:pt x="20325" y="12326"/>
                    <a:pt x="21624" y="12326"/>
                  </a:cubicBezTo>
                  <a:cubicBezTo>
                    <a:pt x="23029" y="12326"/>
                    <a:pt x="24346" y="11649"/>
                    <a:pt x="24720" y="10084"/>
                  </a:cubicBezTo>
                  <a:cubicBezTo>
                    <a:pt x="25481" y="10517"/>
                    <a:pt x="26816" y="10939"/>
                    <a:pt x="28025" y="10939"/>
                  </a:cubicBezTo>
                  <a:cubicBezTo>
                    <a:pt x="29209" y="10939"/>
                    <a:pt x="30273" y="10535"/>
                    <a:pt x="30560" y="9343"/>
                  </a:cubicBezTo>
                  <a:cubicBezTo>
                    <a:pt x="31051" y="7276"/>
                    <a:pt x="28977" y="6474"/>
                    <a:pt x="27256" y="6474"/>
                  </a:cubicBezTo>
                  <a:cubicBezTo>
                    <a:pt x="27028" y="6474"/>
                    <a:pt x="26806" y="6488"/>
                    <a:pt x="26597" y="6515"/>
                  </a:cubicBezTo>
                  <a:cubicBezTo>
                    <a:pt x="26852" y="6052"/>
                    <a:pt x="26620" y="5472"/>
                    <a:pt x="26180" y="5217"/>
                  </a:cubicBezTo>
                  <a:cubicBezTo>
                    <a:pt x="25961" y="5100"/>
                    <a:pt x="25735" y="5052"/>
                    <a:pt x="25509" y="5052"/>
                  </a:cubicBezTo>
                  <a:cubicBezTo>
                    <a:pt x="25063" y="5052"/>
                    <a:pt x="24617" y="5242"/>
                    <a:pt x="24233" y="5472"/>
                  </a:cubicBezTo>
                  <a:cubicBezTo>
                    <a:pt x="24094" y="3943"/>
                    <a:pt x="22935" y="2645"/>
                    <a:pt x="21405" y="2320"/>
                  </a:cubicBezTo>
                  <a:cubicBezTo>
                    <a:pt x="21158" y="2269"/>
                    <a:pt x="20909" y="2244"/>
                    <a:pt x="20662" y="2244"/>
                  </a:cubicBezTo>
                  <a:cubicBezTo>
                    <a:pt x="19359" y="2244"/>
                    <a:pt x="18099" y="2930"/>
                    <a:pt x="17280" y="3943"/>
                  </a:cubicBezTo>
                  <a:cubicBezTo>
                    <a:pt x="17605" y="1579"/>
                    <a:pt x="15171" y="49"/>
                    <a:pt x="12970" y="3"/>
                  </a:cubicBezTo>
                  <a:cubicBezTo>
                    <a:pt x="12925" y="2"/>
                    <a:pt x="12880" y="1"/>
                    <a:pt x="12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a:off x="8816630" y="668442"/>
              <a:ext cx="141719" cy="240555"/>
            </a:xfrm>
            <a:custGeom>
              <a:avLst/>
              <a:gdLst/>
              <a:ahLst/>
              <a:cxnLst/>
              <a:rect l="l" t="t" r="r" b="b"/>
              <a:pathLst>
                <a:path w="1994" h="3385" extrusionOk="0">
                  <a:moveTo>
                    <a:pt x="1" y="1"/>
                  </a:moveTo>
                  <a:cubicBezTo>
                    <a:pt x="719" y="858"/>
                    <a:pt x="835" y="2156"/>
                    <a:pt x="951" y="3384"/>
                  </a:cubicBezTo>
                  <a:cubicBezTo>
                    <a:pt x="1275" y="3199"/>
                    <a:pt x="1646" y="3083"/>
                    <a:pt x="1994" y="3014"/>
                  </a:cubicBezTo>
                  <a:cubicBezTo>
                    <a:pt x="1994" y="2990"/>
                    <a:pt x="1994" y="2990"/>
                    <a:pt x="1994" y="2967"/>
                  </a:cubicBezTo>
                  <a:cubicBezTo>
                    <a:pt x="1994" y="1669"/>
                    <a:pt x="1159" y="511"/>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4"/>
            <p:cNvSpPr/>
            <p:nvPr/>
          </p:nvSpPr>
          <p:spPr>
            <a:xfrm>
              <a:off x="8979732" y="845890"/>
              <a:ext cx="174625" cy="91105"/>
            </a:xfrm>
            <a:custGeom>
              <a:avLst/>
              <a:gdLst/>
              <a:ahLst/>
              <a:cxnLst/>
              <a:rect l="l" t="t" r="r" b="b"/>
              <a:pathLst>
                <a:path w="2457" h="1282" extrusionOk="0">
                  <a:moveTo>
                    <a:pt x="1183" y="0"/>
                  </a:moveTo>
                  <a:cubicBezTo>
                    <a:pt x="755" y="0"/>
                    <a:pt x="377" y="189"/>
                    <a:pt x="0" y="377"/>
                  </a:cubicBezTo>
                  <a:cubicBezTo>
                    <a:pt x="0" y="401"/>
                    <a:pt x="0" y="424"/>
                    <a:pt x="0" y="447"/>
                  </a:cubicBezTo>
                  <a:cubicBezTo>
                    <a:pt x="93" y="447"/>
                    <a:pt x="162" y="424"/>
                    <a:pt x="255" y="424"/>
                  </a:cubicBezTo>
                  <a:cubicBezTo>
                    <a:pt x="394" y="377"/>
                    <a:pt x="533" y="354"/>
                    <a:pt x="672" y="354"/>
                  </a:cubicBezTo>
                  <a:cubicBezTo>
                    <a:pt x="704" y="350"/>
                    <a:pt x="736" y="348"/>
                    <a:pt x="767" y="348"/>
                  </a:cubicBezTo>
                  <a:cubicBezTo>
                    <a:pt x="920" y="348"/>
                    <a:pt x="1071" y="393"/>
                    <a:pt x="1205" y="470"/>
                  </a:cubicBezTo>
                  <a:cubicBezTo>
                    <a:pt x="1599" y="586"/>
                    <a:pt x="1924" y="887"/>
                    <a:pt x="2039" y="1281"/>
                  </a:cubicBezTo>
                  <a:cubicBezTo>
                    <a:pt x="2457" y="679"/>
                    <a:pt x="1970" y="76"/>
                    <a:pt x="1321" y="7"/>
                  </a:cubicBezTo>
                  <a:cubicBezTo>
                    <a:pt x="1275" y="2"/>
                    <a:pt x="1229" y="0"/>
                    <a:pt x="118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rot="440425">
              <a:off x="8306736" y="516274"/>
              <a:ext cx="195836" cy="259820"/>
            </a:xfrm>
            <a:custGeom>
              <a:avLst/>
              <a:gdLst/>
              <a:ahLst/>
              <a:cxnLst/>
              <a:rect l="l" t="t" r="r" b="b"/>
              <a:pathLst>
                <a:path w="2481" h="3292" extrusionOk="0">
                  <a:moveTo>
                    <a:pt x="1" y="1"/>
                  </a:moveTo>
                  <a:cubicBezTo>
                    <a:pt x="882" y="997"/>
                    <a:pt x="1646" y="2087"/>
                    <a:pt x="2202" y="3292"/>
                  </a:cubicBezTo>
                  <a:cubicBezTo>
                    <a:pt x="2295" y="3199"/>
                    <a:pt x="2365" y="3106"/>
                    <a:pt x="2457" y="2990"/>
                  </a:cubicBezTo>
                  <a:cubicBezTo>
                    <a:pt x="2481" y="1461"/>
                    <a:pt x="1391" y="464"/>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8852875" y="1195457"/>
              <a:ext cx="135109" cy="125288"/>
            </a:xfrm>
            <a:custGeom>
              <a:avLst/>
              <a:gdLst/>
              <a:ahLst/>
              <a:cxnLst/>
              <a:rect l="l" t="t" r="r" b="b"/>
              <a:pathLst>
                <a:path w="1901" h="1763" extrusionOk="0">
                  <a:moveTo>
                    <a:pt x="1901" y="1"/>
                  </a:moveTo>
                  <a:cubicBezTo>
                    <a:pt x="1739" y="47"/>
                    <a:pt x="1553" y="70"/>
                    <a:pt x="1368" y="94"/>
                  </a:cubicBezTo>
                  <a:lnTo>
                    <a:pt x="1090" y="94"/>
                  </a:lnTo>
                  <a:cubicBezTo>
                    <a:pt x="812" y="696"/>
                    <a:pt x="441" y="1252"/>
                    <a:pt x="1" y="1762"/>
                  </a:cubicBezTo>
                  <a:cubicBezTo>
                    <a:pt x="881" y="1530"/>
                    <a:pt x="1623" y="905"/>
                    <a:pt x="190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4"/>
            <p:cNvSpPr/>
            <p:nvPr/>
          </p:nvSpPr>
          <p:spPr>
            <a:xfrm>
              <a:off x="9073614" y="944457"/>
              <a:ext cx="378674" cy="284686"/>
            </a:xfrm>
            <a:custGeom>
              <a:avLst/>
              <a:gdLst/>
              <a:ahLst/>
              <a:cxnLst/>
              <a:rect l="l" t="t" r="r" b="b"/>
              <a:pathLst>
                <a:path w="5328" h="4006" extrusionOk="0">
                  <a:moveTo>
                    <a:pt x="1260" y="1"/>
                  </a:moveTo>
                  <a:cubicBezTo>
                    <a:pt x="1144" y="1"/>
                    <a:pt x="1032" y="4"/>
                    <a:pt x="927" y="10"/>
                  </a:cubicBezTo>
                  <a:cubicBezTo>
                    <a:pt x="904" y="33"/>
                    <a:pt x="904" y="33"/>
                    <a:pt x="904" y="57"/>
                  </a:cubicBezTo>
                  <a:lnTo>
                    <a:pt x="881" y="57"/>
                  </a:lnTo>
                  <a:cubicBezTo>
                    <a:pt x="1738" y="196"/>
                    <a:pt x="2526" y="520"/>
                    <a:pt x="2804" y="1238"/>
                  </a:cubicBezTo>
                  <a:cubicBezTo>
                    <a:pt x="3268" y="2444"/>
                    <a:pt x="2039" y="3278"/>
                    <a:pt x="1020" y="3486"/>
                  </a:cubicBezTo>
                  <a:cubicBezTo>
                    <a:pt x="795" y="3531"/>
                    <a:pt x="580" y="3557"/>
                    <a:pt x="363" y="3557"/>
                  </a:cubicBezTo>
                  <a:cubicBezTo>
                    <a:pt x="243" y="3557"/>
                    <a:pt x="123" y="3549"/>
                    <a:pt x="0" y="3533"/>
                  </a:cubicBezTo>
                  <a:lnTo>
                    <a:pt x="0" y="3533"/>
                  </a:lnTo>
                  <a:cubicBezTo>
                    <a:pt x="706" y="3792"/>
                    <a:pt x="1597" y="4005"/>
                    <a:pt x="2419" y="4005"/>
                  </a:cubicBezTo>
                  <a:cubicBezTo>
                    <a:pt x="3432" y="4005"/>
                    <a:pt x="4338" y="3681"/>
                    <a:pt x="4658" y="2722"/>
                  </a:cubicBezTo>
                  <a:cubicBezTo>
                    <a:pt x="5328" y="626"/>
                    <a:pt x="2856" y="1"/>
                    <a:pt x="126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657;p24"/>
          <p:cNvGrpSpPr/>
          <p:nvPr/>
        </p:nvGrpSpPr>
        <p:grpSpPr>
          <a:xfrm>
            <a:off x="-140607" y="3150539"/>
            <a:ext cx="1223672" cy="874552"/>
            <a:chOff x="-140607" y="2362904"/>
            <a:chExt cx="1223672" cy="655914"/>
          </a:xfrm>
        </p:grpSpPr>
        <p:sp>
          <p:nvSpPr>
            <p:cNvPr id="658" name="Google Shape;658;p24"/>
            <p:cNvSpPr/>
            <p:nvPr/>
          </p:nvSpPr>
          <p:spPr>
            <a:xfrm>
              <a:off x="-132715" y="2375911"/>
              <a:ext cx="1205842" cy="628196"/>
            </a:xfrm>
            <a:custGeom>
              <a:avLst/>
              <a:gdLst/>
              <a:ahLst/>
              <a:cxnLst/>
              <a:rect l="l" t="t" r="r" b="b"/>
              <a:pathLst>
                <a:path w="24753" h="12896" extrusionOk="0">
                  <a:moveTo>
                    <a:pt x="10271" y="1"/>
                  </a:moveTo>
                  <a:cubicBezTo>
                    <a:pt x="9857" y="1"/>
                    <a:pt x="9436" y="47"/>
                    <a:pt x="9016" y="141"/>
                  </a:cubicBezTo>
                  <a:cubicBezTo>
                    <a:pt x="6791" y="651"/>
                    <a:pt x="3709" y="2922"/>
                    <a:pt x="5354" y="5472"/>
                  </a:cubicBezTo>
                  <a:cubicBezTo>
                    <a:pt x="5586" y="5356"/>
                    <a:pt x="5841" y="5286"/>
                    <a:pt x="6096" y="5263"/>
                  </a:cubicBezTo>
                  <a:cubicBezTo>
                    <a:pt x="6103" y="5262"/>
                    <a:pt x="6110" y="5261"/>
                    <a:pt x="6116" y="5261"/>
                  </a:cubicBezTo>
                  <a:cubicBezTo>
                    <a:pt x="6256" y="5261"/>
                    <a:pt x="6228" y="5496"/>
                    <a:pt x="6073" y="5518"/>
                  </a:cubicBezTo>
                  <a:cubicBezTo>
                    <a:pt x="5470" y="5587"/>
                    <a:pt x="5007" y="5866"/>
                    <a:pt x="4590" y="6329"/>
                  </a:cubicBezTo>
                  <a:cubicBezTo>
                    <a:pt x="4574" y="6339"/>
                    <a:pt x="4557" y="6344"/>
                    <a:pt x="4539" y="6344"/>
                  </a:cubicBezTo>
                  <a:cubicBezTo>
                    <a:pt x="4477" y="6344"/>
                    <a:pt x="4414" y="6286"/>
                    <a:pt x="4451" y="6213"/>
                  </a:cubicBezTo>
                  <a:cubicBezTo>
                    <a:pt x="4590" y="6028"/>
                    <a:pt x="4752" y="5842"/>
                    <a:pt x="4960" y="5703"/>
                  </a:cubicBezTo>
                  <a:lnTo>
                    <a:pt x="4937" y="5703"/>
                  </a:lnTo>
                  <a:cubicBezTo>
                    <a:pt x="4624" y="5177"/>
                    <a:pt x="4018" y="4975"/>
                    <a:pt x="3382" y="4975"/>
                  </a:cubicBezTo>
                  <a:cubicBezTo>
                    <a:pt x="2701" y="4975"/>
                    <a:pt x="1985" y="5206"/>
                    <a:pt x="1554" y="5518"/>
                  </a:cubicBezTo>
                  <a:cubicBezTo>
                    <a:pt x="650" y="6144"/>
                    <a:pt x="1" y="7372"/>
                    <a:pt x="418" y="8461"/>
                  </a:cubicBezTo>
                  <a:cubicBezTo>
                    <a:pt x="861" y="9594"/>
                    <a:pt x="2180" y="10144"/>
                    <a:pt x="3490" y="10144"/>
                  </a:cubicBezTo>
                  <a:cubicBezTo>
                    <a:pt x="4646" y="10144"/>
                    <a:pt x="5795" y="9715"/>
                    <a:pt x="6328" y="8878"/>
                  </a:cubicBezTo>
                  <a:cubicBezTo>
                    <a:pt x="6357" y="8827"/>
                    <a:pt x="6402" y="8806"/>
                    <a:pt x="6448" y="8806"/>
                  </a:cubicBezTo>
                  <a:cubicBezTo>
                    <a:pt x="6547" y="8806"/>
                    <a:pt x="6646" y="8906"/>
                    <a:pt x="6583" y="9017"/>
                  </a:cubicBezTo>
                  <a:cubicBezTo>
                    <a:pt x="6606" y="9041"/>
                    <a:pt x="6629" y="9087"/>
                    <a:pt x="6583" y="9133"/>
                  </a:cubicBezTo>
                  <a:cubicBezTo>
                    <a:pt x="5980" y="9713"/>
                    <a:pt x="6235" y="10663"/>
                    <a:pt x="7046" y="10871"/>
                  </a:cubicBezTo>
                  <a:cubicBezTo>
                    <a:pt x="7148" y="10896"/>
                    <a:pt x="7246" y="10908"/>
                    <a:pt x="7339" y="10908"/>
                  </a:cubicBezTo>
                  <a:cubicBezTo>
                    <a:pt x="7944" y="10908"/>
                    <a:pt x="8367" y="10420"/>
                    <a:pt x="8668" y="9898"/>
                  </a:cubicBezTo>
                  <a:cubicBezTo>
                    <a:pt x="8685" y="9856"/>
                    <a:pt x="8720" y="9838"/>
                    <a:pt x="8756" y="9838"/>
                  </a:cubicBezTo>
                  <a:cubicBezTo>
                    <a:pt x="8819" y="9838"/>
                    <a:pt x="8883" y="9894"/>
                    <a:pt x="8854" y="9968"/>
                  </a:cubicBezTo>
                  <a:cubicBezTo>
                    <a:pt x="8900" y="9968"/>
                    <a:pt x="8970" y="9991"/>
                    <a:pt x="8970" y="10060"/>
                  </a:cubicBezTo>
                  <a:cubicBezTo>
                    <a:pt x="8930" y="11916"/>
                    <a:pt x="11020" y="12895"/>
                    <a:pt x="12741" y="12895"/>
                  </a:cubicBezTo>
                  <a:cubicBezTo>
                    <a:pt x="13019" y="12895"/>
                    <a:pt x="13287" y="12870"/>
                    <a:pt x="13535" y="12818"/>
                  </a:cubicBezTo>
                  <a:cubicBezTo>
                    <a:pt x="15273" y="12447"/>
                    <a:pt x="16479" y="10964"/>
                    <a:pt x="16803" y="9249"/>
                  </a:cubicBezTo>
                  <a:lnTo>
                    <a:pt x="16803" y="9249"/>
                  </a:lnTo>
                  <a:cubicBezTo>
                    <a:pt x="16699" y="9261"/>
                    <a:pt x="16594" y="9266"/>
                    <a:pt x="16490" y="9266"/>
                  </a:cubicBezTo>
                  <a:cubicBezTo>
                    <a:pt x="16386" y="9266"/>
                    <a:pt x="16282" y="9261"/>
                    <a:pt x="16177" y="9249"/>
                  </a:cubicBezTo>
                  <a:cubicBezTo>
                    <a:pt x="16061" y="9226"/>
                    <a:pt x="16061" y="9064"/>
                    <a:pt x="16177" y="9064"/>
                  </a:cubicBezTo>
                  <a:cubicBezTo>
                    <a:pt x="16258" y="9071"/>
                    <a:pt x="16339" y="9075"/>
                    <a:pt x="16419" y="9075"/>
                  </a:cubicBezTo>
                  <a:cubicBezTo>
                    <a:pt x="16817" y="9075"/>
                    <a:pt x="17197" y="8979"/>
                    <a:pt x="17545" y="8786"/>
                  </a:cubicBezTo>
                  <a:cubicBezTo>
                    <a:pt x="17567" y="8776"/>
                    <a:pt x="17589" y="8772"/>
                    <a:pt x="17609" y="8772"/>
                  </a:cubicBezTo>
                  <a:cubicBezTo>
                    <a:pt x="17734" y="8772"/>
                    <a:pt x="17803" y="8934"/>
                    <a:pt x="17684" y="8994"/>
                  </a:cubicBezTo>
                  <a:cubicBezTo>
                    <a:pt x="17568" y="9064"/>
                    <a:pt x="17429" y="9110"/>
                    <a:pt x="17313" y="9156"/>
                  </a:cubicBezTo>
                  <a:cubicBezTo>
                    <a:pt x="17635" y="10124"/>
                    <a:pt x="18597" y="10673"/>
                    <a:pt x="19585" y="10673"/>
                  </a:cubicBezTo>
                  <a:cubicBezTo>
                    <a:pt x="19662" y="10673"/>
                    <a:pt x="19739" y="10669"/>
                    <a:pt x="19816" y="10663"/>
                  </a:cubicBezTo>
                  <a:cubicBezTo>
                    <a:pt x="21114" y="10547"/>
                    <a:pt x="22180" y="9087"/>
                    <a:pt x="21137" y="7974"/>
                  </a:cubicBezTo>
                  <a:cubicBezTo>
                    <a:pt x="21050" y="7870"/>
                    <a:pt x="21132" y="7740"/>
                    <a:pt x="21238" y="7740"/>
                  </a:cubicBezTo>
                  <a:cubicBezTo>
                    <a:pt x="21273" y="7740"/>
                    <a:pt x="21311" y="7754"/>
                    <a:pt x="21345" y="7789"/>
                  </a:cubicBezTo>
                  <a:cubicBezTo>
                    <a:pt x="21415" y="7859"/>
                    <a:pt x="21484" y="7928"/>
                    <a:pt x="21554" y="8021"/>
                  </a:cubicBezTo>
                  <a:cubicBezTo>
                    <a:pt x="23477" y="7905"/>
                    <a:pt x="24752" y="5935"/>
                    <a:pt x="23732" y="4174"/>
                  </a:cubicBezTo>
                  <a:cubicBezTo>
                    <a:pt x="23197" y="3258"/>
                    <a:pt x="22351" y="2855"/>
                    <a:pt x="21472" y="2855"/>
                  </a:cubicBezTo>
                  <a:cubicBezTo>
                    <a:pt x="20638" y="2855"/>
                    <a:pt x="19775" y="3218"/>
                    <a:pt x="19120" y="3849"/>
                  </a:cubicBezTo>
                  <a:cubicBezTo>
                    <a:pt x="19260" y="3919"/>
                    <a:pt x="19399" y="4012"/>
                    <a:pt x="19514" y="4104"/>
                  </a:cubicBezTo>
                  <a:cubicBezTo>
                    <a:pt x="19621" y="4193"/>
                    <a:pt x="19524" y="4336"/>
                    <a:pt x="19420" y="4336"/>
                  </a:cubicBezTo>
                  <a:cubicBezTo>
                    <a:pt x="19389" y="4336"/>
                    <a:pt x="19356" y="4322"/>
                    <a:pt x="19329" y="4290"/>
                  </a:cubicBezTo>
                  <a:cubicBezTo>
                    <a:pt x="19024" y="3964"/>
                    <a:pt x="18595" y="3818"/>
                    <a:pt x="18165" y="3818"/>
                  </a:cubicBezTo>
                  <a:cubicBezTo>
                    <a:pt x="18105" y="3818"/>
                    <a:pt x="18045" y="3820"/>
                    <a:pt x="17985" y="3826"/>
                  </a:cubicBezTo>
                  <a:cubicBezTo>
                    <a:pt x="17978" y="3828"/>
                    <a:pt x="17971" y="3829"/>
                    <a:pt x="17965" y="3829"/>
                  </a:cubicBezTo>
                  <a:cubicBezTo>
                    <a:pt x="17893" y="3829"/>
                    <a:pt x="17898" y="3708"/>
                    <a:pt x="17962" y="3687"/>
                  </a:cubicBezTo>
                  <a:cubicBezTo>
                    <a:pt x="18087" y="3666"/>
                    <a:pt x="18207" y="3655"/>
                    <a:pt x="18325" y="3655"/>
                  </a:cubicBezTo>
                  <a:cubicBezTo>
                    <a:pt x="18469" y="3655"/>
                    <a:pt x="18609" y="3672"/>
                    <a:pt x="18750" y="3710"/>
                  </a:cubicBezTo>
                  <a:cubicBezTo>
                    <a:pt x="18657" y="2783"/>
                    <a:pt x="18101" y="1995"/>
                    <a:pt x="17151" y="1833"/>
                  </a:cubicBezTo>
                  <a:cubicBezTo>
                    <a:pt x="17059" y="1818"/>
                    <a:pt x="16967" y="1811"/>
                    <a:pt x="16877" y="1811"/>
                  </a:cubicBezTo>
                  <a:cubicBezTo>
                    <a:pt x="16124" y="1811"/>
                    <a:pt x="15442" y="2309"/>
                    <a:pt x="15111" y="2992"/>
                  </a:cubicBezTo>
                  <a:cubicBezTo>
                    <a:pt x="15111" y="3015"/>
                    <a:pt x="15134" y="3061"/>
                    <a:pt x="15158" y="3085"/>
                  </a:cubicBezTo>
                  <a:cubicBezTo>
                    <a:pt x="15186" y="3198"/>
                    <a:pt x="15101" y="3268"/>
                    <a:pt x="15015" y="3268"/>
                  </a:cubicBezTo>
                  <a:cubicBezTo>
                    <a:pt x="14961" y="3268"/>
                    <a:pt x="14906" y="3240"/>
                    <a:pt x="14879" y="3177"/>
                  </a:cubicBezTo>
                  <a:cubicBezTo>
                    <a:pt x="14167" y="1117"/>
                    <a:pt x="12303" y="1"/>
                    <a:pt x="10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4"/>
            <p:cNvSpPr/>
            <p:nvPr/>
          </p:nvSpPr>
          <p:spPr>
            <a:xfrm>
              <a:off x="-140607" y="2362904"/>
              <a:ext cx="1223672" cy="655914"/>
            </a:xfrm>
            <a:custGeom>
              <a:avLst/>
              <a:gdLst/>
              <a:ahLst/>
              <a:cxnLst/>
              <a:rect l="l" t="t" r="r" b="b"/>
              <a:pathLst>
                <a:path w="25119" h="13465" extrusionOk="0">
                  <a:moveTo>
                    <a:pt x="10433" y="268"/>
                  </a:moveTo>
                  <a:cubicBezTo>
                    <a:pt x="12465" y="268"/>
                    <a:pt x="14329" y="1384"/>
                    <a:pt x="15041" y="3444"/>
                  </a:cubicBezTo>
                  <a:cubicBezTo>
                    <a:pt x="15068" y="3507"/>
                    <a:pt x="15123" y="3535"/>
                    <a:pt x="15177" y="3535"/>
                  </a:cubicBezTo>
                  <a:cubicBezTo>
                    <a:pt x="15263" y="3535"/>
                    <a:pt x="15348" y="3465"/>
                    <a:pt x="15320" y="3352"/>
                  </a:cubicBezTo>
                  <a:cubicBezTo>
                    <a:pt x="15296" y="3328"/>
                    <a:pt x="15296" y="3282"/>
                    <a:pt x="15273" y="3259"/>
                  </a:cubicBezTo>
                  <a:cubicBezTo>
                    <a:pt x="15626" y="2594"/>
                    <a:pt x="16296" y="2079"/>
                    <a:pt x="17048" y="2079"/>
                  </a:cubicBezTo>
                  <a:cubicBezTo>
                    <a:pt x="17135" y="2079"/>
                    <a:pt x="17223" y="2086"/>
                    <a:pt x="17313" y="2100"/>
                  </a:cubicBezTo>
                  <a:cubicBezTo>
                    <a:pt x="18286" y="2262"/>
                    <a:pt x="18819" y="3050"/>
                    <a:pt x="18912" y="3977"/>
                  </a:cubicBezTo>
                  <a:cubicBezTo>
                    <a:pt x="18771" y="3939"/>
                    <a:pt x="18631" y="3922"/>
                    <a:pt x="18487" y="3922"/>
                  </a:cubicBezTo>
                  <a:cubicBezTo>
                    <a:pt x="18369" y="3922"/>
                    <a:pt x="18249" y="3933"/>
                    <a:pt x="18124" y="3954"/>
                  </a:cubicBezTo>
                  <a:cubicBezTo>
                    <a:pt x="18060" y="3975"/>
                    <a:pt x="18055" y="4096"/>
                    <a:pt x="18127" y="4096"/>
                  </a:cubicBezTo>
                  <a:cubicBezTo>
                    <a:pt x="18133" y="4096"/>
                    <a:pt x="18140" y="4095"/>
                    <a:pt x="18147" y="4093"/>
                  </a:cubicBezTo>
                  <a:cubicBezTo>
                    <a:pt x="18210" y="4087"/>
                    <a:pt x="18272" y="4085"/>
                    <a:pt x="18334" y="4085"/>
                  </a:cubicBezTo>
                  <a:cubicBezTo>
                    <a:pt x="18774" y="4085"/>
                    <a:pt x="19186" y="4231"/>
                    <a:pt x="19491" y="4557"/>
                  </a:cubicBezTo>
                  <a:cubicBezTo>
                    <a:pt x="19518" y="4589"/>
                    <a:pt x="19551" y="4603"/>
                    <a:pt x="19582" y="4603"/>
                  </a:cubicBezTo>
                  <a:cubicBezTo>
                    <a:pt x="19686" y="4603"/>
                    <a:pt x="19783" y="4460"/>
                    <a:pt x="19676" y="4371"/>
                  </a:cubicBezTo>
                  <a:cubicBezTo>
                    <a:pt x="19561" y="4279"/>
                    <a:pt x="19422" y="4186"/>
                    <a:pt x="19282" y="4116"/>
                  </a:cubicBezTo>
                  <a:cubicBezTo>
                    <a:pt x="19937" y="3485"/>
                    <a:pt x="20800" y="3122"/>
                    <a:pt x="21634" y="3122"/>
                  </a:cubicBezTo>
                  <a:cubicBezTo>
                    <a:pt x="22513" y="3122"/>
                    <a:pt x="23359" y="3525"/>
                    <a:pt x="23894" y="4441"/>
                  </a:cubicBezTo>
                  <a:cubicBezTo>
                    <a:pt x="24914" y="6202"/>
                    <a:pt x="23639" y="8172"/>
                    <a:pt x="21716" y="8288"/>
                  </a:cubicBezTo>
                  <a:cubicBezTo>
                    <a:pt x="21646" y="8195"/>
                    <a:pt x="21600" y="8126"/>
                    <a:pt x="21507" y="8056"/>
                  </a:cubicBezTo>
                  <a:cubicBezTo>
                    <a:pt x="21473" y="8021"/>
                    <a:pt x="21435" y="8007"/>
                    <a:pt x="21400" y="8007"/>
                  </a:cubicBezTo>
                  <a:cubicBezTo>
                    <a:pt x="21294" y="8007"/>
                    <a:pt x="21212" y="8137"/>
                    <a:pt x="21299" y="8241"/>
                  </a:cubicBezTo>
                  <a:cubicBezTo>
                    <a:pt x="22342" y="9354"/>
                    <a:pt x="21276" y="10814"/>
                    <a:pt x="19978" y="10930"/>
                  </a:cubicBezTo>
                  <a:cubicBezTo>
                    <a:pt x="19901" y="10936"/>
                    <a:pt x="19824" y="10940"/>
                    <a:pt x="19747" y="10940"/>
                  </a:cubicBezTo>
                  <a:cubicBezTo>
                    <a:pt x="18759" y="10940"/>
                    <a:pt x="17797" y="10391"/>
                    <a:pt x="17475" y="9423"/>
                  </a:cubicBezTo>
                  <a:cubicBezTo>
                    <a:pt x="17591" y="9377"/>
                    <a:pt x="17730" y="9331"/>
                    <a:pt x="17846" y="9261"/>
                  </a:cubicBezTo>
                  <a:cubicBezTo>
                    <a:pt x="17965" y="9201"/>
                    <a:pt x="17896" y="9039"/>
                    <a:pt x="17786" y="9039"/>
                  </a:cubicBezTo>
                  <a:cubicBezTo>
                    <a:pt x="17768" y="9039"/>
                    <a:pt x="17749" y="9043"/>
                    <a:pt x="17730" y="9053"/>
                  </a:cubicBezTo>
                  <a:cubicBezTo>
                    <a:pt x="17363" y="9246"/>
                    <a:pt x="16980" y="9342"/>
                    <a:pt x="16581" y="9342"/>
                  </a:cubicBezTo>
                  <a:cubicBezTo>
                    <a:pt x="16501" y="9342"/>
                    <a:pt x="16420" y="9338"/>
                    <a:pt x="16339" y="9331"/>
                  </a:cubicBezTo>
                  <a:cubicBezTo>
                    <a:pt x="16223" y="9331"/>
                    <a:pt x="16223" y="9516"/>
                    <a:pt x="16339" y="9516"/>
                  </a:cubicBezTo>
                  <a:cubicBezTo>
                    <a:pt x="16444" y="9528"/>
                    <a:pt x="16548" y="9533"/>
                    <a:pt x="16652" y="9533"/>
                  </a:cubicBezTo>
                  <a:cubicBezTo>
                    <a:pt x="16756" y="9533"/>
                    <a:pt x="16861" y="9528"/>
                    <a:pt x="16965" y="9516"/>
                  </a:cubicBezTo>
                  <a:lnTo>
                    <a:pt x="16965" y="9516"/>
                  </a:lnTo>
                  <a:cubicBezTo>
                    <a:pt x="16641" y="11231"/>
                    <a:pt x="15435" y="12714"/>
                    <a:pt x="13697" y="13085"/>
                  </a:cubicBezTo>
                  <a:cubicBezTo>
                    <a:pt x="13449" y="13137"/>
                    <a:pt x="13181" y="13162"/>
                    <a:pt x="12903" y="13162"/>
                  </a:cubicBezTo>
                  <a:cubicBezTo>
                    <a:pt x="11182" y="13162"/>
                    <a:pt x="9092" y="12183"/>
                    <a:pt x="9132" y="10327"/>
                  </a:cubicBezTo>
                  <a:cubicBezTo>
                    <a:pt x="9132" y="10275"/>
                    <a:pt x="9093" y="10249"/>
                    <a:pt x="9063" y="10249"/>
                  </a:cubicBezTo>
                  <a:cubicBezTo>
                    <a:pt x="9054" y="10249"/>
                    <a:pt x="9045" y="10252"/>
                    <a:pt x="9039" y="10258"/>
                  </a:cubicBezTo>
                  <a:cubicBezTo>
                    <a:pt x="9054" y="10167"/>
                    <a:pt x="8981" y="10106"/>
                    <a:pt x="8916" y="10106"/>
                  </a:cubicBezTo>
                  <a:cubicBezTo>
                    <a:pt x="8880" y="10106"/>
                    <a:pt x="8847" y="10124"/>
                    <a:pt x="8830" y="10165"/>
                  </a:cubicBezTo>
                  <a:cubicBezTo>
                    <a:pt x="8529" y="10687"/>
                    <a:pt x="8123" y="11175"/>
                    <a:pt x="7508" y="11175"/>
                  </a:cubicBezTo>
                  <a:cubicBezTo>
                    <a:pt x="7413" y="11175"/>
                    <a:pt x="7313" y="11163"/>
                    <a:pt x="7208" y="11138"/>
                  </a:cubicBezTo>
                  <a:cubicBezTo>
                    <a:pt x="6397" y="10930"/>
                    <a:pt x="6142" y="9980"/>
                    <a:pt x="6745" y="9400"/>
                  </a:cubicBezTo>
                  <a:cubicBezTo>
                    <a:pt x="6791" y="9377"/>
                    <a:pt x="6768" y="9308"/>
                    <a:pt x="6745" y="9284"/>
                  </a:cubicBezTo>
                  <a:cubicBezTo>
                    <a:pt x="6808" y="9173"/>
                    <a:pt x="6709" y="9073"/>
                    <a:pt x="6610" y="9073"/>
                  </a:cubicBezTo>
                  <a:cubicBezTo>
                    <a:pt x="6564" y="9073"/>
                    <a:pt x="6519" y="9094"/>
                    <a:pt x="6490" y="9145"/>
                  </a:cubicBezTo>
                  <a:cubicBezTo>
                    <a:pt x="5968" y="9982"/>
                    <a:pt x="4820" y="10411"/>
                    <a:pt x="3661" y="10411"/>
                  </a:cubicBezTo>
                  <a:cubicBezTo>
                    <a:pt x="2349" y="10411"/>
                    <a:pt x="1023" y="9861"/>
                    <a:pt x="580" y="8728"/>
                  </a:cubicBezTo>
                  <a:cubicBezTo>
                    <a:pt x="163" y="7639"/>
                    <a:pt x="812" y="6411"/>
                    <a:pt x="1716" y="5785"/>
                  </a:cubicBezTo>
                  <a:cubicBezTo>
                    <a:pt x="2162" y="5471"/>
                    <a:pt x="2885" y="5239"/>
                    <a:pt x="3567" y="5239"/>
                  </a:cubicBezTo>
                  <a:cubicBezTo>
                    <a:pt x="4195" y="5239"/>
                    <a:pt x="4788" y="5436"/>
                    <a:pt x="5099" y="5947"/>
                  </a:cubicBezTo>
                  <a:lnTo>
                    <a:pt x="5122" y="5970"/>
                  </a:lnTo>
                  <a:cubicBezTo>
                    <a:pt x="4914" y="6109"/>
                    <a:pt x="4752" y="6272"/>
                    <a:pt x="4613" y="6480"/>
                  </a:cubicBezTo>
                  <a:cubicBezTo>
                    <a:pt x="4579" y="6547"/>
                    <a:pt x="4629" y="6601"/>
                    <a:pt x="4686" y="6601"/>
                  </a:cubicBezTo>
                  <a:cubicBezTo>
                    <a:pt x="4709" y="6601"/>
                    <a:pt x="4732" y="6593"/>
                    <a:pt x="4752" y="6573"/>
                  </a:cubicBezTo>
                  <a:cubicBezTo>
                    <a:pt x="5169" y="6133"/>
                    <a:pt x="5632" y="5854"/>
                    <a:pt x="6258" y="5785"/>
                  </a:cubicBezTo>
                  <a:cubicBezTo>
                    <a:pt x="6391" y="5763"/>
                    <a:pt x="6418" y="5528"/>
                    <a:pt x="6278" y="5528"/>
                  </a:cubicBezTo>
                  <a:cubicBezTo>
                    <a:pt x="6272" y="5528"/>
                    <a:pt x="6265" y="5529"/>
                    <a:pt x="6258" y="5530"/>
                  </a:cubicBezTo>
                  <a:cubicBezTo>
                    <a:pt x="6003" y="5553"/>
                    <a:pt x="5748" y="5623"/>
                    <a:pt x="5516" y="5739"/>
                  </a:cubicBezTo>
                  <a:cubicBezTo>
                    <a:pt x="3871" y="3189"/>
                    <a:pt x="6953" y="895"/>
                    <a:pt x="9178" y="408"/>
                  </a:cubicBezTo>
                  <a:cubicBezTo>
                    <a:pt x="9598" y="314"/>
                    <a:pt x="10019" y="268"/>
                    <a:pt x="10433" y="268"/>
                  </a:cubicBezTo>
                  <a:close/>
                  <a:moveTo>
                    <a:pt x="10415" y="0"/>
                  </a:moveTo>
                  <a:cubicBezTo>
                    <a:pt x="9810" y="0"/>
                    <a:pt x="9202" y="90"/>
                    <a:pt x="8622" y="269"/>
                  </a:cubicBezTo>
                  <a:cubicBezTo>
                    <a:pt x="6536" y="918"/>
                    <a:pt x="3431" y="3467"/>
                    <a:pt x="5401" y="5808"/>
                  </a:cubicBezTo>
                  <a:cubicBezTo>
                    <a:pt x="5354" y="5831"/>
                    <a:pt x="5308" y="5854"/>
                    <a:pt x="5261" y="5878"/>
                  </a:cubicBezTo>
                  <a:cubicBezTo>
                    <a:pt x="4941" y="5223"/>
                    <a:pt x="4185" y="4978"/>
                    <a:pt x="3426" y="4978"/>
                  </a:cubicBezTo>
                  <a:cubicBezTo>
                    <a:pt x="2923" y="4978"/>
                    <a:pt x="2419" y="5086"/>
                    <a:pt x="2040" y="5252"/>
                  </a:cubicBezTo>
                  <a:cubicBezTo>
                    <a:pt x="928" y="5739"/>
                    <a:pt x="1" y="7013"/>
                    <a:pt x="117" y="8265"/>
                  </a:cubicBezTo>
                  <a:cubicBezTo>
                    <a:pt x="293" y="9895"/>
                    <a:pt x="1995" y="10725"/>
                    <a:pt x="3673" y="10725"/>
                  </a:cubicBezTo>
                  <a:cubicBezTo>
                    <a:pt x="4643" y="10725"/>
                    <a:pt x="5604" y="10447"/>
                    <a:pt x="6258" y="9887"/>
                  </a:cubicBezTo>
                  <a:lnTo>
                    <a:pt x="6258" y="9887"/>
                  </a:lnTo>
                  <a:cubicBezTo>
                    <a:pt x="6119" y="10397"/>
                    <a:pt x="6374" y="10999"/>
                    <a:pt x="6884" y="11254"/>
                  </a:cubicBezTo>
                  <a:cubicBezTo>
                    <a:pt x="7085" y="11358"/>
                    <a:pt x="7300" y="11406"/>
                    <a:pt x="7513" y="11406"/>
                  </a:cubicBezTo>
                  <a:cubicBezTo>
                    <a:pt x="8108" y="11406"/>
                    <a:pt x="8690" y="11035"/>
                    <a:pt x="8946" y="10489"/>
                  </a:cubicBezTo>
                  <a:lnTo>
                    <a:pt x="8946" y="10489"/>
                  </a:lnTo>
                  <a:cubicBezTo>
                    <a:pt x="8858" y="12406"/>
                    <a:pt x="11242" y="13464"/>
                    <a:pt x="12931" y="13464"/>
                  </a:cubicBezTo>
                  <a:cubicBezTo>
                    <a:pt x="13018" y="13464"/>
                    <a:pt x="13104" y="13462"/>
                    <a:pt x="13187" y="13456"/>
                  </a:cubicBezTo>
                  <a:cubicBezTo>
                    <a:pt x="15273" y="13317"/>
                    <a:pt x="16965" y="11625"/>
                    <a:pt x="17266" y="9562"/>
                  </a:cubicBezTo>
                  <a:cubicBezTo>
                    <a:pt x="17289" y="9539"/>
                    <a:pt x="17266" y="9493"/>
                    <a:pt x="17266" y="9470"/>
                  </a:cubicBezTo>
                  <a:lnTo>
                    <a:pt x="17313" y="9470"/>
                  </a:lnTo>
                  <a:cubicBezTo>
                    <a:pt x="17548" y="10592"/>
                    <a:pt x="18688" y="11220"/>
                    <a:pt x="19795" y="11220"/>
                  </a:cubicBezTo>
                  <a:cubicBezTo>
                    <a:pt x="20105" y="11220"/>
                    <a:pt x="20412" y="11170"/>
                    <a:pt x="20696" y="11069"/>
                  </a:cubicBezTo>
                  <a:cubicBezTo>
                    <a:pt x="21762" y="10675"/>
                    <a:pt x="22365" y="9400"/>
                    <a:pt x="21809" y="8450"/>
                  </a:cubicBezTo>
                  <a:lnTo>
                    <a:pt x="21809" y="8450"/>
                  </a:lnTo>
                  <a:cubicBezTo>
                    <a:pt x="21819" y="8450"/>
                    <a:pt x="21830" y="8450"/>
                    <a:pt x="21840" y="8450"/>
                  </a:cubicBezTo>
                  <a:cubicBezTo>
                    <a:pt x="23816" y="8450"/>
                    <a:pt x="25118" y="6308"/>
                    <a:pt x="24265" y="4533"/>
                  </a:cubicBezTo>
                  <a:cubicBezTo>
                    <a:pt x="23736" y="3382"/>
                    <a:pt x="22631" y="2797"/>
                    <a:pt x="21509" y="2797"/>
                  </a:cubicBezTo>
                  <a:cubicBezTo>
                    <a:pt x="20667" y="2797"/>
                    <a:pt x="19816" y="3126"/>
                    <a:pt x="19190" y="3792"/>
                  </a:cubicBezTo>
                  <a:cubicBezTo>
                    <a:pt x="19150" y="2553"/>
                    <a:pt x="18107" y="1866"/>
                    <a:pt x="17073" y="1866"/>
                  </a:cubicBezTo>
                  <a:cubicBezTo>
                    <a:pt x="16309" y="1866"/>
                    <a:pt x="15549" y="2242"/>
                    <a:pt x="15204" y="3050"/>
                  </a:cubicBezTo>
                  <a:cubicBezTo>
                    <a:pt x="14470" y="1028"/>
                    <a:pt x="12464" y="0"/>
                    <a:pt x="10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731020" y="2474218"/>
              <a:ext cx="49738" cy="82470"/>
            </a:xfrm>
            <a:custGeom>
              <a:avLst/>
              <a:gdLst/>
              <a:ahLst/>
              <a:cxnLst/>
              <a:rect l="l" t="t" r="r" b="b"/>
              <a:pathLst>
                <a:path w="1021" h="1693" extrusionOk="0">
                  <a:moveTo>
                    <a:pt x="1" y="0"/>
                  </a:moveTo>
                  <a:lnTo>
                    <a:pt x="1" y="0"/>
                  </a:lnTo>
                  <a:cubicBezTo>
                    <a:pt x="186" y="533"/>
                    <a:pt x="279" y="1090"/>
                    <a:pt x="349" y="1669"/>
                  </a:cubicBezTo>
                  <a:cubicBezTo>
                    <a:pt x="442" y="1648"/>
                    <a:pt x="541" y="1637"/>
                    <a:pt x="640" y="1637"/>
                  </a:cubicBezTo>
                  <a:cubicBezTo>
                    <a:pt x="761" y="1637"/>
                    <a:pt x="883" y="1654"/>
                    <a:pt x="998" y="1692"/>
                  </a:cubicBezTo>
                  <a:cubicBezTo>
                    <a:pt x="998" y="1669"/>
                    <a:pt x="998" y="1669"/>
                    <a:pt x="1021" y="1669"/>
                  </a:cubicBezTo>
                  <a:cubicBezTo>
                    <a:pt x="951" y="974"/>
                    <a:pt x="604" y="32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795378" y="2515188"/>
              <a:ext cx="277822" cy="380591"/>
            </a:xfrm>
            <a:custGeom>
              <a:avLst/>
              <a:gdLst/>
              <a:ahLst/>
              <a:cxnLst/>
              <a:rect l="l" t="t" r="r" b="b"/>
              <a:pathLst>
                <a:path w="5703" h="7813" extrusionOk="0">
                  <a:moveTo>
                    <a:pt x="2433" y="0"/>
                  </a:moveTo>
                  <a:cubicBezTo>
                    <a:pt x="1957" y="0"/>
                    <a:pt x="1471" y="120"/>
                    <a:pt x="1021" y="341"/>
                  </a:cubicBezTo>
                  <a:cubicBezTo>
                    <a:pt x="1265" y="292"/>
                    <a:pt x="1510" y="263"/>
                    <a:pt x="1751" y="263"/>
                  </a:cubicBezTo>
                  <a:cubicBezTo>
                    <a:pt x="1967" y="263"/>
                    <a:pt x="2180" y="287"/>
                    <a:pt x="2388" y="341"/>
                  </a:cubicBezTo>
                  <a:cubicBezTo>
                    <a:pt x="3570" y="643"/>
                    <a:pt x="4242" y="1778"/>
                    <a:pt x="4126" y="2960"/>
                  </a:cubicBezTo>
                  <a:cubicBezTo>
                    <a:pt x="3995" y="4340"/>
                    <a:pt x="2870" y="4913"/>
                    <a:pt x="1670" y="4913"/>
                  </a:cubicBezTo>
                  <a:cubicBezTo>
                    <a:pt x="1601" y="4913"/>
                    <a:pt x="1531" y="4911"/>
                    <a:pt x="1461" y="4907"/>
                  </a:cubicBezTo>
                  <a:cubicBezTo>
                    <a:pt x="1345" y="6019"/>
                    <a:pt x="835" y="7155"/>
                    <a:pt x="1" y="7757"/>
                  </a:cubicBezTo>
                  <a:cubicBezTo>
                    <a:pt x="188" y="7791"/>
                    <a:pt x="374" y="7813"/>
                    <a:pt x="561" y="7813"/>
                  </a:cubicBezTo>
                  <a:cubicBezTo>
                    <a:pt x="629" y="7813"/>
                    <a:pt x="697" y="7810"/>
                    <a:pt x="766" y="7804"/>
                  </a:cubicBezTo>
                  <a:cubicBezTo>
                    <a:pt x="2064" y="7688"/>
                    <a:pt x="3130" y="6228"/>
                    <a:pt x="2087" y="5115"/>
                  </a:cubicBezTo>
                  <a:cubicBezTo>
                    <a:pt x="1998" y="5027"/>
                    <a:pt x="2086" y="4884"/>
                    <a:pt x="2194" y="4884"/>
                  </a:cubicBezTo>
                  <a:cubicBezTo>
                    <a:pt x="2227" y="4884"/>
                    <a:pt x="2263" y="4897"/>
                    <a:pt x="2295" y="4930"/>
                  </a:cubicBezTo>
                  <a:cubicBezTo>
                    <a:pt x="2388" y="5000"/>
                    <a:pt x="2434" y="5069"/>
                    <a:pt x="2504" y="5162"/>
                  </a:cubicBezTo>
                  <a:cubicBezTo>
                    <a:pt x="4427" y="5046"/>
                    <a:pt x="5702" y="3076"/>
                    <a:pt x="4682" y="1315"/>
                  </a:cubicBezTo>
                  <a:cubicBezTo>
                    <a:pt x="4143" y="401"/>
                    <a:pt x="3303" y="0"/>
                    <a:pt x="24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724248" y="2458386"/>
              <a:ext cx="358640" cy="450493"/>
            </a:xfrm>
            <a:custGeom>
              <a:avLst/>
              <a:gdLst/>
              <a:ahLst/>
              <a:cxnLst/>
              <a:rect l="l" t="t" r="r" b="b"/>
              <a:pathLst>
                <a:path w="7362" h="9248" extrusionOk="0">
                  <a:moveTo>
                    <a:pt x="1" y="1"/>
                  </a:moveTo>
                  <a:lnTo>
                    <a:pt x="1" y="1"/>
                  </a:lnTo>
                  <a:cubicBezTo>
                    <a:pt x="47" y="117"/>
                    <a:pt x="94" y="233"/>
                    <a:pt x="140" y="325"/>
                  </a:cubicBezTo>
                  <a:cubicBezTo>
                    <a:pt x="743" y="650"/>
                    <a:pt x="1090" y="1299"/>
                    <a:pt x="1160" y="1994"/>
                  </a:cubicBezTo>
                  <a:cubicBezTo>
                    <a:pt x="1554" y="1785"/>
                    <a:pt x="2017" y="1600"/>
                    <a:pt x="2481" y="1507"/>
                  </a:cubicBezTo>
                  <a:cubicBezTo>
                    <a:pt x="2929" y="1287"/>
                    <a:pt x="3413" y="1167"/>
                    <a:pt x="3887" y="1167"/>
                  </a:cubicBezTo>
                  <a:cubicBezTo>
                    <a:pt x="4760" y="1167"/>
                    <a:pt x="5602" y="1573"/>
                    <a:pt x="6142" y="2504"/>
                  </a:cubicBezTo>
                  <a:cubicBezTo>
                    <a:pt x="7162" y="4242"/>
                    <a:pt x="5887" y="6212"/>
                    <a:pt x="3964" y="6328"/>
                  </a:cubicBezTo>
                  <a:cubicBezTo>
                    <a:pt x="3894" y="6235"/>
                    <a:pt x="3825" y="6166"/>
                    <a:pt x="3755" y="6096"/>
                  </a:cubicBezTo>
                  <a:cubicBezTo>
                    <a:pt x="3723" y="6063"/>
                    <a:pt x="3687" y="6050"/>
                    <a:pt x="3654" y="6050"/>
                  </a:cubicBezTo>
                  <a:cubicBezTo>
                    <a:pt x="3546" y="6050"/>
                    <a:pt x="3458" y="6193"/>
                    <a:pt x="3547" y="6281"/>
                  </a:cubicBezTo>
                  <a:cubicBezTo>
                    <a:pt x="4590" y="7394"/>
                    <a:pt x="3524" y="8854"/>
                    <a:pt x="2226" y="8970"/>
                  </a:cubicBezTo>
                  <a:cubicBezTo>
                    <a:pt x="2157" y="8976"/>
                    <a:pt x="2087" y="8979"/>
                    <a:pt x="2017" y="8979"/>
                  </a:cubicBezTo>
                  <a:cubicBezTo>
                    <a:pt x="1825" y="8979"/>
                    <a:pt x="1631" y="8957"/>
                    <a:pt x="1461" y="8923"/>
                  </a:cubicBezTo>
                  <a:cubicBezTo>
                    <a:pt x="1345" y="8993"/>
                    <a:pt x="1252" y="9062"/>
                    <a:pt x="1137" y="9109"/>
                  </a:cubicBezTo>
                  <a:cubicBezTo>
                    <a:pt x="1426" y="9202"/>
                    <a:pt x="1733" y="9248"/>
                    <a:pt x="2040" y="9248"/>
                  </a:cubicBezTo>
                  <a:cubicBezTo>
                    <a:pt x="2347" y="9248"/>
                    <a:pt x="2654" y="9202"/>
                    <a:pt x="2944" y="9109"/>
                  </a:cubicBezTo>
                  <a:cubicBezTo>
                    <a:pt x="4010" y="8715"/>
                    <a:pt x="4613" y="7440"/>
                    <a:pt x="4057" y="6467"/>
                  </a:cubicBezTo>
                  <a:lnTo>
                    <a:pt x="4057" y="6467"/>
                  </a:lnTo>
                  <a:cubicBezTo>
                    <a:pt x="4078" y="6467"/>
                    <a:pt x="4099" y="6468"/>
                    <a:pt x="4120" y="6468"/>
                  </a:cubicBezTo>
                  <a:cubicBezTo>
                    <a:pt x="6077" y="6468"/>
                    <a:pt x="7362" y="4339"/>
                    <a:pt x="6513" y="2573"/>
                  </a:cubicBezTo>
                  <a:cubicBezTo>
                    <a:pt x="5984" y="1422"/>
                    <a:pt x="4879" y="837"/>
                    <a:pt x="3757" y="837"/>
                  </a:cubicBezTo>
                  <a:cubicBezTo>
                    <a:pt x="2915" y="837"/>
                    <a:pt x="2064" y="1166"/>
                    <a:pt x="1438" y="1832"/>
                  </a:cubicBezTo>
                  <a:cubicBezTo>
                    <a:pt x="1415" y="882"/>
                    <a:pt x="766" y="233"/>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663;p24"/>
          <p:cNvGrpSpPr/>
          <p:nvPr/>
        </p:nvGrpSpPr>
        <p:grpSpPr>
          <a:xfrm>
            <a:off x="8389038" y="3815827"/>
            <a:ext cx="976564" cy="822304"/>
            <a:chOff x="8389038" y="2861870"/>
            <a:chExt cx="976564" cy="616728"/>
          </a:xfrm>
        </p:grpSpPr>
        <p:sp>
          <p:nvSpPr>
            <p:cNvPr id="664" name="Google Shape;664;p24"/>
            <p:cNvSpPr/>
            <p:nvPr/>
          </p:nvSpPr>
          <p:spPr>
            <a:xfrm>
              <a:off x="8409922" y="2875160"/>
              <a:ext cx="933920" cy="588108"/>
            </a:xfrm>
            <a:custGeom>
              <a:avLst/>
              <a:gdLst/>
              <a:ahLst/>
              <a:cxnLst/>
              <a:rect l="l" t="t" r="r" b="b"/>
              <a:pathLst>
                <a:path w="19677" h="12391" extrusionOk="0">
                  <a:moveTo>
                    <a:pt x="7879" y="1"/>
                  </a:moveTo>
                  <a:cubicBezTo>
                    <a:pt x="7502" y="1"/>
                    <a:pt x="7119" y="51"/>
                    <a:pt x="6745" y="151"/>
                  </a:cubicBezTo>
                  <a:cubicBezTo>
                    <a:pt x="5076" y="615"/>
                    <a:pt x="3083" y="2237"/>
                    <a:pt x="3686" y="4161"/>
                  </a:cubicBezTo>
                  <a:cubicBezTo>
                    <a:pt x="3709" y="4161"/>
                    <a:pt x="3732" y="4184"/>
                    <a:pt x="3732" y="4207"/>
                  </a:cubicBezTo>
                  <a:cubicBezTo>
                    <a:pt x="3794" y="4228"/>
                    <a:pt x="3746" y="4303"/>
                    <a:pt x="3701" y="4303"/>
                  </a:cubicBezTo>
                  <a:cubicBezTo>
                    <a:pt x="3696" y="4303"/>
                    <a:pt x="3691" y="4302"/>
                    <a:pt x="3686" y="4300"/>
                  </a:cubicBezTo>
                  <a:cubicBezTo>
                    <a:pt x="3664" y="4332"/>
                    <a:pt x="3628" y="4349"/>
                    <a:pt x="3590" y="4349"/>
                  </a:cubicBezTo>
                  <a:cubicBezTo>
                    <a:pt x="3547" y="4349"/>
                    <a:pt x="3502" y="4326"/>
                    <a:pt x="3477" y="4277"/>
                  </a:cubicBezTo>
                  <a:cubicBezTo>
                    <a:pt x="3477" y="4253"/>
                    <a:pt x="3477" y="4207"/>
                    <a:pt x="3454" y="4184"/>
                  </a:cubicBezTo>
                  <a:cubicBezTo>
                    <a:pt x="3041" y="3997"/>
                    <a:pt x="2541" y="3873"/>
                    <a:pt x="2056" y="3873"/>
                  </a:cubicBezTo>
                  <a:cubicBezTo>
                    <a:pt x="1397" y="3873"/>
                    <a:pt x="765" y="4103"/>
                    <a:pt x="418" y="4717"/>
                  </a:cubicBezTo>
                  <a:cubicBezTo>
                    <a:pt x="1" y="5505"/>
                    <a:pt x="742" y="6084"/>
                    <a:pt x="1391" y="6316"/>
                  </a:cubicBezTo>
                  <a:cubicBezTo>
                    <a:pt x="1947" y="6501"/>
                    <a:pt x="2527" y="6501"/>
                    <a:pt x="3129" y="6501"/>
                  </a:cubicBezTo>
                  <a:cubicBezTo>
                    <a:pt x="3153" y="6501"/>
                    <a:pt x="3153" y="6501"/>
                    <a:pt x="3176" y="6525"/>
                  </a:cubicBezTo>
                  <a:cubicBezTo>
                    <a:pt x="3153" y="6386"/>
                    <a:pt x="3153" y="6247"/>
                    <a:pt x="3176" y="6107"/>
                  </a:cubicBezTo>
                  <a:cubicBezTo>
                    <a:pt x="3176" y="6012"/>
                    <a:pt x="3250" y="5965"/>
                    <a:pt x="3319" y="5965"/>
                  </a:cubicBezTo>
                  <a:cubicBezTo>
                    <a:pt x="3383" y="5965"/>
                    <a:pt x="3442" y="6006"/>
                    <a:pt x="3431" y="6084"/>
                  </a:cubicBezTo>
                  <a:cubicBezTo>
                    <a:pt x="3408" y="6501"/>
                    <a:pt x="3477" y="6872"/>
                    <a:pt x="3639" y="7220"/>
                  </a:cubicBezTo>
                  <a:cubicBezTo>
                    <a:pt x="3671" y="7298"/>
                    <a:pt x="3617" y="7356"/>
                    <a:pt x="3558" y="7356"/>
                  </a:cubicBezTo>
                  <a:cubicBezTo>
                    <a:pt x="3529" y="7356"/>
                    <a:pt x="3500" y="7343"/>
                    <a:pt x="3477" y="7313"/>
                  </a:cubicBezTo>
                  <a:cubicBezTo>
                    <a:pt x="3361" y="7127"/>
                    <a:pt x="3268" y="6919"/>
                    <a:pt x="3222" y="6710"/>
                  </a:cubicBezTo>
                  <a:cubicBezTo>
                    <a:pt x="3199" y="6733"/>
                    <a:pt x="3176" y="6733"/>
                    <a:pt x="3153" y="6756"/>
                  </a:cubicBezTo>
                  <a:cubicBezTo>
                    <a:pt x="3037" y="6756"/>
                    <a:pt x="2921" y="6780"/>
                    <a:pt x="2782" y="6780"/>
                  </a:cubicBezTo>
                  <a:cubicBezTo>
                    <a:pt x="2527" y="7011"/>
                    <a:pt x="2272" y="7266"/>
                    <a:pt x="2110" y="7567"/>
                  </a:cubicBezTo>
                  <a:cubicBezTo>
                    <a:pt x="1785" y="8193"/>
                    <a:pt x="1808" y="8657"/>
                    <a:pt x="2272" y="9143"/>
                  </a:cubicBezTo>
                  <a:cubicBezTo>
                    <a:pt x="2561" y="9442"/>
                    <a:pt x="2865" y="9560"/>
                    <a:pt x="3174" y="9560"/>
                  </a:cubicBezTo>
                  <a:cubicBezTo>
                    <a:pt x="3632" y="9560"/>
                    <a:pt x="4100" y="9300"/>
                    <a:pt x="4543" y="8981"/>
                  </a:cubicBezTo>
                  <a:cubicBezTo>
                    <a:pt x="4563" y="8971"/>
                    <a:pt x="4585" y="8966"/>
                    <a:pt x="4606" y="8966"/>
                  </a:cubicBezTo>
                  <a:cubicBezTo>
                    <a:pt x="4681" y="8966"/>
                    <a:pt x="4752" y="9025"/>
                    <a:pt x="4752" y="9097"/>
                  </a:cubicBezTo>
                  <a:cubicBezTo>
                    <a:pt x="4659" y="11206"/>
                    <a:pt x="7000" y="12318"/>
                    <a:pt x="8807" y="12388"/>
                  </a:cubicBezTo>
                  <a:cubicBezTo>
                    <a:pt x="8863" y="12390"/>
                    <a:pt x="8919" y="12391"/>
                    <a:pt x="8975" y="12391"/>
                  </a:cubicBezTo>
                  <a:cubicBezTo>
                    <a:pt x="10883" y="12391"/>
                    <a:pt x="12666" y="11242"/>
                    <a:pt x="13072" y="9306"/>
                  </a:cubicBezTo>
                  <a:cubicBezTo>
                    <a:pt x="13091" y="9220"/>
                    <a:pt x="13156" y="9181"/>
                    <a:pt x="13224" y="9181"/>
                  </a:cubicBezTo>
                  <a:cubicBezTo>
                    <a:pt x="13322" y="9181"/>
                    <a:pt x="13423" y="9262"/>
                    <a:pt x="13396" y="9398"/>
                  </a:cubicBezTo>
                  <a:cubicBezTo>
                    <a:pt x="13885" y="10131"/>
                    <a:pt x="14906" y="10559"/>
                    <a:pt x="15819" y="10559"/>
                  </a:cubicBezTo>
                  <a:cubicBezTo>
                    <a:pt x="16032" y="10559"/>
                    <a:pt x="16239" y="10536"/>
                    <a:pt x="16432" y="10488"/>
                  </a:cubicBezTo>
                  <a:cubicBezTo>
                    <a:pt x="17730" y="10186"/>
                    <a:pt x="18610" y="8518"/>
                    <a:pt x="17313" y="7614"/>
                  </a:cubicBezTo>
                  <a:lnTo>
                    <a:pt x="17313" y="7614"/>
                  </a:lnTo>
                  <a:cubicBezTo>
                    <a:pt x="17150" y="7869"/>
                    <a:pt x="16942" y="8124"/>
                    <a:pt x="16664" y="8309"/>
                  </a:cubicBezTo>
                  <a:cubicBezTo>
                    <a:pt x="16653" y="8317"/>
                    <a:pt x="16641" y="8320"/>
                    <a:pt x="16631" y="8320"/>
                  </a:cubicBezTo>
                  <a:cubicBezTo>
                    <a:pt x="16575" y="8320"/>
                    <a:pt x="16536" y="8232"/>
                    <a:pt x="16594" y="8193"/>
                  </a:cubicBezTo>
                  <a:cubicBezTo>
                    <a:pt x="17035" y="7822"/>
                    <a:pt x="17313" y="7313"/>
                    <a:pt x="17336" y="6733"/>
                  </a:cubicBezTo>
                  <a:cubicBezTo>
                    <a:pt x="17347" y="6652"/>
                    <a:pt x="17417" y="6612"/>
                    <a:pt x="17481" y="6612"/>
                  </a:cubicBezTo>
                  <a:cubicBezTo>
                    <a:pt x="17544" y="6612"/>
                    <a:pt x="17602" y="6652"/>
                    <a:pt x="17591" y="6733"/>
                  </a:cubicBezTo>
                  <a:cubicBezTo>
                    <a:pt x="17568" y="6919"/>
                    <a:pt x="17521" y="7104"/>
                    <a:pt x="17452" y="7289"/>
                  </a:cubicBezTo>
                  <a:cubicBezTo>
                    <a:pt x="17585" y="7324"/>
                    <a:pt x="17728" y="7340"/>
                    <a:pt x="17874" y="7340"/>
                  </a:cubicBezTo>
                  <a:cubicBezTo>
                    <a:pt x="18617" y="7340"/>
                    <a:pt x="19448" y="6909"/>
                    <a:pt x="19584" y="6154"/>
                  </a:cubicBezTo>
                  <a:cubicBezTo>
                    <a:pt x="19677" y="5621"/>
                    <a:pt x="19329" y="5296"/>
                    <a:pt x="18865" y="5157"/>
                  </a:cubicBezTo>
                  <a:cubicBezTo>
                    <a:pt x="18799" y="5124"/>
                    <a:pt x="18313" y="5043"/>
                    <a:pt x="18045" y="5043"/>
                  </a:cubicBezTo>
                  <a:cubicBezTo>
                    <a:pt x="17940" y="5043"/>
                    <a:pt x="17869" y="5055"/>
                    <a:pt x="17869" y="5088"/>
                  </a:cubicBezTo>
                  <a:cubicBezTo>
                    <a:pt x="17880" y="5180"/>
                    <a:pt x="17817" y="5227"/>
                    <a:pt x="17747" y="5227"/>
                  </a:cubicBezTo>
                  <a:cubicBezTo>
                    <a:pt x="17678" y="5227"/>
                    <a:pt x="17602" y="5180"/>
                    <a:pt x="17591" y="5088"/>
                  </a:cubicBezTo>
                  <a:lnTo>
                    <a:pt x="17591" y="5065"/>
                  </a:lnTo>
                  <a:cubicBezTo>
                    <a:pt x="17521" y="5041"/>
                    <a:pt x="17452" y="4902"/>
                    <a:pt x="17544" y="4810"/>
                  </a:cubicBezTo>
                  <a:cubicBezTo>
                    <a:pt x="19004" y="3326"/>
                    <a:pt x="18008" y="1032"/>
                    <a:pt x="16223" y="406"/>
                  </a:cubicBezTo>
                  <a:cubicBezTo>
                    <a:pt x="15798" y="256"/>
                    <a:pt x="15320" y="179"/>
                    <a:pt x="14837" y="179"/>
                  </a:cubicBezTo>
                  <a:cubicBezTo>
                    <a:pt x="13451" y="179"/>
                    <a:pt x="12012" y="811"/>
                    <a:pt x="11565" y="2168"/>
                  </a:cubicBezTo>
                  <a:cubicBezTo>
                    <a:pt x="11543" y="2234"/>
                    <a:pt x="11495" y="2263"/>
                    <a:pt x="11442" y="2263"/>
                  </a:cubicBezTo>
                  <a:cubicBezTo>
                    <a:pt x="11385" y="2263"/>
                    <a:pt x="11323" y="2228"/>
                    <a:pt x="11287" y="2168"/>
                  </a:cubicBezTo>
                  <a:cubicBezTo>
                    <a:pt x="10699" y="734"/>
                    <a:pt x="9324" y="1"/>
                    <a:pt x="7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8389038" y="2861870"/>
              <a:ext cx="976446" cy="616728"/>
            </a:xfrm>
            <a:custGeom>
              <a:avLst/>
              <a:gdLst/>
              <a:ahLst/>
              <a:cxnLst/>
              <a:rect l="l" t="t" r="r" b="b"/>
              <a:pathLst>
                <a:path w="20573" h="12994" extrusionOk="0">
                  <a:moveTo>
                    <a:pt x="8353" y="292"/>
                  </a:moveTo>
                  <a:cubicBezTo>
                    <a:pt x="9786" y="292"/>
                    <a:pt x="11144" y="1026"/>
                    <a:pt x="11727" y="2448"/>
                  </a:cubicBezTo>
                  <a:cubicBezTo>
                    <a:pt x="11763" y="2508"/>
                    <a:pt x="11825" y="2543"/>
                    <a:pt x="11882" y="2543"/>
                  </a:cubicBezTo>
                  <a:cubicBezTo>
                    <a:pt x="11935" y="2543"/>
                    <a:pt x="11983" y="2514"/>
                    <a:pt x="12005" y="2448"/>
                  </a:cubicBezTo>
                  <a:cubicBezTo>
                    <a:pt x="12452" y="1091"/>
                    <a:pt x="13891" y="459"/>
                    <a:pt x="15277" y="459"/>
                  </a:cubicBezTo>
                  <a:cubicBezTo>
                    <a:pt x="15760" y="459"/>
                    <a:pt x="16238" y="536"/>
                    <a:pt x="16663" y="686"/>
                  </a:cubicBezTo>
                  <a:cubicBezTo>
                    <a:pt x="18425" y="1335"/>
                    <a:pt x="19444" y="3606"/>
                    <a:pt x="17984" y="5113"/>
                  </a:cubicBezTo>
                  <a:cubicBezTo>
                    <a:pt x="17892" y="5206"/>
                    <a:pt x="17938" y="5321"/>
                    <a:pt x="18031" y="5345"/>
                  </a:cubicBezTo>
                  <a:lnTo>
                    <a:pt x="18031" y="5368"/>
                  </a:lnTo>
                  <a:cubicBezTo>
                    <a:pt x="18042" y="5460"/>
                    <a:pt x="18112" y="5507"/>
                    <a:pt x="18178" y="5507"/>
                  </a:cubicBezTo>
                  <a:cubicBezTo>
                    <a:pt x="18245" y="5507"/>
                    <a:pt x="18309" y="5460"/>
                    <a:pt x="18309" y="5368"/>
                  </a:cubicBezTo>
                  <a:cubicBezTo>
                    <a:pt x="18309" y="5338"/>
                    <a:pt x="18369" y="5326"/>
                    <a:pt x="18460" y="5326"/>
                  </a:cubicBezTo>
                  <a:cubicBezTo>
                    <a:pt x="18722" y="5326"/>
                    <a:pt x="19237" y="5420"/>
                    <a:pt x="19305" y="5437"/>
                  </a:cubicBezTo>
                  <a:cubicBezTo>
                    <a:pt x="19746" y="5576"/>
                    <a:pt x="20117" y="5924"/>
                    <a:pt x="20024" y="6434"/>
                  </a:cubicBezTo>
                  <a:cubicBezTo>
                    <a:pt x="19870" y="7182"/>
                    <a:pt x="19066" y="7629"/>
                    <a:pt x="18333" y="7629"/>
                  </a:cubicBezTo>
                  <a:cubicBezTo>
                    <a:pt x="18180" y="7629"/>
                    <a:pt x="18031" y="7609"/>
                    <a:pt x="17892" y="7569"/>
                  </a:cubicBezTo>
                  <a:cubicBezTo>
                    <a:pt x="17961" y="7384"/>
                    <a:pt x="18008" y="7199"/>
                    <a:pt x="18031" y="7013"/>
                  </a:cubicBezTo>
                  <a:cubicBezTo>
                    <a:pt x="18042" y="6932"/>
                    <a:pt x="17984" y="6892"/>
                    <a:pt x="17921" y="6892"/>
                  </a:cubicBezTo>
                  <a:cubicBezTo>
                    <a:pt x="17857" y="6892"/>
                    <a:pt x="17787" y="6932"/>
                    <a:pt x="17776" y="7013"/>
                  </a:cubicBezTo>
                  <a:cubicBezTo>
                    <a:pt x="17729" y="7593"/>
                    <a:pt x="17475" y="8102"/>
                    <a:pt x="17011" y="8473"/>
                  </a:cubicBezTo>
                  <a:cubicBezTo>
                    <a:pt x="16973" y="8530"/>
                    <a:pt x="17012" y="8602"/>
                    <a:pt x="17065" y="8602"/>
                  </a:cubicBezTo>
                  <a:cubicBezTo>
                    <a:pt x="17078" y="8602"/>
                    <a:pt x="17091" y="8598"/>
                    <a:pt x="17104" y="8589"/>
                  </a:cubicBezTo>
                  <a:cubicBezTo>
                    <a:pt x="17382" y="8404"/>
                    <a:pt x="17590" y="8172"/>
                    <a:pt x="17753" y="7894"/>
                  </a:cubicBezTo>
                  <a:lnTo>
                    <a:pt x="17753" y="7894"/>
                  </a:lnTo>
                  <a:cubicBezTo>
                    <a:pt x="19050" y="8798"/>
                    <a:pt x="18170" y="10466"/>
                    <a:pt x="16872" y="10791"/>
                  </a:cubicBezTo>
                  <a:cubicBezTo>
                    <a:pt x="16691" y="10832"/>
                    <a:pt x="16498" y="10852"/>
                    <a:pt x="16299" y="10852"/>
                  </a:cubicBezTo>
                  <a:cubicBezTo>
                    <a:pt x="15376" y="10852"/>
                    <a:pt x="14332" y="10422"/>
                    <a:pt x="13836" y="9678"/>
                  </a:cubicBezTo>
                  <a:cubicBezTo>
                    <a:pt x="13864" y="9552"/>
                    <a:pt x="13756" y="9468"/>
                    <a:pt x="13656" y="9468"/>
                  </a:cubicBezTo>
                  <a:cubicBezTo>
                    <a:pt x="13591" y="9468"/>
                    <a:pt x="13530" y="9503"/>
                    <a:pt x="13512" y="9586"/>
                  </a:cubicBezTo>
                  <a:cubicBezTo>
                    <a:pt x="13084" y="11522"/>
                    <a:pt x="11322" y="12671"/>
                    <a:pt x="9394" y="12671"/>
                  </a:cubicBezTo>
                  <a:cubicBezTo>
                    <a:pt x="9337" y="12671"/>
                    <a:pt x="9281" y="12670"/>
                    <a:pt x="9224" y="12668"/>
                  </a:cubicBezTo>
                  <a:cubicBezTo>
                    <a:pt x="7417" y="12598"/>
                    <a:pt x="5099" y="11486"/>
                    <a:pt x="5192" y="9400"/>
                  </a:cubicBezTo>
                  <a:cubicBezTo>
                    <a:pt x="5192" y="9316"/>
                    <a:pt x="5131" y="9257"/>
                    <a:pt x="5062" y="9257"/>
                  </a:cubicBezTo>
                  <a:cubicBezTo>
                    <a:pt x="5036" y="9257"/>
                    <a:pt x="5009" y="9265"/>
                    <a:pt x="4983" y="9284"/>
                  </a:cubicBezTo>
                  <a:cubicBezTo>
                    <a:pt x="4542" y="9588"/>
                    <a:pt x="4068" y="9842"/>
                    <a:pt x="3610" y="9842"/>
                  </a:cubicBezTo>
                  <a:cubicBezTo>
                    <a:pt x="3298" y="9842"/>
                    <a:pt x="2994" y="9724"/>
                    <a:pt x="2712" y="9423"/>
                  </a:cubicBezTo>
                  <a:cubicBezTo>
                    <a:pt x="2248" y="8937"/>
                    <a:pt x="2202" y="8473"/>
                    <a:pt x="2550" y="7871"/>
                  </a:cubicBezTo>
                  <a:cubicBezTo>
                    <a:pt x="2712" y="7569"/>
                    <a:pt x="2967" y="7291"/>
                    <a:pt x="3222" y="7060"/>
                  </a:cubicBezTo>
                  <a:cubicBezTo>
                    <a:pt x="3361" y="7060"/>
                    <a:pt x="3477" y="7060"/>
                    <a:pt x="3593" y="7036"/>
                  </a:cubicBezTo>
                  <a:cubicBezTo>
                    <a:pt x="3616" y="7036"/>
                    <a:pt x="3639" y="7013"/>
                    <a:pt x="3662" y="6990"/>
                  </a:cubicBezTo>
                  <a:cubicBezTo>
                    <a:pt x="3708" y="7199"/>
                    <a:pt x="3801" y="7407"/>
                    <a:pt x="3917" y="7593"/>
                  </a:cubicBezTo>
                  <a:cubicBezTo>
                    <a:pt x="3940" y="7630"/>
                    <a:pt x="3970" y="7646"/>
                    <a:pt x="3998" y="7646"/>
                  </a:cubicBezTo>
                  <a:cubicBezTo>
                    <a:pt x="4057" y="7646"/>
                    <a:pt x="4111" y="7578"/>
                    <a:pt x="4079" y="7500"/>
                  </a:cubicBezTo>
                  <a:cubicBezTo>
                    <a:pt x="3894" y="7152"/>
                    <a:pt x="3848" y="6781"/>
                    <a:pt x="3871" y="6387"/>
                  </a:cubicBezTo>
                  <a:cubicBezTo>
                    <a:pt x="3882" y="6295"/>
                    <a:pt x="3819" y="6248"/>
                    <a:pt x="3749" y="6248"/>
                  </a:cubicBezTo>
                  <a:cubicBezTo>
                    <a:pt x="3680" y="6248"/>
                    <a:pt x="3604" y="6295"/>
                    <a:pt x="3593" y="6387"/>
                  </a:cubicBezTo>
                  <a:cubicBezTo>
                    <a:pt x="3593" y="6527"/>
                    <a:pt x="3593" y="6666"/>
                    <a:pt x="3616" y="6805"/>
                  </a:cubicBezTo>
                  <a:cubicBezTo>
                    <a:pt x="3593" y="6781"/>
                    <a:pt x="3593" y="6781"/>
                    <a:pt x="3546" y="6781"/>
                  </a:cubicBezTo>
                  <a:cubicBezTo>
                    <a:pt x="3430" y="6786"/>
                    <a:pt x="3314" y="6789"/>
                    <a:pt x="3199" y="6789"/>
                  </a:cubicBezTo>
                  <a:cubicBezTo>
                    <a:pt x="2736" y="6789"/>
                    <a:pt x="2276" y="6744"/>
                    <a:pt x="1831" y="6596"/>
                  </a:cubicBezTo>
                  <a:cubicBezTo>
                    <a:pt x="1159" y="6364"/>
                    <a:pt x="441" y="5785"/>
                    <a:pt x="858" y="5020"/>
                  </a:cubicBezTo>
                  <a:cubicBezTo>
                    <a:pt x="1204" y="4395"/>
                    <a:pt x="1832" y="4159"/>
                    <a:pt x="2488" y="4159"/>
                  </a:cubicBezTo>
                  <a:cubicBezTo>
                    <a:pt x="2976" y="4159"/>
                    <a:pt x="3479" y="4290"/>
                    <a:pt x="3894" y="4487"/>
                  </a:cubicBezTo>
                  <a:cubicBezTo>
                    <a:pt x="3894" y="4510"/>
                    <a:pt x="3917" y="4533"/>
                    <a:pt x="3917" y="4557"/>
                  </a:cubicBezTo>
                  <a:cubicBezTo>
                    <a:pt x="3942" y="4606"/>
                    <a:pt x="3987" y="4629"/>
                    <a:pt x="4030" y="4629"/>
                  </a:cubicBezTo>
                  <a:cubicBezTo>
                    <a:pt x="4068" y="4629"/>
                    <a:pt x="4104" y="4612"/>
                    <a:pt x="4126" y="4580"/>
                  </a:cubicBezTo>
                  <a:cubicBezTo>
                    <a:pt x="4132" y="4583"/>
                    <a:pt x="4139" y="4584"/>
                    <a:pt x="4146" y="4584"/>
                  </a:cubicBezTo>
                  <a:cubicBezTo>
                    <a:pt x="4188" y="4584"/>
                    <a:pt x="4232" y="4527"/>
                    <a:pt x="4172" y="4487"/>
                  </a:cubicBezTo>
                  <a:cubicBezTo>
                    <a:pt x="4172" y="4464"/>
                    <a:pt x="4149" y="4441"/>
                    <a:pt x="4126" y="4441"/>
                  </a:cubicBezTo>
                  <a:cubicBezTo>
                    <a:pt x="3523" y="2517"/>
                    <a:pt x="5516" y="895"/>
                    <a:pt x="7185" y="455"/>
                  </a:cubicBezTo>
                  <a:cubicBezTo>
                    <a:pt x="7570" y="346"/>
                    <a:pt x="7964" y="292"/>
                    <a:pt x="8353" y="292"/>
                  </a:cubicBezTo>
                  <a:close/>
                  <a:moveTo>
                    <a:pt x="8332" y="1"/>
                  </a:moveTo>
                  <a:cubicBezTo>
                    <a:pt x="7921" y="1"/>
                    <a:pt x="7503" y="58"/>
                    <a:pt x="7092" y="177"/>
                  </a:cubicBezTo>
                  <a:cubicBezTo>
                    <a:pt x="5400" y="663"/>
                    <a:pt x="3338" y="2309"/>
                    <a:pt x="3824" y="4255"/>
                  </a:cubicBezTo>
                  <a:cubicBezTo>
                    <a:pt x="3438" y="4046"/>
                    <a:pt x="2965" y="3933"/>
                    <a:pt x="2494" y="3933"/>
                  </a:cubicBezTo>
                  <a:cubicBezTo>
                    <a:pt x="1664" y="3933"/>
                    <a:pt x="844" y="4283"/>
                    <a:pt x="533" y="5066"/>
                  </a:cubicBezTo>
                  <a:cubicBezTo>
                    <a:pt x="0" y="6434"/>
                    <a:pt x="1762" y="6990"/>
                    <a:pt x="2967" y="7060"/>
                  </a:cubicBezTo>
                  <a:cubicBezTo>
                    <a:pt x="2272" y="7685"/>
                    <a:pt x="1646" y="8728"/>
                    <a:pt x="2341" y="9609"/>
                  </a:cubicBezTo>
                  <a:cubicBezTo>
                    <a:pt x="2640" y="9980"/>
                    <a:pt x="3027" y="10122"/>
                    <a:pt x="3433" y="10122"/>
                  </a:cubicBezTo>
                  <a:cubicBezTo>
                    <a:pt x="3939" y="10122"/>
                    <a:pt x="4476" y="9902"/>
                    <a:pt x="4914" y="9632"/>
                  </a:cubicBezTo>
                  <a:cubicBezTo>
                    <a:pt x="4983" y="11625"/>
                    <a:pt x="7115" y="12784"/>
                    <a:pt x="8923" y="12969"/>
                  </a:cubicBezTo>
                  <a:cubicBezTo>
                    <a:pt x="9089" y="12985"/>
                    <a:pt x="9255" y="12993"/>
                    <a:pt x="9420" y="12993"/>
                  </a:cubicBezTo>
                  <a:cubicBezTo>
                    <a:pt x="11395" y="12993"/>
                    <a:pt x="13234" y="11855"/>
                    <a:pt x="13790" y="9887"/>
                  </a:cubicBezTo>
                  <a:cubicBezTo>
                    <a:pt x="14247" y="10676"/>
                    <a:pt x="15318" y="11089"/>
                    <a:pt x="16306" y="11089"/>
                  </a:cubicBezTo>
                  <a:cubicBezTo>
                    <a:pt x="16768" y="11089"/>
                    <a:pt x="17213" y="10999"/>
                    <a:pt x="17567" y="10814"/>
                  </a:cubicBezTo>
                  <a:cubicBezTo>
                    <a:pt x="18726" y="10188"/>
                    <a:pt x="19074" y="8659"/>
                    <a:pt x="18100" y="7778"/>
                  </a:cubicBezTo>
                  <a:lnTo>
                    <a:pt x="18100" y="7778"/>
                  </a:lnTo>
                  <a:cubicBezTo>
                    <a:pt x="18194" y="7793"/>
                    <a:pt x="18291" y="7800"/>
                    <a:pt x="18389" y="7800"/>
                  </a:cubicBezTo>
                  <a:cubicBezTo>
                    <a:pt x="19390" y="7800"/>
                    <a:pt x="20572" y="7067"/>
                    <a:pt x="20256" y="5970"/>
                  </a:cubicBezTo>
                  <a:cubicBezTo>
                    <a:pt x="20117" y="5460"/>
                    <a:pt x="19630" y="5206"/>
                    <a:pt x="19143" y="5113"/>
                  </a:cubicBezTo>
                  <a:cubicBezTo>
                    <a:pt x="19030" y="5075"/>
                    <a:pt x="18792" y="5037"/>
                    <a:pt x="18571" y="5037"/>
                  </a:cubicBezTo>
                  <a:cubicBezTo>
                    <a:pt x="18521" y="5037"/>
                    <a:pt x="18471" y="5039"/>
                    <a:pt x="18425" y="5043"/>
                  </a:cubicBezTo>
                  <a:cubicBezTo>
                    <a:pt x="19607" y="3514"/>
                    <a:pt x="18772" y="1289"/>
                    <a:pt x="17034" y="524"/>
                  </a:cubicBezTo>
                  <a:cubicBezTo>
                    <a:pt x="16503" y="287"/>
                    <a:pt x="15880" y="166"/>
                    <a:pt x="15249" y="166"/>
                  </a:cubicBezTo>
                  <a:cubicBezTo>
                    <a:pt x="13845" y="166"/>
                    <a:pt x="12403" y="767"/>
                    <a:pt x="11843" y="2031"/>
                  </a:cubicBezTo>
                  <a:cubicBezTo>
                    <a:pt x="11139" y="714"/>
                    <a:pt x="9776" y="1"/>
                    <a:pt x="8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4"/>
            <p:cNvSpPr/>
            <p:nvPr/>
          </p:nvSpPr>
          <p:spPr>
            <a:xfrm>
              <a:off x="9171164" y="2892247"/>
              <a:ext cx="137499" cy="223406"/>
            </a:xfrm>
            <a:custGeom>
              <a:avLst/>
              <a:gdLst/>
              <a:ahLst/>
              <a:cxnLst/>
              <a:rect l="l" t="t" r="r" b="b"/>
              <a:pathLst>
                <a:path w="2897" h="4707" extrusionOk="0">
                  <a:moveTo>
                    <a:pt x="0" y="0"/>
                  </a:moveTo>
                  <a:lnTo>
                    <a:pt x="0" y="0"/>
                  </a:lnTo>
                  <a:cubicBezTo>
                    <a:pt x="742" y="1182"/>
                    <a:pt x="834" y="3291"/>
                    <a:pt x="417" y="4705"/>
                  </a:cubicBezTo>
                  <a:cubicBezTo>
                    <a:pt x="440" y="4706"/>
                    <a:pt x="462" y="4707"/>
                    <a:pt x="485" y="4707"/>
                  </a:cubicBezTo>
                  <a:cubicBezTo>
                    <a:pt x="725" y="4707"/>
                    <a:pt x="995" y="4637"/>
                    <a:pt x="1233" y="4637"/>
                  </a:cubicBezTo>
                  <a:cubicBezTo>
                    <a:pt x="1350" y="4637"/>
                    <a:pt x="1459" y="4654"/>
                    <a:pt x="1553" y="4705"/>
                  </a:cubicBezTo>
                  <a:cubicBezTo>
                    <a:pt x="2897" y="3221"/>
                    <a:pt x="1924" y="672"/>
                    <a:pt x="162" y="46"/>
                  </a:cubicBezTo>
                  <a:cubicBezTo>
                    <a:pt x="116" y="23"/>
                    <a:pt x="70" y="23"/>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4"/>
            <p:cNvSpPr/>
            <p:nvPr/>
          </p:nvSpPr>
          <p:spPr>
            <a:xfrm>
              <a:off x="9242646" y="3114425"/>
              <a:ext cx="101238" cy="109401"/>
            </a:xfrm>
            <a:custGeom>
              <a:avLst/>
              <a:gdLst/>
              <a:ahLst/>
              <a:cxnLst/>
              <a:rect l="l" t="t" r="r" b="b"/>
              <a:pathLst>
                <a:path w="2133" h="2305" extrusionOk="0">
                  <a:moveTo>
                    <a:pt x="533" y="0"/>
                  </a:moveTo>
                  <a:lnTo>
                    <a:pt x="533" y="0"/>
                  </a:lnTo>
                  <a:cubicBezTo>
                    <a:pt x="696" y="186"/>
                    <a:pt x="858" y="418"/>
                    <a:pt x="997" y="719"/>
                  </a:cubicBezTo>
                  <a:cubicBezTo>
                    <a:pt x="1252" y="1368"/>
                    <a:pt x="696" y="2017"/>
                    <a:pt x="139" y="2225"/>
                  </a:cubicBezTo>
                  <a:cubicBezTo>
                    <a:pt x="93" y="2248"/>
                    <a:pt x="47" y="2248"/>
                    <a:pt x="0" y="2272"/>
                  </a:cubicBezTo>
                  <a:cubicBezTo>
                    <a:pt x="112" y="2294"/>
                    <a:pt x="228" y="2305"/>
                    <a:pt x="346" y="2305"/>
                  </a:cubicBezTo>
                  <a:cubicBezTo>
                    <a:pt x="1087" y="2305"/>
                    <a:pt x="1900" y="1873"/>
                    <a:pt x="2040" y="1113"/>
                  </a:cubicBezTo>
                  <a:cubicBezTo>
                    <a:pt x="2133" y="603"/>
                    <a:pt x="1762" y="255"/>
                    <a:pt x="1321" y="116"/>
                  </a:cubicBezTo>
                  <a:cubicBezTo>
                    <a:pt x="1252" y="93"/>
                    <a:pt x="788" y="24"/>
                    <a:pt x="5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4"/>
            <p:cNvSpPr/>
            <p:nvPr/>
          </p:nvSpPr>
          <p:spPr>
            <a:xfrm>
              <a:off x="9050128" y="3236502"/>
              <a:ext cx="243150" cy="140252"/>
            </a:xfrm>
            <a:custGeom>
              <a:avLst/>
              <a:gdLst/>
              <a:ahLst/>
              <a:cxnLst/>
              <a:rect l="l" t="t" r="r" b="b"/>
              <a:pathLst>
                <a:path w="5123" h="2955" extrusionOk="0">
                  <a:moveTo>
                    <a:pt x="3825" y="1"/>
                  </a:moveTo>
                  <a:cubicBezTo>
                    <a:pt x="3709" y="186"/>
                    <a:pt x="3570" y="348"/>
                    <a:pt x="3407" y="511"/>
                  </a:cubicBezTo>
                  <a:cubicBezTo>
                    <a:pt x="3245" y="858"/>
                    <a:pt x="2990" y="1206"/>
                    <a:pt x="2620" y="1507"/>
                  </a:cubicBezTo>
                  <a:cubicBezTo>
                    <a:pt x="2097" y="1899"/>
                    <a:pt x="1538" y="2064"/>
                    <a:pt x="983" y="2064"/>
                  </a:cubicBezTo>
                  <a:cubicBezTo>
                    <a:pt x="651" y="2064"/>
                    <a:pt x="321" y="2005"/>
                    <a:pt x="1" y="1901"/>
                  </a:cubicBezTo>
                  <a:lnTo>
                    <a:pt x="1" y="1901"/>
                  </a:lnTo>
                  <a:cubicBezTo>
                    <a:pt x="531" y="2583"/>
                    <a:pt x="1509" y="2955"/>
                    <a:pt x="2380" y="2955"/>
                  </a:cubicBezTo>
                  <a:cubicBezTo>
                    <a:pt x="2575" y="2955"/>
                    <a:pt x="2766" y="2936"/>
                    <a:pt x="2944" y="2898"/>
                  </a:cubicBezTo>
                  <a:cubicBezTo>
                    <a:pt x="4242" y="2573"/>
                    <a:pt x="5122" y="905"/>
                    <a:pt x="382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4"/>
            <p:cNvSpPr/>
            <p:nvPr/>
          </p:nvSpPr>
          <p:spPr>
            <a:xfrm>
              <a:off x="8869762" y="3311304"/>
              <a:ext cx="159521" cy="149649"/>
            </a:xfrm>
            <a:custGeom>
              <a:avLst/>
              <a:gdLst/>
              <a:ahLst/>
              <a:cxnLst/>
              <a:rect l="l" t="t" r="r" b="b"/>
              <a:pathLst>
                <a:path w="3361" h="3153" extrusionOk="0">
                  <a:moveTo>
                    <a:pt x="2990" y="1"/>
                  </a:moveTo>
                  <a:cubicBezTo>
                    <a:pt x="2410" y="1275"/>
                    <a:pt x="1205" y="2365"/>
                    <a:pt x="0" y="3153"/>
                  </a:cubicBezTo>
                  <a:cubicBezTo>
                    <a:pt x="1622" y="2898"/>
                    <a:pt x="2990" y="1832"/>
                    <a:pt x="3360" y="186"/>
                  </a:cubicBezTo>
                  <a:cubicBezTo>
                    <a:pt x="3245" y="117"/>
                    <a:pt x="3105" y="47"/>
                    <a:pt x="299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4"/>
            <p:cNvSpPr/>
            <p:nvPr/>
          </p:nvSpPr>
          <p:spPr>
            <a:xfrm>
              <a:off x="8842232" y="2874638"/>
              <a:ext cx="523369" cy="603913"/>
            </a:xfrm>
            <a:custGeom>
              <a:avLst/>
              <a:gdLst/>
              <a:ahLst/>
              <a:cxnLst/>
              <a:rect l="l" t="t" r="r" b="b"/>
              <a:pathLst>
                <a:path w="11027" h="12724" extrusionOk="0">
                  <a:moveTo>
                    <a:pt x="6675" y="0"/>
                  </a:moveTo>
                  <a:lnTo>
                    <a:pt x="6675" y="0"/>
                  </a:lnTo>
                  <a:cubicBezTo>
                    <a:pt x="6768" y="116"/>
                    <a:pt x="6860" y="255"/>
                    <a:pt x="6930" y="371"/>
                  </a:cubicBezTo>
                  <a:cubicBezTo>
                    <a:pt x="7000" y="394"/>
                    <a:pt x="7046" y="417"/>
                    <a:pt x="7092" y="417"/>
                  </a:cubicBezTo>
                  <a:cubicBezTo>
                    <a:pt x="8854" y="1043"/>
                    <a:pt x="9850" y="3245"/>
                    <a:pt x="8506" y="4751"/>
                  </a:cubicBezTo>
                  <a:cubicBezTo>
                    <a:pt x="8668" y="4821"/>
                    <a:pt x="8830" y="4937"/>
                    <a:pt x="8969" y="5076"/>
                  </a:cubicBezTo>
                  <a:cubicBezTo>
                    <a:pt x="9224" y="5076"/>
                    <a:pt x="9688" y="5145"/>
                    <a:pt x="9757" y="5168"/>
                  </a:cubicBezTo>
                  <a:cubicBezTo>
                    <a:pt x="10198" y="5307"/>
                    <a:pt x="10569" y="5655"/>
                    <a:pt x="10476" y="6165"/>
                  </a:cubicBezTo>
                  <a:cubicBezTo>
                    <a:pt x="10316" y="6925"/>
                    <a:pt x="9517" y="7357"/>
                    <a:pt x="8780" y="7357"/>
                  </a:cubicBezTo>
                  <a:cubicBezTo>
                    <a:pt x="8663" y="7357"/>
                    <a:pt x="8548" y="7346"/>
                    <a:pt x="8436" y="7324"/>
                  </a:cubicBezTo>
                  <a:cubicBezTo>
                    <a:pt x="8321" y="7347"/>
                    <a:pt x="8181" y="7393"/>
                    <a:pt x="8066" y="7416"/>
                  </a:cubicBezTo>
                  <a:cubicBezTo>
                    <a:pt x="8042" y="7486"/>
                    <a:pt x="7996" y="7578"/>
                    <a:pt x="7950" y="7648"/>
                  </a:cubicBezTo>
                  <a:cubicBezTo>
                    <a:pt x="7927" y="7810"/>
                    <a:pt x="7857" y="7972"/>
                    <a:pt x="7787" y="8135"/>
                  </a:cubicBezTo>
                  <a:cubicBezTo>
                    <a:pt x="7950" y="7972"/>
                    <a:pt x="8089" y="7810"/>
                    <a:pt x="8205" y="7625"/>
                  </a:cubicBezTo>
                  <a:lnTo>
                    <a:pt x="8205" y="7625"/>
                  </a:lnTo>
                  <a:cubicBezTo>
                    <a:pt x="9502" y="8529"/>
                    <a:pt x="8622" y="10220"/>
                    <a:pt x="7324" y="10522"/>
                  </a:cubicBezTo>
                  <a:cubicBezTo>
                    <a:pt x="7138" y="10566"/>
                    <a:pt x="6939" y="10588"/>
                    <a:pt x="6734" y="10588"/>
                  </a:cubicBezTo>
                  <a:cubicBezTo>
                    <a:pt x="5870" y="10588"/>
                    <a:pt x="4906" y="10204"/>
                    <a:pt x="4381" y="9548"/>
                  </a:cubicBezTo>
                  <a:cubicBezTo>
                    <a:pt x="4242" y="9502"/>
                    <a:pt x="4103" y="9433"/>
                    <a:pt x="3940" y="9386"/>
                  </a:cubicBezTo>
                  <a:cubicBezTo>
                    <a:pt x="3570" y="11032"/>
                    <a:pt x="2202" y="12098"/>
                    <a:pt x="580" y="12353"/>
                  </a:cubicBezTo>
                  <a:cubicBezTo>
                    <a:pt x="395" y="12492"/>
                    <a:pt x="186" y="12607"/>
                    <a:pt x="1" y="12723"/>
                  </a:cubicBezTo>
                  <a:cubicBezTo>
                    <a:pt x="1924" y="12677"/>
                    <a:pt x="3709" y="11541"/>
                    <a:pt x="4242" y="9618"/>
                  </a:cubicBezTo>
                  <a:cubicBezTo>
                    <a:pt x="4699" y="10407"/>
                    <a:pt x="5769" y="10830"/>
                    <a:pt x="6756" y="10830"/>
                  </a:cubicBezTo>
                  <a:cubicBezTo>
                    <a:pt x="7219" y="10830"/>
                    <a:pt x="7664" y="10737"/>
                    <a:pt x="8019" y="10545"/>
                  </a:cubicBezTo>
                  <a:cubicBezTo>
                    <a:pt x="9178" y="9919"/>
                    <a:pt x="9526" y="8390"/>
                    <a:pt x="8552" y="7509"/>
                  </a:cubicBezTo>
                  <a:lnTo>
                    <a:pt x="8552" y="7509"/>
                  </a:lnTo>
                  <a:cubicBezTo>
                    <a:pt x="8646" y="7524"/>
                    <a:pt x="8743" y="7531"/>
                    <a:pt x="8841" y="7531"/>
                  </a:cubicBezTo>
                  <a:cubicBezTo>
                    <a:pt x="9842" y="7531"/>
                    <a:pt x="11026" y="6798"/>
                    <a:pt x="10731" y="5701"/>
                  </a:cubicBezTo>
                  <a:cubicBezTo>
                    <a:pt x="10569" y="5191"/>
                    <a:pt x="10082" y="4937"/>
                    <a:pt x="9595" y="4844"/>
                  </a:cubicBezTo>
                  <a:cubicBezTo>
                    <a:pt x="9476" y="4824"/>
                    <a:pt x="9219" y="4770"/>
                    <a:pt x="8987" y="4770"/>
                  </a:cubicBezTo>
                  <a:cubicBezTo>
                    <a:pt x="8949" y="4770"/>
                    <a:pt x="8912" y="4771"/>
                    <a:pt x="8877" y="4774"/>
                  </a:cubicBezTo>
                  <a:cubicBezTo>
                    <a:pt x="10059" y="3245"/>
                    <a:pt x="9224" y="1020"/>
                    <a:pt x="7486" y="255"/>
                  </a:cubicBezTo>
                  <a:cubicBezTo>
                    <a:pt x="7231" y="139"/>
                    <a:pt x="6953" y="70"/>
                    <a:pt x="6675"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24"/>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2" name="Google Shape;672;p24"/>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673"/>
        <p:cNvGrpSpPr/>
        <p:nvPr/>
      </p:nvGrpSpPr>
      <p:grpSpPr>
        <a:xfrm>
          <a:off x="0" y="0"/>
          <a:ext cx="0" cy="0"/>
          <a:chOff x="0" y="0"/>
          <a:chExt cx="0" cy="0"/>
        </a:xfrm>
      </p:grpSpPr>
      <p:sp>
        <p:nvSpPr>
          <p:cNvPr id="674" name="Google Shape;674;p25"/>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ru-RU" smtClean="0"/>
              <a:t>Образец заголовка</a:t>
            </a:r>
            <a:endParaRPr/>
          </a:p>
        </p:txBody>
      </p:sp>
      <p:sp>
        <p:nvSpPr>
          <p:cNvPr id="675" name="Google Shape;675;p25"/>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6" name="Google Shape;676;p25"/>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grpSp>
        <p:nvGrpSpPr>
          <p:cNvPr id="2" name="Google Shape;677;p25"/>
          <p:cNvGrpSpPr/>
          <p:nvPr/>
        </p:nvGrpSpPr>
        <p:grpSpPr>
          <a:xfrm>
            <a:off x="1006851" y="-358760"/>
            <a:ext cx="1244655" cy="983200"/>
            <a:chOff x="1006850" y="-269070"/>
            <a:chExt cx="1244655" cy="737400"/>
          </a:xfrm>
        </p:grpSpPr>
        <p:sp>
          <p:nvSpPr>
            <p:cNvPr id="678" name="Google Shape;678;p25"/>
            <p:cNvSpPr/>
            <p:nvPr/>
          </p:nvSpPr>
          <p:spPr>
            <a:xfrm>
              <a:off x="1021830" y="-251657"/>
              <a:ext cx="1162260" cy="702447"/>
            </a:xfrm>
            <a:custGeom>
              <a:avLst/>
              <a:gdLst/>
              <a:ahLst/>
              <a:cxnLst/>
              <a:rect l="l" t="t" r="r" b="b"/>
              <a:pathLst>
                <a:path w="18620" h="11254" extrusionOk="0">
                  <a:moveTo>
                    <a:pt x="10970" y="1"/>
                  </a:moveTo>
                  <a:cubicBezTo>
                    <a:pt x="8934" y="1"/>
                    <a:pt x="6017" y="1443"/>
                    <a:pt x="6197" y="3736"/>
                  </a:cubicBezTo>
                  <a:cubicBezTo>
                    <a:pt x="6197" y="3814"/>
                    <a:pt x="6134" y="3872"/>
                    <a:pt x="6071" y="3872"/>
                  </a:cubicBezTo>
                  <a:cubicBezTo>
                    <a:pt x="6041" y="3872"/>
                    <a:pt x="6011" y="3859"/>
                    <a:pt x="5989" y="3829"/>
                  </a:cubicBezTo>
                  <a:cubicBezTo>
                    <a:pt x="5592" y="3387"/>
                    <a:pt x="5109" y="3195"/>
                    <a:pt x="4641" y="3195"/>
                  </a:cubicBezTo>
                  <a:cubicBezTo>
                    <a:pt x="3661" y="3195"/>
                    <a:pt x="2750" y="4042"/>
                    <a:pt x="2860" y="5219"/>
                  </a:cubicBezTo>
                  <a:cubicBezTo>
                    <a:pt x="2906" y="5219"/>
                    <a:pt x="2953" y="5242"/>
                    <a:pt x="2999" y="5266"/>
                  </a:cubicBezTo>
                  <a:cubicBezTo>
                    <a:pt x="3061" y="5328"/>
                    <a:pt x="3012" y="5408"/>
                    <a:pt x="2952" y="5408"/>
                  </a:cubicBezTo>
                  <a:cubicBezTo>
                    <a:pt x="2944" y="5408"/>
                    <a:pt x="2937" y="5407"/>
                    <a:pt x="2930" y="5405"/>
                  </a:cubicBezTo>
                  <a:cubicBezTo>
                    <a:pt x="2906" y="5381"/>
                    <a:pt x="2883" y="5381"/>
                    <a:pt x="2883" y="5381"/>
                  </a:cubicBezTo>
                  <a:cubicBezTo>
                    <a:pt x="2883" y="5433"/>
                    <a:pt x="2847" y="5464"/>
                    <a:pt x="2811" y="5464"/>
                  </a:cubicBezTo>
                  <a:cubicBezTo>
                    <a:pt x="2782" y="5464"/>
                    <a:pt x="2754" y="5445"/>
                    <a:pt x="2744" y="5405"/>
                  </a:cubicBezTo>
                  <a:cubicBezTo>
                    <a:pt x="2744" y="5381"/>
                    <a:pt x="2721" y="5358"/>
                    <a:pt x="2721" y="5312"/>
                  </a:cubicBezTo>
                  <a:cubicBezTo>
                    <a:pt x="2414" y="5202"/>
                    <a:pt x="2067" y="5136"/>
                    <a:pt x="1729" y="5136"/>
                  </a:cubicBezTo>
                  <a:cubicBezTo>
                    <a:pt x="999" y="5136"/>
                    <a:pt x="314" y="5445"/>
                    <a:pt x="172" y="6285"/>
                  </a:cubicBezTo>
                  <a:cubicBezTo>
                    <a:pt x="1" y="7311"/>
                    <a:pt x="830" y="7607"/>
                    <a:pt x="1682" y="7607"/>
                  </a:cubicBezTo>
                  <a:cubicBezTo>
                    <a:pt x="2100" y="7607"/>
                    <a:pt x="2524" y="7536"/>
                    <a:pt x="2837" y="7444"/>
                  </a:cubicBezTo>
                  <a:cubicBezTo>
                    <a:pt x="2767" y="7259"/>
                    <a:pt x="2698" y="7096"/>
                    <a:pt x="2675" y="6911"/>
                  </a:cubicBezTo>
                  <a:cubicBezTo>
                    <a:pt x="2660" y="6854"/>
                    <a:pt x="2699" y="6814"/>
                    <a:pt x="2736" y="6814"/>
                  </a:cubicBezTo>
                  <a:cubicBezTo>
                    <a:pt x="2759" y="6814"/>
                    <a:pt x="2782" y="6829"/>
                    <a:pt x="2791" y="6865"/>
                  </a:cubicBezTo>
                  <a:cubicBezTo>
                    <a:pt x="2976" y="7490"/>
                    <a:pt x="3416" y="7977"/>
                    <a:pt x="4042" y="8139"/>
                  </a:cubicBezTo>
                  <a:cubicBezTo>
                    <a:pt x="4174" y="8183"/>
                    <a:pt x="4139" y="8373"/>
                    <a:pt x="3997" y="8373"/>
                  </a:cubicBezTo>
                  <a:cubicBezTo>
                    <a:pt x="3989" y="8373"/>
                    <a:pt x="3981" y="8372"/>
                    <a:pt x="3972" y="8371"/>
                  </a:cubicBezTo>
                  <a:cubicBezTo>
                    <a:pt x="3579" y="8255"/>
                    <a:pt x="3208" y="8000"/>
                    <a:pt x="2976" y="7653"/>
                  </a:cubicBezTo>
                  <a:cubicBezTo>
                    <a:pt x="2860" y="7699"/>
                    <a:pt x="2744" y="7745"/>
                    <a:pt x="2605" y="7768"/>
                  </a:cubicBezTo>
                  <a:cubicBezTo>
                    <a:pt x="1377" y="9437"/>
                    <a:pt x="2883" y="11129"/>
                    <a:pt x="4737" y="11245"/>
                  </a:cubicBezTo>
                  <a:cubicBezTo>
                    <a:pt x="4825" y="11251"/>
                    <a:pt x="4913" y="11253"/>
                    <a:pt x="5000" y="11253"/>
                  </a:cubicBezTo>
                  <a:cubicBezTo>
                    <a:pt x="6293" y="11253"/>
                    <a:pt x="7499" y="10617"/>
                    <a:pt x="8237" y="9553"/>
                  </a:cubicBezTo>
                  <a:cubicBezTo>
                    <a:pt x="8270" y="9509"/>
                    <a:pt x="8323" y="9486"/>
                    <a:pt x="8373" y="9486"/>
                  </a:cubicBezTo>
                  <a:cubicBezTo>
                    <a:pt x="8428" y="9486"/>
                    <a:pt x="8479" y="9515"/>
                    <a:pt x="8492" y="9576"/>
                  </a:cubicBezTo>
                  <a:cubicBezTo>
                    <a:pt x="8709" y="10506"/>
                    <a:pt x="9462" y="10989"/>
                    <a:pt x="10211" y="10989"/>
                  </a:cubicBezTo>
                  <a:cubicBezTo>
                    <a:pt x="10900" y="10989"/>
                    <a:pt x="11586" y="10582"/>
                    <a:pt x="11852" y="9738"/>
                  </a:cubicBezTo>
                  <a:cubicBezTo>
                    <a:pt x="11870" y="9668"/>
                    <a:pt x="11915" y="9637"/>
                    <a:pt x="11966" y="9637"/>
                  </a:cubicBezTo>
                  <a:cubicBezTo>
                    <a:pt x="11981" y="9637"/>
                    <a:pt x="11998" y="9640"/>
                    <a:pt x="12014" y="9646"/>
                  </a:cubicBezTo>
                  <a:cubicBezTo>
                    <a:pt x="12037" y="9646"/>
                    <a:pt x="12084" y="9646"/>
                    <a:pt x="12130" y="9692"/>
                  </a:cubicBezTo>
                  <a:cubicBezTo>
                    <a:pt x="13073" y="10562"/>
                    <a:pt x="14298" y="11063"/>
                    <a:pt x="15564" y="11063"/>
                  </a:cubicBezTo>
                  <a:cubicBezTo>
                    <a:pt x="15917" y="11063"/>
                    <a:pt x="16272" y="11024"/>
                    <a:pt x="16626" y="10943"/>
                  </a:cubicBezTo>
                  <a:cubicBezTo>
                    <a:pt x="17646" y="10689"/>
                    <a:pt x="18619" y="9993"/>
                    <a:pt x="18573" y="8834"/>
                  </a:cubicBezTo>
                  <a:cubicBezTo>
                    <a:pt x="18509" y="7649"/>
                    <a:pt x="17518" y="6986"/>
                    <a:pt x="16446" y="6986"/>
                  </a:cubicBezTo>
                  <a:cubicBezTo>
                    <a:pt x="16344" y="6986"/>
                    <a:pt x="16242" y="6992"/>
                    <a:pt x="16139" y="7004"/>
                  </a:cubicBezTo>
                  <a:cubicBezTo>
                    <a:pt x="16186" y="7073"/>
                    <a:pt x="16209" y="7143"/>
                    <a:pt x="16232" y="7212"/>
                  </a:cubicBezTo>
                  <a:cubicBezTo>
                    <a:pt x="16248" y="7290"/>
                    <a:pt x="16158" y="7368"/>
                    <a:pt x="16084" y="7368"/>
                  </a:cubicBezTo>
                  <a:cubicBezTo>
                    <a:pt x="16048" y="7368"/>
                    <a:pt x="16016" y="7350"/>
                    <a:pt x="16000" y="7305"/>
                  </a:cubicBezTo>
                  <a:cubicBezTo>
                    <a:pt x="15931" y="7120"/>
                    <a:pt x="15885" y="6957"/>
                    <a:pt x="15769" y="6795"/>
                  </a:cubicBezTo>
                  <a:cubicBezTo>
                    <a:pt x="15676" y="6610"/>
                    <a:pt x="15560" y="6447"/>
                    <a:pt x="15421" y="6308"/>
                  </a:cubicBezTo>
                  <a:cubicBezTo>
                    <a:pt x="15365" y="6252"/>
                    <a:pt x="15415" y="6180"/>
                    <a:pt x="15461" y="6180"/>
                  </a:cubicBezTo>
                  <a:cubicBezTo>
                    <a:pt x="15472" y="6180"/>
                    <a:pt x="15482" y="6184"/>
                    <a:pt x="15491" y="6193"/>
                  </a:cubicBezTo>
                  <a:cubicBezTo>
                    <a:pt x="15722" y="6355"/>
                    <a:pt x="15931" y="6587"/>
                    <a:pt x="16070" y="6841"/>
                  </a:cubicBezTo>
                  <a:lnTo>
                    <a:pt x="16139" y="6841"/>
                  </a:lnTo>
                  <a:cubicBezTo>
                    <a:pt x="16047" y="6818"/>
                    <a:pt x="15977" y="6679"/>
                    <a:pt x="16070" y="6610"/>
                  </a:cubicBezTo>
                  <a:cubicBezTo>
                    <a:pt x="16557" y="6193"/>
                    <a:pt x="17090" y="5544"/>
                    <a:pt x="16487" y="4964"/>
                  </a:cubicBezTo>
                  <a:cubicBezTo>
                    <a:pt x="16252" y="4729"/>
                    <a:pt x="15971" y="4643"/>
                    <a:pt x="15680" y="4643"/>
                  </a:cubicBezTo>
                  <a:cubicBezTo>
                    <a:pt x="15282" y="4643"/>
                    <a:pt x="14865" y="4804"/>
                    <a:pt x="14517" y="4964"/>
                  </a:cubicBezTo>
                  <a:cubicBezTo>
                    <a:pt x="14503" y="4979"/>
                    <a:pt x="14488" y="4984"/>
                    <a:pt x="14475" y="4984"/>
                  </a:cubicBezTo>
                  <a:cubicBezTo>
                    <a:pt x="14444" y="4984"/>
                    <a:pt x="14417" y="4957"/>
                    <a:pt x="14401" y="4941"/>
                  </a:cubicBezTo>
                  <a:cubicBezTo>
                    <a:pt x="14386" y="4947"/>
                    <a:pt x="14369" y="4950"/>
                    <a:pt x="14352" y="4950"/>
                  </a:cubicBezTo>
                  <a:cubicBezTo>
                    <a:pt x="14246" y="4950"/>
                    <a:pt x="14136" y="4833"/>
                    <a:pt x="14216" y="4732"/>
                  </a:cubicBezTo>
                  <a:cubicBezTo>
                    <a:pt x="15537" y="2438"/>
                    <a:pt x="13497" y="121"/>
                    <a:pt x="11157" y="5"/>
                  </a:cubicBezTo>
                  <a:cubicBezTo>
                    <a:pt x="11096" y="2"/>
                    <a:pt x="11033" y="1"/>
                    <a:pt x="10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5"/>
            <p:cNvSpPr/>
            <p:nvPr/>
          </p:nvSpPr>
          <p:spPr>
            <a:xfrm>
              <a:off x="1006850" y="-269070"/>
              <a:ext cx="1244655" cy="737400"/>
            </a:xfrm>
            <a:custGeom>
              <a:avLst/>
              <a:gdLst/>
              <a:ahLst/>
              <a:cxnLst/>
              <a:rect l="l" t="t" r="r" b="b"/>
              <a:pathLst>
                <a:path w="19940" h="11814" extrusionOk="0">
                  <a:moveTo>
                    <a:pt x="11210" y="280"/>
                  </a:moveTo>
                  <a:cubicBezTo>
                    <a:pt x="11273" y="280"/>
                    <a:pt x="11336" y="281"/>
                    <a:pt x="11397" y="284"/>
                  </a:cubicBezTo>
                  <a:cubicBezTo>
                    <a:pt x="13737" y="400"/>
                    <a:pt x="15777" y="2740"/>
                    <a:pt x="14456" y="5011"/>
                  </a:cubicBezTo>
                  <a:cubicBezTo>
                    <a:pt x="14397" y="5129"/>
                    <a:pt x="14488" y="5230"/>
                    <a:pt x="14587" y="5230"/>
                  </a:cubicBezTo>
                  <a:cubicBezTo>
                    <a:pt x="14605" y="5230"/>
                    <a:pt x="14624" y="5227"/>
                    <a:pt x="14641" y="5220"/>
                  </a:cubicBezTo>
                  <a:cubicBezTo>
                    <a:pt x="14660" y="5239"/>
                    <a:pt x="14694" y="5273"/>
                    <a:pt x="14731" y="5273"/>
                  </a:cubicBezTo>
                  <a:cubicBezTo>
                    <a:pt x="14739" y="5273"/>
                    <a:pt x="14748" y="5271"/>
                    <a:pt x="14757" y="5266"/>
                  </a:cubicBezTo>
                  <a:cubicBezTo>
                    <a:pt x="15108" y="5091"/>
                    <a:pt x="15536" y="4924"/>
                    <a:pt x="15943" y="4924"/>
                  </a:cubicBezTo>
                  <a:cubicBezTo>
                    <a:pt x="16236" y="4924"/>
                    <a:pt x="16518" y="5010"/>
                    <a:pt x="16750" y="5243"/>
                  </a:cubicBezTo>
                  <a:cubicBezTo>
                    <a:pt x="17330" y="5823"/>
                    <a:pt x="16797" y="6472"/>
                    <a:pt x="16333" y="6889"/>
                  </a:cubicBezTo>
                  <a:cubicBezTo>
                    <a:pt x="16217" y="6981"/>
                    <a:pt x="16287" y="7097"/>
                    <a:pt x="16403" y="7120"/>
                  </a:cubicBezTo>
                  <a:cubicBezTo>
                    <a:pt x="16379" y="7120"/>
                    <a:pt x="16356" y="7120"/>
                    <a:pt x="16310" y="7144"/>
                  </a:cubicBezTo>
                  <a:cubicBezTo>
                    <a:pt x="16171" y="6866"/>
                    <a:pt x="15962" y="6634"/>
                    <a:pt x="15754" y="6472"/>
                  </a:cubicBezTo>
                  <a:cubicBezTo>
                    <a:pt x="15742" y="6464"/>
                    <a:pt x="15731" y="6461"/>
                    <a:pt x="15719" y="6461"/>
                  </a:cubicBezTo>
                  <a:cubicBezTo>
                    <a:pt x="15658" y="6461"/>
                    <a:pt x="15603" y="6549"/>
                    <a:pt x="15661" y="6587"/>
                  </a:cubicBezTo>
                  <a:cubicBezTo>
                    <a:pt x="15800" y="6750"/>
                    <a:pt x="15916" y="6889"/>
                    <a:pt x="16009" y="7074"/>
                  </a:cubicBezTo>
                  <a:cubicBezTo>
                    <a:pt x="16125" y="7236"/>
                    <a:pt x="16171" y="7422"/>
                    <a:pt x="16240" y="7584"/>
                  </a:cubicBezTo>
                  <a:cubicBezTo>
                    <a:pt x="16257" y="7632"/>
                    <a:pt x="16292" y="7653"/>
                    <a:pt x="16331" y="7653"/>
                  </a:cubicBezTo>
                  <a:cubicBezTo>
                    <a:pt x="16404" y="7653"/>
                    <a:pt x="16487" y="7582"/>
                    <a:pt x="16472" y="7491"/>
                  </a:cubicBezTo>
                  <a:cubicBezTo>
                    <a:pt x="16449" y="7422"/>
                    <a:pt x="16426" y="7352"/>
                    <a:pt x="16379" y="7283"/>
                  </a:cubicBezTo>
                  <a:cubicBezTo>
                    <a:pt x="16482" y="7271"/>
                    <a:pt x="16584" y="7265"/>
                    <a:pt x="16686" y="7265"/>
                  </a:cubicBezTo>
                  <a:cubicBezTo>
                    <a:pt x="17761" y="7265"/>
                    <a:pt x="18771" y="7928"/>
                    <a:pt x="18813" y="9113"/>
                  </a:cubicBezTo>
                  <a:cubicBezTo>
                    <a:pt x="18859" y="10272"/>
                    <a:pt x="17909" y="10968"/>
                    <a:pt x="16866" y="11222"/>
                  </a:cubicBezTo>
                  <a:cubicBezTo>
                    <a:pt x="16512" y="11303"/>
                    <a:pt x="16157" y="11342"/>
                    <a:pt x="15804" y="11342"/>
                  </a:cubicBezTo>
                  <a:cubicBezTo>
                    <a:pt x="14538" y="11342"/>
                    <a:pt x="13313" y="10841"/>
                    <a:pt x="12370" y="9971"/>
                  </a:cubicBezTo>
                  <a:cubicBezTo>
                    <a:pt x="12324" y="9925"/>
                    <a:pt x="12301" y="9925"/>
                    <a:pt x="12254" y="9925"/>
                  </a:cubicBezTo>
                  <a:cubicBezTo>
                    <a:pt x="12238" y="9919"/>
                    <a:pt x="12221" y="9916"/>
                    <a:pt x="12206" y="9916"/>
                  </a:cubicBezTo>
                  <a:cubicBezTo>
                    <a:pt x="12155" y="9916"/>
                    <a:pt x="12110" y="9947"/>
                    <a:pt x="12092" y="10017"/>
                  </a:cubicBezTo>
                  <a:cubicBezTo>
                    <a:pt x="11825" y="10864"/>
                    <a:pt x="11135" y="11277"/>
                    <a:pt x="10446" y="11277"/>
                  </a:cubicBezTo>
                  <a:cubicBezTo>
                    <a:pt x="9702" y="11277"/>
                    <a:pt x="8959" y="10794"/>
                    <a:pt x="8755" y="9855"/>
                  </a:cubicBezTo>
                  <a:cubicBezTo>
                    <a:pt x="8730" y="9794"/>
                    <a:pt x="8674" y="9765"/>
                    <a:pt x="8615" y="9765"/>
                  </a:cubicBezTo>
                  <a:cubicBezTo>
                    <a:pt x="8563" y="9765"/>
                    <a:pt x="8510" y="9788"/>
                    <a:pt x="8477" y="9832"/>
                  </a:cubicBezTo>
                  <a:cubicBezTo>
                    <a:pt x="7727" y="10912"/>
                    <a:pt x="6495" y="11552"/>
                    <a:pt x="5180" y="11552"/>
                  </a:cubicBezTo>
                  <a:cubicBezTo>
                    <a:pt x="5113" y="11552"/>
                    <a:pt x="5045" y="11550"/>
                    <a:pt x="4977" y="11547"/>
                  </a:cubicBezTo>
                  <a:cubicBezTo>
                    <a:pt x="3123" y="11431"/>
                    <a:pt x="1640" y="9716"/>
                    <a:pt x="2845" y="8071"/>
                  </a:cubicBezTo>
                  <a:cubicBezTo>
                    <a:pt x="2984" y="8024"/>
                    <a:pt x="3100" y="7978"/>
                    <a:pt x="3216" y="7932"/>
                  </a:cubicBezTo>
                  <a:cubicBezTo>
                    <a:pt x="3448" y="8279"/>
                    <a:pt x="3819" y="8534"/>
                    <a:pt x="4212" y="8650"/>
                  </a:cubicBezTo>
                  <a:cubicBezTo>
                    <a:pt x="4227" y="8654"/>
                    <a:pt x="4241" y="8656"/>
                    <a:pt x="4253" y="8656"/>
                  </a:cubicBezTo>
                  <a:cubicBezTo>
                    <a:pt x="4382" y="8656"/>
                    <a:pt x="4409" y="8460"/>
                    <a:pt x="4282" y="8418"/>
                  </a:cubicBezTo>
                  <a:cubicBezTo>
                    <a:pt x="3656" y="8256"/>
                    <a:pt x="3216" y="7769"/>
                    <a:pt x="3054" y="7144"/>
                  </a:cubicBezTo>
                  <a:cubicBezTo>
                    <a:pt x="3045" y="7108"/>
                    <a:pt x="3019" y="7093"/>
                    <a:pt x="2992" y="7093"/>
                  </a:cubicBezTo>
                  <a:cubicBezTo>
                    <a:pt x="2948" y="7093"/>
                    <a:pt x="2900" y="7133"/>
                    <a:pt x="2915" y="7190"/>
                  </a:cubicBezTo>
                  <a:cubicBezTo>
                    <a:pt x="2938" y="7375"/>
                    <a:pt x="3007" y="7561"/>
                    <a:pt x="3077" y="7723"/>
                  </a:cubicBezTo>
                  <a:cubicBezTo>
                    <a:pt x="2764" y="7815"/>
                    <a:pt x="2340" y="7886"/>
                    <a:pt x="1922" y="7886"/>
                  </a:cubicBezTo>
                  <a:cubicBezTo>
                    <a:pt x="1070" y="7886"/>
                    <a:pt x="241" y="7590"/>
                    <a:pt x="412" y="6564"/>
                  </a:cubicBezTo>
                  <a:cubicBezTo>
                    <a:pt x="570" y="5724"/>
                    <a:pt x="1249" y="5415"/>
                    <a:pt x="1974" y="5415"/>
                  </a:cubicBezTo>
                  <a:cubicBezTo>
                    <a:pt x="2309" y="5415"/>
                    <a:pt x="2654" y="5481"/>
                    <a:pt x="2961" y="5591"/>
                  </a:cubicBezTo>
                  <a:cubicBezTo>
                    <a:pt x="2984" y="5637"/>
                    <a:pt x="2984" y="5660"/>
                    <a:pt x="2984" y="5684"/>
                  </a:cubicBezTo>
                  <a:cubicBezTo>
                    <a:pt x="2994" y="5724"/>
                    <a:pt x="3022" y="5743"/>
                    <a:pt x="3051" y="5743"/>
                  </a:cubicBezTo>
                  <a:cubicBezTo>
                    <a:pt x="3087" y="5743"/>
                    <a:pt x="3123" y="5712"/>
                    <a:pt x="3123" y="5660"/>
                  </a:cubicBezTo>
                  <a:cubicBezTo>
                    <a:pt x="3146" y="5660"/>
                    <a:pt x="3146" y="5684"/>
                    <a:pt x="3170" y="5684"/>
                  </a:cubicBezTo>
                  <a:cubicBezTo>
                    <a:pt x="3177" y="5686"/>
                    <a:pt x="3185" y="5687"/>
                    <a:pt x="3192" y="5687"/>
                  </a:cubicBezTo>
                  <a:cubicBezTo>
                    <a:pt x="3253" y="5687"/>
                    <a:pt x="3301" y="5609"/>
                    <a:pt x="3239" y="5568"/>
                  </a:cubicBezTo>
                  <a:cubicBezTo>
                    <a:pt x="3193" y="5521"/>
                    <a:pt x="3146" y="5521"/>
                    <a:pt x="3100" y="5498"/>
                  </a:cubicBezTo>
                  <a:cubicBezTo>
                    <a:pt x="2990" y="4321"/>
                    <a:pt x="3901" y="3474"/>
                    <a:pt x="4881" y="3474"/>
                  </a:cubicBezTo>
                  <a:cubicBezTo>
                    <a:pt x="5349" y="3474"/>
                    <a:pt x="5832" y="3666"/>
                    <a:pt x="6229" y="4108"/>
                  </a:cubicBezTo>
                  <a:cubicBezTo>
                    <a:pt x="6252" y="4139"/>
                    <a:pt x="6285" y="4151"/>
                    <a:pt x="6319" y="4151"/>
                  </a:cubicBezTo>
                  <a:cubicBezTo>
                    <a:pt x="6386" y="4151"/>
                    <a:pt x="6453" y="4100"/>
                    <a:pt x="6437" y="4038"/>
                  </a:cubicBezTo>
                  <a:cubicBezTo>
                    <a:pt x="6257" y="1723"/>
                    <a:pt x="9174" y="280"/>
                    <a:pt x="11210" y="280"/>
                  </a:cubicBezTo>
                  <a:close/>
                  <a:moveTo>
                    <a:pt x="11223" y="0"/>
                  </a:moveTo>
                  <a:cubicBezTo>
                    <a:pt x="9111" y="0"/>
                    <a:pt x="6159" y="1421"/>
                    <a:pt x="6159" y="3714"/>
                  </a:cubicBezTo>
                  <a:cubicBezTo>
                    <a:pt x="5762" y="3384"/>
                    <a:pt x="5307" y="3236"/>
                    <a:pt x="4866" y="3236"/>
                  </a:cubicBezTo>
                  <a:cubicBezTo>
                    <a:pt x="3786" y="3236"/>
                    <a:pt x="2790" y="4122"/>
                    <a:pt x="2938" y="5405"/>
                  </a:cubicBezTo>
                  <a:cubicBezTo>
                    <a:pt x="2608" y="5264"/>
                    <a:pt x="2245" y="5189"/>
                    <a:pt x="1893" y="5189"/>
                  </a:cubicBezTo>
                  <a:cubicBezTo>
                    <a:pt x="1032" y="5189"/>
                    <a:pt x="232" y="5637"/>
                    <a:pt x="134" y="6657"/>
                  </a:cubicBezTo>
                  <a:cubicBezTo>
                    <a:pt x="1" y="7778"/>
                    <a:pt x="958" y="8198"/>
                    <a:pt x="1933" y="8198"/>
                  </a:cubicBezTo>
                  <a:cubicBezTo>
                    <a:pt x="2147" y="8198"/>
                    <a:pt x="2362" y="8178"/>
                    <a:pt x="2567" y="8140"/>
                  </a:cubicBezTo>
                  <a:lnTo>
                    <a:pt x="2567" y="8140"/>
                  </a:lnTo>
                  <a:cubicBezTo>
                    <a:pt x="1571" y="9392"/>
                    <a:pt x="2474" y="11083"/>
                    <a:pt x="3958" y="11593"/>
                  </a:cubicBezTo>
                  <a:cubicBezTo>
                    <a:pt x="4381" y="11742"/>
                    <a:pt x="4819" y="11813"/>
                    <a:pt x="5253" y="11813"/>
                  </a:cubicBezTo>
                  <a:cubicBezTo>
                    <a:pt x="6507" y="11813"/>
                    <a:pt x="7737" y="11224"/>
                    <a:pt x="8546" y="10226"/>
                  </a:cubicBezTo>
                  <a:cubicBezTo>
                    <a:pt x="8862" y="11115"/>
                    <a:pt x="9633" y="11567"/>
                    <a:pt x="10408" y="11567"/>
                  </a:cubicBezTo>
                  <a:cubicBezTo>
                    <a:pt x="11169" y="11567"/>
                    <a:pt x="11933" y="11133"/>
                    <a:pt x="12277" y="10249"/>
                  </a:cubicBezTo>
                  <a:cubicBezTo>
                    <a:pt x="13220" y="11069"/>
                    <a:pt x="14671" y="11671"/>
                    <a:pt x="16030" y="11671"/>
                  </a:cubicBezTo>
                  <a:cubicBezTo>
                    <a:pt x="16976" y="11671"/>
                    <a:pt x="17879" y="11380"/>
                    <a:pt x="18535" y="10666"/>
                  </a:cubicBezTo>
                  <a:cubicBezTo>
                    <a:pt x="19939" y="9152"/>
                    <a:pt x="18580" y="7077"/>
                    <a:pt x="16819" y="7077"/>
                  </a:cubicBezTo>
                  <a:cubicBezTo>
                    <a:pt x="16720" y="7077"/>
                    <a:pt x="16620" y="7084"/>
                    <a:pt x="16519" y="7097"/>
                  </a:cubicBezTo>
                  <a:cubicBezTo>
                    <a:pt x="17098" y="6611"/>
                    <a:pt x="17608" y="5846"/>
                    <a:pt x="17028" y="5151"/>
                  </a:cubicBezTo>
                  <a:cubicBezTo>
                    <a:pt x="16743" y="4821"/>
                    <a:pt x="16374" y="4695"/>
                    <a:pt x="15991" y="4695"/>
                  </a:cubicBezTo>
                  <a:cubicBezTo>
                    <a:pt x="15566" y="4695"/>
                    <a:pt x="15123" y="4851"/>
                    <a:pt x="14757" y="5058"/>
                  </a:cubicBezTo>
                  <a:cubicBezTo>
                    <a:pt x="16055" y="2764"/>
                    <a:pt x="14131" y="307"/>
                    <a:pt x="11721" y="29"/>
                  </a:cubicBezTo>
                  <a:cubicBezTo>
                    <a:pt x="11562" y="10"/>
                    <a:pt x="11395" y="0"/>
                    <a:pt x="1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5"/>
            <p:cNvSpPr/>
            <p:nvPr/>
          </p:nvSpPr>
          <p:spPr>
            <a:xfrm>
              <a:off x="1961232" y="38263"/>
              <a:ext cx="127337" cy="137131"/>
            </a:xfrm>
            <a:custGeom>
              <a:avLst/>
              <a:gdLst/>
              <a:ahLst/>
              <a:cxnLst/>
              <a:rect l="l" t="t" r="r" b="b"/>
              <a:pathLst>
                <a:path w="2040" h="2197" extrusionOk="0">
                  <a:moveTo>
                    <a:pt x="634" y="0"/>
                  </a:moveTo>
                  <a:cubicBezTo>
                    <a:pt x="425" y="0"/>
                    <a:pt x="211" y="44"/>
                    <a:pt x="0" y="111"/>
                  </a:cubicBezTo>
                  <a:cubicBezTo>
                    <a:pt x="116" y="203"/>
                    <a:pt x="232" y="342"/>
                    <a:pt x="325" y="505"/>
                  </a:cubicBezTo>
                  <a:cubicBezTo>
                    <a:pt x="533" y="875"/>
                    <a:pt x="510" y="1223"/>
                    <a:pt x="394" y="1548"/>
                  </a:cubicBezTo>
                  <a:cubicBezTo>
                    <a:pt x="406" y="1536"/>
                    <a:pt x="417" y="1530"/>
                    <a:pt x="429" y="1530"/>
                  </a:cubicBezTo>
                  <a:cubicBezTo>
                    <a:pt x="441" y="1530"/>
                    <a:pt x="452" y="1536"/>
                    <a:pt x="464" y="1548"/>
                  </a:cubicBezTo>
                  <a:cubicBezTo>
                    <a:pt x="672" y="1710"/>
                    <a:pt x="881" y="1942"/>
                    <a:pt x="1020" y="2196"/>
                  </a:cubicBezTo>
                  <a:lnTo>
                    <a:pt x="1113" y="2196"/>
                  </a:lnTo>
                  <a:cubicBezTo>
                    <a:pt x="997" y="2150"/>
                    <a:pt x="927" y="2034"/>
                    <a:pt x="1043" y="1965"/>
                  </a:cubicBezTo>
                  <a:cubicBezTo>
                    <a:pt x="1507" y="1548"/>
                    <a:pt x="2040" y="899"/>
                    <a:pt x="1460" y="319"/>
                  </a:cubicBezTo>
                  <a:cubicBezTo>
                    <a:pt x="1215" y="88"/>
                    <a:pt x="930" y="0"/>
                    <a:pt x="634"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5"/>
            <p:cNvSpPr/>
            <p:nvPr/>
          </p:nvSpPr>
          <p:spPr>
            <a:xfrm>
              <a:off x="1799193" y="-232558"/>
              <a:ext cx="169345" cy="273451"/>
            </a:xfrm>
            <a:custGeom>
              <a:avLst/>
              <a:gdLst/>
              <a:ahLst/>
              <a:cxnLst/>
              <a:rect l="l" t="t" r="r" b="b"/>
              <a:pathLst>
                <a:path w="2713" h="4381" extrusionOk="0">
                  <a:moveTo>
                    <a:pt x="1" y="0"/>
                  </a:moveTo>
                  <a:lnTo>
                    <a:pt x="1" y="0"/>
                  </a:lnTo>
                  <a:cubicBezTo>
                    <a:pt x="626" y="1228"/>
                    <a:pt x="673" y="2897"/>
                    <a:pt x="441" y="4380"/>
                  </a:cubicBezTo>
                  <a:cubicBezTo>
                    <a:pt x="839" y="4247"/>
                    <a:pt x="1253" y="4130"/>
                    <a:pt x="1645" y="4130"/>
                  </a:cubicBezTo>
                  <a:cubicBezTo>
                    <a:pt x="1731" y="4130"/>
                    <a:pt x="1817" y="4136"/>
                    <a:pt x="1901" y="4148"/>
                  </a:cubicBezTo>
                  <a:cubicBezTo>
                    <a:pt x="2712" y="2410"/>
                    <a:pt x="1623" y="69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5"/>
            <p:cNvSpPr/>
            <p:nvPr/>
          </p:nvSpPr>
          <p:spPr>
            <a:xfrm>
              <a:off x="1784712" y="184314"/>
              <a:ext cx="399363" cy="254788"/>
            </a:xfrm>
            <a:custGeom>
              <a:avLst/>
              <a:gdLst/>
              <a:ahLst/>
              <a:cxnLst/>
              <a:rect l="l" t="t" r="r" b="b"/>
              <a:pathLst>
                <a:path w="6398" h="4082" extrusionOk="0">
                  <a:moveTo>
                    <a:pt x="4224" y="1"/>
                  </a:moveTo>
                  <a:cubicBezTo>
                    <a:pt x="4122" y="1"/>
                    <a:pt x="4020" y="7"/>
                    <a:pt x="3917" y="19"/>
                  </a:cubicBezTo>
                  <a:lnTo>
                    <a:pt x="3941" y="65"/>
                  </a:lnTo>
                  <a:cubicBezTo>
                    <a:pt x="4891" y="436"/>
                    <a:pt x="5493" y="1131"/>
                    <a:pt x="4775" y="2336"/>
                  </a:cubicBezTo>
                  <a:cubicBezTo>
                    <a:pt x="4313" y="3095"/>
                    <a:pt x="3545" y="3408"/>
                    <a:pt x="2740" y="3408"/>
                  </a:cubicBezTo>
                  <a:cubicBezTo>
                    <a:pt x="2414" y="3408"/>
                    <a:pt x="2083" y="3357"/>
                    <a:pt x="1762" y="3263"/>
                  </a:cubicBezTo>
                  <a:cubicBezTo>
                    <a:pt x="1183" y="3101"/>
                    <a:pt x="627" y="2846"/>
                    <a:pt x="94" y="2568"/>
                  </a:cubicBezTo>
                  <a:cubicBezTo>
                    <a:pt x="70" y="2637"/>
                    <a:pt x="24" y="2707"/>
                    <a:pt x="1" y="2776"/>
                  </a:cubicBezTo>
                  <a:cubicBezTo>
                    <a:pt x="936" y="3603"/>
                    <a:pt x="2121" y="4082"/>
                    <a:pt x="3342" y="4082"/>
                  </a:cubicBezTo>
                  <a:cubicBezTo>
                    <a:pt x="3695" y="4082"/>
                    <a:pt x="4051" y="4042"/>
                    <a:pt x="4404" y="3958"/>
                  </a:cubicBezTo>
                  <a:cubicBezTo>
                    <a:pt x="5447" y="3704"/>
                    <a:pt x="6397" y="3008"/>
                    <a:pt x="6351" y="1849"/>
                  </a:cubicBezTo>
                  <a:cubicBezTo>
                    <a:pt x="6287" y="664"/>
                    <a:pt x="5296" y="1"/>
                    <a:pt x="422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5"/>
            <p:cNvSpPr/>
            <p:nvPr/>
          </p:nvSpPr>
          <p:spPr>
            <a:xfrm>
              <a:off x="1784712" y="-257149"/>
              <a:ext cx="206922" cy="287870"/>
            </a:xfrm>
            <a:custGeom>
              <a:avLst/>
              <a:gdLst/>
              <a:ahLst/>
              <a:cxnLst/>
              <a:rect l="l" t="t" r="r" b="b"/>
              <a:pathLst>
                <a:path w="3315" h="4612" extrusionOk="0">
                  <a:moveTo>
                    <a:pt x="1" y="0"/>
                  </a:moveTo>
                  <a:lnTo>
                    <a:pt x="1" y="0"/>
                  </a:lnTo>
                  <a:cubicBezTo>
                    <a:pt x="94" y="116"/>
                    <a:pt x="163" y="255"/>
                    <a:pt x="233" y="394"/>
                  </a:cubicBezTo>
                  <a:cubicBezTo>
                    <a:pt x="1855" y="1089"/>
                    <a:pt x="2944" y="2804"/>
                    <a:pt x="2133" y="4542"/>
                  </a:cubicBezTo>
                  <a:cubicBezTo>
                    <a:pt x="2249" y="4542"/>
                    <a:pt x="2342" y="4566"/>
                    <a:pt x="2434" y="4612"/>
                  </a:cubicBezTo>
                  <a:cubicBezTo>
                    <a:pt x="3315" y="2642"/>
                    <a:pt x="1948" y="62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5"/>
            <p:cNvSpPr/>
            <p:nvPr/>
          </p:nvSpPr>
          <p:spPr>
            <a:xfrm>
              <a:off x="1776035" y="24032"/>
              <a:ext cx="475453" cy="436049"/>
            </a:xfrm>
            <a:custGeom>
              <a:avLst/>
              <a:gdLst/>
              <a:ahLst/>
              <a:cxnLst/>
              <a:rect l="l" t="t" r="r" b="b"/>
              <a:pathLst>
                <a:path w="7617" h="6986" extrusionOk="0">
                  <a:moveTo>
                    <a:pt x="3669" y="1"/>
                  </a:moveTo>
                  <a:cubicBezTo>
                    <a:pt x="3372" y="1"/>
                    <a:pt x="3066" y="78"/>
                    <a:pt x="2782" y="200"/>
                  </a:cubicBezTo>
                  <a:cubicBezTo>
                    <a:pt x="2851" y="246"/>
                    <a:pt x="2921" y="292"/>
                    <a:pt x="2967" y="339"/>
                  </a:cubicBezTo>
                  <a:cubicBezTo>
                    <a:pt x="3178" y="272"/>
                    <a:pt x="3392" y="228"/>
                    <a:pt x="3601" y="228"/>
                  </a:cubicBezTo>
                  <a:cubicBezTo>
                    <a:pt x="3897" y="228"/>
                    <a:pt x="4182" y="316"/>
                    <a:pt x="4427" y="547"/>
                  </a:cubicBezTo>
                  <a:cubicBezTo>
                    <a:pt x="5007" y="1127"/>
                    <a:pt x="4474" y="1776"/>
                    <a:pt x="4010" y="2193"/>
                  </a:cubicBezTo>
                  <a:cubicBezTo>
                    <a:pt x="3894" y="2262"/>
                    <a:pt x="3964" y="2401"/>
                    <a:pt x="4056" y="2424"/>
                  </a:cubicBezTo>
                  <a:lnTo>
                    <a:pt x="3987" y="2424"/>
                  </a:lnTo>
                  <a:cubicBezTo>
                    <a:pt x="3848" y="2170"/>
                    <a:pt x="3639" y="1938"/>
                    <a:pt x="3408" y="1776"/>
                  </a:cubicBezTo>
                  <a:cubicBezTo>
                    <a:pt x="3396" y="1764"/>
                    <a:pt x="3390" y="1758"/>
                    <a:pt x="3384" y="1758"/>
                  </a:cubicBezTo>
                  <a:cubicBezTo>
                    <a:pt x="3379" y="1758"/>
                    <a:pt x="3373" y="1764"/>
                    <a:pt x="3361" y="1776"/>
                  </a:cubicBezTo>
                  <a:cubicBezTo>
                    <a:pt x="3338" y="1799"/>
                    <a:pt x="3338" y="1845"/>
                    <a:pt x="3315" y="1868"/>
                  </a:cubicBezTo>
                  <a:cubicBezTo>
                    <a:pt x="3315" y="1868"/>
                    <a:pt x="3315" y="1891"/>
                    <a:pt x="3338" y="1891"/>
                  </a:cubicBezTo>
                  <a:cubicBezTo>
                    <a:pt x="3477" y="2054"/>
                    <a:pt x="3593" y="2193"/>
                    <a:pt x="3686" y="2378"/>
                  </a:cubicBezTo>
                  <a:cubicBezTo>
                    <a:pt x="3732" y="2424"/>
                    <a:pt x="3755" y="2471"/>
                    <a:pt x="3755" y="2517"/>
                  </a:cubicBezTo>
                  <a:cubicBezTo>
                    <a:pt x="3871" y="2563"/>
                    <a:pt x="3987" y="2587"/>
                    <a:pt x="4080" y="2633"/>
                  </a:cubicBezTo>
                  <a:lnTo>
                    <a:pt x="4056" y="2587"/>
                  </a:lnTo>
                  <a:cubicBezTo>
                    <a:pt x="4159" y="2575"/>
                    <a:pt x="4261" y="2569"/>
                    <a:pt x="4363" y="2569"/>
                  </a:cubicBezTo>
                  <a:cubicBezTo>
                    <a:pt x="5435" y="2569"/>
                    <a:pt x="6426" y="3232"/>
                    <a:pt x="6490" y="4417"/>
                  </a:cubicBezTo>
                  <a:cubicBezTo>
                    <a:pt x="6536" y="5576"/>
                    <a:pt x="5563" y="6295"/>
                    <a:pt x="4543" y="6526"/>
                  </a:cubicBezTo>
                  <a:cubicBezTo>
                    <a:pt x="4188" y="6610"/>
                    <a:pt x="3830" y="6650"/>
                    <a:pt x="3474" y="6650"/>
                  </a:cubicBezTo>
                  <a:cubicBezTo>
                    <a:pt x="2250" y="6650"/>
                    <a:pt x="1056" y="6176"/>
                    <a:pt x="140" y="5368"/>
                  </a:cubicBezTo>
                  <a:cubicBezTo>
                    <a:pt x="94" y="5437"/>
                    <a:pt x="47" y="5530"/>
                    <a:pt x="1" y="5599"/>
                  </a:cubicBezTo>
                  <a:cubicBezTo>
                    <a:pt x="937" y="6400"/>
                    <a:pt x="2357" y="6985"/>
                    <a:pt x="3694" y="6985"/>
                  </a:cubicBezTo>
                  <a:cubicBezTo>
                    <a:pt x="4642" y="6985"/>
                    <a:pt x="5548" y="6691"/>
                    <a:pt x="6212" y="5970"/>
                  </a:cubicBezTo>
                  <a:cubicBezTo>
                    <a:pt x="7616" y="4456"/>
                    <a:pt x="6257" y="2381"/>
                    <a:pt x="4496" y="2381"/>
                  </a:cubicBezTo>
                  <a:cubicBezTo>
                    <a:pt x="4397" y="2381"/>
                    <a:pt x="4297" y="2388"/>
                    <a:pt x="4196" y="2401"/>
                  </a:cubicBezTo>
                  <a:cubicBezTo>
                    <a:pt x="4775" y="1915"/>
                    <a:pt x="5285" y="1150"/>
                    <a:pt x="4705" y="455"/>
                  </a:cubicBezTo>
                  <a:cubicBezTo>
                    <a:pt x="4419" y="129"/>
                    <a:pt x="4051" y="1"/>
                    <a:pt x="366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685;p25"/>
          <p:cNvGrpSpPr/>
          <p:nvPr/>
        </p:nvGrpSpPr>
        <p:grpSpPr>
          <a:xfrm>
            <a:off x="-894832" y="3021308"/>
            <a:ext cx="1990602" cy="1105641"/>
            <a:chOff x="-894832" y="2265980"/>
            <a:chExt cx="1990602" cy="829231"/>
          </a:xfrm>
        </p:grpSpPr>
        <p:sp>
          <p:nvSpPr>
            <p:cNvPr id="686" name="Google Shape;686;p25"/>
            <p:cNvSpPr/>
            <p:nvPr/>
          </p:nvSpPr>
          <p:spPr>
            <a:xfrm>
              <a:off x="-890922" y="2291558"/>
              <a:ext cx="1976819" cy="784612"/>
            </a:xfrm>
            <a:custGeom>
              <a:avLst/>
              <a:gdLst/>
              <a:ahLst/>
              <a:cxnLst/>
              <a:rect l="l" t="t" r="r" b="b"/>
              <a:pathLst>
                <a:path w="30836" h="12239" extrusionOk="0">
                  <a:moveTo>
                    <a:pt x="12949" y="1"/>
                  </a:moveTo>
                  <a:cubicBezTo>
                    <a:pt x="10711" y="1"/>
                    <a:pt x="8461" y="1288"/>
                    <a:pt x="8760" y="4054"/>
                  </a:cubicBezTo>
                  <a:cubicBezTo>
                    <a:pt x="8779" y="4164"/>
                    <a:pt x="8681" y="4230"/>
                    <a:pt x="8582" y="4230"/>
                  </a:cubicBezTo>
                  <a:cubicBezTo>
                    <a:pt x="8556" y="4230"/>
                    <a:pt x="8530" y="4225"/>
                    <a:pt x="8505" y="4216"/>
                  </a:cubicBezTo>
                  <a:cubicBezTo>
                    <a:pt x="7691" y="3842"/>
                    <a:pt x="6801" y="3469"/>
                    <a:pt x="5901" y="3469"/>
                  </a:cubicBezTo>
                  <a:cubicBezTo>
                    <a:pt x="5572" y="3469"/>
                    <a:pt x="5242" y="3519"/>
                    <a:pt x="4913" y="3636"/>
                  </a:cubicBezTo>
                  <a:cubicBezTo>
                    <a:pt x="3592" y="4123"/>
                    <a:pt x="2990" y="6000"/>
                    <a:pt x="4496" y="6719"/>
                  </a:cubicBezTo>
                  <a:cubicBezTo>
                    <a:pt x="4612" y="6580"/>
                    <a:pt x="4774" y="6487"/>
                    <a:pt x="4936" y="6394"/>
                  </a:cubicBezTo>
                  <a:cubicBezTo>
                    <a:pt x="4953" y="6385"/>
                    <a:pt x="4969" y="6380"/>
                    <a:pt x="4986" y="6380"/>
                  </a:cubicBezTo>
                  <a:cubicBezTo>
                    <a:pt x="5086" y="6380"/>
                    <a:pt x="5172" y="6543"/>
                    <a:pt x="5052" y="6603"/>
                  </a:cubicBezTo>
                  <a:cubicBezTo>
                    <a:pt x="4612" y="6835"/>
                    <a:pt x="4334" y="7159"/>
                    <a:pt x="4125" y="7599"/>
                  </a:cubicBezTo>
                  <a:cubicBezTo>
                    <a:pt x="4110" y="7630"/>
                    <a:pt x="4084" y="7643"/>
                    <a:pt x="4058" y="7643"/>
                  </a:cubicBezTo>
                  <a:cubicBezTo>
                    <a:pt x="4004" y="7643"/>
                    <a:pt x="3948" y="7592"/>
                    <a:pt x="3963" y="7530"/>
                  </a:cubicBezTo>
                  <a:cubicBezTo>
                    <a:pt x="4033" y="7321"/>
                    <a:pt x="4125" y="7113"/>
                    <a:pt x="4264" y="6927"/>
                  </a:cubicBezTo>
                  <a:lnTo>
                    <a:pt x="4264" y="6927"/>
                  </a:lnTo>
                  <a:cubicBezTo>
                    <a:pt x="2897" y="6997"/>
                    <a:pt x="0" y="7901"/>
                    <a:pt x="1113" y="9731"/>
                  </a:cubicBezTo>
                  <a:cubicBezTo>
                    <a:pt x="1532" y="10425"/>
                    <a:pt x="2216" y="10694"/>
                    <a:pt x="2949" y="10694"/>
                  </a:cubicBezTo>
                  <a:cubicBezTo>
                    <a:pt x="3956" y="10694"/>
                    <a:pt x="5058" y="10186"/>
                    <a:pt x="5701" y="9569"/>
                  </a:cubicBezTo>
                  <a:cubicBezTo>
                    <a:pt x="5729" y="9541"/>
                    <a:pt x="5762" y="9529"/>
                    <a:pt x="5793" y="9529"/>
                  </a:cubicBezTo>
                  <a:cubicBezTo>
                    <a:pt x="5889" y="9529"/>
                    <a:pt x="5974" y="9644"/>
                    <a:pt x="5887" y="9731"/>
                  </a:cubicBezTo>
                  <a:cubicBezTo>
                    <a:pt x="5840" y="9778"/>
                    <a:pt x="5817" y="9801"/>
                    <a:pt x="5771" y="9847"/>
                  </a:cubicBezTo>
                  <a:cubicBezTo>
                    <a:pt x="5751" y="10334"/>
                    <a:pt x="6141" y="10674"/>
                    <a:pt x="6609" y="10674"/>
                  </a:cubicBezTo>
                  <a:cubicBezTo>
                    <a:pt x="6698" y="10674"/>
                    <a:pt x="6790" y="10661"/>
                    <a:pt x="6883" y="10635"/>
                  </a:cubicBezTo>
                  <a:cubicBezTo>
                    <a:pt x="7393" y="10519"/>
                    <a:pt x="7694" y="10079"/>
                    <a:pt x="7949" y="9662"/>
                  </a:cubicBezTo>
                  <a:cubicBezTo>
                    <a:pt x="7970" y="9628"/>
                    <a:pt x="8000" y="9614"/>
                    <a:pt x="8031" y="9614"/>
                  </a:cubicBezTo>
                  <a:cubicBezTo>
                    <a:pt x="8105" y="9614"/>
                    <a:pt x="8184" y="9696"/>
                    <a:pt x="8135" y="9778"/>
                  </a:cubicBezTo>
                  <a:cubicBezTo>
                    <a:pt x="8135" y="9778"/>
                    <a:pt x="8135" y="9778"/>
                    <a:pt x="8135" y="9801"/>
                  </a:cubicBezTo>
                  <a:lnTo>
                    <a:pt x="8158" y="9801"/>
                  </a:lnTo>
                  <a:cubicBezTo>
                    <a:pt x="8447" y="11426"/>
                    <a:pt x="9870" y="12238"/>
                    <a:pt x="11419" y="12238"/>
                  </a:cubicBezTo>
                  <a:cubicBezTo>
                    <a:pt x="11483" y="12238"/>
                    <a:pt x="11547" y="12237"/>
                    <a:pt x="11611" y="12234"/>
                  </a:cubicBezTo>
                  <a:cubicBezTo>
                    <a:pt x="12329" y="12211"/>
                    <a:pt x="13210" y="12072"/>
                    <a:pt x="13836" y="11678"/>
                  </a:cubicBezTo>
                  <a:cubicBezTo>
                    <a:pt x="14554" y="11238"/>
                    <a:pt x="14879" y="10427"/>
                    <a:pt x="15180" y="9685"/>
                  </a:cubicBezTo>
                  <a:cubicBezTo>
                    <a:pt x="14832" y="9685"/>
                    <a:pt x="14508" y="9662"/>
                    <a:pt x="14160" y="9592"/>
                  </a:cubicBezTo>
                  <a:cubicBezTo>
                    <a:pt x="14075" y="9571"/>
                    <a:pt x="14088" y="9451"/>
                    <a:pt x="14163" y="9451"/>
                  </a:cubicBezTo>
                  <a:cubicBezTo>
                    <a:pt x="14170" y="9451"/>
                    <a:pt x="14176" y="9452"/>
                    <a:pt x="14183" y="9453"/>
                  </a:cubicBezTo>
                  <a:cubicBezTo>
                    <a:pt x="14360" y="9466"/>
                    <a:pt x="14536" y="9473"/>
                    <a:pt x="14712" y="9473"/>
                  </a:cubicBezTo>
                  <a:cubicBezTo>
                    <a:pt x="15185" y="9473"/>
                    <a:pt x="15658" y="9420"/>
                    <a:pt x="16130" y="9268"/>
                  </a:cubicBezTo>
                  <a:cubicBezTo>
                    <a:pt x="16144" y="9264"/>
                    <a:pt x="16158" y="9263"/>
                    <a:pt x="16170" y="9263"/>
                  </a:cubicBezTo>
                  <a:cubicBezTo>
                    <a:pt x="16325" y="9263"/>
                    <a:pt x="16371" y="9503"/>
                    <a:pt x="16200" y="9546"/>
                  </a:cubicBezTo>
                  <a:cubicBezTo>
                    <a:pt x="15945" y="9592"/>
                    <a:pt x="15713" y="9639"/>
                    <a:pt x="15458" y="9662"/>
                  </a:cubicBezTo>
                  <a:cubicBezTo>
                    <a:pt x="15481" y="9685"/>
                    <a:pt x="15481" y="9708"/>
                    <a:pt x="15458" y="9755"/>
                  </a:cubicBezTo>
                  <a:cubicBezTo>
                    <a:pt x="15458" y="9755"/>
                    <a:pt x="15458" y="9778"/>
                    <a:pt x="15458" y="9778"/>
                  </a:cubicBezTo>
                  <a:cubicBezTo>
                    <a:pt x="15777" y="10347"/>
                    <a:pt x="16412" y="10832"/>
                    <a:pt x="16994" y="10832"/>
                  </a:cubicBezTo>
                  <a:cubicBezTo>
                    <a:pt x="17385" y="10832"/>
                    <a:pt x="17752" y="10614"/>
                    <a:pt x="17984" y="10056"/>
                  </a:cubicBezTo>
                  <a:cubicBezTo>
                    <a:pt x="18004" y="10007"/>
                    <a:pt x="18039" y="9987"/>
                    <a:pt x="18078" y="9987"/>
                  </a:cubicBezTo>
                  <a:cubicBezTo>
                    <a:pt x="18131" y="9987"/>
                    <a:pt x="18189" y="10025"/>
                    <a:pt x="18216" y="10079"/>
                  </a:cubicBezTo>
                  <a:cubicBezTo>
                    <a:pt x="18623" y="11188"/>
                    <a:pt x="20466" y="11656"/>
                    <a:pt x="21567" y="11656"/>
                  </a:cubicBezTo>
                  <a:cubicBezTo>
                    <a:pt x="21594" y="11656"/>
                    <a:pt x="21620" y="11656"/>
                    <a:pt x="21646" y="11655"/>
                  </a:cubicBezTo>
                  <a:cubicBezTo>
                    <a:pt x="22874" y="11609"/>
                    <a:pt x="23963" y="10913"/>
                    <a:pt x="24311" y="9731"/>
                  </a:cubicBezTo>
                  <a:lnTo>
                    <a:pt x="24311" y="9731"/>
                  </a:lnTo>
                  <a:cubicBezTo>
                    <a:pt x="24120" y="9784"/>
                    <a:pt x="23929" y="9810"/>
                    <a:pt x="23737" y="9810"/>
                  </a:cubicBezTo>
                  <a:cubicBezTo>
                    <a:pt x="23674" y="9810"/>
                    <a:pt x="23610" y="9807"/>
                    <a:pt x="23546" y="9801"/>
                  </a:cubicBezTo>
                  <a:cubicBezTo>
                    <a:pt x="23453" y="9778"/>
                    <a:pt x="23453" y="9662"/>
                    <a:pt x="23546" y="9662"/>
                  </a:cubicBezTo>
                  <a:cubicBezTo>
                    <a:pt x="23940" y="9616"/>
                    <a:pt x="24265" y="9546"/>
                    <a:pt x="24589" y="9407"/>
                  </a:cubicBezTo>
                  <a:cubicBezTo>
                    <a:pt x="24589" y="9384"/>
                    <a:pt x="24612" y="9384"/>
                    <a:pt x="24612" y="9384"/>
                  </a:cubicBezTo>
                  <a:cubicBezTo>
                    <a:pt x="24890" y="9245"/>
                    <a:pt x="25145" y="9083"/>
                    <a:pt x="25377" y="8851"/>
                  </a:cubicBezTo>
                  <a:cubicBezTo>
                    <a:pt x="25403" y="8825"/>
                    <a:pt x="25432" y="8814"/>
                    <a:pt x="25461" y="8814"/>
                  </a:cubicBezTo>
                  <a:cubicBezTo>
                    <a:pt x="25561" y="8814"/>
                    <a:pt x="25652" y="8946"/>
                    <a:pt x="25562" y="9036"/>
                  </a:cubicBezTo>
                  <a:cubicBezTo>
                    <a:pt x="25400" y="9222"/>
                    <a:pt x="25168" y="9384"/>
                    <a:pt x="24937" y="9523"/>
                  </a:cubicBezTo>
                  <a:cubicBezTo>
                    <a:pt x="25665" y="9881"/>
                    <a:pt x="26860" y="10245"/>
                    <a:pt x="27937" y="10245"/>
                  </a:cubicBezTo>
                  <a:cubicBezTo>
                    <a:pt x="28951" y="10245"/>
                    <a:pt x="29859" y="9922"/>
                    <a:pt x="30174" y="8967"/>
                  </a:cubicBezTo>
                  <a:cubicBezTo>
                    <a:pt x="30836" y="6896"/>
                    <a:pt x="28431" y="6241"/>
                    <a:pt x="26834" y="6241"/>
                  </a:cubicBezTo>
                  <a:cubicBezTo>
                    <a:pt x="26697" y="6241"/>
                    <a:pt x="26566" y="6246"/>
                    <a:pt x="26443" y="6255"/>
                  </a:cubicBezTo>
                  <a:cubicBezTo>
                    <a:pt x="26420" y="6278"/>
                    <a:pt x="26420" y="6278"/>
                    <a:pt x="26420" y="6278"/>
                  </a:cubicBezTo>
                  <a:cubicBezTo>
                    <a:pt x="26395" y="6309"/>
                    <a:pt x="26364" y="6322"/>
                    <a:pt x="26333" y="6322"/>
                  </a:cubicBezTo>
                  <a:cubicBezTo>
                    <a:pt x="26248" y="6322"/>
                    <a:pt x="26166" y="6224"/>
                    <a:pt x="26234" y="6139"/>
                  </a:cubicBezTo>
                  <a:cubicBezTo>
                    <a:pt x="26652" y="5560"/>
                    <a:pt x="26165" y="4934"/>
                    <a:pt x="25516" y="4865"/>
                  </a:cubicBezTo>
                  <a:cubicBezTo>
                    <a:pt x="25470" y="4860"/>
                    <a:pt x="25424" y="4858"/>
                    <a:pt x="25378" y="4858"/>
                  </a:cubicBezTo>
                  <a:cubicBezTo>
                    <a:pt x="24950" y="4858"/>
                    <a:pt x="24572" y="5047"/>
                    <a:pt x="24195" y="5235"/>
                  </a:cubicBezTo>
                  <a:cubicBezTo>
                    <a:pt x="24195" y="5259"/>
                    <a:pt x="24195" y="5282"/>
                    <a:pt x="24195" y="5328"/>
                  </a:cubicBezTo>
                  <a:cubicBezTo>
                    <a:pt x="24195" y="5421"/>
                    <a:pt x="24120" y="5467"/>
                    <a:pt x="24044" y="5467"/>
                  </a:cubicBezTo>
                  <a:cubicBezTo>
                    <a:pt x="23969" y="5467"/>
                    <a:pt x="23894" y="5421"/>
                    <a:pt x="23894" y="5328"/>
                  </a:cubicBezTo>
                  <a:cubicBezTo>
                    <a:pt x="23894" y="3683"/>
                    <a:pt x="22573" y="2269"/>
                    <a:pt x="20927" y="2107"/>
                  </a:cubicBezTo>
                  <a:cubicBezTo>
                    <a:pt x="20798" y="2093"/>
                    <a:pt x="20670" y="2086"/>
                    <a:pt x="20544" y="2086"/>
                  </a:cubicBezTo>
                  <a:cubicBezTo>
                    <a:pt x="19200" y="2086"/>
                    <a:pt x="18041" y="2849"/>
                    <a:pt x="17173" y="3845"/>
                  </a:cubicBezTo>
                  <a:cubicBezTo>
                    <a:pt x="17173" y="3845"/>
                    <a:pt x="17173" y="3868"/>
                    <a:pt x="17150" y="3868"/>
                  </a:cubicBezTo>
                  <a:cubicBezTo>
                    <a:pt x="17150" y="3914"/>
                    <a:pt x="17127" y="3914"/>
                    <a:pt x="17103" y="3914"/>
                  </a:cubicBezTo>
                  <a:cubicBezTo>
                    <a:pt x="17095" y="3919"/>
                    <a:pt x="17086" y="3921"/>
                    <a:pt x="17077" y="3921"/>
                  </a:cubicBezTo>
                  <a:cubicBezTo>
                    <a:pt x="17035" y="3921"/>
                    <a:pt x="16992" y="3879"/>
                    <a:pt x="17011" y="3822"/>
                  </a:cubicBezTo>
                  <a:cubicBezTo>
                    <a:pt x="17034" y="3799"/>
                    <a:pt x="17057" y="3775"/>
                    <a:pt x="17057" y="3752"/>
                  </a:cubicBezTo>
                  <a:cubicBezTo>
                    <a:pt x="17465" y="1317"/>
                    <a:pt x="15213" y="1"/>
                    <a:pt x="12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5"/>
            <p:cNvSpPr/>
            <p:nvPr/>
          </p:nvSpPr>
          <p:spPr>
            <a:xfrm>
              <a:off x="-894832" y="2265980"/>
              <a:ext cx="1990602" cy="829231"/>
            </a:xfrm>
            <a:custGeom>
              <a:avLst/>
              <a:gdLst/>
              <a:ahLst/>
              <a:cxnLst/>
              <a:rect l="l" t="t" r="r" b="b"/>
              <a:pathLst>
                <a:path w="31051" h="12935" extrusionOk="0">
                  <a:moveTo>
                    <a:pt x="13032" y="408"/>
                  </a:moveTo>
                  <a:cubicBezTo>
                    <a:pt x="15296" y="408"/>
                    <a:pt x="17549" y="1719"/>
                    <a:pt x="17141" y="4151"/>
                  </a:cubicBezTo>
                  <a:cubicBezTo>
                    <a:pt x="17118" y="4174"/>
                    <a:pt x="17095" y="4198"/>
                    <a:pt x="17072" y="4221"/>
                  </a:cubicBezTo>
                  <a:cubicBezTo>
                    <a:pt x="17053" y="4278"/>
                    <a:pt x="17096" y="4320"/>
                    <a:pt x="17138" y="4320"/>
                  </a:cubicBezTo>
                  <a:cubicBezTo>
                    <a:pt x="17147" y="4320"/>
                    <a:pt x="17156" y="4318"/>
                    <a:pt x="17164" y="4313"/>
                  </a:cubicBezTo>
                  <a:cubicBezTo>
                    <a:pt x="17188" y="4313"/>
                    <a:pt x="17211" y="4313"/>
                    <a:pt x="17234" y="4267"/>
                  </a:cubicBezTo>
                  <a:cubicBezTo>
                    <a:pt x="17234" y="4267"/>
                    <a:pt x="17234" y="4244"/>
                    <a:pt x="17234" y="4244"/>
                  </a:cubicBezTo>
                  <a:cubicBezTo>
                    <a:pt x="18111" y="3239"/>
                    <a:pt x="19304" y="2490"/>
                    <a:pt x="20649" y="2490"/>
                  </a:cubicBezTo>
                  <a:cubicBezTo>
                    <a:pt x="20761" y="2490"/>
                    <a:pt x="20874" y="2495"/>
                    <a:pt x="20988" y="2506"/>
                  </a:cubicBezTo>
                  <a:cubicBezTo>
                    <a:pt x="22634" y="2668"/>
                    <a:pt x="23955" y="4082"/>
                    <a:pt x="23955" y="5727"/>
                  </a:cubicBezTo>
                  <a:cubicBezTo>
                    <a:pt x="23955" y="5831"/>
                    <a:pt x="24036" y="5884"/>
                    <a:pt x="24114" y="5884"/>
                  </a:cubicBezTo>
                  <a:cubicBezTo>
                    <a:pt x="24192" y="5884"/>
                    <a:pt x="24268" y="5831"/>
                    <a:pt x="24256" y="5727"/>
                  </a:cubicBezTo>
                  <a:cubicBezTo>
                    <a:pt x="24256" y="5704"/>
                    <a:pt x="24256" y="5658"/>
                    <a:pt x="24256" y="5634"/>
                  </a:cubicBezTo>
                  <a:cubicBezTo>
                    <a:pt x="24629" y="5448"/>
                    <a:pt x="25021" y="5280"/>
                    <a:pt x="25432" y="5280"/>
                  </a:cubicBezTo>
                  <a:cubicBezTo>
                    <a:pt x="25480" y="5280"/>
                    <a:pt x="25528" y="5282"/>
                    <a:pt x="25577" y="5287"/>
                  </a:cubicBezTo>
                  <a:cubicBezTo>
                    <a:pt x="26226" y="5333"/>
                    <a:pt x="26736" y="5959"/>
                    <a:pt x="26295" y="6561"/>
                  </a:cubicBezTo>
                  <a:cubicBezTo>
                    <a:pt x="26242" y="6633"/>
                    <a:pt x="26325" y="6731"/>
                    <a:pt x="26409" y="6731"/>
                  </a:cubicBezTo>
                  <a:cubicBezTo>
                    <a:pt x="26434" y="6731"/>
                    <a:pt x="26459" y="6722"/>
                    <a:pt x="26481" y="6701"/>
                  </a:cubicBezTo>
                  <a:cubicBezTo>
                    <a:pt x="26504" y="6677"/>
                    <a:pt x="26504" y="6677"/>
                    <a:pt x="26504" y="6654"/>
                  </a:cubicBezTo>
                  <a:cubicBezTo>
                    <a:pt x="26609" y="6648"/>
                    <a:pt x="26721" y="6645"/>
                    <a:pt x="26837" y="6645"/>
                  </a:cubicBezTo>
                  <a:cubicBezTo>
                    <a:pt x="28433" y="6645"/>
                    <a:pt x="30905" y="7270"/>
                    <a:pt x="30235" y="9366"/>
                  </a:cubicBezTo>
                  <a:cubicBezTo>
                    <a:pt x="29932" y="10321"/>
                    <a:pt x="29023" y="10644"/>
                    <a:pt x="28009" y="10644"/>
                  </a:cubicBezTo>
                  <a:cubicBezTo>
                    <a:pt x="26932" y="10644"/>
                    <a:pt x="25737" y="10280"/>
                    <a:pt x="25021" y="9922"/>
                  </a:cubicBezTo>
                  <a:cubicBezTo>
                    <a:pt x="25253" y="9783"/>
                    <a:pt x="25461" y="9621"/>
                    <a:pt x="25623" y="9435"/>
                  </a:cubicBezTo>
                  <a:cubicBezTo>
                    <a:pt x="25713" y="9345"/>
                    <a:pt x="25636" y="9213"/>
                    <a:pt x="25542" y="9213"/>
                  </a:cubicBezTo>
                  <a:cubicBezTo>
                    <a:pt x="25515" y="9213"/>
                    <a:pt x="25487" y="9224"/>
                    <a:pt x="25461" y="9250"/>
                  </a:cubicBezTo>
                  <a:cubicBezTo>
                    <a:pt x="25206" y="9482"/>
                    <a:pt x="24951" y="9667"/>
                    <a:pt x="24673" y="9783"/>
                  </a:cubicBezTo>
                  <a:cubicBezTo>
                    <a:pt x="24673" y="9783"/>
                    <a:pt x="24650" y="9806"/>
                    <a:pt x="24650" y="9806"/>
                  </a:cubicBezTo>
                  <a:cubicBezTo>
                    <a:pt x="24349" y="9945"/>
                    <a:pt x="24001" y="10038"/>
                    <a:pt x="23630" y="10061"/>
                  </a:cubicBezTo>
                  <a:cubicBezTo>
                    <a:pt x="23538" y="10061"/>
                    <a:pt x="23538" y="10177"/>
                    <a:pt x="23630" y="10200"/>
                  </a:cubicBezTo>
                  <a:cubicBezTo>
                    <a:pt x="23688" y="10206"/>
                    <a:pt x="23749" y="10209"/>
                    <a:pt x="23812" y="10209"/>
                  </a:cubicBezTo>
                  <a:cubicBezTo>
                    <a:pt x="24000" y="10209"/>
                    <a:pt x="24204" y="10183"/>
                    <a:pt x="24395" y="10130"/>
                  </a:cubicBezTo>
                  <a:lnTo>
                    <a:pt x="24395" y="10130"/>
                  </a:lnTo>
                  <a:cubicBezTo>
                    <a:pt x="24047" y="11312"/>
                    <a:pt x="22935" y="12008"/>
                    <a:pt x="21730" y="12054"/>
                  </a:cubicBezTo>
                  <a:cubicBezTo>
                    <a:pt x="21681" y="12056"/>
                    <a:pt x="21630" y="12057"/>
                    <a:pt x="21578" y="12057"/>
                  </a:cubicBezTo>
                  <a:cubicBezTo>
                    <a:pt x="20470" y="12057"/>
                    <a:pt x="18697" y="11585"/>
                    <a:pt x="18277" y="10478"/>
                  </a:cubicBezTo>
                  <a:cubicBezTo>
                    <a:pt x="18263" y="10436"/>
                    <a:pt x="18205" y="10393"/>
                    <a:pt x="18152" y="10393"/>
                  </a:cubicBezTo>
                  <a:cubicBezTo>
                    <a:pt x="18118" y="10393"/>
                    <a:pt x="18086" y="10410"/>
                    <a:pt x="18068" y="10455"/>
                  </a:cubicBezTo>
                  <a:cubicBezTo>
                    <a:pt x="17827" y="11021"/>
                    <a:pt x="17460" y="11241"/>
                    <a:pt x="17071" y="11241"/>
                  </a:cubicBezTo>
                  <a:cubicBezTo>
                    <a:pt x="16490" y="11241"/>
                    <a:pt x="15862" y="10747"/>
                    <a:pt x="15542" y="10177"/>
                  </a:cubicBezTo>
                  <a:cubicBezTo>
                    <a:pt x="15542" y="10177"/>
                    <a:pt x="15542" y="10177"/>
                    <a:pt x="15542" y="10154"/>
                  </a:cubicBezTo>
                  <a:cubicBezTo>
                    <a:pt x="15542" y="10130"/>
                    <a:pt x="15542" y="10084"/>
                    <a:pt x="15542" y="10061"/>
                  </a:cubicBezTo>
                  <a:cubicBezTo>
                    <a:pt x="15774" y="10038"/>
                    <a:pt x="16029" y="9991"/>
                    <a:pt x="16284" y="9945"/>
                  </a:cubicBezTo>
                  <a:cubicBezTo>
                    <a:pt x="16434" y="9924"/>
                    <a:pt x="16385" y="9662"/>
                    <a:pt x="16229" y="9662"/>
                  </a:cubicBezTo>
                  <a:cubicBezTo>
                    <a:pt x="16217" y="9662"/>
                    <a:pt x="16204" y="9664"/>
                    <a:pt x="16191" y="9667"/>
                  </a:cubicBezTo>
                  <a:cubicBezTo>
                    <a:pt x="15735" y="9819"/>
                    <a:pt x="15267" y="9872"/>
                    <a:pt x="14787" y="9872"/>
                  </a:cubicBezTo>
                  <a:cubicBezTo>
                    <a:pt x="14608" y="9872"/>
                    <a:pt x="14427" y="9865"/>
                    <a:pt x="14244" y="9852"/>
                  </a:cubicBezTo>
                  <a:cubicBezTo>
                    <a:pt x="14175" y="9852"/>
                    <a:pt x="14152" y="9968"/>
                    <a:pt x="14221" y="9991"/>
                  </a:cubicBezTo>
                  <a:cubicBezTo>
                    <a:pt x="14569" y="10061"/>
                    <a:pt x="14916" y="10084"/>
                    <a:pt x="15241" y="10084"/>
                  </a:cubicBezTo>
                  <a:cubicBezTo>
                    <a:pt x="14940" y="10849"/>
                    <a:pt x="14638" y="11637"/>
                    <a:pt x="13897" y="12077"/>
                  </a:cubicBezTo>
                  <a:cubicBezTo>
                    <a:pt x="13271" y="12471"/>
                    <a:pt x="12390" y="12610"/>
                    <a:pt x="11695" y="12657"/>
                  </a:cubicBezTo>
                  <a:cubicBezTo>
                    <a:pt x="11632" y="12659"/>
                    <a:pt x="11569" y="12661"/>
                    <a:pt x="11506" y="12661"/>
                  </a:cubicBezTo>
                  <a:cubicBezTo>
                    <a:pt x="9934" y="12661"/>
                    <a:pt x="8508" y="11827"/>
                    <a:pt x="8219" y="10200"/>
                  </a:cubicBezTo>
                  <a:cubicBezTo>
                    <a:pt x="8266" y="10105"/>
                    <a:pt x="8185" y="10021"/>
                    <a:pt x="8106" y="10021"/>
                  </a:cubicBezTo>
                  <a:cubicBezTo>
                    <a:pt x="8069" y="10021"/>
                    <a:pt x="8032" y="10040"/>
                    <a:pt x="8010" y="10084"/>
                  </a:cubicBezTo>
                  <a:cubicBezTo>
                    <a:pt x="7778" y="10501"/>
                    <a:pt x="7454" y="10918"/>
                    <a:pt x="6967" y="11057"/>
                  </a:cubicBezTo>
                  <a:cubicBezTo>
                    <a:pt x="6882" y="11077"/>
                    <a:pt x="6797" y="11087"/>
                    <a:pt x="6714" y="11087"/>
                  </a:cubicBezTo>
                  <a:cubicBezTo>
                    <a:pt x="6218" y="11087"/>
                    <a:pt x="5812" y="10743"/>
                    <a:pt x="5832" y="10246"/>
                  </a:cubicBezTo>
                  <a:cubicBezTo>
                    <a:pt x="5878" y="10223"/>
                    <a:pt x="5924" y="10177"/>
                    <a:pt x="5948" y="10130"/>
                  </a:cubicBezTo>
                  <a:cubicBezTo>
                    <a:pt x="6037" y="10059"/>
                    <a:pt x="5960" y="9931"/>
                    <a:pt x="5867" y="9931"/>
                  </a:cubicBezTo>
                  <a:cubicBezTo>
                    <a:pt x="5840" y="9931"/>
                    <a:pt x="5812" y="9942"/>
                    <a:pt x="5785" y="9968"/>
                  </a:cubicBezTo>
                  <a:cubicBezTo>
                    <a:pt x="5140" y="10586"/>
                    <a:pt x="4028" y="11103"/>
                    <a:pt x="3013" y="11103"/>
                  </a:cubicBezTo>
                  <a:cubicBezTo>
                    <a:pt x="2277" y="11103"/>
                    <a:pt x="1592" y="10832"/>
                    <a:pt x="1174" y="10130"/>
                  </a:cubicBezTo>
                  <a:cubicBezTo>
                    <a:pt x="84" y="8300"/>
                    <a:pt x="2981" y="7396"/>
                    <a:pt x="4349" y="7349"/>
                  </a:cubicBezTo>
                  <a:lnTo>
                    <a:pt x="4349" y="7349"/>
                  </a:lnTo>
                  <a:cubicBezTo>
                    <a:pt x="4209" y="7535"/>
                    <a:pt x="4094" y="7743"/>
                    <a:pt x="4047" y="7952"/>
                  </a:cubicBezTo>
                  <a:cubicBezTo>
                    <a:pt x="4032" y="8014"/>
                    <a:pt x="4088" y="8065"/>
                    <a:pt x="4142" y="8065"/>
                  </a:cubicBezTo>
                  <a:cubicBezTo>
                    <a:pt x="4168" y="8065"/>
                    <a:pt x="4194" y="8052"/>
                    <a:pt x="4209" y="8022"/>
                  </a:cubicBezTo>
                  <a:cubicBezTo>
                    <a:pt x="4418" y="7558"/>
                    <a:pt x="4696" y="7234"/>
                    <a:pt x="5113" y="7002"/>
                  </a:cubicBezTo>
                  <a:cubicBezTo>
                    <a:pt x="5233" y="6942"/>
                    <a:pt x="5164" y="6779"/>
                    <a:pt x="5054" y="6779"/>
                  </a:cubicBezTo>
                  <a:cubicBezTo>
                    <a:pt x="5036" y="6779"/>
                    <a:pt x="5017" y="6784"/>
                    <a:pt x="4997" y="6793"/>
                  </a:cubicBezTo>
                  <a:cubicBezTo>
                    <a:pt x="4835" y="6886"/>
                    <a:pt x="4696" y="7002"/>
                    <a:pt x="4557" y="7118"/>
                  </a:cubicBezTo>
                  <a:cubicBezTo>
                    <a:pt x="3051" y="6422"/>
                    <a:pt x="3653" y="4522"/>
                    <a:pt x="4974" y="4059"/>
                  </a:cubicBezTo>
                  <a:cubicBezTo>
                    <a:pt x="5314" y="3931"/>
                    <a:pt x="5656" y="3877"/>
                    <a:pt x="5998" y="3877"/>
                  </a:cubicBezTo>
                  <a:cubicBezTo>
                    <a:pt x="6894" y="3877"/>
                    <a:pt x="7784" y="4246"/>
                    <a:pt x="8590" y="4615"/>
                  </a:cubicBezTo>
                  <a:cubicBezTo>
                    <a:pt x="8612" y="4626"/>
                    <a:pt x="8639" y="4632"/>
                    <a:pt x="8666" y="4632"/>
                  </a:cubicBezTo>
                  <a:cubicBezTo>
                    <a:pt x="8751" y="4632"/>
                    <a:pt x="8845" y="4575"/>
                    <a:pt x="8845" y="4453"/>
                  </a:cubicBezTo>
                  <a:cubicBezTo>
                    <a:pt x="8533" y="1695"/>
                    <a:pt x="10788" y="408"/>
                    <a:pt x="13032" y="408"/>
                  </a:cubicBezTo>
                  <a:close/>
                  <a:moveTo>
                    <a:pt x="12835" y="1"/>
                  </a:moveTo>
                  <a:cubicBezTo>
                    <a:pt x="10499" y="1"/>
                    <a:pt x="8337" y="1765"/>
                    <a:pt x="8474" y="4198"/>
                  </a:cubicBezTo>
                  <a:cubicBezTo>
                    <a:pt x="7688" y="3866"/>
                    <a:pt x="6765" y="3560"/>
                    <a:pt x="5895" y="3560"/>
                  </a:cubicBezTo>
                  <a:cubicBezTo>
                    <a:pt x="5124" y="3560"/>
                    <a:pt x="4394" y="3801"/>
                    <a:pt x="3839" y="4476"/>
                  </a:cubicBezTo>
                  <a:cubicBezTo>
                    <a:pt x="3143" y="5333"/>
                    <a:pt x="3306" y="6701"/>
                    <a:pt x="4302" y="7164"/>
                  </a:cubicBezTo>
                  <a:cubicBezTo>
                    <a:pt x="4243" y="7161"/>
                    <a:pt x="4183" y="7159"/>
                    <a:pt x="4121" y="7159"/>
                  </a:cubicBezTo>
                  <a:cubicBezTo>
                    <a:pt x="2525" y="7159"/>
                    <a:pt x="0" y="8301"/>
                    <a:pt x="826" y="10130"/>
                  </a:cubicBezTo>
                  <a:cubicBezTo>
                    <a:pt x="1223" y="11013"/>
                    <a:pt x="2030" y="11350"/>
                    <a:pt x="2912" y="11350"/>
                  </a:cubicBezTo>
                  <a:cubicBezTo>
                    <a:pt x="3882" y="11350"/>
                    <a:pt x="4942" y="10943"/>
                    <a:pt x="5646" y="10409"/>
                  </a:cubicBezTo>
                  <a:cubicBezTo>
                    <a:pt x="5646" y="10826"/>
                    <a:pt x="6040" y="11220"/>
                    <a:pt x="6481" y="11289"/>
                  </a:cubicBezTo>
                  <a:cubicBezTo>
                    <a:pt x="6550" y="11301"/>
                    <a:pt x="6619" y="11306"/>
                    <a:pt x="6687" y="11306"/>
                  </a:cubicBezTo>
                  <a:cubicBezTo>
                    <a:pt x="7294" y="11306"/>
                    <a:pt x="7811" y="10860"/>
                    <a:pt x="8103" y="10339"/>
                  </a:cubicBezTo>
                  <a:cubicBezTo>
                    <a:pt x="8242" y="12031"/>
                    <a:pt x="9934" y="12935"/>
                    <a:pt x="11510" y="12935"/>
                  </a:cubicBezTo>
                  <a:cubicBezTo>
                    <a:pt x="12437" y="12935"/>
                    <a:pt x="13549" y="12749"/>
                    <a:pt x="14291" y="12170"/>
                  </a:cubicBezTo>
                  <a:cubicBezTo>
                    <a:pt x="14870" y="11730"/>
                    <a:pt x="15171" y="11057"/>
                    <a:pt x="15426" y="10409"/>
                  </a:cubicBezTo>
                  <a:cubicBezTo>
                    <a:pt x="15771" y="11029"/>
                    <a:pt x="16459" y="11485"/>
                    <a:pt x="17093" y="11485"/>
                  </a:cubicBezTo>
                  <a:cubicBezTo>
                    <a:pt x="17524" y="11485"/>
                    <a:pt x="17930" y="11273"/>
                    <a:pt x="18184" y="10756"/>
                  </a:cubicBezTo>
                  <a:cubicBezTo>
                    <a:pt x="18952" y="11747"/>
                    <a:pt x="20325" y="12326"/>
                    <a:pt x="21624" y="12326"/>
                  </a:cubicBezTo>
                  <a:cubicBezTo>
                    <a:pt x="23029" y="12326"/>
                    <a:pt x="24346" y="11649"/>
                    <a:pt x="24720" y="10084"/>
                  </a:cubicBezTo>
                  <a:cubicBezTo>
                    <a:pt x="25481" y="10517"/>
                    <a:pt x="26816" y="10939"/>
                    <a:pt x="28025" y="10939"/>
                  </a:cubicBezTo>
                  <a:cubicBezTo>
                    <a:pt x="29209" y="10939"/>
                    <a:pt x="30273" y="10535"/>
                    <a:pt x="30560" y="9343"/>
                  </a:cubicBezTo>
                  <a:cubicBezTo>
                    <a:pt x="31051" y="7276"/>
                    <a:pt x="28977" y="6474"/>
                    <a:pt x="27256" y="6474"/>
                  </a:cubicBezTo>
                  <a:cubicBezTo>
                    <a:pt x="27028" y="6474"/>
                    <a:pt x="26806" y="6488"/>
                    <a:pt x="26597" y="6515"/>
                  </a:cubicBezTo>
                  <a:cubicBezTo>
                    <a:pt x="26852" y="6052"/>
                    <a:pt x="26620" y="5472"/>
                    <a:pt x="26180" y="5217"/>
                  </a:cubicBezTo>
                  <a:cubicBezTo>
                    <a:pt x="25961" y="5100"/>
                    <a:pt x="25735" y="5052"/>
                    <a:pt x="25509" y="5052"/>
                  </a:cubicBezTo>
                  <a:cubicBezTo>
                    <a:pt x="25063" y="5052"/>
                    <a:pt x="24617" y="5242"/>
                    <a:pt x="24233" y="5472"/>
                  </a:cubicBezTo>
                  <a:cubicBezTo>
                    <a:pt x="24094" y="3943"/>
                    <a:pt x="22935" y="2645"/>
                    <a:pt x="21405" y="2320"/>
                  </a:cubicBezTo>
                  <a:cubicBezTo>
                    <a:pt x="21158" y="2269"/>
                    <a:pt x="20909" y="2244"/>
                    <a:pt x="20662" y="2244"/>
                  </a:cubicBezTo>
                  <a:cubicBezTo>
                    <a:pt x="19359" y="2244"/>
                    <a:pt x="18099" y="2930"/>
                    <a:pt x="17280" y="3943"/>
                  </a:cubicBezTo>
                  <a:cubicBezTo>
                    <a:pt x="17605" y="1579"/>
                    <a:pt x="15171" y="49"/>
                    <a:pt x="12970" y="3"/>
                  </a:cubicBezTo>
                  <a:cubicBezTo>
                    <a:pt x="12925" y="2"/>
                    <a:pt x="12880" y="1"/>
                    <a:pt x="12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5"/>
            <p:cNvSpPr/>
            <p:nvPr/>
          </p:nvSpPr>
          <p:spPr>
            <a:xfrm>
              <a:off x="512998" y="2442910"/>
              <a:ext cx="127830" cy="217004"/>
            </a:xfrm>
            <a:custGeom>
              <a:avLst/>
              <a:gdLst/>
              <a:ahLst/>
              <a:cxnLst/>
              <a:rect l="l" t="t" r="r" b="b"/>
              <a:pathLst>
                <a:path w="1994" h="3385" extrusionOk="0">
                  <a:moveTo>
                    <a:pt x="1" y="1"/>
                  </a:moveTo>
                  <a:cubicBezTo>
                    <a:pt x="719" y="858"/>
                    <a:pt x="835" y="2156"/>
                    <a:pt x="951" y="3384"/>
                  </a:cubicBezTo>
                  <a:cubicBezTo>
                    <a:pt x="1275" y="3199"/>
                    <a:pt x="1646" y="3083"/>
                    <a:pt x="1994" y="3014"/>
                  </a:cubicBezTo>
                  <a:cubicBezTo>
                    <a:pt x="1994" y="2990"/>
                    <a:pt x="1994" y="2990"/>
                    <a:pt x="1994" y="2967"/>
                  </a:cubicBezTo>
                  <a:cubicBezTo>
                    <a:pt x="1994" y="1669"/>
                    <a:pt x="1159" y="511"/>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5"/>
            <p:cNvSpPr/>
            <p:nvPr/>
          </p:nvSpPr>
          <p:spPr>
            <a:xfrm>
              <a:off x="660121" y="2602979"/>
              <a:ext cx="157512" cy="82186"/>
            </a:xfrm>
            <a:custGeom>
              <a:avLst/>
              <a:gdLst/>
              <a:ahLst/>
              <a:cxnLst/>
              <a:rect l="l" t="t" r="r" b="b"/>
              <a:pathLst>
                <a:path w="2457" h="1282" extrusionOk="0">
                  <a:moveTo>
                    <a:pt x="1183" y="0"/>
                  </a:moveTo>
                  <a:cubicBezTo>
                    <a:pt x="755" y="0"/>
                    <a:pt x="377" y="189"/>
                    <a:pt x="0" y="377"/>
                  </a:cubicBezTo>
                  <a:cubicBezTo>
                    <a:pt x="0" y="401"/>
                    <a:pt x="0" y="424"/>
                    <a:pt x="0" y="447"/>
                  </a:cubicBezTo>
                  <a:cubicBezTo>
                    <a:pt x="93" y="447"/>
                    <a:pt x="162" y="424"/>
                    <a:pt x="255" y="424"/>
                  </a:cubicBezTo>
                  <a:cubicBezTo>
                    <a:pt x="394" y="377"/>
                    <a:pt x="533" y="354"/>
                    <a:pt x="672" y="354"/>
                  </a:cubicBezTo>
                  <a:cubicBezTo>
                    <a:pt x="704" y="350"/>
                    <a:pt x="736" y="348"/>
                    <a:pt x="767" y="348"/>
                  </a:cubicBezTo>
                  <a:cubicBezTo>
                    <a:pt x="920" y="348"/>
                    <a:pt x="1071" y="393"/>
                    <a:pt x="1205" y="470"/>
                  </a:cubicBezTo>
                  <a:cubicBezTo>
                    <a:pt x="1599" y="586"/>
                    <a:pt x="1924" y="887"/>
                    <a:pt x="2039" y="1281"/>
                  </a:cubicBezTo>
                  <a:cubicBezTo>
                    <a:pt x="2457" y="679"/>
                    <a:pt x="1970" y="76"/>
                    <a:pt x="1321" y="7"/>
                  </a:cubicBezTo>
                  <a:cubicBezTo>
                    <a:pt x="1275" y="2"/>
                    <a:pt x="1229" y="0"/>
                    <a:pt x="118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5"/>
            <p:cNvSpPr/>
            <p:nvPr/>
          </p:nvSpPr>
          <p:spPr>
            <a:xfrm rot="440452">
              <a:off x="53060" y="2305645"/>
              <a:ext cx="176650" cy="234370"/>
            </a:xfrm>
            <a:custGeom>
              <a:avLst/>
              <a:gdLst/>
              <a:ahLst/>
              <a:cxnLst/>
              <a:rect l="l" t="t" r="r" b="b"/>
              <a:pathLst>
                <a:path w="2481" h="3292" extrusionOk="0">
                  <a:moveTo>
                    <a:pt x="1" y="1"/>
                  </a:moveTo>
                  <a:cubicBezTo>
                    <a:pt x="882" y="997"/>
                    <a:pt x="1646" y="2087"/>
                    <a:pt x="2202" y="3292"/>
                  </a:cubicBezTo>
                  <a:cubicBezTo>
                    <a:pt x="2295" y="3199"/>
                    <a:pt x="2365" y="3106"/>
                    <a:pt x="2457" y="2990"/>
                  </a:cubicBezTo>
                  <a:cubicBezTo>
                    <a:pt x="2481" y="1461"/>
                    <a:pt x="1391" y="464"/>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5"/>
            <p:cNvSpPr/>
            <p:nvPr/>
          </p:nvSpPr>
          <p:spPr>
            <a:xfrm>
              <a:off x="545692" y="2918311"/>
              <a:ext cx="121868" cy="113022"/>
            </a:xfrm>
            <a:custGeom>
              <a:avLst/>
              <a:gdLst/>
              <a:ahLst/>
              <a:cxnLst/>
              <a:rect l="l" t="t" r="r" b="b"/>
              <a:pathLst>
                <a:path w="1901" h="1763" extrusionOk="0">
                  <a:moveTo>
                    <a:pt x="1901" y="1"/>
                  </a:moveTo>
                  <a:cubicBezTo>
                    <a:pt x="1739" y="47"/>
                    <a:pt x="1553" y="70"/>
                    <a:pt x="1368" y="94"/>
                  </a:cubicBezTo>
                  <a:lnTo>
                    <a:pt x="1090" y="94"/>
                  </a:lnTo>
                  <a:cubicBezTo>
                    <a:pt x="812" y="696"/>
                    <a:pt x="441" y="1252"/>
                    <a:pt x="1" y="1762"/>
                  </a:cubicBezTo>
                  <a:cubicBezTo>
                    <a:pt x="881" y="1530"/>
                    <a:pt x="1623" y="905"/>
                    <a:pt x="190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5"/>
            <p:cNvSpPr/>
            <p:nvPr/>
          </p:nvSpPr>
          <p:spPr>
            <a:xfrm>
              <a:off x="744805" y="2691893"/>
              <a:ext cx="341565" cy="256815"/>
            </a:xfrm>
            <a:custGeom>
              <a:avLst/>
              <a:gdLst/>
              <a:ahLst/>
              <a:cxnLst/>
              <a:rect l="l" t="t" r="r" b="b"/>
              <a:pathLst>
                <a:path w="5328" h="4006" extrusionOk="0">
                  <a:moveTo>
                    <a:pt x="1260" y="1"/>
                  </a:moveTo>
                  <a:cubicBezTo>
                    <a:pt x="1144" y="1"/>
                    <a:pt x="1032" y="4"/>
                    <a:pt x="927" y="10"/>
                  </a:cubicBezTo>
                  <a:cubicBezTo>
                    <a:pt x="904" y="33"/>
                    <a:pt x="904" y="33"/>
                    <a:pt x="904" y="57"/>
                  </a:cubicBezTo>
                  <a:lnTo>
                    <a:pt x="881" y="57"/>
                  </a:lnTo>
                  <a:cubicBezTo>
                    <a:pt x="1738" y="196"/>
                    <a:pt x="2526" y="520"/>
                    <a:pt x="2804" y="1238"/>
                  </a:cubicBezTo>
                  <a:cubicBezTo>
                    <a:pt x="3268" y="2444"/>
                    <a:pt x="2039" y="3278"/>
                    <a:pt x="1020" y="3486"/>
                  </a:cubicBezTo>
                  <a:cubicBezTo>
                    <a:pt x="795" y="3531"/>
                    <a:pt x="580" y="3557"/>
                    <a:pt x="363" y="3557"/>
                  </a:cubicBezTo>
                  <a:cubicBezTo>
                    <a:pt x="243" y="3557"/>
                    <a:pt x="123" y="3549"/>
                    <a:pt x="0" y="3533"/>
                  </a:cubicBezTo>
                  <a:lnTo>
                    <a:pt x="0" y="3533"/>
                  </a:lnTo>
                  <a:cubicBezTo>
                    <a:pt x="706" y="3792"/>
                    <a:pt x="1597" y="4005"/>
                    <a:pt x="2419" y="4005"/>
                  </a:cubicBezTo>
                  <a:cubicBezTo>
                    <a:pt x="3432" y="4005"/>
                    <a:pt x="4338" y="3681"/>
                    <a:pt x="4658" y="2722"/>
                  </a:cubicBezTo>
                  <a:cubicBezTo>
                    <a:pt x="5328" y="626"/>
                    <a:pt x="2856" y="1"/>
                    <a:pt x="126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693;p25"/>
          <p:cNvGrpSpPr/>
          <p:nvPr/>
        </p:nvGrpSpPr>
        <p:grpSpPr>
          <a:xfrm>
            <a:off x="7838421" y="796341"/>
            <a:ext cx="1510575" cy="983217"/>
            <a:chOff x="7838420" y="597255"/>
            <a:chExt cx="1510575" cy="737413"/>
          </a:xfrm>
        </p:grpSpPr>
        <p:sp>
          <p:nvSpPr>
            <p:cNvPr id="694" name="Google Shape;694;p25"/>
            <p:cNvSpPr/>
            <p:nvPr/>
          </p:nvSpPr>
          <p:spPr>
            <a:xfrm>
              <a:off x="7853146" y="612895"/>
              <a:ext cx="1490190" cy="708060"/>
            </a:xfrm>
            <a:custGeom>
              <a:avLst/>
              <a:gdLst/>
              <a:ahLst/>
              <a:cxnLst/>
              <a:rect l="l" t="t" r="r" b="b"/>
              <a:pathLst>
                <a:path w="29346" h="13943" extrusionOk="0">
                  <a:moveTo>
                    <a:pt x="22007" y="0"/>
                  </a:moveTo>
                  <a:cubicBezTo>
                    <a:pt x="20617" y="0"/>
                    <a:pt x="19284" y="795"/>
                    <a:pt x="18506" y="2043"/>
                  </a:cubicBezTo>
                  <a:cubicBezTo>
                    <a:pt x="18475" y="2084"/>
                    <a:pt x="18431" y="2102"/>
                    <a:pt x="18388" y="2102"/>
                  </a:cubicBezTo>
                  <a:cubicBezTo>
                    <a:pt x="18332" y="2102"/>
                    <a:pt x="18277" y="2072"/>
                    <a:pt x="18251" y="2020"/>
                  </a:cubicBezTo>
                  <a:cubicBezTo>
                    <a:pt x="18002" y="1202"/>
                    <a:pt x="17374" y="828"/>
                    <a:pt x="16741" y="828"/>
                  </a:cubicBezTo>
                  <a:cubicBezTo>
                    <a:pt x="15957" y="828"/>
                    <a:pt x="15165" y="1401"/>
                    <a:pt x="15076" y="2414"/>
                  </a:cubicBezTo>
                  <a:cubicBezTo>
                    <a:pt x="15446" y="2437"/>
                    <a:pt x="15794" y="2484"/>
                    <a:pt x="16142" y="2599"/>
                  </a:cubicBezTo>
                  <a:cubicBezTo>
                    <a:pt x="16290" y="2642"/>
                    <a:pt x="16244" y="2860"/>
                    <a:pt x="16110" y="2860"/>
                  </a:cubicBezTo>
                  <a:cubicBezTo>
                    <a:pt x="16098" y="2860"/>
                    <a:pt x="16086" y="2858"/>
                    <a:pt x="16072" y="2854"/>
                  </a:cubicBezTo>
                  <a:cubicBezTo>
                    <a:pt x="15646" y="2733"/>
                    <a:pt x="15233" y="2668"/>
                    <a:pt x="14820" y="2668"/>
                  </a:cubicBezTo>
                  <a:cubicBezTo>
                    <a:pt x="14445" y="2668"/>
                    <a:pt x="14070" y="2721"/>
                    <a:pt x="13685" y="2831"/>
                  </a:cubicBezTo>
                  <a:cubicBezTo>
                    <a:pt x="13677" y="2833"/>
                    <a:pt x="13670" y="2833"/>
                    <a:pt x="13663" y="2833"/>
                  </a:cubicBezTo>
                  <a:cubicBezTo>
                    <a:pt x="13564" y="2833"/>
                    <a:pt x="13531" y="2689"/>
                    <a:pt x="13639" y="2646"/>
                  </a:cubicBezTo>
                  <a:cubicBezTo>
                    <a:pt x="13894" y="2553"/>
                    <a:pt x="14149" y="2484"/>
                    <a:pt x="14427" y="2460"/>
                  </a:cubicBezTo>
                  <a:cubicBezTo>
                    <a:pt x="13870" y="1313"/>
                    <a:pt x="12689" y="818"/>
                    <a:pt x="11497" y="818"/>
                  </a:cubicBezTo>
                  <a:cubicBezTo>
                    <a:pt x="11100" y="818"/>
                    <a:pt x="10701" y="873"/>
                    <a:pt x="10325" y="977"/>
                  </a:cubicBezTo>
                  <a:cubicBezTo>
                    <a:pt x="8378" y="1510"/>
                    <a:pt x="7127" y="3179"/>
                    <a:pt x="7266" y="5172"/>
                  </a:cubicBezTo>
                  <a:cubicBezTo>
                    <a:pt x="7266" y="5251"/>
                    <a:pt x="7191" y="5297"/>
                    <a:pt x="7121" y="5297"/>
                  </a:cubicBezTo>
                  <a:cubicBezTo>
                    <a:pt x="7088" y="5297"/>
                    <a:pt x="7056" y="5287"/>
                    <a:pt x="7034" y="5265"/>
                  </a:cubicBezTo>
                  <a:cubicBezTo>
                    <a:pt x="6622" y="4842"/>
                    <a:pt x="5917" y="4562"/>
                    <a:pt x="5289" y="4562"/>
                  </a:cubicBezTo>
                  <a:cubicBezTo>
                    <a:pt x="4504" y="4562"/>
                    <a:pt x="3841" y="5000"/>
                    <a:pt x="4021" y="6145"/>
                  </a:cubicBezTo>
                  <a:cubicBezTo>
                    <a:pt x="4036" y="6190"/>
                    <a:pt x="4003" y="6216"/>
                    <a:pt x="3965" y="6216"/>
                  </a:cubicBezTo>
                  <a:cubicBezTo>
                    <a:pt x="3944" y="6216"/>
                    <a:pt x="3922" y="6208"/>
                    <a:pt x="3905" y="6192"/>
                  </a:cubicBezTo>
                  <a:lnTo>
                    <a:pt x="3882" y="6215"/>
                  </a:lnTo>
                  <a:cubicBezTo>
                    <a:pt x="3901" y="6215"/>
                    <a:pt x="3889" y="6244"/>
                    <a:pt x="3872" y="6244"/>
                  </a:cubicBezTo>
                  <a:cubicBezTo>
                    <a:pt x="3868" y="6244"/>
                    <a:pt x="3863" y="6243"/>
                    <a:pt x="3859" y="6238"/>
                  </a:cubicBezTo>
                  <a:cubicBezTo>
                    <a:pt x="3482" y="6033"/>
                    <a:pt x="3018" y="5930"/>
                    <a:pt x="2545" y="5930"/>
                  </a:cubicBezTo>
                  <a:cubicBezTo>
                    <a:pt x="1362" y="5930"/>
                    <a:pt x="124" y="6575"/>
                    <a:pt x="58" y="7883"/>
                  </a:cubicBezTo>
                  <a:cubicBezTo>
                    <a:pt x="1" y="9260"/>
                    <a:pt x="1080" y="9732"/>
                    <a:pt x="2229" y="9732"/>
                  </a:cubicBezTo>
                  <a:cubicBezTo>
                    <a:pt x="2937" y="9732"/>
                    <a:pt x="3671" y="9553"/>
                    <a:pt x="4183" y="9297"/>
                  </a:cubicBezTo>
                  <a:cubicBezTo>
                    <a:pt x="4199" y="9287"/>
                    <a:pt x="4216" y="9282"/>
                    <a:pt x="4232" y="9282"/>
                  </a:cubicBezTo>
                  <a:cubicBezTo>
                    <a:pt x="4289" y="9282"/>
                    <a:pt x="4340" y="9336"/>
                    <a:pt x="4322" y="9390"/>
                  </a:cubicBezTo>
                  <a:cubicBezTo>
                    <a:pt x="3697" y="11267"/>
                    <a:pt x="5643" y="13237"/>
                    <a:pt x="7312" y="13723"/>
                  </a:cubicBezTo>
                  <a:cubicBezTo>
                    <a:pt x="7620" y="13812"/>
                    <a:pt x="7931" y="13855"/>
                    <a:pt x="8237" y="13855"/>
                  </a:cubicBezTo>
                  <a:cubicBezTo>
                    <a:pt x="9611" y="13855"/>
                    <a:pt x="10877" y="12998"/>
                    <a:pt x="11275" y="11615"/>
                  </a:cubicBezTo>
                  <a:cubicBezTo>
                    <a:pt x="10904" y="11545"/>
                    <a:pt x="10580" y="11383"/>
                    <a:pt x="10278" y="11197"/>
                  </a:cubicBezTo>
                  <a:cubicBezTo>
                    <a:pt x="10220" y="11139"/>
                    <a:pt x="10260" y="11048"/>
                    <a:pt x="10329" y="11048"/>
                  </a:cubicBezTo>
                  <a:cubicBezTo>
                    <a:pt x="10342" y="11048"/>
                    <a:pt x="10356" y="11051"/>
                    <a:pt x="10371" y="11058"/>
                  </a:cubicBezTo>
                  <a:cubicBezTo>
                    <a:pt x="10695" y="11221"/>
                    <a:pt x="11020" y="11336"/>
                    <a:pt x="11344" y="11406"/>
                  </a:cubicBezTo>
                  <a:cubicBezTo>
                    <a:pt x="11365" y="11346"/>
                    <a:pt x="11415" y="11320"/>
                    <a:pt x="11470" y="11320"/>
                  </a:cubicBezTo>
                  <a:cubicBezTo>
                    <a:pt x="11541" y="11320"/>
                    <a:pt x="11619" y="11364"/>
                    <a:pt x="11646" y="11429"/>
                  </a:cubicBezTo>
                  <a:cubicBezTo>
                    <a:pt x="11657" y="11418"/>
                    <a:pt x="11675" y="11412"/>
                    <a:pt x="11689" y="11412"/>
                  </a:cubicBezTo>
                  <a:cubicBezTo>
                    <a:pt x="11704" y="11412"/>
                    <a:pt x="11715" y="11418"/>
                    <a:pt x="11715" y="11429"/>
                  </a:cubicBezTo>
                  <a:cubicBezTo>
                    <a:pt x="11790" y="11435"/>
                    <a:pt x="11864" y="11438"/>
                    <a:pt x="11939" y="11438"/>
                  </a:cubicBezTo>
                  <a:cubicBezTo>
                    <a:pt x="12142" y="11438"/>
                    <a:pt x="12346" y="11417"/>
                    <a:pt x="12550" y="11383"/>
                  </a:cubicBezTo>
                  <a:cubicBezTo>
                    <a:pt x="12557" y="11382"/>
                    <a:pt x="12564" y="11381"/>
                    <a:pt x="12571" y="11381"/>
                  </a:cubicBezTo>
                  <a:cubicBezTo>
                    <a:pt x="12695" y="11381"/>
                    <a:pt x="12751" y="11571"/>
                    <a:pt x="12619" y="11615"/>
                  </a:cubicBezTo>
                  <a:cubicBezTo>
                    <a:pt x="12410" y="11667"/>
                    <a:pt x="12189" y="11693"/>
                    <a:pt x="11964" y="11693"/>
                  </a:cubicBezTo>
                  <a:cubicBezTo>
                    <a:pt x="11889" y="11693"/>
                    <a:pt x="11814" y="11690"/>
                    <a:pt x="11738" y="11684"/>
                  </a:cubicBezTo>
                  <a:lnTo>
                    <a:pt x="11738" y="11684"/>
                  </a:lnTo>
                  <a:cubicBezTo>
                    <a:pt x="11831" y="12796"/>
                    <a:pt x="13175" y="13283"/>
                    <a:pt x="14102" y="13469"/>
                  </a:cubicBezTo>
                  <a:cubicBezTo>
                    <a:pt x="14368" y="13524"/>
                    <a:pt x="14643" y="13554"/>
                    <a:pt x="14915" y="13554"/>
                  </a:cubicBezTo>
                  <a:cubicBezTo>
                    <a:pt x="15897" y="13554"/>
                    <a:pt x="16840" y="13159"/>
                    <a:pt x="17185" y="12124"/>
                  </a:cubicBezTo>
                  <a:cubicBezTo>
                    <a:pt x="17208" y="12066"/>
                    <a:pt x="17260" y="12037"/>
                    <a:pt x="17312" y="12037"/>
                  </a:cubicBezTo>
                  <a:cubicBezTo>
                    <a:pt x="17364" y="12037"/>
                    <a:pt x="17416" y="12066"/>
                    <a:pt x="17439" y="12124"/>
                  </a:cubicBezTo>
                  <a:cubicBezTo>
                    <a:pt x="17956" y="13393"/>
                    <a:pt x="19340" y="13943"/>
                    <a:pt x="20830" y="13943"/>
                  </a:cubicBezTo>
                  <a:cubicBezTo>
                    <a:pt x="23423" y="13943"/>
                    <a:pt x="26339" y="12281"/>
                    <a:pt x="25574" y="9853"/>
                  </a:cubicBezTo>
                  <a:cubicBezTo>
                    <a:pt x="25536" y="9739"/>
                    <a:pt x="25639" y="9656"/>
                    <a:pt x="25741" y="9656"/>
                  </a:cubicBezTo>
                  <a:cubicBezTo>
                    <a:pt x="25763" y="9656"/>
                    <a:pt x="25785" y="9660"/>
                    <a:pt x="25806" y="9668"/>
                  </a:cubicBezTo>
                  <a:cubicBezTo>
                    <a:pt x="25764" y="9647"/>
                    <a:pt x="25797" y="9571"/>
                    <a:pt x="25853" y="9571"/>
                  </a:cubicBezTo>
                  <a:cubicBezTo>
                    <a:pt x="25860" y="9571"/>
                    <a:pt x="25868" y="9573"/>
                    <a:pt x="25875" y="9575"/>
                  </a:cubicBezTo>
                  <a:cubicBezTo>
                    <a:pt x="26082" y="9631"/>
                    <a:pt x="26298" y="9658"/>
                    <a:pt x="26516" y="9658"/>
                  </a:cubicBezTo>
                  <a:cubicBezTo>
                    <a:pt x="27570" y="9658"/>
                    <a:pt x="28666" y="9028"/>
                    <a:pt x="28934" y="7953"/>
                  </a:cubicBezTo>
                  <a:cubicBezTo>
                    <a:pt x="29346" y="6432"/>
                    <a:pt x="27851" y="6072"/>
                    <a:pt x="26583" y="6072"/>
                  </a:cubicBezTo>
                  <a:cubicBezTo>
                    <a:pt x="26209" y="6072"/>
                    <a:pt x="25854" y="6103"/>
                    <a:pt x="25574" y="6145"/>
                  </a:cubicBezTo>
                  <a:cubicBezTo>
                    <a:pt x="25538" y="6202"/>
                    <a:pt x="25487" y="6226"/>
                    <a:pt x="25436" y="6226"/>
                  </a:cubicBezTo>
                  <a:cubicBezTo>
                    <a:pt x="25322" y="6226"/>
                    <a:pt x="25209" y="6104"/>
                    <a:pt x="25273" y="5960"/>
                  </a:cubicBezTo>
                  <a:cubicBezTo>
                    <a:pt x="26362" y="4013"/>
                    <a:pt x="25806" y="1557"/>
                    <a:pt x="23789" y="467"/>
                  </a:cubicBezTo>
                  <a:cubicBezTo>
                    <a:pt x="23211" y="147"/>
                    <a:pt x="22604" y="0"/>
                    <a:pt x="2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5"/>
            <p:cNvSpPr/>
            <p:nvPr/>
          </p:nvSpPr>
          <p:spPr>
            <a:xfrm>
              <a:off x="7838420" y="597762"/>
              <a:ext cx="1509639" cy="736905"/>
            </a:xfrm>
            <a:custGeom>
              <a:avLst/>
              <a:gdLst/>
              <a:ahLst/>
              <a:cxnLst/>
              <a:rect l="l" t="t" r="r" b="b"/>
              <a:pathLst>
                <a:path w="29729" h="14511" extrusionOk="0">
                  <a:moveTo>
                    <a:pt x="22302" y="1"/>
                  </a:moveTo>
                  <a:cubicBezTo>
                    <a:pt x="20881" y="1"/>
                    <a:pt x="19495" y="727"/>
                    <a:pt x="18703" y="1994"/>
                  </a:cubicBezTo>
                  <a:cubicBezTo>
                    <a:pt x="18356" y="1261"/>
                    <a:pt x="17671" y="909"/>
                    <a:pt x="17000" y="909"/>
                  </a:cubicBezTo>
                  <a:cubicBezTo>
                    <a:pt x="16101" y="909"/>
                    <a:pt x="15227" y="1541"/>
                    <a:pt x="15227" y="2735"/>
                  </a:cubicBezTo>
                  <a:lnTo>
                    <a:pt x="15018" y="2735"/>
                  </a:lnTo>
                  <a:cubicBezTo>
                    <a:pt x="15041" y="2689"/>
                    <a:pt x="15041" y="2642"/>
                    <a:pt x="15018" y="2596"/>
                  </a:cubicBezTo>
                  <a:cubicBezTo>
                    <a:pt x="14424" y="1337"/>
                    <a:pt x="13104" y="778"/>
                    <a:pt x="11775" y="778"/>
                  </a:cubicBezTo>
                  <a:cubicBezTo>
                    <a:pt x="11342" y="778"/>
                    <a:pt x="10909" y="837"/>
                    <a:pt x="10499" y="951"/>
                  </a:cubicBezTo>
                  <a:cubicBezTo>
                    <a:pt x="8598" y="1484"/>
                    <a:pt x="7162" y="3175"/>
                    <a:pt x="7254" y="5169"/>
                  </a:cubicBezTo>
                  <a:cubicBezTo>
                    <a:pt x="6809" y="4822"/>
                    <a:pt x="6282" y="4570"/>
                    <a:pt x="5731" y="4570"/>
                  </a:cubicBezTo>
                  <a:cubicBezTo>
                    <a:pt x="5507" y="4570"/>
                    <a:pt x="5280" y="4611"/>
                    <a:pt x="5053" y="4705"/>
                  </a:cubicBezTo>
                  <a:cubicBezTo>
                    <a:pt x="4381" y="5030"/>
                    <a:pt x="4010" y="5748"/>
                    <a:pt x="4195" y="6466"/>
                  </a:cubicBezTo>
                  <a:cubicBezTo>
                    <a:pt x="4195" y="6490"/>
                    <a:pt x="4195" y="6490"/>
                    <a:pt x="4195" y="6490"/>
                  </a:cubicBezTo>
                  <a:cubicBezTo>
                    <a:pt x="4203" y="6514"/>
                    <a:pt x="4223" y="6524"/>
                    <a:pt x="4243" y="6524"/>
                  </a:cubicBezTo>
                  <a:cubicBezTo>
                    <a:pt x="4282" y="6524"/>
                    <a:pt x="4326" y="6488"/>
                    <a:pt x="4311" y="6443"/>
                  </a:cubicBezTo>
                  <a:cubicBezTo>
                    <a:pt x="4130" y="5305"/>
                    <a:pt x="4800" y="4867"/>
                    <a:pt x="5589" y="4867"/>
                  </a:cubicBezTo>
                  <a:cubicBezTo>
                    <a:pt x="6214" y="4867"/>
                    <a:pt x="6914" y="5142"/>
                    <a:pt x="7324" y="5563"/>
                  </a:cubicBezTo>
                  <a:cubicBezTo>
                    <a:pt x="7346" y="5592"/>
                    <a:pt x="7378" y="5605"/>
                    <a:pt x="7412" y="5605"/>
                  </a:cubicBezTo>
                  <a:cubicBezTo>
                    <a:pt x="7481" y="5605"/>
                    <a:pt x="7556" y="5548"/>
                    <a:pt x="7556" y="5470"/>
                  </a:cubicBezTo>
                  <a:cubicBezTo>
                    <a:pt x="7417" y="3477"/>
                    <a:pt x="8668" y="1808"/>
                    <a:pt x="10592" y="1275"/>
                  </a:cubicBezTo>
                  <a:cubicBezTo>
                    <a:pt x="10974" y="1171"/>
                    <a:pt x="11377" y="1116"/>
                    <a:pt x="11777" y="1116"/>
                  </a:cubicBezTo>
                  <a:cubicBezTo>
                    <a:pt x="12979" y="1116"/>
                    <a:pt x="14160" y="1611"/>
                    <a:pt x="14717" y="2758"/>
                  </a:cubicBezTo>
                  <a:cubicBezTo>
                    <a:pt x="14439" y="2805"/>
                    <a:pt x="14184" y="2851"/>
                    <a:pt x="13929" y="2944"/>
                  </a:cubicBezTo>
                  <a:cubicBezTo>
                    <a:pt x="13821" y="2987"/>
                    <a:pt x="13854" y="3131"/>
                    <a:pt x="13953" y="3131"/>
                  </a:cubicBezTo>
                  <a:cubicBezTo>
                    <a:pt x="13960" y="3131"/>
                    <a:pt x="13967" y="3131"/>
                    <a:pt x="13975" y="3129"/>
                  </a:cubicBezTo>
                  <a:cubicBezTo>
                    <a:pt x="14360" y="3019"/>
                    <a:pt x="14735" y="2966"/>
                    <a:pt x="15110" y="2966"/>
                  </a:cubicBezTo>
                  <a:cubicBezTo>
                    <a:pt x="15523" y="2966"/>
                    <a:pt x="15936" y="3031"/>
                    <a:pt x="16362" y="3152"/>
                  </a:cubicBezTo>
                  <a:cubicBezTo>
                    <a:pt x="16376" y="3156"/>
                    <a:pt x="16388" y="3158"/>
                    <a:pt x="16400" y="3158"/>
                  </a:cubicBezTo>
                  <a:cubicBezTo>
                    <a:pt x="16531" y="3158"/>
                    <a:pt x="16559" y="2940"/>
                    <a:pt x="16432" y="2897"/>
                  </a:cubicBezTo>
                  <a:cubicBezTo>
                    <a:pt x="16084" y="2782"/>
                    <a:pt x="15713" y="2735"/>
                    <a:pt x="15366" y="2712"/>
                  </a:cubicBezTo>
                  <a:cubicBezTo>
                    <a:pt x="15443" y="1709"/>
                    <a:pt x="16241" y="1134"/>
                    <a:pt x="17031" y="1134"/>
                  </a:cubicBezTo>
                  <a:cubicBezTo>
                    <a:pt x="17665" y="1134"/>
                    <a:pt x="18293" y="1503"/>
                    <a:pt x="18541" y="2318"/>
                  </a:cubicBezTo>
                  <a:cubicBezTo>
                    <a:pt x="18566" y="2382"/>
                    <a:pt x="18620" y="2417"/>
                    <a:pt x="18674" y="2417"/>
                  </a:cubicBezTo>
                  <a:cubicBezTo>
                    <a:pt x="18719" y="2417"/>
                    <a:pt x="18764" y="2393"/>
                    <a:pt x="18796" y="2341"/>
                  </a:cubicBezTo>
                  <a:cubicBezTo>
                    <a:pt x="19574" y="1092"/>
                    <a:pt x="20909" y="308"/>
                    <a:pt x="22300" y="308"/>
                  </a:cubicBezTo>
                  <a:cubicBezTo>
                    <a:pt x="22896" y="308"/>
                    <a:pt x="23502" y="452"/>
                    <a:pt x="24079" y="765"/>
                  </a:cubicBezTo>
                  <a:cubicBezTo>
                    <a:pt x="26096" y="1878"/>
                    <a:pt x="26652" y="4311"/>
                    <a:pt x="25563" y="6281"/>
                  </a:cubicBezTo>
                  <a:cubicBezTo>
                    <a:pt x="25499" y="6408"/>
                    <a:pt x="25611" y="6525"/>
                    <a:pt x="25724" y="6525"/>
                  </a:cubicBezTo>
                  <a:cubicBezTo>
                    <a:pt x="25776" y="6525"/>
                    <a:pt x="25828" y="6501"/>
                    <a:pt x="25864" y="6443"/>
                  </a:cubicBezTo>
                  <a:cubicBezTo>
                    <a:pt x="26144" y="6401"/>
                    <a:pt x="26499" y="6370"/>
                    <a:pt x="26873" y="6370"/>
                  </a:cubicBezTo>
                  <a:cubicBezTo>
                    <a:pt x="28141" y="6370"/>
                    <a:pt x="29636" y="6730"/>
                    <a:pt x="29224" y="8251"/>
                  </a:cubicBezTo>
                  <a:cubicBezTo>
                    <a:pt x="28956" y="9326"/>
                    <a:pt x="27860" y="9956"/>
                    <a:pt x="26793" y="9956"/>
                  </a:cubicBezTo>
                  <a:cubicBezTo>
                    <a:pt x="26572" y="9956"/>
                    <a:pt x="26353" y="9929"/>
                    <a:pt x="26142" y="9873"/>
                  </a:cubicBezTo>
                  <a:cubicBezTo>
                    <a:pt x="26137" y="9871"/>
                    <a:pt x="26132" y="9869"/>
                    <a:pt x="26127" y="9869"/>
                  </a:cubicBezTo>
                  <a:cubicBezTo>
                    <a:pt x="26087" y="9869"/>
                    <a:pt x="26054" y="9948"/>
                    <a:pt x="26096" y="9989"/>
                  </a:cubicBezTo>
                  <a:cubicBezTo>
                    <a:pt x="26069" y="9973"/>
                    <a:pt x="26040" y="9966"/>
                    <a:pt x="26012" y="9966"/>
                  </a:cubicBezTo>
                  <a:cubicBezTo>
                    <a:pt x="25916" y="9966"/>
                    <a:pt x="25828" y="10049"/>
                    <a:pt x="25864" y="10174"/>
                  </a:cubicBezTo>
                  <a:cubicBezTo>
                    <a:pt x="26629" y="12586"/>
                    <a:pt x="23717" y="14242"/>
                    <a:pt x="21125" y="14242"/>
                  </a:cubicBezTo>
                  <a:cubicBezTo>
                    <a:pt x="19632" y="14242"/>
                    <a:pt x="18246" y="13693"/>
                    <a:pt x="17729" y="12422"/>
                  </a:cubicBezTo>
                  <a:cubicBezTo>
                    <a:pt x="17706" y="12364"/>
                    <a:pt x="17654" y="12335"/>
                    <a:pt x="17602" y="12335"/>
                  </a:cubicBezTo>
                  <a:cubicBezTo>
                    <a:pt x="17550" y="12335"/>
                    <a:pt x="17498" y="12364"/>
                    <a:pt x="17475" y="12422"/>
                  </a:cubicBezTo>
                  <a:cubicBezTo>
                    <a:pt x="17111" y="13457"/>
                    <a:pt x="16180" y="13852"/>
                    <a:pt x="15202" y="13852"/>
                  </a:cubicBezTo>
                  <a:cubicBezTo>
                    <a:pt x="14932" y="13852"/>
                    <a:pt x="14658" y="13822"/>
                    <a:pt x="14392" y="13767"/>
                  </a:cubicBezTo>
                  <a:cubicBezTo>
                    <a:pt x="13465" y="13581"/>
                    <a:pt x="12121" y="13094"/>
                    <a:pt x="12028" y="12005"/>
                  </a:cubicBezTo>
                  <a:lnTo>
                    <a:pt x="12028" y="12005"/>
                  </a:lnTo>
                  <a:cubicBezTo>
                    <a:pt x="12100" y="12011"/>
                    <a:pt x="12171" y="12014"/>
                    <a:pt x="12241" y="12014"/>
                  </a:cubicBezTo>
                  <a:cubicBezTo>
                    <a:pt x="12471" y="12014"/>
                    <a:pt x="12697" y="11983"/>
                    <a:pt x="12909" y="11913"/>
                  </a:cubicBezTo>
                  <a:cubicBezTo>
                    <a:pt x="13041" y="11869"/>
                    <a:pt x="12985" y="11679"/>
                    <a:pt x="12861" y="11679"/>
                  </a:cubicBezTo>
                  <a:cubicBezTo>
                    <a:pt x="12854" y="11679"/>
                    <a:pt x="12847" y="11680"/>
                    <a:pt x="12840" y="11681"/>
                  </a:cubicBezTo>
                  <a:cubicBezTo>
                    <a:pt x="12636" y="11715"/>
                    <a:pt x="12432" y="11736"/>
                    <a:pt x="12229" y="11736"/>
                  </a:cubicBezTo>
                  <a:cubicBezTo>
                    <a:pt x="12154" y="11736"/>
                    <a:pt x="12080" y="11733"/>
                    <a:pt x="12005" y="11727"/>
                  </a:cubicBezTo>
                  <a:lnTo>
                    <a:pt x="11936" y="11727"/>
                  </a:lnTo>
                  <a:cubicBezTo>
                    <a:pt x="11909" y="11662"/>
                    <a:pt x="11831" y="11618"/>
                    <a:pt x="11760" y="11618"/>
                  </a:cubicBezTo>
                  <a:cubicBezTo>
                    <a:pt x="11705" y="11618"/>
                    <a:pt x="11655" y="11644"/>
                    <a:pt x="11634" y="11704"/>
                  </a:cubicBezTo>
                  <a:cubicBezTo>
                    <a:pt x="11310" y="11634"/>
                    <a:pt x="10985" y="11542"/>
                    <a:pt x="10661" y="11356"/>
                  </a:cubicBezTo>
                  <a:cubicBezTo>
                    <a:pt x="10646" y="11349"/>
                    <a:pt x="10632" y="11346"/>
                    <a:pt x="10619" y="11346"/>
                  </a:cubicBezTo>
                  <a:cubicBezTo>
                    <a:pt x="10550" y="11346"/>
                    <a:pt x="10510" y="11437"/>
                    <a:pt x="10568" y="11495"/>
                  </a:cubicBezTo>
                  <a:cubicBezTo>
                    <a:pt x="10870" y="11704"/>
                    <a:pt x="11217" y="11843"/>
                    <a:pt x="11565" y="11936"/>
                  </a:cubicBezTo>
                  <a:cubicBezTo>
                    <a:pt x="11167" y="13300"/>
                    <a:pt x="9902" y="14153"/>
                    <a:pt x="8529" y="14153"/>
                  </a:cubicBezTo>
                  <a:cubicBezTo>
                    <a:pt x="8222" y="14153"/>
                    <a:pt x="7911" y="14110"/>
                    <a:pt x="7602" y="14021"/>
                  </a:cubicBezTo>
                  <a:cubicBezTo>
                    <a:pt x="5933" y="13535"/>
                    <a:pt x="3987" y="11565"/>
                    <a:pt x="4612" y="9711"/>
                  </a:cubicBezTo>
                  <a:cubicBezTo>
                    <a:pt x="4630" y="9639"/>
                    <a:pt x="4578" y="9580"/>
                    <a:pt x="4521" y="9580"/>
                  </a:cubicBezTo>
                  <a:cubicBezTo>
                    <a:pt x="4505" y="9580"/>
                    <a:pt x="4489" y="9585"/>
                    <a:pt x="4473" y="9595"/>
                  </a:cubicBezTo>
                  <a:cubicBezTo>
                    <a:pt x="3957" y="9853"/>
                    <a:pt x="3215" y="10036"/>
                    <a:pt x="2502" y="10036"/>
                  </a:cubicBezTo>
                  <a:cubicBezTo>
                    <a:pt x="1359" y="10036"/>
                    <a:pt x="291" y="9566"/>
                    <a:pt x="348" y="8181"/>
                  </a:cubicBezTo>
                  <a:cubicBezTo>
                    <a:pt x="414" y="6882"/>
                    <a:pt x="1636" y="6236"/>
                    <a:pt x="2804" y="6236"/>
                  </a:cubicBezTo>
                  <a:cubicBezTo>
                    <a:pt x="3281" y="6236"/>
                    <a:pt x="3749" y="6344"/>
                    <a:pt x="4126" y="6559"/>
                  </a:cubicBezTo>
                  <a:cubicBezTo>
                    <a:pt x="4149" y="6559"/>
                    <a:pt x="4195" y="6536"/>
                    <a:pt x="4172" y="6513"/>
                  </a:cubicBezTo>
                  <a:cubicBezTo>
                    <a:pt x="3774" y="6180"/>
                    <a:pt x="3262" y="6027"/>
                    <a:pt x="2738" y="6027"/>
                  </a:cubicBezTo>
                  <a:cubicBezTo>
                    <a:pt x="1585" y="6027"/>
                    <a:pt x="370" y="6763"/>
                    <a:pt x="163" y="7926"/>
                  </a:cubicBezTo>
                  <a:cubicBezTo>
                    <a:pt x="0" y="8807"/>
                    <a:pt x="533" y="9641"/>
                    <a:pt x="1298" y="10035"/>
                  </a:cubicBezTo>
                  <a:cubicBezTo>
                    <a:pt x="1666" y="10248"/>
                    <a:pt x="2099" y="10348"/>
                    <a:pt x="2515" y="10348"/>
                  </a:cubicBezTo>
                  <a:cubicBezTo>
                    <a:pt x="2597" y="10348"/>
                    <a:pt x="2678" y="10344"/>
                    <a:pt x="2758" y="10337"/>
                  </a:cubicBezTo>
                  <a:cubicBezTo>
                    <a:pt x="2967" y="10337"/>
                    <a:pt x="3199" y="10290"/>
                    <a:pt x="3407" y="10244"/>
                  </a:cubicBezTo>
                  <a:cubicBezTo>
                    <a:pt x="3562" y="10200"/>
                    <a:pt x="3930" y="9964"/>
                    <a:pt x="4124" y="9964"/>
                  </a:cubicBezTo>
                  <a:cubicBezTo>
                    <a:pt x="4132" y="9964"/>
                    <a:pt x="4141" y="9965"/>
                    <a:pt x="4149" y="9966"/>
                  </a:cubicBezTo>
                  <a:cubicBezTo>
                    <a:pt x="4172" y="9977"/>
                    <a:pt x="4195" y="9983"/>
                    <a:pt x="4215" y="9983"/>
                  </a:cubicBezTo>
                  <a:cubicBezTo>
                    <a:pt x="4236" y="9983"/>
                    <a:pt x="4253" y="9977"/>
                    <a:pt x="4265" y="9966"/>
                  </a:cubicBezTo>
                  <a:lnTo>
                    <a:pt x="4265" y="9966"/>
                  </a:lnTo>
                  <a:cubicBezTo>
                    <a:pt x="4242" y="10012"/>
                    <a:pt x="4242" y="10105"/>
                    <a:pt x="4265" y="10267"/>
                  </a:cubicBezTo>
                  <a:cubicBezTo>
                    <a:pt x="4311" y="10452"/>
                    <a:pt x="4288" y="10684"/>
                    <a:pt x="4311" y="10893"/>
                  </a:cubicBezTo>
                  <a:cubicBezTo>
                    <a:pt x="4404" y="11495"/>
                    <a:pt x="4705" y="12052"/>
                    <a:pt x="5076" y="12538"/>
                  </a:cubicBezTo>
                  <a:cubicBezTo>
                    <a:pt x="5655" y="13326"/>
                    <a:pt x="6443" y="13975"/>
                    <a:pt x="7370" y="14276"/>
                  </a:cubicBezTo>
                  <a:cubicBezTo>
                    <a:pt x="7749" y="14406"/>
                    <a:pt x="8143" y="14468"/>
                    <a:pt x="8535" y="14468"/>
                  </a:cubicBezTo>
                  <a:cubicBezTo>
                    <a:pt x="10038" y="14468"/>
                    <a:pt x="11503" y="13554"/>
                    <a:pt x="11889" y="12028"/>
                  </a:cubicBezTo>
                  <a:cubicBezTo>
                    <a:pt x="11913" y="13303"/>
                    <a:pt x="13604" y="13882"/>
                    <a:pt x="14670" y="14021"/>
                  </a:cubicBezTo>
                  <a:cubicBezTo>
                    <a:pt x="14863" y="14052"/>
                    <a:pt x="15056" y="14067"/>
                    <a:pt x="15247" y="14067"/>
                  </a:cubicBezTo>
                  <a:cubicBezTo>
                    <a:pt x="16227" y="14067"/>
                    <a:pt x="17148" y="13659"/>
                    <a:pt x="17614" y="12747"/>
                  </a:cubicBezTo>
                  <a:cubicBezTo>
                    <a:pt x="18274" y="14034"/>
                    <a:pt x="19722" y="14511"/>
                    <a:pt x="21145" y="14511"/>
                  </a:cubicBezTo>
                  <a:cubicBezTo>
                    <a:pt x="21720" y="14511"/>
                    <a:pt x="22291" y="14433"/>
                    <a:pt x="22805" y="14300"/>
                  </a:cubicBezTo>
                  <a:cubicBezTo>
                    <a:pt x="24589" y="13836"/>
                    <a:pt x="26884" y="12214"/>
                    <a:pt x="26165" y="10082"/>
                  </a:cubicBezTo>
                  <a:cubicBezTo>
                    <a:pt x="26165" y="10059"/>
                    <a:pt x="26142" y="10035"/>
                    <a:pt x="26119" y="10012"/>
                  </a:cubicBezTo>
                  <a:lnTo>
                    <a:pt x="26119" y="10012"/>
                  </a:lnTo>
                  <a:cubicBezTo>
                    <a:pt x="26373" y="10094"/>
                    <a:pt x="26641" y="10133"/>
                    <a:pt x="26911" y="10133"/>
                  </a:cubicBezTo>
                  <a:cubicBezTo>
                    <a:pt x="28166" y="10133"/>
                    <a:pt x="29462" y="9285"/>
                    <a:pt x="29595" y="7950"/>
                  </a:cubicBezTo>
                  <a:cubicBezTo>
                    <a:pt x="29729" y="6478"/>
                    <a:pt x="28176" y="6015"/>
                    <a:pt x="26847" y="6015"/>
                  </a:cubicBezTo>
                  <a:cubicBezTo>
                    <a:pt x="26565" y="6015"/>
                    <a:pt x="26293" y="6036"/>
                    <a:pt x="26049" y="6072"/>
                  </a:cubicBezTo>
                  <a:cubicBezTo>
                    <a:pt x="27000" y="4056"/>
                    <a:pt x="26281" y="1576"/>
                    <a:pt x="24242" y="487"/>
                  </a:cubicBezTo>
                  <a:cubicBezTo>
                    <a:pt x="23625" y="157"/>
                    <a:pt x="22960" y="1"/>
                    <a:pt x="2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5"/>
            <p:cNvSpPr/>
            <p:nvPr/>
          </p:nvSpPr>
          <p:spPr>
            <a:xfrm>
              <a:off x="8456232" y="612641"/>
              <a:ext cx="887381" cy="708314"/>
            </a:xfrm>
            <a:custGeom>
              <a:avLst/>
              <a:gdLst/>
              <a:ahLst/>
              <a:cxnLst/>
              <a:rect l="l" t="t" r="r" b="b"/>
              <a:pathLst>
                <a:path w="17475" h="13948" extrusionOk="0">
                  <a:moveTo>
                    <a:pt x="10135" y="1"/>
                  </a:moveTo>
                  <a:cubicBezTo>
                    <a:pt x="9449" y="1"/>
                    <a:pt x="8776" y="195"/>
                    <a:pt x="8181" y="542"/>
                  </a:cubicBezTo>
                  <a:cubicBezTo>
                    <a:pt x="8552" y="658"/>
                    <a:pt x="8900" y="797"/>
                    <a:pt x="9224" y="959"/>
                  </a:cubicBezTo>
                  <a:cubicBezTo>
                    <a:pt x="10337" y="1469"/>
                    <a:pt x="11449" y="2349"/>
                    <a:pt x="12121" y="3369"/>
                  </a:cubicBezTo>
                  <a:cubicBezTo>
                    <a:pt x="12747" y="4273"/>
                    <a:pt x="12724" y="5200"/>
                    <a:pt x="12608" y="6173"/>
                  </a:cubicBezTo>
                  <a:cubicBezTo>
                    <a:pt x="13512" y="6220"/>
                    <a:pt x="14439" y="6475"/>
                    <a:pt x="14693" y="7448"/>
                  </a:cubicBezTo>
                  <a:cubicBezTo>
                    <a:pt x="14995" y="8468"/>
                    <a:pt x="14114" y="9232"/>
                    <a:pt x="13210" y="9557"/>
                  </a:cubicBezTo>
                  <a:cubicBezTo>
                    <a:pt x="12809" y="11726"/>
                    <a:pt x="10906" y="12836"/>
                    <a:pt x="8964" y="12836"/>
                  </a:cubicBezTo>
                  <a:cubicBezTo>
                    <a:pt x="7545" y="12836"/>
                    <a:pt x="6105" y="12244"/>
                    <a:pt x="5215" y="11040"/>
                  </a:cubicBezTo>
                  <a:cubicBezTo>
                    <a:pt x="4589" y="11689"/>
                    <a:pt x="3824" y="12176"/>
                    <a:pt x="2874" y="12315"/>
                  </a:cubicBezTo>
                  <a:cubicBezTo>
                    <a:pt x="2729" y="12333"/>
                    <a:pt x="2585" y="12341"/>
                    <a:pt x="2444" y="12341"/>
                  </a:cubicBezTo>
                  <a:cubicBezTo>
                    <a:pt x="1663" y="12341"/>
                    <a:pt x="946" y="12082"/>
                    <a:pt x="279" y="11689"/>
                  </a:cubicBezTo>
                  <a:lnTo>
                    <a:pt x="232" y="11689"/>
                  </a:lnTo>
                  <a:cubicBezTo>
                    <a:pt x="163" y="11851"/>
                    <a:pt x="93" y="12014"/>
                    <a:pt x="0" y="12153"/>
                  </a:cubicBezTo>
                  <a:cubicBezTo>
                    <a:pt x="348" y="12941"/>
                    <a:pt x="1437" y="13311"/>
                    <a:pt x="2248" y="13474"/>
                  </a:cubicBezTo>
                  <a:cubicBezTo>
                    <a:pt x="2502" y="13521"/>
                    <a:pt x="2761" y="13547"/>
                    <a:pt x="3019" y="13547"/>
                  </a:cubicBezTo>
                  <a:cubicBezTo>
                    <a:pt x="4010" y="13547"/>
                    <a:pt x="4963" y="13160"/>
                    <a:pt x="5331" y="12129"/>
                  </a:cubicBezTo>
                  <a:cubicBezTo>
                    <a:pt x="5353" y="12063"/>
                    <a:pt x="5396" y="12034"/>
                    <a:pt x="5440" y="12034"/>
                  </a:cubicBezTo>
                  <a:cubicBezTo>
                    <a:pt x="5489" y="12034"/>
                    <a:pt x="5538" y="12069"/>
                    <a:pt x="5562" y="12129"/>
                  </a:cubicBezTo>
                  <a:cubicBezTo>
                    <a:pt x="6087" y="13398"/>
                    <a:pt x="7476" y="13948"/>
                    <a:pt x="8970" y="13948"/>
                  </a:cubicBezTo>
                  <a:cubicBezTo>
                    <a:pt x="11566" y="13948"/>
                    <a:pt x="14477" y="12286"/>
                    <a:pt x="13697" y="9858"/>
                  </a:cubicBezTo>
                  <a:cubicBezTo>
                    <a:pt x="13659" y="9744"/>
                    <a:pt x="13762" y="9661"/>
                    <a:pt x="13864" y="9661"/>
                  </a:cubicBezTo>
                  <a:cubicBezTo>
                    <a:pt x="13886" y="9661"/>
                    <a:pt x="13908" y="9665"/>
                    <a:pt x="13929" y="9673"/>
                  </a:cubicBezTo>
                  <a:cubicBezTo>
                    <a:pt x="13889" y="9633"/>
                    <a:pt x="13918" y="9576"/>
                    <a:pt x="13971" y="9576"/>
                  </a:cubicBezTo>
                  <a:cubicBezTo>
                    <a:pt x="13980" y="9576"/>
                    <a:pt x="13989" y="9577"/>
                    <a:pt x="13998" y="9580"/>
                  </a:cubicBezTo>
                  <a:cubicBezTo>
                    <a:pt x="14205" y="9636"/>
                    <a:pt x="14421" y="9663"/>
                    <a:pt x="14640" y="9663"/>
                  </a:cubicBezTo>
                  <a:cubicBezTo>
                    <a:pt x="15693" y="9663"/>
                    <a:pt x="16793" y="9033"/>
                    <a:pt x="17081" y="7958"/>
                  </a:cubicBezTo>
                  <a:cubicBezTo>
                    <a:pt x="17474" y="6437"/>
                    <a:pt x="15975" y="6077"/>
                    <a:pt x="14706" y="6077"/>
                  </a:cubicBezTo>
                  <a:cubicBezTo>
                    <a:pt x="14332" y="6077"/>
                    <a:pt x="13977" y="6108"/>
                    <a:pt x="13697" y="6150"/>
                  </a:cubicBezTo>
                  <a:cubicBezTo>
                    <a:pt x="13661" y="6207"/>
                    <a:pt x="13610" y="6231"/>
                    <a:pt x="13560" y="6231"/>
                  </a:cubicBezTo>
                  <a:cubicBezTo>
                    <a:pt x="13447" y="6231"/>
                    <a:pt x="13339" y="6109"/>
                    <a:pt x="13419" y="5965"/>
                  </a:cubicBezTo>
                  <a:cubicBezTo>
                    <a:pt x="14508" y="4018"/>
                    <a:pt x="13929" y="1562"/>
                    <a:pt x="11912" y="472"/>
                  </a:cubicBezTo>
                  <a:cubicBezTo>
                    <a:pt x="11340" y="148"/>
                    <a:pt x="10733" y="1"/>
                    <a:pt x="1013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5"/>
            <p:cNvSpPr/>
            <p:nvPr/>
          </p:nvSpPr>
          <p:spPr>
            <a:xfrm>
              <a:off x="8450342" y="597255"/>
              <a:ext cx="898654" cy="736803"/>
            </a:xfrm>
            <a:custGeom>
              <a:avLst/>
              <a:gdLst/>
              <a:ahLst/>
              <a:cxnLst/>
              <a:rect l="l" t="t" r="r" b="b"/>
              <a:pathLst>
                <a:path w="17697" h="14509" extrusionOk="0">
                  <a:moveTo>
                    <a:pt x="10291" y="0"/>
                  </a:moveTo>
                  <a:cubicBezTo>
                    <a:pt x="9445" y="0"/>
                    <a:pt x="8611" y="257"/>
                    <a:pt x="7903" y="729"/>
                  </a:cubicBezTo>
                  <a:cubicBezTo>
                    <a:pt x="8042" y="752"/>
                    <a:pt x="8158" y="798"/>
                    <a:pt x="8297" y="845"/>
                  </a:cubicBezTo>
                  <a:cubicBezTo>
                    <a:pt x="8892" y="498"/>
                    <a:pt x="9565" y="304"/>
                    <a:pt x="10251" y="304"/>
                  </a:cubicBezTo>
                  <a:cubicBezTo>
                    <a:pt x="10849" y="304"/>
                    <a:pt x="11456" y="451"/>
                    <a:pt x="12028" y="775"/>
                  </a:cubicBezTo>
                  <a:cubicBezTo>
                    <a:pt x="14045" y="1865"/>
                    <a:pt x="14624" y="4321"/>
                    <a:pt x="13512" y="6268"/>
                  </a:cubicBezTo>
                  <a:cubicBezTo>
                    <a:pt x="13448" y="6412"/>
                    <a:pt x="13561" y="6534"/>
                    <a:pt x="13675" y="6534"/>
                  </a:cubicBezTo>
                  <a:cubicBezTo>
                    <a:pt x="13726" y="6534"/>
                    <a:pt x="13777" y="6510"/>
                    <a:pt x="13813" y="6453"/>
                  </a:cubicBezTo>
                  <a:cubicBezTo>
                    <a:pt x="14093" y="6411"/>
                    <a:pt x="14448" y="6380"/>
                    <a:pt x="14822" y="6380"/>
                  </a:cubicBezTo>
                  <a:cubicBezTo>
                    <a:pt x="16090" y="6380"/>
                    <a:pt x="17585" y="6740"/>
                    <a:pt x="17173" y="8261"/>
                  </a:cubicBezTo>
                  <a:cubicBezTo>
                    <a:pt x="16905" y="9336"/>
                    <a:pt x="15809" y="9966"/>
                    <a:pt x="14755" y="9966"/>
                  </a:cubicBezTo>
                  <a:cubicBezTo>
                    <a:pt x="14537" y="9966"/>
                    <a:pt x="14321" y="9939"/>
                    <a:pt x="14114" y="9883"/>
                  </a:cubicBezTo>
                  <a:cubicBezTo>
                    <a:pt x="14105" y="9880"/>
                    <a:pt x="14096" y="9879"/>
                    <a:pt x="14087" y="9879"/>
                  </a:cubicBezTo>
                  <a:cubicBezTo>
                    <a:pt x="14034" y="9879"/>
                    <a:pt x="14005" y="9936"/>
                    <a:pt x="14045" y="9976"/>
                  </a:cubicBezTo>
                  <a:cubicBezTo>
                    <a:pt x="14024" y="9968"/>
                    <a:pt x="14002" y="9964"/>
                    <a:pt x="13980" y="9964"/>
                  </a:cubicBezTo>
                  <a:cubicBezTo>
                    <a:pt x="13878" y="9964"/>
                    <a:pt x="13775" y="10047"/>
                    <a:pt x="13813" y="10161"/>
                  </a:cubicBezTo>
                  <a:cubicBezTo>
                    <a:pt x="14578" y="12589"/>
                    <a:pt x="11662" y="14251"/>
                    <a:pt x="9069" y="14251"/>
                  </a:cubicBezTo>
                  <a:cubicBezTo>
                    <a:pt x="7579" y="14251"/>
                    <a:pt x="6195" y="13701"/>
                    <a:pt x="5678" y="12432"/>
                  </a:cubicBezTo>
                  <a:cubicBezTo>
                    <a:pt x="5655" y="12374"/>
                    <a:pt x="5603" y="12345"/>
                    <a:pt x="5554" y="12345"/>
                  </a:cubicBezTo>
                  <a:cubicBezTo>
                    <a:pt x="5505" y="12345"/>
                    <a:pt x="5458" y="12374"/>
                    <a:pt x="5447" y="12432"/>
                  </a:cubicBezTo>
                  <a:cubicBezTo>
                    <a:pt x="5084" y="13467"/>
                    <a:pt x="4152" y="13862"/>
                    <a:pt x="3163" y="13862"/>
                  </a:cubicBezTo>
                  <a:cubicBezTo>
                    <a:pt x="2890" y="13862"/>
                    <a:pt x="2612" y="13832"/>
                    <a:pt x="2341" y="13777"/>
                  </a:cubicBezTo>
                  <a:cubicBezTo>
                    <a:pt x="1553" y="13614"/>
                    <a:pt x="464" y="13244"/>
                    <a:pt x="116" y="12456"/>
                  </a:cubicBezTo>
                  <a:cubicBezTo>
                    <a:pt x="70" y="12525"/>
                    <a:pt x="47" y="12571"/>
                    <a:pt x="1" y="12618"/>
                  </a:cubicBezTo>
                  <a:cubicBezTo>
                    <a:pt x="441" y="13475"/>
                    <a:pt x="1762" y="13892"/>
                    <a:pt x="2619" y="14031"/>
                  </a:cubicBezTo>
                  <a:cubicBezTo>
                    <a:pt x="2816" y="14062"/>
                    <a:pt x="3012" y="14077"/>
                    <a:pt x="3205" y="14077"/>
                  </a:cubicBezTo>
                  <a:cubicBezTo>
                    <a:pt x="4199" y="14077"/>
                    <a:pt x="5116" y="13669"/>
                    <a:pt x="5563" y="12757"/>
                  </a:cubicBezTo>
                  <a:cubicBezTo>
                    <a:pt x="6221" y="14024"/>
                    <a:pt x="7662" y="14508"/>
                    <a:pt x="9081" y="14508"/>
                  </a:cubicBezTo>
                  <a:cubicBezTo>
                    <a:pt x="9661" y="14508"/>
                    <a:pt x="10237" y="14427"/>
                    <a:pt x="10754" y="14286"/>
                  </a:cubicBezTo>
                  <a:cubicBezTo>
                    <a:pt x="12538" y="13823"/>
                    <a:pt x="14833" y="12224"/>
                    <a:pt x="14137" y="10092"/>
                  </a:cubicBezTo>
                  <a:cubicBezTo>
                    <a:pt x="14114" y="10045"/>
                    <a:pt x="14091" y="10022"/>
                    <a:pt x="14068" y="9999"/>
                  </a:cubicBezTo>
                  <a:lnTo>
                    <a:pt x="14068" y="9999"/>
                  </a:lnTo>
                  <a:cubicBezTo>
                    <a:pt x="14335" y="10088"/>
                    <a:pt x="14617" y="10131"/>
                    <a:pt x="14899" y="10131"/>
                  </a:cubicBezTo>
                  <a:cubicBezTo>
                    <a:pt x="16157" y="10131"/>
                    <a:pt x="17431" y="9285"/>
                    <a:pt x="17544" y="7960"/>
                  </a:cubicBezTo>
                  <a:cubicBezTo>
                    <a:pt x="17696" y="6477"/>
                    <a:pt x="16149" y="6023"/>
                    <a:pt x="14820" y="6023"/>
                  </a:cubicBezTo>
                  <a:cubicBezTo>
                    <a:pt x="14529" y="6023"/>
                    <a:pt x="14248" y="6045"/>
                    <a:pt x="13998" y="6082"/>
                  </a:cubicBezTo>
                  <a:cubicBezTo>
                    <a:pt x="14949" y="4066"/>
                    <a:pt x="14253" y="1563"/>
                    <a:pt x="12214" y="474"/>
                  </a:cubicBezTo>
                  <a:cubicBezTo>
                    <a:pt x="11600" y="152"/>
                    <a:pt x="10942" y="0"/>
                    <a:pt x="1029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25"/>
          <p:cNvSpPr/>
          <p:nvPr/>
        </p:nvSpPr>
        <p:spPr>
          <a:xfrm>
            <a:off x="8583002" y="3394445"/>
            <a:ext cx="678600" cy="899600"/>
          </a:xfrm>
          <a:prstGeom prst="plus">
            <a:avLst>
              <a:gd name="adj" fmla="val 25000"/>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5"/>
          <p:cNvSpPr txBox="1">
            <a:spLocks noGrp="1"/>
          </p:cNvSpPr>
          <p:nvPr>
            <p:ph type="subTitle" idx="1"/>
          </p:nvPr>
        </p:nvSpPr>
        <p:spPr>
          <a:xfrm>
            <a:off x="2162575" y="2004451"/>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700" name="Google Shape;700;p25"/>
          <p:cNvSpPr txBox="1">
            <a:spLocks noGrp="1"/>
          </p:cNvSpPr>
          <p:nvPr>
            <p:ph type="subTitle" idx="2"/>
          </p:nvPr>
        </p:nvSpPr>
        <p:spPr>
          <a:xfrm>
            <a:off x="2162575" y="2427067"/>
            <a:ext cx="2211300" cy="9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701" name="Google Shape;701;p25"/>
          <p:cNvSpPr txBox="1">
            <a:spLocks noGrp="1"/>
          </p:cNvSpPr>
          <p:nvPr>
            <p:ph type="subTitle" idx="3"/>
          </p:nvPr>
        </p:nvSpPr>
        <p:spPr>
          <a:xfrm>
            <a:off x="2162575" y="4057751"/>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702" name="Google Shape;702;p25"/>
          <p:cNvSpPr txBox="1">
            <a:spLocks noGrp="1"/>
          </p:cNvSpPr>
          <p:nvPr>
            <p:ph type="subTitle" idx="4"/>
          </p:nvPr>
        </p:nvSpPr>
        <p:spPr>
          <a:xfrm>
            <a:off x="2162575" y="4480367"/>
            <a:ext cx="2211300" cy="9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703" name="Google Shape;703;p25"/>
          <p:cNvSpPr txBox="1">
            <a:spLocks noGrp="1"/>
          </p:cNvSpPr>
          <p:nvPr>
            <p:ph type="subTitle" idx="5"/>
          </p:nvPr>
        </p:nvSpPr>
        <p:spPr>
          <a:xfrm>
            <a:off x="5760725" y="2004451"/>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704" name="Google Shape;704;p25"/>
          <p:cNvSpPr txBox="1">
            <a:spLocks noGrp="1"/>
          </p:cNvSpPr>
          <p:nvPr>
            <p:ph type="subTitle" idx="6"/>
          </p:nvPr>
        </p:nvSpPr>
        <p:spPr>
          <a:xfrm>
            <a:off x="5760725" y="2427067"/>
            <a:ext cx="2211300" cy="9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705" name="Google Shape;705;p25"/>
          <p:cNvSpPr txBox="1">
            <a:spLocks noGrp="1"/>
          </p:cNvSpPr>
          <p:nvPr>
            <p:ph type="subTitle" idx="7"/>
          </p:nvPr>
        </p:nvSpPr>
        <p:spPr>
          <a:xfrm>
            <a:off x="5760725" y="4057751"/>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706" name="Google Shape;706;p25"/>
          <p:cNvSpPr txBox="1">
            <a:spLocks noGrp="1"/>
          </p:cNvSpPr>
          <p:nvPr>
            <p:ph type="subTitle" idx="8"/>
          </p:nvPr>
        </p:nvSpPr>
        <p:spPr>
          <a:xfrm>
            <a:off x="5760725" y="4480367"/>
            <a:ext cx="2211300" cy="9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707"/>
        <p:cNvGrpSpPr/>
        <p:nvPr/>
      </p:nvGrpSpPr>
      <p:grpSpPr>
        <a:xfrm>
          <a:off x="0" y="0"/>
          <a:ext cx="0" cy="0"/>
          <a:chOff x="0" y="0"/>
          <a:chExt cx="0" cy="0"/>
        </a:xfrm>
      </p:grpSpPr>
      <p:sp>
        <p:nvSpPr>
          <p:cNvPr id="708" name="Google Shape;708;p26"/>
          <p:cNvSpPr txBox="1">
            <a:spLocks noGrp="1"/>
          </p:cNvSpPr>
          <p:nvPr>
            <p:ph type="title"/>
          </p:nvPr>
        </p:nvSpPr>
        <p:spPr>
          <a:xfrm>
            <a:off x="713225" y="719367"/>
            <a:ext cx="7717500" cy="637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ru-RU" smtClean="0"/>
              <a:t>Образец заголовка</a:t>
            </a:r>
            <a:endParaRPr/>
          </a:p>
        </p:txBody>
      </p:sp>
      <p:sp>
        <p:nvSpPr>
          <p:cNvPr id="709" name="Google Shape;709;p26"/>
          <p:cNvSpPr txBox="1">
            <a:spLocks noGrp="1"/>
          </p:cNvSpPr>
          <p:nvPr>
            <p:ph type="subTitle" idx="1"/>
          </p:nvPr>
        </p:nvSpPr>
        <p:spPr>
          <a:xfrm>
            <a:off x="1974525" y="1812717"/>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710" name="Google Shape;710;p26"/>
          <p:cNvSpPr txBox="1">
            <a:spLocks noGrp="1"/>
          </p:cNvSpPr>
          <p:nvPr>
            <p:ph type="subTitle" idx="2"/>
          </p:nvPr>
        </p:nvSpPr>
        <p:spPr>
          <a:xfrm>
            <a:off x="1974525" y="2235333"/>
            <a:ext cx="2211300" cy="70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711" name="Google Shape;711;p26"/>
          <p:cNvSpPr txBox="1">
            <a:spLocks noGrp="1"/>
          </p:cNvSpPr>
          <p:nvPr>
            <p:ph type="subTitle" idx="3"/>
          </p:nvPr>
        </p:nvSpPr>
        <p:spPr>
          <a:xfrm>
            <a:off x="1974525" y="4610651"/>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712" name="Google Shape;712;p26"/>
          <p:cNvSpPr txBox="1">
            <a:spLocks noGrp="1"/>
          </p:cNvSpPr>
          <p:nvPr>
            <p:ph type="subTitle" idx="4"/>
          </p:nvPr>
        </p:nvSpPr>
        <p:spPr>
          <a:xfrm>
            <a:off x="1974525" y="5033267"/>
            <a:ext cx="2211300" cy="70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713" name="Google Shape;713;p26"/>
          <p:cNvSpPr txBox="1">
            <a:spLocks noGrp="1"/>
          </p:cNvSpPr>
          <p:nvPr>
            <p:ph type="subTitle" idx="5"/>
          </p:nvPr>
        </p:nvSpPr>
        <p:spPr>
          <a:xfrm>
            <a:off x="1974525" y="3211684"/>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714" name="Google Shape;714;p26"/>
          <p:cNvSpPr txBox="1">
            <a:spLocks noGrp="1"/>
          </p:cNvSpPr>
          <p:nvPr>
            <p:ph type="subTitle" idx="6"/>
          </p:nvPr>
        </p:nvSpPr>
        <p:spPr>
          <a:xfrm>
            <a:off x="1974525" y="3634300"/>
            <a:ext cx="2211300" cy="70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715" name="Google Shape;715;p26"/>
          <p:cNvSpPr txBox="1">
            <a:spLocks noGrp="1"/>
          </p:cNvSpPr>
          <p:nvPr>
            <p:ph type="subTitle" idx="7"/>
          </p:nvPr>
        </p:nvSpPr>
        <p:spPr>
          <a:xfrm>
            <a:off x="5741275" y="1812717"/>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716" name="Google Shape;716;p26"/>
          <p:cNvSpPr txBox="1">
            <a:spLocks noGrp="1"/>
          </p:cNvSpPr>
          <p:nvPr>
            <p:ph type="subTitle" idx="8"/>
          </p:nvPr>
        </p:nvSpPr>
        <p:spPr>
          <a:xfrm>
            <a:off x="5741275" y="2235333"/>
            <a:ext cx="2211300" cy="70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717" name="Google Shape;717;p26"/>
          <p:cNvSpPr txBox="1">
            <a:spLocks noGrp="1"/>
          </p:cNvSpPr>
          <p:nvPr>
            <p:ph type="subTitle" idx="9"/>
          </p:nvPr>
        </p:nvSpPr>
        <p:spPr>
          <a:xfrm>
            <a:off x="5741275" y="4610651"/>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718" name="Google Shape;718;p26"/>
          <p:cNvSpPr txBox="1">
            <a:spLocks noGrp="1"/>
          </p:cNvSpPr>
          <p:nvPr>
            <p:ph type="subTitle" idx="13"/>
          </p:nvPr>
        </p:nvSpPr>
        <p:spPr>
          <a:xfrm>
            <a:off x="5741275" y="5033267"/>
            <a:ext cx="2211300" cy="70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sp>
        <p:nvSpPr>
          <p:cNvPr id="719" name="Google Shape;719;p26"/>
          <p:cNvSpPr txBox="1">
            <a:spLocks noGrp="1"/>
          </p:cNvSpPr>
          <p:nvPr>
            <p:ph type="subTitle" idx="14"/>
          </p:nvPr>
        </p:nvSpPr>
        <p:spPr>
          <a:xfrm>
            <a:off x="5741275" y="3211684"/>
            <a:ext cx="22113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1pPr>
            <a:lvl2pPr lvl="1"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2pPr>
            <a:lvl3pPr lvl="2"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3pPr>
            <a:lvl4pPr lvl="3"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4pPr>
            <a:lvl5pPr lvl="4"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5pPr>
            <a:lvl6pPr lvl="5"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6pPr>
            <a:lvl7pPr lvl="6"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7pPr>
            <a:lvl8pPr lvl="7"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8pPr>
            <a:lvl9pPr lvl="8" rtl="0">
              <a:lnSpc>
                <a:spcPct val="100000"/>
              </a:lnSpc>
              <a:spcBef>
                <a:spcPts val="0"/>
              </a:spcBef>
              <a:spcAft>
                <a:spcPts val="0"/>
              </a:spcAft>
              <a:buClr>
                <a:schemeClr val="accent2"/>
              </a:buClr>
              <a:buSzPts val="2400"/>
              <a:buFont typeface="Staatliches"/>
              <a:buNone/>
              <a:defRPr sz="2400">
                <a:solidFill>
                  <a:schemeClr val="accent2"/>
                </a:solidFill>
                <a:latin typeface="Staatliches"/>
                <a:ea typeface="Staatliches"/>
                <a:cs typeface="Staatliches"/>
                <a:sym typeface="Staatliches"/>
              </a:defRPr>
            </a:lvl9pPr>
          </a:lstStyle>
          <a:p>
            <a:r>
              <a:rPr lang="ru-RU" smtClean="0"/>
              <a:t>Образец подзаголовка</a:t>
            </a:r>
            <a:endParaRPr/>
          </a:p>
        </p:txBody>
      </p:sp>
      <p:sp>
        <p:nvSpPr>
          <p:cNvPr id="720" name="Google Shape;720;p26"/>
          <p:cNvSpPr txBox="1">
            <a:spLocks noGrp="1"/>
          </p:cNvSpPr>
          <p:nvPr>
            <p:ph type="subTitle" idx="15"/>
          </p:nvPr>
        </p:nvSpPr>
        <p:spPr>
          <a:xfrm>
            <a:off x="5741275" y="3634300"/>
            <a:ext cx="2211300" cy="70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r>
              <a:rPr lang="ru-RU" smtClean="0"/>
              <a:t>Образец подзаголовка</a:t>
            </a:r>
            <a:endParaRPr/>
          </a:p>
        </p:txBody>
      </p:sp>
      <p:grpSp>
        <p:nvGrpSpPr>
          <p:cNvPr id="2" name="Google Shape;721;p26"/>
          <p:cNvGrpSpPr/>
          <p:nvPr/>
        </p:nvGrpSpPr>
        <p:grpSpPr>
          <a:xfrm>
            <a:off x="8430726" y="1775701"/>
            <a:ext cx="1005353" cy="704401"/>
            <a:chOff x="8430725" y="1331775"/>
            <a:chExt cx="1005353" cy="528301"/>
          </a:xfrm>
        </p:grpSpPr>
        <p:sp>
          <p:nvSpPr>
            <p:cNvPr id="722" name="Google Shape;722;p26"/>
            <p:cNvSpPr/>
            <p:nvPr/>
          </p:nvSpPr>
          <p:spPr>
            <a:xfrm>
              <a:off x="8430725" y="1343531"/>
              <a:ext cx="1002348" cy="504440"/>
            </a:xfrm>
            <a:custGeom>
              <a:avLst/>
              <a:gdLst/>
              <a:ahLst/>
              <a:cxnLst/>
              <a:rect l="l" t="t" r="r" b="b"/>
              <a:pathLst>
                <a:path w="23020" h="11585" extrusionOk="0">
                  <a:moveTo>
                    <a:pt x="9809" y="1"/>
                  </a:moveTo>
                  <a:cubicBezTo>
                    <a:pt x="9533" y="1"/>
                    <a:pt x="9240" y="34"/>
                    <a:pt x="8929" y="105"/>
                  </a:cubicBezTo>
                  <a:cubicBezTo>
                    <a:pt x="6611" y="615"/>
                    <a:pt x="5870" y="3141"/>
                    <a:pt x="6681" y="5134"/>
                  </a:cubicBezTo>
                  <a:cubicBezTo>
                    <a:pt x="6866" y="5042"/>
                    <a:pt x="7075" y="4995"/>
                    <a:pt x="7283" y="4972"/>
                  </a:cubicBezTo>
                  <a:cubicBezTo>
                    <a:pt x="7446" y="4972"/>
                    <a:pt x="7446" y="5204"/>
                    <a:pt x="7283" y="5227"/>
                  </a:cubicBezTo>
                  <a:cubicBezTo>
                    <a:pt x="7005" y="5227"/>
                    <a:pt x="6750" y="5320"/>
                    <a:pt x="6519" y="5436"/>
                  </a:cubicBezTo>
                  <a:cubicBezTo>
                    <a:pt x="6519" y="5436"/>
                    <a:pt x="6519" y="5459"/>
                    <a:pt x="6519" y="5459"/>
                  </a:cubicBezTo>
                  <a:cubicBezTo>
                    <a:pt x="6519" y="5486"/>
                    <a:pt x="6503" y="5497"/>
                    <a:pt x="6485" y="5497"/>
                  </a:cubicBezTo>
                  <a:cubicBezTo>
                    <a:pt x="6472" y="5497"/>
                    <a:pt x="6459" y="5491"/>
                    <a:pt x="6449" y="5482"/>
                  </a:cubicBezTo>
                  <a:cubicBezTo>
                    <a:pt x="6333" y="5551"/>
                    <a:pt x="6241" y="5644"/>
                    <a:pt x="6125" y="5737"/>
                  </a:cubicBezTo>
                  <a:cubicBezTo>
                    <a:pt x="6114" y="5747"/>
                    <a:pt x="6100" y="5752"/>
                    <a:pt x="6085" y="5752"/>
                  </a:cubicBezTo>
                  <a:cubicBezTo>
                    <a:pt x="6034" y="5752"/>
                    <a:pt x="5973" y="5698"/>
                    <a:pt x="6009" y="5644"/>
                  </a:cubicBezTo>
                  <a:cubicBezTo>
                    <a:pt x="6125" y="5505"/>
                    <a:pt x="6264" y="5389"/>
                    <a:pt x="6403" y="5296"/>
                  </a:cubicBezTo>
                  <a:cubicBezTo>
                    <a:pt x="6222" y="4482"/>
                    <a:pt x="4716" y="4021"/>
                    <a:pt x="3997" y="4021"/>
                  </a:cubicBezTo>
                  <a:cubicBezTo>
                    <a:pt x="3980" y="4021"/>
                    <a:pt x="3963" y="4021"/>
                    <a:pt x="3946" y="4022"/>
                  </a:cubicBezTo>
                  <a:cubicBezTo>
                    <a:pt x="3320" y="4068"/>
                    <a:pt x="2741" y="4416"/>
                    <a:pt x="2486" y="5018"/>
                  </a:cubicBezTo>
                  <a:cubicBezTo>
                    <a:pt x="2185" y="5690"/>
                    <a:pt x="2857" y="6386"/>
                    <a:pt x="3320" y="6757"/>
                  </a:cubicBezTo>
                  <a:cubicBezTo>
                    <a:pt x="3413" y="6826"/>
                    <a:pt x="3344" y="7011"/>
                    <a:pt x="3205" y="7011"/>
                  </a:cubicBezTo>
                  <a:cubicBezTo>
                    <a:pt x="3152" y="7007"/>
                    <a:pt x="3099" y="7004"/>
                    <a:pt x="3044" y="7004"/>
                  </a:cubicBezTo>
                  <a:cubicBezTo>
                    <a:pt x="1791" y="7004"/>
                    <a:pt x="1" y="8250"/>
                    <a:pt x="1466" y="9538"/>
                  </a:cubicBezTo>
                  <a:cubicBezTo>
                    <a:pt x="1863" y="9879"/>
                    <a:pt x="2392" y="10017"/>
                    <a:pt x="2933" y="10017"/>
                  </a:cubicBezTo>
                  <a:cubicBezTo>
                    <a:pt x="3531" y="10017"/>
                    <a:pt x="4144" y="9850"/>
                    <a:pt x="4618" y="9607"/>
                  </a:cubicBezTo>
                  <a:cubicBezTo>
                    <a:pt x="4639" y="9600"/>
                    <a:pt x="4657" y="9597"/>
                    <a:pt x="4673" y="9597"/>
                  </a:cubicBezTo>
                  <a:cubicBezTo>
                    <a:pt x="4713" y="9597"/>
                    <a:pt x="4741" y="9614"/>
                    <a:pt x="4757" y="9630"/>
                  </a:cubicBezTo>
                  <a:cubicBezTo>
                    <a:pt x="4780" y="9630"/>
                    <a:pt x="4827" y="9630"/>
                    <a:pt x="4850" y="9677"/>
                  </a:cubicBezTo>
                  <a:cubicBezTo>
                    <a:pt x="5883" y="11140"/>
                    <a:pt x="7857" y="11584"/>
                    <a:pt x="9581" y="11584"/>
                  </a:cubicBezTo>
                  <a:cubicBezTo>
                    <a:pt x="9713" y="11584"/>
                    <a:pt x="9843" y="11582"/>
                    <a:pt x="9972" y="11577"/>
                  </a:cubicBezTo>
                  <a:cubicBezTo>
                    <a:pt x="11779" y="11484"/>
                    <a:pt x="13494" y="10673"/>
                    <a:pt x="14375" y="9028"/>
                  </a:cubicBezTo>
                  <a:cubicBezTo>
                    <a:pt x="14213" y="8981"/>
                    <a:pt x="14074" y="8935"/>
                    <a:pt x="13935" y="8889"/>
                  </a:cubicBezTo>
                  <a:cubicBezTo>
                    <a:pt x="13865" y="8842"/>
                    <a:pt x="13888" y="8750"/>
                    <a:pt x="13958" y="8750"/>
                  </a:cubicBezTo>
                  <a:cubicBezTo>
                    <a:pt x="14259" y="8773"/>
                    <a:pt x="14537" y="8842"/>
                    <a:pt x="14815" y="8842"/>
                  </a:cubicBezTo>
                  <a:cubicBezTo>
                    <a:pt x="14868" y="8847"/>
                    <a:pt x="14922" y="8849"/>
                    <a:pt x="14977" y="8849"/>
                  </a:cubicBezTo>
                  <a:cubicBezTo>
                    <a:pt x="15208" y="8849"/>
                    <a:pt x="15448" y="8815"/>
                    <a:pt x="15673" y="8796"/>
                  </a:cubicBezTo>
                  <a:cubicBezTo>
                    <a:pt x="15679" y="8795"/>
                    <a:pt x="15686" y="8794"/>
                    <a:pt x="15692" y="8794"/>
                  </a:cubicBezTo>
                  <a:cubicBezTo>
                    <a:pt x="15814" y="8794"/>
                    <a:pt x="15828" y="9006"/>
                    <a:pt x="15696" y="9028"/>
                  </a:cubicBezTo>
                  <a:cubicBezTo>
                    <a:pt x="15534" y="9074"/>
                    <a:pt x="15348" y="9097"/>
                    <a:pt x="15163" y="9097"/>
                  </a:cubicBezTo>
                  <a:cubicBezTo>
                    <a:pt x="16041" y="9975"/>
                    <a:pt x="17527" y="10442"/>
                    <a:pt x="18944" y="10442"/>
                  </a:cubicBezTo>
                  <a:cubicBezTo>
                    <a:pt x="19808" y="10442"/>
                    <a:pt x="20646" y="10268"/>
                    <a:pt x="21304" y="9908"/>
                  </a:cubicBezTo>
                  <a:cubicBezTo>
                    <a:pt x="22625" y="9167"/>
                    <a:pt x="23019" y="7405"/>
                    <a:pt x="21722" y="6455"/>
                  </a:cubicBezTo>
                  <a:cubicBezTo>
                    <a:pt x="21222" y="6086"/>
                    <a:pt x="20660" y="5919"/>
                    <a:pt x="20095" y="5919"/>
                  </a:cubicBezTo>
                  <a:cubicBezTo>
                    <a:pt x="19559" y="5919"/>
                    <a:pt x="19019" y="6069"/>
                    <a:pt x="18523" y="6339"/>
                  </a:cubicBezTo>
                  <a:cubicBezTo>
                    <a:pt x="18639" y="6432"/>
                    <a:pt x="18755" y="6525"/>
                    <a:pt x="18825" y="6641"/>
                  </a:cubicBezTo>
                  <a:cubicBezTo>
                    <a:pt x="18907" y="6740"/>
                    <a:pt x="18813" y="6827"/>
                    <a:pt x="18719" y="6827"/>
                  </a:cubicBezTo>
                  <a:cubicBezTo>
                    <a:pt x="18681" y="6827"/>
                    <a:pt x="18643" y="6813"/>
                    <a:pt x="18616" y="6780"/>
                  </a:cubicBezTo>
                  <a:cubicBezTo>
                    <a:pt x="18315" y="6363"/>
                    <a:pt x="17898" y="6131"/>
                    <a:pt x="17365" y="6038"/>
                  </a:cubicBezTo>
                  <a:cubicBezTo>
                    <a:pt x="17295" y="6015"/>
                    <a:pt x="17318" y="5922"/>
                    <a:pt x="17388" y="5922"/>
                  </a:cubicBezTo>
                  <a:cubicBezTo>
                    <a:pt x="17424" y="5919"/>
                    <a:pt x="17459" y="5918"/>
                    <a:pt x="17494" y="5918"/>
                  </a:cubicBezTo>
                  <a:cubicBezTo>
                    <a:pt x="17732" y="5918"/>
                    <a:pt x="17954" y="5984"/>
                    <a:pt x="18176" y="6084"/>
                  </a:cubicBezTo>
                  <a:cubicBezTo>
                    <a:pt x="18176" y="6084"/>
                    <a:pt x="18176" y="6061"/>
                    <a:pt x="18199" y="6038"/>
                  </a:cubicBezTo>
                  <a:cubicBezTo>
                    <a:pt x="18570" y="5436"/>
                    <a:pt x="18964" y="4810"/>
                    <a:pt x="18755" y="4068"/>
                  </a:cubicBezTo>
                  <a:cubicBezTo>
                    <a:pt x="18547" y="3280"/>
                    <a:pt x="17828" y="2909"/>
                    <a:pt x="17063" y="2770"/>
                  </a:cubicBezTo>
                  <a:cubicBezTo>
                    <a:pt x="16891" y="2741"/>
                    <a:pt x="16721" y="2726"/>
                    <a:pt x="16554" y="2726"/>
                  </a:cubicBezTo>
                  <a:cubicBezTo>
                    <a:pt x="15553" y="2726"/>
                    <a:pt x="14653" y="3237"/>
                    <a:pt x="13958" y="3952"/>
                  </a:cubicBezTo>
                  <a:cubicBezTo>
                    <a:pt x="13972" y="4067"/>
                    <a:pt x="13871" y="4146"/>
                    <a:pt x="13781" y="4146"/>
                  </a:cubicBezTo>
                  <a:cubicBezTo>
                    <a:pt x="13726" y="4146"/>
                    <a:pt x="13674" y="4116"/>
                    <a:pt x="13657" y="4045"/>
                  </a:cubicBezTo>
                  <a:cubicBezTo>
                    <a:pt x="13102" y="2032"/>
                    <a:pt x="11965" y="1"/>
                    <a:pt x="9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8430725" y="1331775"/>
              <a:ext cx="1005353" cy="528301"/>
            </a:xfrm>
            <a:custGeom>
              <a:avLst/>
              <a:gdLst/>
              <a:ahLst/>
              <a:cxnLst/>
              <a:rect l="l" t="t" r="r" b="b"/>
              <a:pathLst>
                <a:path w="23089" h="12133" extrusionOk="0">
                  <a:moveTo>
                    <a:pt x="9773" y="254"/>
                  </a:moveTo>
                  <a:cubicBezTo>
                    <a:pt x="11958" y="254"/>
                    <a:pt x="13100" y="2273"/>
                    <a:pt x="13657" y="4292"/>
                  </a:cubicBezTo>
                  <a:cubicBezTo>
                    <a:pt x="13676" y="4368"/>
                    <a:pt x="13733" y="4401"/>
                    <a:pt x="13792" y="4401"/>
                  </a:cubicBezTo>
                  <a:cubicBezTo>
                    <a:pt x="13876" y="4401"/>
                    <a:pt x="13962" y="4332"/>
                    <a:pt x="13935" y="4222"/>
                  </a:cubicBezTo>
                  <a:cubicBezTo>
                    <a:pt x="14653" y="3504"/>
                    <a:pt x="15543" y="2974"/>
                    <a:pt x="16561" y="2974"/>
                  </a:cubicBezTo>
                  <a:cubicBezTo>
                    <a:pt x="16725" y="2974"/>
                    <a:pt x="16893" y="2988"/>
                    <a:pt x="17063" y="3017"/>
                  </a:cubicBezTo>
                  <a:cubicBezTo>
                    <a:pt x="17805" y="3179"/>
                    <a:pt x="18547" y="3527"/>
                    <a:pt x="18755" y="4315"/>
                  </a:cubicBezTo>
                  <a:cubicBezTo>
                    <a:pt x="18964" y="5057"/>
                    <a:pt x="18547" y="5682"/>
                    <a:pt x="18176" y="6308"/>
                  </a:cubicBezTo>
                  <a:cubicBezTo>
                    <a:pt x="18176" y="6308"/>
                    <a:pt x="18153" y="6331"/>
                    <a:pt x="18153" y="6354"/>
                  </a:cubicBezTo>
                  <a:cubicBezTo>
                    <a:pt x="17921" y="6239"/>
                    <a:pt x="17643" y="6169"/>
                    <a:pt x="17365" y="6169"/>
                  </a:cubicBezTo>
                  <a:cubicBezTo>
                    <a:pt x="17295" y="6169"/>
                    <a:pt x="17295" y="6285"/>
                    <a:pt x="17365" y="6285"/>
                  </a:cubicBezTo>
                  <a:cubicBezTo>
                    <a:pt x="17874" y="6378"/>
                    <a:pt x="18292" y="6609"/>
                    <a:pt x="18616" y="7027"/>
                  </a:cubicBezTo>
                  <a:cubicBezTo>
                    <a:pt x="18644" y="7068"/>
                    <a:pt x="18682" y="7085"/>
                    <a:pt x="18719" y="7085"/>
                  </a:cubicBezTo>
                  <a:cubicBezTo>
                    <a:pt x="18806" y="7085"/>
                    <a:pt x="18890" y="6992"/>
                    <a:pt x="18825" y="6911"/>
                  </a:cubicBezTo>
                  <a:cubicBezTo>
                    <a:pt x="18732" y="6772"/>
                    <a:pt x="18616" y="6679"/>
                    <a:pt x="18500" y="6586"/>
                  </a:cubicBezTo>
                  <a:cubicBezTo>
                    <a:pt x="19007" y="6327"/>
                    <a:pt x="19552" y="6183"/>
                    <a:pt x="20087" y="6183"/>
                  </a:cubicBezTo>
                  <a:cubicBezTo>
                    <a:pt x="20654" y="6183"/>
                    <a:pt x="21210" y="6345"/>
                    <a:pt x="21698" y="6702"/>
                  </a:cubicBezTo>
                  <a:cubicBezTo>
                    <a:pt x="22996" y="7675"/>
                    <a:pt x="22625" y="9437"/>
                    <a:pt x="21304" y="10155"/>
                  </a:cubicBezTo>
                  <a:cubicBezTo>
                    <a:pt x="20643" y="10516"/>
                    <a:pt x="19801" y="10690"/>
                    <a:pt x="18933" y="10690"/>
                  </a:cubicBezTo>
                  <a:cubicBezTo>
                    <a:pt x="17517" y="10690"/>
                    <a:pt x="16030" y="10229"/>
                    <a:pt x="15140" y="9367"/>
                  </a:cubicBezTo>
                  <a:cubicBezTo>
                    <a:pt x="15348" y="9344"/>
                    <a:pt x="15534" y="9344"/>
                    <a:pt x="15696" y="9298"/>
                  </a:cubicBezTo>
                  <a:cubicBezTo>
                    <a:pt x="15835" y="9275"/>
                    <a:pt x="15812" y="9043"/>
                    <a:pt x="15673" y="9043"/>
                  </a:cubicBezTo>
                  <a:cubicBezTo>
                    <a:pt x="15372" y="9089"/>
                    <a:pt x="15093" y="9112"/>
                    <a:pt x="14815" y="9112"/>
                  </a:cubicBezTo>
                  <a:cubicBezTo>
                    <a:pt x="14514" y="9112"/>
                    <a:pt x="14236" y="9043"/>
                    <a:pt x="13958" y="9020"/>
                  </a:cubicBezTo>
                  <a:cubicBezTo>
                    <a:pt x="13952" y="9017"/>
                    <a:pt x="13946" y="9017"/>
                    <a:pt x="13940" y="9017"/>
                  </a:cubicBezTo>
                  <a:cubicBezTo>
                    <a:pt x="13885" y="9017"/>
                    <a:pt x="13871" y="9114"/>
                    <a:pt x="13935" y="9135"/>
                  </a:cubicBezTo>
                  <a:cubicBezTo>
                    <a:pt x="14051" y="9205"/>
                    <a:pt x="14213" y="9251"/>
                    <a:pt x="14375" y="9298"/>
                  </a:cubicBezTo>
                  <a:cubicBezTo>
                    <a:pt x="13494" y="10943"/>
                    <a:pt x="11779" y="11754"/>
                    <a:pt x="9972" y="11824"/>
                  </a:cubicBezTo>
                  <a:cubicBezTo>
                    <a:pt x="9808" y="11832"/>
                    <a:pt x="9641" y="11836"/>
                    <a:pt x="9472" y="11836"/>
                  </a:cubicBezTo>
                  <a:cubicBezTo>
                    <a:pt x="7756" y="11836"/>
                    <a:pt x="5842" y="11381"/>
                    <a:pt x="4850" y="9947"/>
                  </a:cubicBezTo>
                  <a:cubicBezTo>
                    <a:pt x="4827" y="9900"/>
                    <a:pt x="4780" y="9900"/>
                    <a:pt x="4757" y="9900"/>
                  </a:cubicBezTo>
                  <a:cubicBezTo>
                    <a:pt x="4730" y="9873"/>
                    <a:pt x="4703" y="9862"/>
                    <a:pt x="4676" y="9862"/>
                  </a:cubicBezTo>
                  <a:cubicBezTo>
                    <a:pt x="4657" y="9862"/>
                    <a:pt x="4637" y="9867"/>
                    <a:pt x="4618" y="9877"/>
                  </a:cubicBezTo>
                  <a:cubicBezTo>
                    <a:pt x="4149" y="10118"/>
                    <a:pt x="3543" y="10283"/>
                    <a:pt x="2951" y="10283"/>
                  </a:cubicBezTo>
                  <a:cubicBezTo>
                    <a:pt x="2403" y="10283"/>
                    <a:pt x="1868" y="10141"/>
                    <a:pt x="1466" y="9784"/>
                  </a:cubicBezTo>
                  <a:cubicBezTo>
                    <a:pt x="1" y="8519"/>
                    <a:pt x="1791" y="7274"/>
                    <a:pt x="3044" y="7274"/>
                  </a:cubicBezTo>
                  <a:cubicBezTo>
                    <a:pt x="3098" y="7274"/>
                    <a:pt x="3152" y="7277"/>
                    <a:pt x="3205" y="7281"/>
                  </a:cubicBezTo>
                  <a:cubicBezTo>
                    <a:pt x="3344" y="7281"/>
                    <a:pt x="3413" y="7096"/>
                    <a:pt x="3320" y="7027"/>
                  </a:cubicBezTo>
                  <a:cubicBezTo>
                    <a:pt x="2857" y="6656"/>
                    <a:pt x="2185" y="5960"/>
                    <a:pt x="2486" y="5288"/>
                  </a:cubicBezTo>
                  <a:cubicBezTo>
                    <a:pt x="2741" y="4686"/>
                    <a:pt x="3297" y="4315"/>
                    <a:pt x="3946" y="4292"/>
                  </a:cubicBezTo>
                  <a:cubicBezTo>
                    <a:pt x="3963" y="4291"/>
                    <a:pt x="3980" y="4291"/>
                    <a:pt x="3997" y="4291"/>
                  </a:cubicBezTo>
                  <a:cubicBezTo>
                    <a:pt x="4715" y="4291"/>
                    <a:pt x="6199" y="4752"/>
                    <a:pt x="6403" y="5543"/>
                  </a:cubicBezTo>
                  <a:cubicBezTo>
                    <a:pt x="6241" y="5659"/>
                    <a:pt x="6125" y="5775"/>
                    <a:pt x="6009" y="5914"/>
                  </a:cubicBezTo>
                  <a:cubicBezTo>
                    <a:pt x="5976" y="5963"/>
                    <a:pt x="6013" y="6012"/>
                    <a:pt x="6062" y="6012"/>
                  </a:cubicBezTo>
                  <a:cubicBezTo>
                    <a:pt x="6082" y="6012"/>
                    <a:pt x="6104" y="6004"/>
                    <a:pt x="6125" y="5984"/>
                  </a:cubicBezTo>
                  <a:cubicBezTo>
                    <a:pt x="6217" y="5891"/>
                    <a:pt x="6333" y="5798"/>
                    <a:pt x="6449" y="5729"/>
                  </a:cubicBezTo>
                  <a:cubicBezTo>
                    <a:pt x="6459" y="5738"/>
                    <a:pt x="6468" y="5744"/>
                    <a:pt x="6478" y="5744"/>
                  </a:cubicBezTo>
                  <a:cubicBezTo>
                    <a:pt x="6491" y="5744"/>
                    <a:pt x="6505" y="5733"/>
                    <a:pt x="6519" y="5706"/>
                  </a:cubicBezTo>
                  <a:cubicBezTo>
                    <a:pt x="6519" y="5706"/>
                    <a:pt x="6519" y="5706"/>
                    <a:pt x="6519" y="5682"/>
                  </a:cubicBezTo>
                  <a:cubicBezTo>
                    <a:pt x="6750" y="5566"/>
                    <a:pt x="6982" y="5474"/>
                    <a:pt x="7283" y="5474"/>
                  </a:cubicBezTo>
                  <a:cubicBezTo>
                    <a:pt x="7416" y="5474"/>
                    <a:pt x="7422" y="5241"/>
                    <a:pt x="7301" y="5241"/>
                  </a:cubicBezTo>
                  <a:cubicBezTo>
                    <a:pt x="7295" y="5241"/>
                    <a:pt x="7289" y="5241"/>
                    <a:pt x="7283" y="5242"/>
                  </a:cubicBezTo>
                  <a:cubicBezTo>
                    <a:pt x="7075" y="5242"/>
                    <a:pt x="6866" y="5312"/>
                    <a:pt x="6681" y="5381"/>
                  </a:cubicBezTo>
                  <a:cubicBezTo>
                    <a:pt x="5870" y="3388"/>
                    <a:pt x="6611" y="862"/>
                    <a:pt x="8906" y="352"/>
                  </a:cubicBezTo>
                  <a:cubicBezTo>
                    <a:pt x="9212" y="285"/>
                    <a:pt x="9501" y="254"/>
                    <a:pt x="9773" y="254"/>
                  </a:cubicBezTo>
                  <a:close/>
                  <a:moveTo>
                    <a:pt x="9764" y="1"/>
                  </a:moveTo>
                  <a:cubicBezTo>
                    <a:pt x="9412" y="1"/>
                    <a:pt x="9060" y="48"/>
                    <a:pt x="8720" y="143"/>
                  </a:cubicBezTo>
                  <a:cubicBezTo>
                    <a:pt x="6658" y="700"/>
                    <a:pt x="5522" y="3133"/>
                    <a:pt x="6356" y="5080"/>
                  </a:cubicBezTo>
                  <a:cubicBezTo>
                    <a:pt x="5924" y="4404"/>
                    <a:pt x="4732" y="4047"/>
                    <a:pt x="3900" y="4047"/>
                  </a:cubicBezTo>
                  <a:cubicBezTo>
                    <a:pt x="3706" y="4047"/>
                    <a:pt x="3531" y="4067"/>
                    <a:pt x="3390" y="4106"/>
                  </a:cubicBezTo>
                  <a:cubicBezTo>
                    <a:pt x="1860" y="4547"/>
                    <a:pt x="1953" y="6030"/>
                    <a:pt x="2834" y="6980"/>
                  </a:cubicBezTo>
                  <a:cubicBezTo>
                    <a:pt x="1652" y="7073"/>
                    <a:pt x="215" y="8000"/>
                    <a:pt x="748" y="9321"/>
                  </a:cubicBezTo>
                  <a:cubicBezTo>
                    <a:pt x="1096" y="10164"/>
                    <a:pt x="1992" y="10474"/>
                    <a:pt x="2901" y="10474"/>
                  </a:cubicBezTo>
                  <a:cubicBezTo>
                    <a:pt x="3567" y="10474"/>
                    <a:pt x="4241" y="10307"/>
                    <a:pt x="4711" y="10062"/>
                  </a:cubicBezTo>
                  <a:cubicBezTo>
                    <a:pt x="5616" y="11678"/>
                    <a:pt x="7803" y="12133"/>
                    <a:pt x="9577" y="12133"/>
                  </a:cubicBezTo>
                  <a:cubicBezTo>
                    <a:pt x="9711" y="12133"/>
                    <a:pt x="9843" y="12130"/>
                    <a:pt x="9972" y="12125"/>
                  </a:cubicBezTo>
                  <a:cubicBezTo>
                    <a:pt x="11918" y="12032"/>
                    <a:pt x="13772" y="11152"/>
                    <a:pt x="14653" y="9367"/>
                  </a:cubicBezTo>
                  <a:cubicBezTo>
                    <a:pt x="14676" y="9367"/>
                    <a:pt x="14676" y="9344"/>
                    <a:pt x="14676" y="9344"/>
                  </a:cubicBezTo>
                  <a:lnTo>
                    <a:pt x="14769" y="9344"/>
                  </a:lnTo>
                  <a:cubicBezTo>
                    <a:pt x="14769" y="9390"/>
                    <a:pt x="14792" y="9414"/>
                    <a:pt x="14815" y="9460"/>
                  </a:cubicBezTo>
                  <a:cubicBezTo>
                    <a:pt x="15766" y="10572"/>
                    <a:pt x="17226" y="10850"/>
                    <a:pt x="18616" y="10943"/>
                  </a:cubicBezTo>
                  <a:cubicBezTo>
                    <a:pt x="18754" y="10950"/>
                    <a:pt x="18894" y="10953"/>
                    <a:pt x="19035" y="10953"/>
                  </a:cubicBezTo>
                  <a:cubicBezTo>
                    <a:pt x="20358" y="10953"/>
                    <a:pt x="21753" y="10628"/>
                    <a:pt x="22486" y="9414"/>
                  </a:cubicBezTo>
                  <a:cubicBezTo>
                    <a:pt x="23089" y="8394"/>
                    <a:pt x="22811" y="7212"/>
                    <a:pt x="21861" y="6517"/>
                  </a:cubicBezTo>
                  <a:cubicBezTo>
                    <a:pt x="21355" y="6149"/>
                    <a:pt x="20758" y="5975"/>
                    <a:pt x="20158" y="5975"/>
                  </a:cubicBezTo>
                  <a:cubicBezTo>
                    <a:pt x="19547" y="5975"/>
                    <a:pt x="18933" y="6155"/>
                    <a:pt x="18407" y="6493"/>
                  </a:cubicBezTo>
                  <a:cubicBezTo>
                    <a:pt x="18407" y="6493"/>
                    <a:pt x="18431" y="6470"/>
                    <a:pt x="18431" y="6447"/>
                  </a:cubicBezTo>
                  <a:cubicBezTo>
                    <a:pt x="19265" y="5173"/>
                    <a:pt x="19520" y="3712"/>
                    <a:pt x="17874" y="2994"/>
                  </a:cubicBezTo>
                  <a:cubicBezTo>
                    <a:pt x="17457" y="2806"/>
                    <a:pt x="17028" y="2719"/>
                    <a:pt x="16606" y="2719"/>
                  </a:cubicBezTo>
                  <a:cubicBezTo>
                    <a:pt x="15573" y="2719"/>
                    <a:pt x="14579" y="3238"/>
                    <a:pt x="13888" y="4060"/>
                  </a:cubicBezTo>
                  <a:cubicBezTo>
                    <a:pt x="13564" y="2855"/>
                    <a:pt x="13124" y="1604"/>
                    <a:pt x="12127" y="816"/>
                  </a:cubicBezTo>
                  <a:cubicBezTo>
                    <a:pt x="11456" y="275"/>
                    <a:pt x="10611" y="1"/>
                    <a:pt x="9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a:off x="9137375" y="1461531"/>
              <a:ext cx="119089" cy="146956"/>
            </a:xfrm>
            <a:custGeom>
              <a:avLst/>
              <a:gdLst/>
              <a:ahLst/>
              <a:cxnLst/>
              <a:rect l="l" t="t" r="r" b="b"/>
              <a:pathLst>
                <a:path w="2735" h="3375" extrusionOk="0">
                  <a:moveTo>
                    <a:pt x="289" y="0"/>
                  </a:moveTo>
                  <a:cubicBezTo>
                    <a:pt x="190" y="0"/>
                    <a:pt x="93" y="6"/>
                    <a:pt x="0" y="14"/>
                  </a:cubicBezTo>
                  <a:cubicBezTo>
                    <a:pt x="185" y="84"/>
                    <a:pt x="371" y="153"/>
                    <a:pt x="556" y="246"/>
                  </a:cubicBezTo>
                  <a:cubicBezTo>
                    <a:pt x="1785" y="918"/>
                    <a:pt x="1738" y="1984"/>
                    <a:pt x="1251" y="3004"/>
                  </a:cubicBezTo>
                  <a:cubicBezTo>
                    <a:pt x="1414" y="3073"/>
                    <a:pt x="1553" y="3189"/>
                    <a:pt x="1692" y="3282"/>
                  </a:cubicBezTo>
                  <a:cubicBezTo>
                    <a:pt x="1785" y="3305"/>
                    <a:pt x="1854" y="3328"/>
                    <a:pt x="1924" y="3374"/>
                  </a:cubicBezTo>
                  <a:cubicBezTo>
                    <a:pt x="1947" y="3351"/>
                    <a:pt x="1947" y="3351"/>
                    <a:pt x="1947" y="3328"/>
                  </a:cubicBezTo>
                  <a:cubicBezTo>
                    <a:pt x="2341" y="2726"/>
                    <a:pt x="2735" y="2077"/>
                    <a:pt x="2526" y="1358"/>
                  </a:cubicBezTo>
                  <a:cubicBezTo>
                    <a:pt x="2318" y="570"/>
                    <a:pt x="1576" y="199"/>
                    <a:pt x="834" y="60"/>
                  </a:cubicBezTo>
                  <a:cubicBezTo>
                    <a:pt x="643" y="16"/>
                    <a:pt x="462" y="0"/>
                    <a:pt x="289"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8913349" y="1355157"/>
              <a:ext cx="107985" cy="164547"/>
            </a:xfrm>
            <a:custGeom>
              <a:avLst/>
              <a:gdLst/>
              <a:ahLst/>
              <a:cxnLst/>
              <a:rect l="l" t="t" r="r" b="b"/>
              <a:pathLst>
                <a:path w="2480" h="3779" extrusionOk="0">
                  <a:moveTo>
                    <a:pt x="0" y="0"/>
                  </a:moveTo>
                  <a:cubicBezTo>
                    <a:pt x="394" y="394"/>
                    <a:pt x="765" y="835"/>
                    <a:pt x="1113" y="1321"/>
                  </a:cubicBezTo>
                  <a:cubicBezTo>
                    <a:pt x="1622" y="2086"/>
                    <a:pt x="1900" y="2944"/>
                    <a:pt x="2155" y="3778"/>
                  </a:cubicBezTo>
                  <a:cubicBezTo>
                    <a:pt x="2271" y="3685"/>
                    <a:pt x="2364" y="3569"/>
                    <a:pt x="2480" y="3454"/>
                  </a:cubicBezTo>
                  <a:cubicBezTo>
                    <a:pt x="2040" y="1994"/>
                    <a:pt x="1275" y="580"/>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a:off x="9145430" y="1601041"/>
              <a:ext cx="287642" cy="197030"/>
            </a:xfrm>
            <a:custGeom>
              <a:avLst/>
              <a:gdLst/>
              <a:ahLst/>
              <a:cxnLst/>
              <a:rect l="l" t="t" r="r" b="b"/>
              <a:pathLst>
                <a:path w="6606" h="4525" extrusionOk="0">
                  <a:moveTo>
                    <a:pt x="3652" y="1"/>
                  </a:moveTo>
                  <a:cubicBezTo>
                    <a:pt x="3265" y="1"/>
                    <a:pt x="2877" y="77"/>
                    <a:pt x="2503" y="217"/>
                  </a:cubicBezTo>
                  <a:lnTo>
                    <a:pt x="2573" y="217"/>
                  </a:lnTo>
                  <a:cubicBezTo>
                    <a:pt x="3917" y="356"/>
                    <a:pt x="5145" y="1816"/>
                    <a:pt x="4033" y="3044"/>
                  </a:cubicBezTo>
                  <a:cubicBezTo>
                    <a:pt x="3338" y="3832"/>
                    <a:pt x="1993" y="3994"/>
                    <a:pt x="997" y="4018"/>
                  </a:cubicBezTo>
                  <a:cubicBezTo>
                    <a:pt x="853" y="4027"/>
                    <a:pt x="713" y="4033"/>
                    <a:pt x="575" y="4033"/>
                  </a:cubicBezTo>
                  <a:cubicBezTo>
                    <a:pt x="381" y="4033"/>
                    <a:pt x="190" y="4021"/>
                    <a:pt x="0" y="3994"/>
                  </a:cubicBezTo>
                  <a:lnTo>
                    <a:pt x="0" y="3994"/>
                  </a:lnTo>
                  <a:cubicBezTo>
                    <a:pt x="771" y="4345"/>
                    <a:pt x="1672" y="4525"/>
                    <a:pt x="2545" y="4525"/>
                  </a:cubicBezTo>
                  <a:cubicBezTo>
                    <a:pt x="3404" y="4525"/>
                    <a:pt x="4235" y="4351"/>
                    <a:pt x="4890" y="3994"/>
                  </a:cubicBezTo>
                  <a:cubicBezTo>
                    <a:pt x="6211" y="3253"/>
                    <a:pt x="6605" y="1491"/>
                    <a:pt x="5308" y="541"/>
                  </a:cubicBezTo>
                  <a:cubicBezTo>
                    <a:pt x="4796" y="168"/>
                    <a:pt x="4226" y="1"/>
                    <a:pt x="3652"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a:off x="8893145" y="1335999"/>
              <a:ext cx="139292" cy="169554"/>
            </a:xfrm>
            <a:custGeom>
              <a:avLst/>
              <a:gdLst/>
              <a:ahLst/>
              <a:cxnLst/>
              <a:rect l="l" t="t" r="r" b="b"/>
              <a:pathLst>
                <a:path w="3199" h="3894" extrusionOk="0">
                  <a:moveTo>
                    <a:pt x="1" y="0"/>
                  </a:moveTo>
                  <a:lnTo>
                    <a:pt x="1" y="0"/>
                  </a:lnTo>
                  <a:cubicBezTo>
                    <a:pt x="163" y="139"/>
                    <a:pt x="325" y="301"/>
                    <a:pt x="464" y="440"/>
                  </a:cubicBezTo>
                  <a:cubicBezTo>
                    <a:pt x="1739" y="1020"/>
                    <a:pt x="2504" y="2434"/>
                    <a:pt x="2944" y="3894"/>
                  </a:cubicBezTo>
                  <a:cubicBezTo>
                    <a:pt x="3037" y="3824"/>
                    <a:pt x="3106" y="3755"/>
                    <a:pt x="3199" y="3685"/>
                  </a:cubicBezTo>
                  <a:cubicBezTo>
                    <a:pt x="2874" y="2573"/>
                    <a:pt x="2434" y="1437"/>
                    <a:pt x="1507" y="719"/>
                  </a:cubicBezTo>
                  <a:cubicBezTo>
                    <a:pt x="1067" y="348"/>
                    <a:pt x="534" y="11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9100015" y="1450646"/>
              <a:ext cx="179656" cy="161891"/>
            </a:xfrm>
            <a:custGeom>
              <a:avLst/>
              <a:gdLst/>
              <a:ahLst/>
              <a:cxnLst/>
              <a:rect l="l" t="t" r="r" b="b"/>
              <a:pathLst>
                <a:path w="4126" h="3718" extrusionOk="0">
                  <a:moveTo>
                    <a:pt x="1256" y="0"/>
                  </a:moveTo>
                  <a:cubicBezTo>
                    <a:pt x="826" y="0"/>
                    <a:pt x="401" y="88"/>
                    <a:pt x="1" y="241"/>
                  </a:cubicBezTo>
                  <a:cubicBezTo>
                    <a:pt x="99" y="224"/>
                    <a:pt x="198" y="217"/>
                    <a:pt x="297" y="217"/>
                  </a:cubicBezTo>
                  <a:cubicBezTo>
                    <a:pt x="479" y="217"/>
                    <a:pt x="663" y="242"/>
                    <a:pt x="858" y="287"/>
                  </a:cubicBezTo>
                  <a:cubicBezTo>
                    <a:pt x="955" y="270"/>
                    <a:pt x="1056" y="262"/>
                    <a:pt x="1160" y="262"/>
                  </a:cubicBezTo>
                  <a:cubicBezTo>
                    <a:pt x="1329" y="262"/>
                    <a:pt x="1506" y="282"/>
                    <a:pt x="1692" y="310"/>
                  </a:cubicBezTo>
                  <a:cubicBezTo>
                    <a:pt x="2434" y="449"/>
                    <a:pt x="3176" y="820"/>
                    <a:pt x="3384" y="1608"/>
                  </a:cubicBezTo>
                  <a:cubicBezTo>
                    <a:pt x="3593" y="2327"/>
                    <a:pt x="3199" y="2976"/>
                    <a:pt x="2805" y="3578"/>
                  </a:cubicBezTo>
                  <a:cubicBezTo>
                    <a:pt x="2805" y="3601"/>
                    <a:pt x="2805" y="3601"/>
                    <a:pt x="2782" y="3624"/>
                  </a:cubicBezTo>
                  <a:cubicBezTo>
                    <a:pt x="2712" y="3601"/>
                    <a:pt x="2643" y="3555"/>
                    <a:pt x="2550" y="3532"/>
                  </a:cubicBezTo>
                  <a:lnTo>
                    <a:pt x="2550" y="3532"/>
                  </a:lnTo>
                  <a:cubicBezTo>
                    <a:pt x="2662" y="3599"/>
                    <a:pt x="2752" y="3666"/>
                    <a:pt x="2862" y="3712"/>
                  </a:cubicBezTo>
                  <a:lnTo>
                    <a:pt x="2862" y="3712"/>
                  </a:lnTo>
                  <a:cubicBezTo>
                    <a:pt x="2822" y="3691"/>
                    <a:pt x="2934" y="3671"/>
                    <a:pt x="3106" y="3671"/>
                  </a:cubicBezTo>
                  <a:cubicBezTo>
                    <a:pt x="3894" y="2396"/>
                    <a:pt x="4126" y="982"/>
                    <a:pt x="2503" y="264"/>
                  </a:cubicBezTo>
                  <a:cubicBezTo>
                    <a:pt x="2093" y="82"/>
                    <a:pt x="1672" y="0"/>
                    <a:pt x="1256" y="0"/>
                  </a:cubicBezTo>
                  <a:close/>
                  <a:moveTo>
                    <a:pt x="2862" y="3712"/>
                  </a:moveTo>
                  <a:cubicBezTo>
                    <a:pt x="2865" y="3714"/>
                    <a:pt x="2869" y="3715"/>
                    <a:pt x="2874" y="3717"/>
                  </a:cubicBezTo>
                  <a:cubicBezTo>
                    <a:pt x="2870" y="3716"/>
                    <a:pt x="2866" y="3714"/>
                    <a:pt x="2862" y="3712"/>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a:off x="9104065" y="1591767"/>
              <a:ext cx="332012" cy="216972"/>
            </a:xfrm>
            <a:custGeom>
              <a:avLst/>
              <a:gdLst/>
              <a:ahLst/>
              <a:cxnLst/>
              <a:rect l="l" t="t" r="r" b="b"/>
              <a:pathLst>
                <a:path w="7625" h="4983" extrusionOk="0">
                  <a:moveTo>
                    <a:pt x="4707" y="0"/>
                  </a:moveTo>
                  <a:cubicBezTo>
                    <a:pt x="4154" y="0"/>
                    <a:pt x="3597" y="150"/>
                    <a:pt x="3106" y="430"/>
                  </a:cubicBezTo>
                  <a:lnTo>
                    <a:pt x="3453" y="430"/>
                  </a:lnTo>
                  <a:cubicBezTo>
                    <a:pt x="3827" y="290"/>
                    <a:pt x="4215" y="214"/>
                    <a:pt x="4602" y="214"/>
                  </a:cubicBezTo>
                  <a:cubicBezTo>
                    <a:pt x="5176" y="214"/>
                    <a:pt x="5746" y="381"/>
                    <a:pt x="6258" y="754"/>
                  </a:cubicBezTo>
                  <a:cubicBezTo>
                    <a:pt x="7555" y="1704"/>
                    <a:pt x="7161" y="3466"/>
                    <a:pt x="5840" y="4207"/>
                  </a:cubicBezTo>
                  <a:cubicBezTo>
                    <a:pt x="5185" y="4564"/>
                    <a:pt x="4354" y="4738"/>
                    <a:pt x="3495" y="4738"/>
                  </a:cubicBezTo>
                  <a:cubicBezTo>
                    <a:pt x="2622" y="4738"/>
                    <a:pt x="1721" y="4558"/>
                    <a:pt x="950" y="4207"/>
                  </a:cubicBezTo>
                  <a:cubicBezTo>
                    <a:pt x="626" y="4184"/>
                    <a:pt x="325" y="4138"/>
                    <a:pt x="0" y="4068"/>
                  </a:cubicBezTo>
                  <a:lnTo>
                    <a:pt x="0" y="4068"/>
                  </a:lnTo>
                  <a:cubicBezTo>
                    <a:pt x="904" y="4694"/>
                    <a:pt x="2063" y="4903"/>
                    <a:pt x="3175" y="4972"/>
                  </a:cubicBezTo>
                  <a:cubicBezTo>
                    <a:pt x="3311" y="4979"/>
                    <a:pt x="3449" y="4982"/>
                    <a:pt x="3588" y="4982"/>
                  </a:cubicBezTo>
                  <a:cubicBezTo>
                    <a:pt x="4894" y="4982"/>
                    <a:pt x="6289" y="4657"/>
                    <a:pt x="7022" y="3443"/>
                  </a:cubicBezTo>
                  <a:cubicBezTo>
                    <a:pt x="7625" y="2423"/>
                    <a:pt x="7347" y="1241"/>
                    <a:pt x="6397" y="546"/>
                  </a:cubicBezTo>
                  <a:cubicBezTo>
                    <a:pt x="5892" y="174"/>
                    <a:pt x="5301" y="0"/>
                    <a:pt x="4707"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730;p26"/>
          <p:cNvGrpSpPr/>
          <p:nvPr/>
        </p:nvGrpSpPr>
        <p:grpSpPr>
          <a:xfrm>
            <a:off x="-373850" y="3985833"/>
            <a:ext cx="1373021" cy="1010008"/>
            <a:chOff x="-373850" y="2989375"/>
            <a:chExt cx="1373021" cy="757506"/>
          </a:xfrm>
        </p:grpSpPr>
        <p:sp>
          <p:nvSpPr>
            <p:cNvPr id="731" name="Google Shape;731;p26"/>
            <p:cNvSpPr/>
            <p:nvPr/>
          </p:nvSpPr>
          <p:spPr>
            <a:xfrm>
              <a:off x="-366834" y="3004905"/>
              <a:ext cx="1321573" cy="724107"/>
            </a:xfrm>
            <a:custGeom>
              <a:avLst/>
              <a:gdLst/>
              <a:ahLst/>
              <a:cxnLst/>
              <a:rect l="l" t="t" r="r" b="b"/>
              <a:pathLst>
                <a:path w="22040" h="12076" extrusionOk="0">
                  <a:moveTo>
                    <a:pt x="8279" y="1"/>
                  </a:moveTo>
                  <a:cubicBezTo>
                    <a:pt x="8192" y="1"/>
                    <a:pt x="8105" y="3"/>
                    <a:pt x="8018" y="9"/>
                  </a:cubicBezTo>
                  <a:cubicBezTo>
                    <a:pt x="5655" y="171"/>
                    <a:pt x="4055" y="2396"/>
                    <a:pt x="4751" y="4644"/>
                  </a:cubicBezTo>
                  <a:lnTo>
                    <a:pt x="4774" y="4644"/>
                  </a:lnTo>
                  <a:cubicBezTo>
                    <a:pt x="4843" y="4667"/>
                    <a:pt x="4843" y="4760"/>
                    <a:pt x="4797" y="4760"/>
                  </a:cubicBezTo>
                  <a:cubicBezTo>
                    <a:pt x="4797" y="4821"/>
                    <a:pt x="4746" y="4863"/>
                    <a:pt x="4704" y="4863"/>
                  </a:cubicBezTo>
                  <a:cubicBezTo>
                    <a:pt x="4684" y="4863"/>
                    <a:pt x="4666" y="4852"/>
                    <a:pt x="4658" y="4829"/>
                  </a:cubicBezTo>
                  <a:cubicBezTo>
                    <a:pt x="4635" y="4806"/>
                    <a:pt x="4635" y="4783"/>
                    <a:pt x="4612" y="4760"/>
                  </a:cubicBezTo>
                  <a:cubicBezTo>
                    <a:pt x="4344" y="4717"/>
                    <a:pt x="4049" y="4694"/>
                    <a:pt x="3743" y="4694"/>
                  </a:cubicBezTo>
                  <a:cubicBezTo>
                    <a:pt x="2040" y="4694"/>
                    <a:pt x="1" y="5408"/>
                    <a:pt x="394" y="7471"/>
                  </a:cubicBezTo>
                  <a:cubicBezTo>
                    <a:pt x="664" y="8929"/>
                    <a:pt x="1831" y="9500"/>
                    <a:pt x="3080" y="9500"/>
                  </a:cubicBezTo>
                  <a:cubicBezTo>
                    <a:pt x="3757" y="9500"/>
                    <a:pt x="4457" y="9332"/>
                    <a:pt x="5052" y="9047"/>
                  </a:cubicBezTo>
                  <a:cubicBezTo>
                    <a:pt x="4959" y="8931"/>
                    <a:pt x="4867" y="8815"/>
                    <a:pt x="4774" y="8676"/>
                  </a:cubicBezTo>
                  <a:cubicBezTo>
                    <a:pt x="4741" y="8611"/>
                    <a:pt x="4801" y="8545"/>
                    <a:pt x="4863" y="8545"/>
                  </a:cubicBezTo>
                  <a:cubicBezTo>
                    <a:pt x="4889" y="8545"/>
                    <a:pt x="4916" y="8556"/>
                    <a:pt x="4936" y="8583"/>
                  </a:cubicBezTo>
                  <a:cubicBezTo>
                    <a:pt x="5191" y="8977"/>
                    <a:pt x="5539" y="9232"/>
                    <a:pt x="5956" y="9418"/>
                  </a:cubicBezTo>
                  <a:cubicBezTo>
                    <a:pt x="6117" y="9478"/>
                    <a:pt x="6050" y="9662"/>
                    <a:pt x="5923" y="9662"/>
                  </a:cubicBezTo>
                  <a:cubicBezTo>
                    <a:pt x="5904" y="9662"/>
                    <a:pt x="5884" y="9658"/>
                    <a:pt x="5863" y="9649"/>
                  </a:cubicBezTo>
                  <a:cubicBezTo>
                    <a:pt x="5631" y="9534"/>
                    <a:pt x="5446" y="9418"/>
                    <a:pt x="5261" y="9255"/>
                  </a:cubicBezTo>
                  <a:cubicBezTo>
                    <a:pt x="5261" y="9255"/>
                    <a:pt x="5237" y="9255"/>
                    <a:pt x="5237" y="9279"/>
                  </a:cubicBezTo>
                  <a:cubicBezTo>
                    <a:pt x="5284" y="9279"/>
                    <a:pt x="5330" y="9348"/>
                    <a:pt x="5307" y="9395"/>
                  </a:cubicBezTo>
                  <a:cubicBezTo>
                    <a:pt x="4595" y="10925"/>
                    <a:pt x="6130" y="11914"/>
                    <a:pt x="7448" y="11914"/>
                  </a:cubicBezTo>
                  <a:cubicBezTo>
                    <a:pt x="7547" y="11914"/>
                    <a:pt x="7645" y="11909"/>
                    <a:pt x="7740" y="11897"/>
                  </a:cubicBezTo>
                  <a:cubicBezTo>
                    <a:pt x="8621" y="11782"/>
                    <a:pt x="9363" y="11318"/>
                    <a:pt x="9733" y="10461"/>
                  </a:cubicBezTo>
                  <a:cubicBezTo>
                    <a:pt x="9750" y="10411"/>
                    <a:pt x="9784" y="10391"/>
                    <a:pt x="9823" y="10391"/>
                  </a:cubicBezTo>
                  <a:cubicBezTo>
                    <a:pt x="9892" y="10391"/>
                    <a:pt x="9973" y="10456"/>
                    <a:pt x="9988" y="10530"/>
                  </a:cubicBezTo>
                  <a:cubicBezTo>
                    <a:pt x="10041" y="11505"/>
                    <a:pt x="11112" y="12076"/>
                    <a:pt x="12112" y="12076"/>
                  </a:cubicBezTo>
                  <a:cubicBezTo>
                    <a:pt x="12871" y="12076"/>
                    <a:pt x="13589" y="11747"/>
                    <a:pt x="13789" y="11017"/>
                  </a:cubicBezTo>
                  <a:cubicBezTo>
                    <a:pt x="13809" y="10956"/>
                    <a:pt x="13860" y="10931"/>
                    <a:pt x="13913" y="10931"/>
                  </a:cubicBezTo>
                  <a:cubicBezTo>
                    <a:pt x="13981" y="10931"/>
                    <a:pt x="14054" y="10974"/>
                    <a:pt x="14067" y="11040"/>
                  </a:cubicBezTo>
                  <a:cubicBezTo>
                    <a:pt x="14550" y="11362"/>
                    <a:pt x="15051" y="11614"/>
                    <a:pt x="15629" y="11614"/>
                  </a:cubicBezTo>
                  <a:cubicBezTo>
                    <a:pt x="15717" y="11614"/>
                    <a:pt x="15807" y="11608"/>
                    <a:pt x="15898" y="11596"/>
                  </a:cubicBezTo>
                  <a:cubicBezTo>
                    <a:pt x="16709" y="11480"/>
                    <a:pt x="17312" y="10831"/>
                    <a:pt x="17219" y="9974"/>
                  </a:cubicBezTo>
                  <a:cubicBezTo>
                    <a:pt x="17219" y="9974"/>
                    <a:pt x="17219" y="9974"/>
                    <a:pt x="17219" y="9951"/>
                  </a:cubicBezTo>
                  <a:cubicBezTo>
                    <a:pt x="17196" y="9951"/>
                    <a:pt x="17196" y="9928"/>
                    <a:pt x="17196" y="9904"/>
                  </a:cubicBezTo>
                  <a:cubicBezTo>
                    <a:pt x="17140" y="9911"/>
                    <a:pt x="17082" y="9913"/>
                    <a:pt x="17024" y="9913"/>
                  </a:cubicBezTo>
                  <a:cubicBezTo>
                    <a:pt x="16865" y="9913"/>
                    <a:pt x="16700" y="9892"/>
                    <a:pt x="16547" y="9858"/>
                  </a:cubicBezTo>
                  <a:cubicBezTo>
                    <a:pt x="16454" y="9835"/>
                    <a:pt x="16500" y="9719"/>
                    <a:pt x="16593" y="9719"/>
                  </a:cubicBezTo>
                  <a:cubicBezTo>
                    <a:pt x="16708" y="9740"/>
                    <a:pt x="16827" y="9751"/>
                    <a:pt x="16947" y="9751"/>
                  </a:cubicBezTo>
                  <a:cubicBezTo>
                    <a:pt x="17093" y="9751"/>
                    <a:pt x="17241" y="9734"/>
                    <a:pt x="17381" y="9696"/>
                  </a:cubicBezTo>
                  <a:cubicBezTo>
                    <a:pt x="17590" y="9626"/>
                    <a:pt x="17775" y="9534"/>
                    <a:pt x="17984" y="9441"/>
                  </a:cubicBezTo>
                  <a:cubicBezTo>
                    <a:pt x="17991" y="9439"/>
                    <a:pt x="17998" y="9438"/>
                    <a:pt x="18005" y="9438"/>
                  </a:cubicBezTo>
                  <a:cubicBezTo>
                    <a:pt x="18089" y="9438"/>
                    <a:pt x="18162" y="9560"/>
                    <a:pt x="18076" y="9603"/>
                  </a:cubicBezTo>
                  <a:cubicBezTo>
                    <a:pt x="17891" y="9765"/>
                    <a:pt x="17659" y="9835"/>
                    <a:pt x="17428" y="9881"/>
                  </a:cubicBezTo>
                  <a:cubicBezTo>
                    <a:pt x="17451" y="9904"/>
                    <a:pt x="17474" y="9928"/>
                    <a:pt x="17474" y="9951"/>
                  </a:cubicBezTo>
                  <a:cubicBezTo>
                    <a:pt x="18170" y="10448"/>
                    <a:pt x="18985" y="10740"/>
                    <a:pt x="19831" y="10740"/>
                  </a:cubicBezTo>
                  <a:cubicBezTo>
                    <a:pt x="19972" y="10740"/>
                    <a:pt x="20113" y="10732"/>
                    <a:pt x="20255" y="10716"/>
                  </a:cubicBezTo>
                  <a:cubicBezTo>
                    <a:pt x="20857" y="10669"/>
                    <a:pt x="21877" y="10345"/>
                    <a:pt x="21947" y="9580"/>
                  </a:cubicBezTo>
                  <a:cubicBezTo>
                    <a:pt x="22039" y="8885"/>
                    <a:pt x="21321" y="8607"/>
                    <a:pt x="20765" y="8514"/>
                  </a:cubicBezTo>
                  <a:cubicBezTo>
                    <a:pt x="20695" y="8491"/>
                    <a:pt x="20672" y="8468"/>
                    <a:pt x="20649" y="8398"/>
                  </a:cubicBezTo>
                  <a:cubicBezTo>
                    <a:pt x="20633" y="8408"/>
                    <a:pt x="20617" y="8412"/>
                    <a:pt x="20602" y="8412"/>
                  </a:cubicBezTo>
                  <a:cubicBezTo>
                    <a:pt x="20511" y="8412"/>
                    <a:pt x="20456" y="8246"/>
                    <a:pt x="20556" y="8166"/>
                  </a:cubicBezTo>
                  <a:cubicBezTo>
                    <a:pt x="21483" y="7494"/>
                    <a:pt x="21599" y="6289"/>
                    <a:pt x="20788" y="5455"/>
                  </a:cubicBezTo>
                  <a:cubicBezTo>
                    <a:pt x="20369" y="5008"/>
                    <a:pt x="19833" y="4831"/>
                    <a:pt x="19281" y="4831"/>
                  </a:cubicBezTo>
                  <a:cubicBezTo>
                    <a:pt x="18916" y="4831"/>
                    <a:pt x="18543" y="4908"/>
                    <a:pt x="18192" y="5038"/>
                  </a:cubicBezTo>
                  <a:cubicBezTo>
                    <a:pt x="18262" y="5130"/>
                    <a:pt x="18355" y="5223"/>
                    <a:pt x="18401" y="5316"/>
                  </a:cubicBezTo>
                  <a:cubicBezTo>
                    <a:pt x="18452" y="5401"/>
                    <a:pt x="18378" y="5498"/>
                    <a:pt x="18298" y="5498"/>
                  </a:cubicBezTo>
                  <a:cubicBezTo>
                    <a:pt x="18270" y="5498"/>
                    <a:pt x="18240" y="5486"/>
                    <a:pt x="18215" y="5455"/>
                  </a:cubicBezTo>
                  <a:cubicBezTo>
                    <a:pt x="18053" y="5293"/>
                    <a:pt x="17914" y="5130"/>
                    <a:pt x="17729" y="4968"/>
                  </a:cubicBezTo>
                  <a:cubicBezTo>
                    <a:pt x="17567" y="4829"/>
                    <a:pt x="17358" y="4736"/>
                    <a:pt x="17173" y="4620"/>
                  </a:cubicBezTo>
                  <a:cubicBezTo>
                    <a:pt x="17103" y="4597"/>
                    <a:pt x="17149" y="4505"/>
                    <a:pt x="17219" y="4505"/>
                  </a:cubicBezTo>
                  <a:cubicBezTo>
                    <a:pt x="17404" y="4551"/>
                    <a:pt x="17613" y="4620"/>
                    <a:pt x="17798" y="4760"/>
                  </a:cubicBezTo>
                  <a:cubicBezTo>
                    <a:pt x="17798" y="4736"/>
                    <a:pt x="17798" y="4736"/>
                    <a:pt x="17798" y="4713"/>
                  </a:cubicBezTo>
                  <a:cubicBezTo>
                    <a:pt x="18163" y="3233"/>
                    <a:pt x="17028" y="1977"/>
                    <a:pt x="15560" y="1977"/>
                  </a:cubicBezTo>
                  <a:cubicBezTo>
                    <a:pt x="15534" y="1977"/>
                    <a:pt x="15507" y="1978"/>
                    <a:pt x="15481" y="1978"/>
                  </a:cubicBezTo>
                  <a:cubicBezTo>
                    <a:pt x="14276" y="2025"/>
                    <a:pt x="13418" y="2882"/>
                    <a:pt x="12908" y="3879"/>
                  </a:cubicBezTo>
                  <a:lnTo>
                    <a:pt x="12908" y="3948"/>
                  </a:lnTo>
                  <a:cubicBezTo>
                    <a:pt x="12908" y="4041"/>
                    <a:pt x="12833" y="4087"/>
                    <a:pt x="12758" y="4087"/>
                  </a:cubicBezTo>
                  <a:cubicBezTo>
                    <a:pt x="12682" y="4087"/>
                    <a:pt x="12607" y="4041"/>
                    <a:pt x="12607" y="3948"/>
                  </a:cubicBezTo>
                  <a:cubicBezTo>
                    <a:pt x="12718" y="1632"/>
                    <a:pt x="10432" y="1"/>
                    <a:pt x="8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a:off x="-373850" y="2989375"/>
              <a:ext cx="1373021" cy="757506"/>
            </a:xfrm>
            <a:custGeom>
              <a:avLst/>
              <a:gdLst/>
              <a:ahLst/>
              <a:cxnLst/>
              <a:rect l="l" t="t" r="r" b="b"/>
              <a:pathLst>
                <a:path w="22898" h="12633" extrusionOk="0">
                  <a:moveTo>
                    <a:pt x="8396" y="260"/>
                  </a:moveTo>
                  <a:cubicBezTo>
                    <a:pt x="10549" y="260"/>
                    <a:pt x="12835" y="1891"/>
                    <a:pt x="12724" y="4207"/>
                  </a:cubicBezTo>
                  <a:cubicBezTo>
                    <a:pt x="12724" y="4300"/>
                    <a:pt x="12799" y="4346"/>
                    <a:pt x="12875" y="4346"/>
                  </a:cubicBezTo>
                  <a:cubicBezTo>
                    <a:pt x="12950" y="4346"/>
                    <a:pt x="13025" y="4300"/>
                    <a:pt x="13025" y="4207"/>
                  </a:cubicBezTo>
                  <a:lnTo>
                    <a:pt x="13025" y="4138"/>
                  </a:lnTo>
                  <a:cubicBezTo>
                    <a:pt x="13535" y="3141"/>
                    <a:pt x="14393" y="2284"/>
                    <a:pt x="15598" y="2237"/>
                  </a:cubicBezTo>
                  <a:cubicBezTo>
                    <a:pt x="15624" y="2237"/>
                    <a:pt x="15651" y="2236"/>
                    <a:pt x="15677" y="2236"/>
                  </a:cubicBezTo>
                  <a:cubicBezTo>
                    <a:pt x="17145" y="2236"/>
                    <a:pt x="18280" y="3492"/>
                    <a:pt x="17915" y="4972"/>
                  </a:cubicBezTo>
                  <a:cubicBezTo>
                    <a:pt x="17915" y="4995"/>
                    <a:pt x="17915" y="4995"/>
                    <a:pt x="17915" y="5019"/>
                  </a:cubicBezTo>
                  <a:cubicBezTo>
                    <a:pt x="17730" y="4903"/>
                    <a:pt x="17521" y="4810"/>
                    <a:pt x="17336" y="4764"/>
                  </a:cubicBezTo>
                  <a:cubicBezTo>
                    <a:pt x="17266" y="4764"/>
                    <a:pt x="17220" y="4856"/>
                    <a:pt x="17290" y="4879"/>
                  </a:cubicBezTo>
                  <a:cubicBezTo>
                    <a:pt x="17475" y="4995"/>
                    <a:pt x="17684" y="5088"/>
                    <a:pt x="17846" y="5227"/>
                  </a:cubicBezTo>
                  <a:cubicBezTo>
                    <a:pt x="18031" y="5389"/>
                    <a:pt x="18170" y="5552"/>
                    <a:pt x="18332" y="5714"/>
                  </a:cubicBezTo>
                  <a:cubicBezTo>
                    <a:pt x="18357" y="5745"/>
                    <a:pt x="18387" y="5757"/>
                    <a:pt x="18415" y="5757"/>
                  </a:cubicBezTo>
                  <a:cubicBezTo>
                    <a:pt x="18495" y="5757"/>
                    <a:pt x="18569" y="5660"/>
                    <a:pt x="18518" y="5575"/>
                  </a:cubicBezTo>
                  <a:cubicBezTo>
                    <a:pt x="18472" y="5482"/>
                    <a:pt x="18379" y="5389"/>
                    <a:pt x="18309" y="5297"/>
                  </a:cubicBezTo>
                  <a:cubicBezTo>
                    <a:pt x="18660" y="5167"/>
                    <a:pt x="19033" y="5090"/>
                    <a:pt x="19398" y="5090"/>
                  </a:cubicBezTo>
                  <a:cubicBezTo>
                    <a:pt x="19950" y="5090"/>
                    <a:pt x="20486" y="5267"/>
                    <a:pt x="20905" y="5714"/>
                  </a:cubicBezTo>
                  <a:cubicBezTo>
                    <a:pt x="21716" y="6548"/>
                    <a:pt x="21600" y="7753"/>
                    <a:pt x="20673" y="8425"/>
                  </a:cubicBezTo>
                  <a:cubicBezTo>
                    <a:pt x="20573" y="8505"/>
                    <a:pt x="20628" y="8671"/>
                    <a:pt x="20719" y="8671"/>
                  </a:cubicBezTo>
                  <a:cubicBezTo>
                    <a:pt x="20734" y="8671"/>
                    <a:pt x="20750" y="8667"/>
                    <a:pt x="20766" y="8657"/>
                  </a:cubicBezTo>
                  <a:cubicBezTo>
                    <a:pt x="20789" y="8727"/>
                    <a:pt x="20812" y="8750"/>
                    <a:pt x="20882" y="8773"/>
                  </a:cubicBezTo>
                  <a:cubicBezTo>
                    <a:pt x="21438" y="8866"/>
                    <a:pt x="22156" y="9144"/>
                    <a:pt x="22064" y="9839"/>
                  </a:cubicBezTo>
                  <a:cubicBezTo>
                    <a:pt x="21994" y="10604"/>
                    <a:pt x="20974" y="10928"/>
                    <a:pt x="20372" y="10975"/>
                  </a:cubicBezTo>
                  <a:cubicBezTo>
                    <a:pt x="20233" y="10991"/>
                    <a:pt x="20094" y="10999"/>
                    <a:pt x="19956" y="10999"/>
                  </a:cubicBezTo>
                  <a:cubicBezTo>
                    <a:pt x="19119" y="10999"/>
                    <a:pt x="18287" y="10707"/>
                    <a:pt x="17591" y="10210"/>
                  </a:cubicBezTo>
                  <a:cubicBezTo>
                    <a:pt x="17591" y="10187"/>
                    <a:pt x="17568" y="10163"/>
                    <a:pt x="17545" y="10140"/>
                  </a:cubicBezTo>
                  <a:cubicBezTo>
                    <a:pt x="17776" y="10094"/>
                    <a:pt x="18008" y="10024"/>
                    <a:pt x="18193" y="9862"/>
                  </a:cubicBezTo>
                  <a:cubicBezTo>
                    <a:pt x="18279" y="9819"/>
                    <a:pt x="18206" y="9697"/>
                    <a:pt x="18122" y="9697"/>
                  </a:cubicBezTo>
                  <a:cubicBezTo>
                    <a:pt x="18115" y="9697"/>
                    <a:pt x="18108" y="9698"/>
                    <a:pt x="18101" y="9700"/>
                  </a:cubicBezTo>
                  <a:cubicBezTo>
                    <a:pt x="17892" y="9793"/>
                    <a:pt x="17707" y="9885"/>
                    <a:pt x="17498" y="9955"/>
                  </a:cubicBezTo>
                  <a:cubicBezTo>
                    <a:pt x="17358" y="9993"/>
                    <a:pt x="17210" y="10010"/>
                    <a:pt x="17064" y="10010"/>
                  </a:cubicBezTo>
                  <a:cubicBezTo>
                    <a:pt x="16944" y="10010"/>
                    <a:pt x="16825" y="9999"/>
                    <a:pt x="16710" y="9978"/>
                  </a:cubicBezTo>
                  <a:cubicBezTo>
                    <a:pt x="16617" y="9978"/>
                    <a:pt x="16571" y="10094"/>
                    <a:pt x="16664" y="10117"/>
                  </a:cubicBezTo>
                  <a:cubicBezTo>
                    <a:pt x="16817" y="10151"/>
                    <a:pt x="16982" y="10172"/>
                    <a:pt x="17141" y="10172"/>
                  </a:cubicBezTo>
                  <a:cubicBezTo>
                    <a:pt x="17199" y="10172"/>
                    <a:pt x="17257" y="10170"/>
                    <a:pt x="17313" y="10163"/>
                  </a:cubicBezTo>
                  <a:cubicBezTo>
                    <a:pt x="17313" y="10187"/>
                    <a:pt x="17313" y="10210"/>
                    <a:pt x="17336" y="10210"/>
                  </a:cubicBezTo>
                  <a:cubicBezTo>
                    <a:pt x="17336" y="10210"/>
                    <a:pt x="17336" y="10233"/>
                    <a:pt x="17336" y="10233"/>
                  </a:cubicBezTo>
                  <a:cubicBezTo>
                    <a:pt x="17429" y="11090"/>
                    <a:pt x="16826" y="11739"/>
                    <a:pt x="16015" y="11855"/>
                  </a:cubicBezTo>
                  <a:cubicBezTo>
                    <a:pt x="15924" y="11867"/>
                    <a:pt x="15834" y="11873"/>
                    <a:pt x="15746" y="11873"/>
                  </a:cubicBezTo>
                  <a:cubicBezTo>
                    <a:pt x="15168" y="11873"/>
                    <a:pt x="14667" y="11621"/>
                    <a:pt x="14184" y="11299"/>
                  </a:cubicBezTo>
                  <a:cubicBezTo>
                    <a:pt x="14171" y="11233"/>
                    <a:pt x="14098" y="11190"/>
                    <a:pt x="14030" y="11190"/>
                  </a:cubicBezTo>
                  <a:cubicBezTo>
                    <a:pt x="13977" y="11190"/>
                    <a:pt x="13926" y="11215"/>
                    <a:pt x="13906" y="11276"/>
                  </a:cubicBezTo>
                  <a:cubicBezTo>
                    <a:pt x="13706" y="12006"/>
                    <a:pt x="12988" y="12335"/>
                    <a:pt x="12229" y="12335"/>
                  </a:cubicBezTo>
                  <a:cubicBezTo>
                    <a:pt x="11229" y="12335"/>
                    <a:pt x="10158" y="11764"/>
                    <a:pt x="10105" y="10789"/>
                  </a:cubicBezTo>
                  <a:cubicBezTo>
                    <a:pt x="10090" y="10715"/>
                    <a:pt x="10009" y="10650"/>
                    <a:pt x="9940" y="10650"/>
                  </a:cubicBezTo>
                  <a:cubicBezTo>
                    <a:pt x="9901" y="10650"/>
                    <a:pt x="9867" y="10670"/>
                    <a:pt x="9850" y="10720"/>
                  </a:cubicBezTo>
                  <a:cubicBezTo>
                    <a:pt x="9480" y="11577"/>
                    <a:pt x="8738" y="12041"/>
                    <a:pt x="7857" y="12156"/>
                  </a:cubicBezTo>
                  <a:cubicBezTo>
                    <a:pt x="7762" y="12168"/>
                    <a:pt x="7664" y="12173"/>
                    <a:pt x="7565" y="12173"/>
                  </a:cubicBezTo>
                  <a:cubicBezTo>
                    <a:pt x="6247" y="12173"/>
                    <a:pt x="4712" y="11184"/>
                    <a:pt x="5424" y="9654"/>
                  </a:cubicBezTo>
                  <a:cubicBezTo>
                    <a:pt x="5447" y="9607"/>
                    <a:pt x="5401" y="9538"/>
                    <a:pt x="5354" y="9538"/>
                  </a:cubicBezTo>
                  <a:lnTo>
                    <a:pt x="5378" y="9514"/>
                  </a:lnTo>
                  <a:cubicBezTo>
                    <a:pt x="5563" y="9677"/>
                    <a:pt x="5772" y="9793"/>
                    <a:pt x="5980" y="9908"/>
                  </a:cubicBezTo>
                  <a:cubicBezTo>
                    <a:pt x="6001" y="9917"/>
                    <a:pt x="6021" y="9921"/>
                    <a:pt x="6040" y="9921"/>
                  </a:cubicBezTo>
                  <a:cubicBezTo>
                    <a:pt x="6167" y="9921"/>
                    <a:pt x="6234" y="9737"/>
                    <a:pt x="6073" y="9677"/>
                  </a:cubicBezTo>
                  <a:cubicBezTo>
                    <a:pt x="5656" y="9491"/>
                    <a:pt x="5308" y="9236"/>
                    <a:pt x="5053" y="8842"/>
                  </a:cubicBezTo>
                  <a:cubicBezTo>
                    <a:pt x="5033" y="8815"/>
                    <a:pt x="5006" y="8804"/>
                    <a:pt x="4980" y="8804"/>
                  </a:cubicBezTo>
                  <a:cubicBezTo>
                    <a:pt x="4918" y="8804"/>
                    <a:pt x="4858" y="8870"/>
                    <a:pt x="4891" y="8935"/>
                  </a:cubicBezTo>
                  <a:cubicBezTo>
                    <a:pt x="4984" y="9074"/>
                    <a:pt x="5076" y="9190"/>
                    <a:pt x="5169" y="9306"/>
                  </a:cubicBezTo>
                  <a:cubicBezTo>
                    <a:pt x="4574" y="9591"/>
                    <a:pt x="3874" y="9759"/>
                    <a:pt x="3197" y="9759"/>
                  </a:cubicBezTo>
                  <a:cubicBezTo>
                    <a:pt x="1948" y="9759"/>
                    <a:pt x="781" y="9188"/>
                    <a:pt x="511" y="7730"/>
                  </a:cubicBezTo>
                  <a:cubicBezTo>
                    <a:pt x="115" y="5653"/>
                    <a:pt x="2184" y="4961"/>
                    <a:pt x="3894" y="4961"/>
                  </a:cubicBezTo>
                  <a:cubicBezTo>
                    <a:pt x="4187" y="4961"/>
                    <a:pt x="4470" y="4981"/>
                    <a:pt x="4729" y="5019"/>
                  </a:cubicBezTo>
                  <a:cubicBezTo>
                    <a:pt x="4752" y="5042"/>
                    <a:pt x="4752" y="5065"/>
                    <a:pt x="4775" y="5088"/>
                  </a:cubicBezTo>
                  <a:cubicBezTo>
                    <a:pt x="4783" y="5111"/>
                    <a:pt x="4801" y="5122"/>
                    <a:pt x="4821" y="5122"/>
                  </a:cubicBezTo>
                  <a:cubicBezTo>
                    <a:pt x="4863" y="5122"/>
                    <a:pt x="4914" y="5080"/>
                    <a:pt x="4914" y="5019"/>
                  </a:cubicBezTo>
                  <a:cubicBezTo>
                    <a:pt x="4960" y="4995"/>
                    <a:pt x="4960" y="4926"/>
                    <a:pt x="4891" y="4903"/>
                  </a:cubicBezTo>
                  <a:lnTo>
                    <a:pt x="4868" y="4903"/>
                  </a:lnTo>
                  <a:cubicBezTo>
                    <a:pt x="4172" y="2655"/>
                    <a:pt x="5772" y="430"/>
                    <a:pt x="8135" y="268"/>
                  </a:cubicBezTo>
                  <a:cubicBezTo>
                    <a:pt x="8222" y="262"/>
                    <a:pt x="8309" y="260"/>
                    <a:pt x="8396" y="260"/>
                  </a:cubicBezTo>
                  <a:close/>
                  <a:moveTo>
                    <a:pt x="8417" y="0"/>
                  </a:moveTo>
                  <a:cubicBezTo>
                    <a:pt x="8175" y="0"/>
                    <a:pt x="7933" y="19"/>
                    <a:pt x="7695" y="59"/>
                  </a:cubicBezTo>
                  <a:cubicBezTo>
                    <a:pt x="5493" y="407"/>
                    <a:pt x="3825" y="2701"/>
                    <a:pt x="4659" y="4856"/>
                  </a:cubicBezTo>
                  <a:cubicBezTo>
                    <a:pt x="4208" y="4737"/>
                    <a:pt x="3743" y="4665"/>
                    <a:pt x="3283" y="4665"/>
                  </a:cubicBezTo>
                  <a:cubicBezTo>
                    <a:pt x="2585" y="4665"/>
                    <a:pt x="1900" y="4831"/>
                    <a:pt x="1299" y="5250"/>
                  </a:cubicBezTo>
                  <a:cubicBezTo>
                    <a:pt x="511" y="5830"/>
                    <a:pt x="1" y="6780"/>
                    <a:pt x="186" y="7776"/>
                  </a:cubicBezTo>
                  <a:cubicBezTo>
                    <a:pt x="467" y="9382"/>
                    <a:pt x="1827" y="10085"/>
                    <a:pt x="3244" y="10085"/>
                  </a:cubicBezTo>
                  <a:cubicBezTo>
                    <a:pt x="3935" y="10085"/>
                    <a:pt x="4639" y="9918"/>
                    <a:pt x="5238" y="9607"/>
                  </a:cubicBezTo>
                  <a:lnTo>
                    <a:pt x="5238" y="9607"/>
                  </a:lnTo>
                  <a:cubicBezTo>
                    <a:pt x="4566" y="10928"/>
                    <a:pt x="5656" y="12133"/>
                    <a:pt x="6953" y="12411"/>
                  </a:cubicBezTo>
                  <a:cubicBezTo>
                    <a:pt x="7139" y="12445"/>
                    <a:pt x="7326" y="12462"/>
                    <a:pt x="7512" y="12462"/>
                  </a:cubicBezTo>
                  <a:cubicBezTo>
                    <a:pt x="8466" y="12462"/>
                    <a:pt x="9392" y="12021"/>
                    <a:pt x="9897" y="11206"/>
                  </a:cubicBezTo>
                  <a:cubicBezTo>
                    <a:pt x="10186" y="12124"/>
                    <a:pt x="11224" y="12632"/>
                    <a:pt x="12214" y="12632"/>
                  </a:cubicBezTo>
                  <a:cubicBezTo>
                    <a:pt x="13050" y="12632"/>
                    <a:pt x="13851" y="12270"/>
                    <a:pt x="14138" y="11484"/>
                  </a:cubicBezTo>
                  <a:cubicBezTo>
                    <a:pt x="14622" y="11847"/>
                    <a:pt x="15221" y="12120"/>
                    <a:pt x="15831" y="12120"/>
                  </a:cubicBezTo>
                  <a:cubicBezTo>
                    <a:pt x="16040" y="12120"/>
                    <a:pt x="16249" y="12088"/>
                    <a:pt x="16455" y="12017"/>
                  </a:cubicBezTo>
                  <a:cubicBezTo>
                    <a:pt x="17127" y="11786"/>
                    <a:pt x="17614" y="11160"/>
                    <a:pt x="17614" y="10465"/>
                  </a:cubicBezTo>
                  <a:cubicBezTo>
                    <a:pt x="18291" y="10962"/>
                    <a:pt x="19222" y="11311"/>
                    <a:pt x="20110" y="11311"/>
                  </a:cubicBezTo>
                  <a:cubicBezTo>
                    <a:pt x="20712" y="11311"/>
                    <a:pt x="21294" y="11150"/>
                    <a:pt x="21762" y="10766"/>
                  </a:cubicBezTo>
                  <a:cubicBezTo>
                    <a:pt x="22898" y="9862"/>
                    <a:pt x="22272" y="8773"/>
                    <a:pt x="21021" y="8495"/>
                  </a:cubicBezTo>
                  <a:cubicBezTo>
                    <a:pt x="21832" y="7846"/>
                    <a:pt x="21948" y="6618"/>
                    <a:pt x="21299" y="5783"/>
                  </a:cubicBezTo>
                  <a:cubicBezTo>
                    <a:pt x="20842" y="5170"/>
                    <a:pt x="20166" y="4890"/>
                    <a:pt x="19465" y="4890"/>
                  </a:cubicBezTo>
                  <a:cubicBezTo>
                    <a:pt x="19027" y="4890"/>
                    <a:pt x="18580" y="4999"/>
                    <a:pt x="18170" y="5204"/>
                  </a:cubicBezTo>
                  <a:cubicBezTo>
                    <a:pt x="18170" y="5181"/>
                    <a:pt x="18147" y="5158"/>
                    <a:pt x="18124" y="5158"/>
                  </a:cubicBezTo>
                  <a:cubicBezTo>
                    <a:pt x="18170" y="5134"/>
                    <a:pt x="18193" y="5111"/>
                    <a:pt x="18193" y="5065"/>
                  </a:cubicBezTo>
                  <a:cubicBezTo>
                    <a:pt x="18564" y="3628"/>
                    <a:pt x="17660" y="2261"/>
                    <a:pt x="16200" y="2006"/>
                  </a:cubicBezTo>
                  <a:cubicBezTo>
                    <a:pt x="16033" y="1975"/>
                    <a:pt x="15869" y="1960"/>
                    <a:pt x="15707" y="1960"/>
                  </a:cubicBezTo>
                  <a:cubicBezTo>
                    <a:pt x="14543" y="1960"/>
                    <a:pt x="13534" y="2729"/>
                    <a:pt x="13025" y="3767"/>
                  </a:cubicBezTo>
                  <a:cubicBezTo>
                    <a:pt x="12838" y="1537"/>
                    <a:pt x="10588" y="0"/>
                    <a:pt x="8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a:off x="723994" y="3294821"/>
              <a:ext cx="202913" cy="195598"/>
            </a:xfrm>
            <a:custGeom>
              <a:avLst/>
              <a:gdLst/>
              <a:ahLst/>
              <a:cxnLst/>
              <a:rect l="l" t="t" r="r" b="b"/>
              <a:pathLst>
                <a:path w="3384" h="3262" extrusionOk="0">
                  <a:moveTo>
                    <a:pt x="1119" y="1"/>
                  </a:moveTo>
                  <a:cubicBezTo>
                    <a:pt x="743" y="1"/>
                    <a:pt x="358" y="85"/>
                    <a:pt x="0" y="226"/>
                  </a:cubicBezTo>
                  <a:cubicBezTo>
                    <a:pt x="23" y="226"/>
                    <a:pt x="23" y="249"/>
                    <a:pt x="47" y="249"/>
                  </a:cubicBezTo>
                  <a:cubicBezTo>
                    <a:pt x="788" y="272"/>
                    <a:pt x="1437" y="481"/>
                    <a:pt x="1808" y="1083"/>
                  </a:cubicBezTo>
                  <a:cubicBezTo>
                    <a:pt x="2109" y="1616"/>
                    <a:pt x="2063" y="2103"/>
                    <a:pt x="1808" y="2520"/>
                  </a:cubicBezTo>
                  <a:cubicBezTo>
                    <a:pt x="2109" y="2729"/>
                    <a:pt x="2341" y="2984"/>
                    <a:pt x="2457" y="3262"/>
                  </a:cubicBezTo>
                  <a:cubicBezTo>
                    <a:pt x="3314" y="2566"/>
                    <a:pt x="3384" y="1408"/>
                    <a:pt x="2596" y="620"/>
                  </a:cubicBezTo>
                  <a:cubicBezTo>
                    <a:pt x="2197" y="180"/>
                    <a:pt x="1667" y="1"/>
                    <a:pt x="111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a:off x="612825" y="3130466"/>
              <a:ext cx="105654" cy="180727"/>
            </a:xfrm>
            <a:custGeom>
              <a:avLst/>
              <a:gdLst/>
              <a:ahLst/>
              <a:cxnLst/>
              <a:rect l="l" t="t" r="r" b="b"/>
              <a:pathLst>
                <a:path w="1762" h="3014" extrusionOk="0">
                  <a:moveTo>
                    <a:pt x="0" y="0"/>
                  </a:moveTo>
                  <a:lnTo>
                    <a:pt x="0" y="0"/>
                  </a:lnTo>
                  <a:cubicBezTo>
                    <a:pt x="441" y="951"/>
                    <a:pt x="487" y="1460"/>
                    <a:pt x="464" y="2573"/>
                  </a:cubicBezTo>
                  <a:cubicBezTo>
                    <a:pt x="485" y="2569"/>
                    <a:pt x="507" y="2567"/>
                    <a:pt x="528" y="2567"/>
                  </a:cubicBezTo>
                  <a:cubicBezTo>
                    <a:pt x="852" y="2567"/>
                    <a:pt x="1210" y="3014"/>
                    <a:pt x="1531" y="3014"/>
                  </a:cubicBezTo>
                  <a:cubicBezTo>
                    <a:pt x="1538" y="3014"/>
                    <a:pt x="1546" y="3014"/>
                    <a:pt x="1553" y="3013"/>
                  </a:cubicBezTo>
                  <a:cubicBezTo>
                    <a:pt x="1507" y="2967"/>
                    <a:pt x="1460" y="2920"/>
                    <a:pt x="1414" y="2874"/>
                  </a:cubicBezTo>
                  <a:cubicBezTo>
                    <a:pt x="1229" y="2735"/>
                    <a:pt x="1020" y="2642"/>
                    <a:pt x="835" y="2526"/>
                  </a:cubicBezTo>
                  <a:cubicBezTo>
                    <a:pt x="765" y="2503"/>
                    <a:pt x="811" y="2411"/>
                    <a:pt x="881" y="2411"/>
                  </a:cubicBezTo>
                  <a:cubicBezTo>
                    <a:pt x="1066" y="2457"/>
                    <a:pt x="1275" y="2550"/>
                    <a:pt x="1460" y="2666"/>
                  </a:cubicBezTo>
                  <a:cubicBezTo>
                    <a:pt x="1460" y="2642"/>
                    <a:pt x="1460" y="2642"/>
                    <a:pt x="1460" y="2619"/>
                  </a:cubicBezTo>
                  <a:cubicBezTo>
                    <a:pt x="1762" y="1414"/>
                    <a:pt x="1066" y="371"/>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6"/>
            <p:cNvSpPr/>
            <p:nvPr/>
          </p:nvSpPr>
          <p:spPr>
            <a:xfrm>
              <a:off x="566954" y="3597390"/>
              <a:ext cx="104275" cy="104275"/>
            </a:xfrm>
            <a:custGeom>
              <a:avLst/>
              <a:gdLst/>
              <a:ahLst/>
              <a:cxnLst/>
              <a:rect l="l" t="t" r="r" b="b"/>
              <a:pathLst>
                <a:path w="1739" h="1739" extrusionOk="0">
                  <a:moveTo>
                    <a:pt x="1159" y="0"/>
                  </a:moveTo>
                  <a:cubicBezTo>
                    <a:pt x="858" y="649"/>
                    <a:pt x="487" y="1229"/>
                    <a:pt x="0" y="1738"/>
                  </a:cubicBezTo>
                  <a:cubicBezTo>
                    <a:pt x="116" y="1738"/>
                    <a:pt x="209" y="1738"/>
                    <a:pt x="325" y="1715"/>
                  </a:cubicBezTo>
                  <a:cubicBezTo>
                    <a:pt x="1113" y="1599"/>
                    <a:pt x="1739" y="950"/>
                    <a:pt x="1646" y="139"/>
                  </a:cubicBezTo>
                  <a:cubicBezTo>
                    <a:pt x="1576" y="93"/>
                    <a:pt x="1484" y="70"/>
                    <a:pt x="1414" y="23"/>
                  </a:cubicBezTo>
                  <a:cubicBezTo>
                    <a:pt x="1321" y="23"/>
                    <a:pt x="1229" y="23"/>
                    <a:pt x="1159"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6"/>
            <p:cNvSpPr/>
            <p:nvPr/>
          </p:nvSpPr>
          <p:spPr>
            <a:xfrm>
              <a:off x="711462" y="3515362"/>
              <a:ext cx="243268" cy="133536"/>
            </a:xfrm>
            <a:custGeom>
              <a:avLst/>
              <a:gdLst/>
              <a:ahLst/>
              <a:cxnLst/>
              <a:rect l="l" t="t" r="r" b="b"/>
              <a:pathLst>
                <a:path w="4057" h="2227" extrusionOk="0">
                  <a:moveTo>
                    <a:pt x="2782" y="1"/>
                  </a:moveTo>
                  <a:cubicBezTo>
                    <a:pt x="2782" y="279"/>
                    <a:pt x="2689" y="603"/>
                    <a:pt x="2434" y="974"/>
                  </a:cubicBezTo>
                  <a:cubicBezTo>
                    <a:pt x="1967" y="1625"/>
                    <a:pt x="1379" y="1855"/>
                    <a:pt x="750" y="1855"/>
                  </a:cubicBezTo>
                  <a:cubicBezTo>
                    <a:pt x="505" y="1855"/>
                    <a:pt x="254" y="1821"/>
                    <a:pt x="1" y="1762"/>
                  </a:cubicBezTo>
                  <a:lnTo>
                    <a:pt x="1" y="1762"/>
                  </a:lnTo>
                  <a:cubicBezTo>
                    <a:pt x="576" y="2050"/>
                    <a:pt x="1214" y="2226"/>
                    <a:pt x="1864" y="2226"/>
                  </a:cubicBezTo>
                  <a:cubicBezTo>
                    <a:pt x="1999" y="2226"/>
                    <a:pt x="2136" y="2219"/>
                    <a:pt x="2272" y="2203"/>
                  </a:cubicBezTo>
                  <a:cubicBezTo>
                    <a:pt x="2874" y="2156"/>
                    <a:pt x="3894" y="1855"/>
                    <a:pt x="3964" y="1067"/>
                  </a:cubicBezTo>
                  <a:cubicBezTo>
                    <a:pt x="4056" y="372"/>
                    <a:pt x="3338" y="94"/>
                    <a:pt x="2782"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a:off x="555861" y="3109599"/>
              <a:ext cx="443303" cy="606281"/>
            </a:xfrm>
            <a:custGeom>
              <a:avLst/>
              <a:gdLst/>
              <a:ahLst/>
              <a:cxnLst/>
              <a:rect l="l" t="t" r="r" b="b"/>
              <a:pathLst>
                <a:path w="7393" h="10111" extrusionOk="0">
                  <a:moveTo>
                    <a:pt x="765" y="1"/>
                  </a:moveTo>
                  <a:lnTo>
                    <a:pt x="765" y="1"/>
                  </a:lnTo>
                  <a:cubicBezTo>
                    <a:pt x="834" y="117"/>
                    <a:pt x="904" y="232"/>
                    <a:pt x="950" y="348"/>
                  </a:cubicBezTo>
                  <a:cubicBezTo>
                    <a:pt x="2016" y="719"/>
                    <a:pt x="2712" y="1762"/>
                    <a:pt x="2410" y="2967"/>
                  </a:cubicBezTo>
                  <a:cubicBezTo>
                    <a:pt x="2410" y="2990"/>
                    <a:pt x="2410" y="2990"/>
                    <a:pt x="2410" y="3014"/>
                  </a:cubicBezTo>
                  <a:cubicBezTo>
                    <a:pt x="2225" y="2874"/>
                    <a:pt x="2016" y="2805"/>
                    <a:pt x="1831" y="2759"/>
                  </a:cubicBezTo>
                  <a:cubicBezTo>
                    <a:pt x="1761" y="2759"/>
                    <a:pt x="1715" y="2851"/>
                    <a:pt x="1785" y="2874"/>
                  </a:cubicBezTo>
                  <a:cubicBezTo>
                    <a:pt x="1970" y="2990"/>
                    <a:pt x="2179" y="3083"/>
                    <a:pt x="2364" y="3222"/>
                  </a:cubicBezTo>
                  <a:cubicBezTo>
                    <a:pt x="2410" y="3268"/>
                    <a:pt x="2457" y="3315"/>
                    <a:pt x="2503" y="3361"/>
                  </a:cubicBezTo>
                  <a:cubicBezTo>
                    <a:pt x="2619" y="3338"/>
                    <a:pt x="2735" y="3338"/>
                    <a:pt x="2851" y="3338"/>
                  </a:cubicBezTo>
                  <a:cubicBezTo>
                    <a:pt x="2827" y="3338"/>
                    <a:pt x="2827" y="3315"/>
                    <a:pt x="2804" y="3315"/>
                  </a:cubicBezTo>
                  <a:cubicBezTo>
                    <a:pt x="3162" y="3174"/>
                    <a:pt x="3547" y="3090"/>
                    <a:pt x="3924" y="3090"/>
                  </a:cubicBezTo>
                  <a:cubicBezTo>
                    <a:pt x="4475" y="3090"/>
                    <a:pt x="5010" y="3269"/>
                    <a:pt x="5423" y="3709"/>
                  </a:cubicBezTo>
                  <a:cubicBezTo>
                    <a:pt x="6188" y="4497"/>
                    <a:pt x="6118" y="5655"/>
                    <a:pt x="5284" y="6351"/>
                  </a:cubicBezTo>
                  <a:cubicBezTo>
                    <a:pt x="5330" y="6490"/>
                    <a:pt x="5377" y="6629"/>
                    <a:pt x="5377" y="6768"/>
                  </a:cubicBezTo>
                  <a:lnTo>
                    <a:pt x="5400" y="6768"/>
                  </a:lnTo>
                  <a:cubicBezTo>
                    <a:pt x="5933" y="6861"/>
                    <a:pt x="6651" y="7139"/>
                    <a:pt x="6582" y="7834"/>
                  </a:cubicBezTo>
                  <a:cubicBezTo>
                    <a:pt x="6489" y="8622"/>
                    <a:pt x="5469" y="8923"/>
                    <a:pt x="4867" y="8970"/>
                  </a:cubicBezTo>
                  <a:cubicBezTo>
                    <a:pt x="4731" y="8986"/>
                    <a:pt x="4595" y="8993"/>
                    <a:pt x="4460" y="8993"/>
                  </a:cubicBezTo>
                  <a:cubicBezTo>
                    <a:pt x="3817" y="8993"/>
                    <a:pt x="3194" y="8817"/>
                    <a:pt x="2619" y="8529"/>
                  </a:cubicBezTo>
                  <a:cubicBezTo>
                    <a:pt x="2364" y="8460"/>
                    <a:pt x="2109" y="8367"/>
                    <a:pt x="1854" y="8274"/>
                  </a:cubicBezTo>
                  <a:lnTo>
                    <a:pt x="1854" y="8274"/>
                  </a:lnTo>
                  <a:cubicBezTo>
                    <a:pt x="1924" y="9085"/>
                    <a:pt x="1298" y="9734"/>
                    <a:pt x="510" y="9850"/>
                  </a:cubicBezTo>
                  <a:cubicBezTo>
                    <a:pt x="394" y="9873"/>
                    <a:pt x="301" y="9873"/>
                    <a:pt x="209" y="9873"/>
                  </a:cubicBezTo>
                  <a:cubicBezTo>
                    <a:pt x="139" y="9943"/>
                    <a:pt x="70" y="10012"/>
                    <a:pt x="0" y="10082"/>
                  </a:cubicBezTo>
                  <a:cubicBezTo>
                    <a:pt x="117" y="10100"/>
                    <a:pt x="237" y="10111"/>
                    <a:pt x="359" y="10111"/>
                  </a:cubicBezTo>
                  <a:cubicBezTo>
                    <a:pt x="553" y="10111"/>
                    <a:pt x="752" y="10083"/>
                    <a:pt x="950" y="10012"/>
                  </a:cubicBezTo>
                  <a:cubicBezTo>
                    <a:pt x="1622" y="9781"/>
                    <a:pt x="2109" y="9155"/>
                    <a:pt x="2109" y="8460"/>
                  </a:cubicBezTo>
                  <a:cubicBezTo>
                    <a:pt x="2786" y="8957"/>
                    <a:pt x="3725" y="9306"/>
                    <a:pt x="4615" y="9306"/>
                  </a:cubicBezTo>
                  <a:cubicBezTo>
                    <a:pt x="5218" y="9306"/>
                    <a:pt x="5798" y="9145"/>
                    <a:pt x="6257" y="8761"/>
                  </a:cubicBezTo>
                  <a:cubicBezTo>
                    <a:pt x="7393" y="7834"/>
                    <a:pt x="6767" y="6745"/>
                    <a:pt x="5539" y="6490"/>
                  </a:cubicBezTo>
                  <a:cubicBezTo>
                    <a:pt x="6350" y="5841"/>
                    <a:pt x="6443" y="4613"/>
                    <a:pt x="5817" y="3755"/>
                  </a:cubicBezTo>
                  <a:cubicBezTo>
                    <a:pt x="5343" y="3152"/>
                    <a:pt x="4656" y="2878"/>
                    <a:pt x="3954" y="2878"/>
                  </a:cubicBezTo>
                  <a:cubicBezTo>
                    <a:pt x="3522" y="2878"/>
                    <a:pt x="3085" y="2982"/>
                    <a:pt x="2688" y="3176"/>
                  </a:cubicBezTo>
                  <a:cubicBezTo>
                    <a:pt x="2665" y="3176"/>
                    <a:pt x="2642" y="3153"/>
                    <a:pt x="2619" y="3129"/>
                  </a:cubicBezTo>
                  <a:cubicBezTo>
                    <a:pt x="2665" y="3129"/>
                    <a:pt x="2688" y="3106"/>
                    <a:pt x="2712" y="3060"/>
                  </a:cubicBezTo>
                  <a:cubicBezTo>
                    <a:pt x="3059" y="1646"/>
                    <a:pt x="2202" y="279"/>
                    <a:pt x="76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738;p26"/>
          <p:cNvGrpSpPr/>
          <p:nvPr/>
        </p:nvGrpSpPr>
        <p:grpSpPr>
          <a:xfrm>
            <a:off x="583176" y="451101"/>
            <a:ext cx="1199489" cy="905855"/>
            <a:chOff x="583175" y="338325"/>
            <a:chExt cx="1199489" cy="679391"/>
          </a:xfrm>
        </p:grpSpPr>
        <p:sp>
          <p:nvSpPr>
            <p:cNvPr id="739" name="Google Shape;739;p26"/>
            <p:cNvSpPr/>
            <p:nvPr/>
          </p:nvSpPr>
          <p:spPr>
            <a:xfrm>
              <a:off x="590263" y="354846"/>
              <a:ext cx="1169966" cy="649817"/>
            </a:xfrm>
            <a:custGeom>
              <a:avLst/>
              <a:gdLst/>
              <a:ahLst/>
              <a:cxnLst/>
              <a:rect l="l" t="t" r="r" b="b"/>
              <a:pathLst>
                <a:path w="22945" h="12744" extrusionOk="0">
                  <a:moveTo>
                    <a:pt x="11796" y="0"/>
                  </a:moveTo>
                  <a:cubicBezTo>
                    <a:pt x="11632" y="0"/>
                    <a:pt x="11470" y="6"/>
                    <a:pt x="11310" y="18"/>
                  </a:cubicBezTo>
                  <a:cubicBezTo>
                    <a:pt x="8367" y="250"/>
                    <a:pt x="5354" y="2706"/>
                    <a:pt x="6073" y="5881"/>
                  </a:cubicBezTo>
                  <a:cubicBezTo>
                    <a:pt x="6119" y="5904"/>
                    <a:pt x="6142" y="5928"/>
                    <a:pt x="6166" y="5928"/>
                  </a:cubicBezTo>
                  <a:cubicBezTo>
                    <a:pt x="6229" y="5970"/>
                    <a:pt x="6196" y="6070"/>
                    <a:pt x="6137" y="6070"/>
                  </a:cubicBezTo>
                  <a:cubicBezTo>
                    <a:pt x="6131" y="6070"/>
                    <a:pt x="6125" y="6069"/>
                    <a:pt x="6119" y="6067"/>
                  </a:cubicBezTo>
                  <a:cubicBezTo>
                    <a:pt x="6107" y="6142"/>
                    <a:pt x="6040" y="6183"/>
                    <a:pt x="5970" y="6183"/>
                  </a:cubicBezTo>
                  <a:cubicBezTo>
                    <a:pt x="5911" y="6183"/>
                    <a:pt x="5850" y="6154"/>
                    <a:pt x="5818" y="6090"/>
                  </a:cubicBezTo>
                  <a:cubicBezTo>
                    <a:pt x="5795" y="6020"/>
                    <a:pt x="5795" y="5974"/>
                    <a:pt x="5772" y="5928"/>
                  </a:cubicBezTo>
                  <a:cubicBezTo>
                    <a:pt x="5409" y="5779"/>
                    <a:pt x="5011" y="5584"/>
                    <a:pt x="4627" y="5584"/>
                  </a:cubicBezTo>
                  <a:cubicBezTo>
                    <a:pt x="4472" y="5584"/>
                    <a:pt x="4319" y="5616"/>
                    <a:pt x="4173" y="5696"/>
                  </a:cubicBezTo>
                  <a:cubicBezTo>
                    <a:pt x="3338" y="6136"/>
                    <a:pt x="4057" y="7110"/>
                    <a:pt x="4404" y="7596"/>
                  </a:cubicBezTo>
                  <a:cubicBezTo>
                    <a:pt x="4456" y="7683"/>
                    <a:pt x="4379" y="7769"/>
                    <a:pt x="4298" y="7769"/>
                  </a:cubicBezTo>
                  <a:cubicBezTo>
                    <a:pt x="4271" y="7769"/>
                    <a:pt x="4242" y="7759"/>
                    <a:pt x="4219" y="7735"/>
                  </a:cubicBezTo>
                  <a:cubicBezTo>
                    <a:pt x="4173" y="7689"/>
                    <a:pt x="4126" y="7643"/>
                    <a:pt x="4080" y="7596"/>
                  </a:cubicBezTo>
                  <a:cubicBezTo>
                    <a:pt x="4080" y="7613"/>
                    <a:pt x="4057" y="7629"/>
                    <a:pt x="4027" y="7629"/>
                  </a:cubicBezTo>
                  <a:cubicBezTo>
                    <a:pt x="4014" y="7629"/>
                    <a:pt x="4001" y="7626"/>
                    <a:pt x="3987" y="7619"/>
                  </a:cubicBezTo>
                  <a:cubicBezTo>
                    <a:pt x="3566" y="7415"/>
                    <a:pt x="3108" y="7292"/>
                    <a:pt x="2650" y="7292"/>
                  </a:cubicBezTo>
                  <a:cubicBezTo>
                    <a:pt x="2227" y="7292"/>
                    <a:pt x="1805" y="7397"/>
                    <a:pt x="1415" y="7643"/>
                  </a:cubicBezTo>
                  <a:cubicBezTo>
                    <a:pt x="696" y="8106"/>
                    <a:pt x="1" y="9126"/>
                    <a:pt x="557" y="9914"/>
                  </a:cubicBezTo>
                  <a:cubicBezTo>
                    <a:pt x="965" y="10508"/>
                    <a:pt x="1608" y="10739"/>
                    <a:pt x="2279" y="10739"/>
                  </a:cubicBezTo>
                  <a:cubicBezTo>
                    <a:pt x="2941" y="10739"/>
                    <a:pt x="3631" y="10514"/>
                    <a:pt x="4149" y="10192"/>
                  </a:cubicBezTo>
                  <a:cubicBezTo>
                    <a:pt x="3987" y="10099"/>
                    <a:pt x="3825" y="10006"/>
                    <a:pt x="3709" y="9867"/>
                  </a:cubicBezTo>
                  <a:cubicBezTo>
                    <a:pt x="3634" y="9811"/>
                    <a:pt x="3696" y="9739"/>
                    <a:pt x="3759" y="9739"/>
                  </a:cubicBezTo>
                  <a:cubicBezTo>
                    <a:pt x="3774" y="9739"/>
                    <a:pt x="3789" y="9743"/>
                    <a:pt x="3802" y="9752"/>
                  </a:cubicBezTo>
                  <a:cubicBezTo>
                    <a:pt x="4196" y="10053"/>
                    <a:pt x="4566" y="10122"/>
                    <a:pt x="5030" y="10146"/>
                  </a:cubicBezTo>
                  <a:cubicBezTo>
                    <a:pt x="5146" y="10146"/>
                    <a:pt x="5192" y="10331"/>
                    <a:pt x="5076" y="10354"/>
                  </a:cubicBezTo>
                  <a:cubicBezTo>
                    <a:pt x="5000" y="10364"/>
                    <a:pt x="4923" y="10369"/>
                    <a:pt x="4846" y="10369"/>
                  </a:cubicBezTo>
                  <a:cubicBezTo>
                    <a:pt x="4737" y="10369"/>
                    <a:pt x="4629" y="10358"/>
                    <a:pt x="4520" y="10331"/>
                  </a:cubicBezTo>
                  <a:lnTo>
                    <a:pt x="4520" y="10331"/>
                  </a:lnTo>
                  <a:cubicBezTo>
                    <a:pt x="4451" y="11930"/>
                    <a:pt x="6606" y="12672"/>
                    <a:pt x="7904" y="12741"/>
                  </a:cubicBezTo>
                  <a:cubicBezTo>
                    <a:pt x="7948" y="12743"/>
                    <a:pt x="7992" y="12743"/>
                    <a:pt x="8036" y="12743"/>
                  </a:cubicBezTo>
                  <a:cubicBezTo>
                    <a:pt x="9387" y="12743"/>
                    <a:pt x="10455" y="12057"/>
                    <a:pt x="11218" y="10980"/>
                  </a:cubicBezTo>
                  <a:cubicBezTo>
                    <a:pt x="11242" y="10931"/>
                    <a:pt x="11280" y="10911"/>
                    <a:pt x="11318" y="10911"/>
                  </a:cubicBezTo>
                  <a:cubicBezTo>
                    <a:pt x="11388" y="10911"/>
                    <a:pt x="11457" y="10982"/>
                    <a:pt x="11426" y="11073"/>
                  </a:cubicBezTo>
                  <a:cubicBezTo>
                    <a:pt x="11919" y="11500"/>
                    <a:pt x="12788" y="11920"/>
                    <a:pt x="13519" y="11920"/>
                  </a:cubicBezTo>
                  <a:cubicBezTo>
                    <a:pt x="14096" y="11920"/>
                    <a:pt x="14587" y="11659"/>
                    <a:pt x="14740" y="10933"/>
                  </a:cubicBezTo>
                  <a:cubicBezTo>
                    <a:pt x="14751" y="10879"/>
                    <a:pt x="14788" y="10855"/>
                    <a:pt x="14829" y="10855"/>
                  </a:cubicBezTo>
                  <a:cubicBezTo>
                    <a:pt x="14874" y="10855"/>
                    <a:pt x="14925" y="10885"/>
                    <a:pt x="14949" y="10933"/>
                  </a:cubicBezTo>
                  <a:cubicBezTo>
                    <a:pt x="14972" y="10933"/>
                    <a:pt x="14972" y="10957"/>
                    <a:pt x="14972" y="10957"/>
                  </a:cubicBezTo>
                  <a:cubicBezTo>
                    <a:pt x="15716" y="12035"/>
                    <a:pt x="17166" y="12466"/>
                    <a:pt x="18560" y="12466"/>
                  </a:cubicBezTo>
                  <a:cubicBezTo>
                    <a:pt x="19294" y="12466"/>
                    <a:pt x="20012" y="12346"/>
                    <a:pt x="20604" y="12139"/>
                  </a:cubicBezTo>
                  <a:cubicBezTo>
                    <a:pt x="21531" y="11791"/>
                    <a:pt x="22944" y="11003"/>
                    <a:pt x="22921" y="9821"/>
                  </a:cubicBezTo>
                  <a:cubicBezTo>
                    <a:pt x="22898" y="8546"/>
                    <a:pt x="21508" y="8037"/>
                    <a:pt x="20488" y="7758"/>
                  </a:cubicBezTo>
                  <a:cubicBezTo>
                    <a:pt x="20395" y="7944"/>
                    <a:pt x="20302" y="8106"/>
                    <a:pt x="20163" y="8245"/>
                  </a:cubicBezTo>
                  <a:cubicBezTo>
                    <a:pt x="20144" y="8260"/>
                    <a:pt x="20123" y="8266"/>
                    <a:pt x="20103" y="8266"/>
                  </a:cubicBezTo>
                  <a:cubicBezTo>
                    <a:pt x="20030" y="8266"/>
                    <a:pt x="19970" y="8179"/>
                    <a:pt x="20024" y="8106"/>
                  </a:cubicBezTo>
                  <a:cubicBezTo>
                    <a:pt x="20326" y="7782"/>
                    <a:pt x="20372" y="7434"/>
                    <a:pt x="20326" y="6994"/>
                  </a:cubicBezTo>
                  <a:cubicBezTo>
                    <a:pt x="20313" y="6918"/>
                    <a:pt x="20375" y="6877"/>
                    <a:pt x="20439" y="6877"/>
                  </a:cubicBezTo>
                  <a:cubicBezTo>
                    <a:pt x="20492" y="6877"/>
                    <a:pt x="20547" y="6907"/>
                    <a:pt x="20557" y="6971"/>
                  </a:cubicBezTo>
                  <a:cubicBezTo>
                    <a:pt x="20604" y="7133"/>
                    <a:pt x="20604" y="7295"/>
                    <a:pt x="20581" y="7457"/>
                  </a:cubicBezTo>
                  <a:cubicBezTo>
                    <a:pt x="21508" y="7411"/>
                    <a:pt x="21693" y="6275"/>
                    <a:pt x="21554" y="5603"/>
                  </a:cubicBezTo>
                  <a:cubicBezTo>
                    <a:pt x="21438" y="4954"/>
                    <a:pt x="21044" y="4537"/>
                    <a:pt x="20465" y="4259"/>
                  </a:cubicBezTo>
                  <a:cubicBezTo>
                    <a:pt x="20133" y="4085"/>
                    <a:pt x="19683" y="3965"/>
                    <a:pt x="19261" y="3965"/>
                  </a:cubicBezTo>
                  <a:cubicBezTo>
                    <a:pt x="19064" y="3965"/>
                    <a:pt x="18873" y="3991"/>
                    <a:pt x="18703" y="4050"/>
                  </a:cubicBezTo>
                  <a:cubicBezTo>
                    <a:pt x="18217" y="4259"/>
                    <a:pt x="17869" y="4653"/>
                    <a:pt x="17475" y="5024"/>
                  </a:cubicBezTo>
                  <a:cubicBezTo>
                    <a:pt x="17451" y="5047"/>
                    <a:pt x="17423" y="5057"/>
                    <a:pt x="17396" y="5057"/>
                  </a:cubicBezTo>
                  <a:cubicBezTo>
                    <a:pt x="17315" y="5057"/>
                    <a:pt x="17238" y="4971"/>
                    <a:pt x="17290" y="4885"/>
                  </a:cubicBezTo>
                  <a:cubicBezTo>
                    <a:pt x="17290" y="4885"/>
                    <a:pt x="17290" y="4862"/>
                    <a:pt x="17290" y="4862"/>
                  </a:cubicBezTo>
                  <a:cubicBezTo>
                    <a:pt x="17880" y="1647"/>
                    <a:pt x="14549" y="0"/>
                    <a:pt x="11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a:off x="583175" y="338325"/>
              <a:ext cx="1199489" cy="679391"/>
            </a:xfrm>
            <a:custGeom>
              <a:avLst/>
              <a:gdLst/>
              <a:ahLst/>
              <a:cxnLst/>
              <a:rect l="l" t="t" r="r" b="b"/>
              <a:pathLst>
                <a:path w="23524" h="13324" extrusionOk="0">
                  <a:moveTo>
                    <a:pt x="11935" y="324"/>
                  </a:moveTo>
                  <a:cubicBezTo>
                    <a:pt x="14688" y="324"/>
                    <a:pt x="18019" y="1971"/>
                    <a:pt x="17429" y="5186"/>
                  </a:cubicBezTo>
                  <a:cubicBezTo>
                    <a:pt x="17429" y="5186"/>
                    <a:pt x="17429" y="5209"/>
                    <a:pt x="17429" y="5209"/>
                  </a:cubicBezTo>
                  <a:cubicBezTo>
                    <a:pt x="17358" y="5280"/>
                    <a:pt x="17450" y="5378"/>
                    <a:pt x="17539" y="5378"/>
                  </a:cubicBezTo>
                  <a:cubicBezTo>
                    <a:pt x="17566" y="5378"/>
                    <a:pt x="17593" y="5369"/>
                    <a:pt x="17614" y="5348"/>
                  </a:cubicBezTo>
                  <a:cubicBezTo>
                    <a:pt x="18008" y="4977"/>
                    <a:pt x="18333" y="4583"/>
                    <a:pt x="18842" y="4374"/>
                  </a:cubicBezTo>
                  <a:cubicBezTo>
                    <a:pt x="19012" y="4315"/>
                    <a:pt x="19203" y="4289"/>
                    <a:pt x="19400" y="4289"/>
                  </a:cubicBezTo>
                  <a:cubicBezTo>
                    <a:pt x="19822" y="4289"/>
                    <a:pt x="20272" y="4409"/>
                    <a:pt x="20604" y="4583"/>
                  </a:cubicBezTo>
                  <a:cubicBezTo>
                    <a:pt x="21183" y="4861"/>
                    <a:pt x="21577" y="5278"/>
                    <a:pt x="21693" y="5927"/>
                  </a:cubicBezTo>
                  <a:cubicBezTo>
                    <a:pt x="21832" y="6599"/>
                    <a:pt x="21647" y="7735"/>
                    <a:pt x="20720" y="7781"/>
                  </a:cubicBezTo>
                  <a:cubicBezTo>
                    <a:pt x="20743" y="7619"/>
                    <a:pt x="20743" y="7457"/>
                    <a:pt x="20696" y="7295"/>
                  </a:cubicBezTo>
                  <a:cubicBezTo>
                    <a:pt x="20686" y="7231"/>
                    <a:pt x="20631" y="7201"/>
                    <a:pt x="20578" y="7201"/>
                  </a:cubicBezTo>
                  <a:cubicBezTo>
                    <a:pt x="20514" y="7201"/>
                    <a:pt x="20452" y="7242"/>
                    <a:pt x="20465" y="7318"/>
                  </a:cubicBezTo>
                  <a:cubicBezTo>
                    <a:pt x="20488" y="7758"/>
                    <a:pt x="20465" y="8106"/>
                    <a:pt x="20163" y="8430"/>
                  </a:cubicBezTo>
                  <a:cubicBezTo>
                    <a:pt x="20109" y="8503"/>
                    <a:pt x="20169" y="8590"/>
                    <a:pt x="20242" y="8590"/>
                  </a:cubicBezTo>
                  <a:cubicBezTo>
                    <a:pt x="20262" y="8590"/>
                    <a:pt x="20283" y="8584"/>
                    <a:pt x="20302" y="8569"/>
                  </a:cubicBezTo>
                  <a:cubicBezTo>
                    <a:pt x="20418" y="8430"/>
                    <a:pt x="20534" y="8268"/>
                    <a:pt x="20627" y="8082"/>
                  </a:cubicBezTo>
                  <a:cubicBezTo>
                    <a:pt x="21647" y="8361"/>
                    <a:pt x="23037" y="8870"/>
                    <a:pt x="23060" y="10145"/>
                  </a:cubicBezTo>
                  <a:cubicBezTo>
                    <a:pt x="23083" y="11327"/>
                    <a:pt x="21670" y="12115"/>
                    <a:pt x="20743" y="12463"/>
                  </a:cubicBezTo>
                  <a:cubicBezTo>
                    <a:pt x="20151" y="12670"/>
                    <a:pt x="19433" y="12790"/>
                    <a:pt x="18699" y="12790"/>
                  </a:cubicBezTo>
                  <a:cubicBezTo>
                    <a:pt x="17305" y="12790"/>
                    <a:pt x="15855" y="12359"/>
                    <a:pt x="15111" y="11281"/>
                  </a:cubicBezTo>
                  <a:cubicBezTo>
                    <a:pt x="15111" y="11257"/>
                    <a:pt x="15088" y="11257"/>
                    <a:pt x="15088" y="11257"/>
                  </a:cubicBezTo>
                  <a:cubicBezTo>
                    <a:pt x="15064" y="11209"/>
                    <a:pt x="15013" y="11179"/>
                    <a:pt x="14968" y="11179"/>
                  </a:cubicBezTo>
                  <a:cubicBezTo>
                    <a:pt x="14927" y="11179"/>
                    <a:pt x="14890" y="11203"/>
                    <a:pt x="14879" y="11257"/>
                  </a:cubicBezTo>
                  <a:cubicBezTo>
                    <a:pt x="14726" y="11983"/>
                    <a:pt x="14235" y="12244"/>
                    <a:pt x="13658" y="12244"/>
                  </a:cubicBezTo>
                  <a:cubicBezTo>
                    <a:pt x="12927" y="12244"/>
                    <a:pt x="12058" y="11824"/>
                    <a:pt x="11565" y="11397"/>
                  </a:cubicBezTo>
                  <a:cubicBezTo>
                    <a:pt x="11596" y="11306"/>
                    <a:pt x="11527" y="11235"/>
                    <a:pt x="11457" y="11235"/>
                  </a:cubicBezTo>
                  <a:cubicBezTo>
                    <a:pt x="11419" y="11235"/>
                    <a:pt x="11381" y="11255"/>
                    <a:pt x="11357" y="11304"/>
                  </a:cubicBezTo>
                  <a:cubicBezTo>
                    <a:pt x="10594" y="12381"/>
                    <a:pt x="9526" y="13067"/>
                    <a:pt x="8175" y="13067"/>
                  </a:cubicBezTo>
                  <a:cubicBezTo>
                    <a:pt x="8131" y="13067"/>
                    <a:pt x="8087" y="13067"/>
                    <a:pt x="8043" y="13065"/>
                  </a:cubicBezTo>
                  <a:cubicBezTo>
                    <a:pt x="6768" y="12996"/>
                    <a:pt x="4590" y="12254"/>
                    <a:pt x="4659" y="10655"/>
                  </a:cubicBezTo>
                  <a:lnTo>
                    <a:pt x="4659" y="10655"/>
                  </a:lnTo>
                  <a:cubicBezTo>
                    <a:pt x="4790" y="10671"/>
                    <a:pt x="4921" y="10688"/>
                    <a:pt x="5052" y="10688"/>
                  </a:cubicBezTo>
                  <a:cubicBezTo>
                    <a:pt x="5107" y="10688"/>
                    <a:pt x="5161" y="10685"/>
                    <a:pt x="5215" y="10678"/>
                  </a:cubicBezTo>
                  <a:cubicBezTo>
                    <a:pt x="5331" y="10655"/>
                    <a:pt x="5285" y="10470"/>
                    <a:pt x="5169" y="10470"/>
                  </a:cubicBezTo>
                  <a:cubicBezTo>
                    <a:pt x="4705" y="10446"/>
                    <a:pt x="4335" y="10377"/>
                    <a:pt x="3941" y="10076"/>
                  </a:cubicBezTo>
                  <a:cubicBezTo>
                    <a:pt x="3928" y="10067"/>
                    <a:pt x="3913" y="10063"/>
                    <a:pt x="3898" y="10063"/>
                  </a:cubicBezTo>
                  <a:cubicBezTo>
                    <a:pt x="3835" y="10063"/>
                    <a:pt x="3773" y="10135"/>
                    <a:pt x="3848" y="10191"/>
                  </a:cubicBezTo>
                  <a:cubicBezTo>
                    <a:pt x="3964" y="10330"/>
                    <a:pt x="4126" y="10423"/>
                    <a:pt x="4288" y="10516"/>
                  </a:cubicBezTo>
                  <a:cubicBezTo>
                    <a:pt x="3774" y="10836"/>
                    <a:pt x="3090" y="11055"/>
                    <a:pt x="2431" y="11055"/>
                  </a:cubicBezTo>
                  <a:cubicBezTo>
                    <a:pt x="1756" y="11055"/>
                    <a:pt x="1107" y="10825"/>
                    <a:pt x="696" y="10238"/>
                  </a:cubicBezTo>
                  <a:cubicBezTo>
                    <a:pt x="140" y="9450"/>
                    <a:pt x="835" y="8407"/>
                    <a:pt x="1554" y="7967"/>
                  </a:cubicBezTo>
                  <a:cubicBezTo>
                    <a:pt x="1944" y="7721"/>
                    <a:pt x="2366" y="7616"/>
                    <a:pt x="2789" y="7616"/>
                  </a:cubicBezTo>
                  <a:cubicBezTo>
                    <a:pt x="3247" y="7616"/>
                    <a:pt x="3705" y="7739"/>
                    <a:pt x="4126" y="7943"/>
                  </a:cubicBezTo>
                  <a:cubicBezTo>
                    <a:pt x="4140" y="7950"/>
                    <a:pt x="4151" y="7953"/>
                    <a:pt x="4161" y="7953"/>
                  </a:cubicBezTo>
                  <a:cubicBezTo>
                    <a:pt x="4186" y="7953"/>
                    <a:pt x="4202" y="7937"/>
                    <a:pt x="4219" y="7920"/>
                  </a:cubicBezTo>
                  <a:cubicBezTo>
                    <a:pt x="4265" y="7967"/>
                    <a:pt x="4312" y="8013"/>
                    <a:pt x="4358" y="8059"/>
                  </a:cubicBezTo>
                  <a:cubicBezTo>
                    <a:pt x="4381" y="8083"/>
                    <a:pt x="4410" y="8093"/>
                    <a:pt x="4437" y="8093"/>
                  </a:cubicBezTo>
                  <a:cubicBezTo>
                    <a:pt x="4518" y="8093"/>
                    <a:pt x="4595" y="8007"/>
                    <a:pt x="4543" y="7920"/>
                  </a:cubicBezTo>
                  <a:cubicBezTo>
                    <a:pt x="4196" y="7434"/>
                    <a:pt x="3477" y="6460"/>
                    <a:pt x="4312" y="6020"/>
                  </a:cubicBezTo>
                  <a:cubicBezTo>
                    <a:pt x="4465" y="5929"/>
                    <a:pt x="4624" y="5893"/>
                    <a:pt x="4786" y="5893"/>
                  </a:cubicBezTo>
                  <a:cubicBezTo>
                    <a:pt x="5163" y="5893"/>
                    <a:pt x="5554" y="6089"/>
                    <a:pt x="5911" y="6252"/>
                  </a:cubicBezTo>
                  <a:cubicBezTo>
                    <a:pt x="5934" y="6298"/>
                    <a:pt x="5934" y="6344"/>
                    <a:pt x="5957" y="6391"/>
                  </a:cubicBezTo>
                  <a:cubicBezTo>
                    <a:pt x="5990" y="6469"/>
                    <a:pt x="6056" y="6504"/>
                    <a:pt x="6118" y="6504"/>
                  </a:cubicBezTo>
                  <a:cubicBezTo>
                    <a:pt x="6184" y="6504"/>
                    <a:pt x="6246" y="6463"/>
                    <a:pt x="6258" y="6391"/>
                  </a:cubicBezTo>
                  <a:cubicBezTo>
                    <a:pt x="6328" y="6391"/>
                    <a:pt x="6374" y="6298"/>
                    <a:pt x="6305" y="6252"/>
                  </a:cubicBezTo>
                  <a:lnTo>
                    <a:pt x="6212" y="6205"/>
                  </a:lnTo>
                  <a:cubicBezTo>
                    <a:pt x="5493" y="3030"/>
                    <a:pt x="8506" y="574"/>
                    <a:pt x="11449" y="342"/>
                  </a:cubicBezTo>
                  <a:cubicBezTo>
                    <a:pt x="11609" y="330"/>
                    <a:pt x="11771" y="324"/>
                    <a:pt x="11935" y="324"/>
                  </a:cubicBezTo>
                  <a:close/>
                  <a:moveTo>
                    <a:pt x="11918" y="1"/>
                  </a:moveTo>
                  <a:cubicBezTo>
                    <a:pt x="11759" y="1"/>
                    <a:pt x="11603" y="6"/>
                    <a:pt x="11449" y="18"/>
                  </a:cubicBezTo>
                  <a:cubicBezTo>
                    <a:pt x="8668" y="203"/>
                    <a:pt x="4914" y="2822"/>
                    <a:pt x="5818" y="5997"/>
                  </a:cubicBezTo>
                  <a:cubicBezTo>
                    <a:pt x="5472" y="5810"/>
                    <a:pt x="5072" y="5647"/>
                    <a:pt x="4698" y="5647"/>
                  </a:cubicBezTo>
                  <a:cubicBezTo>
                    <a:pt x="4421" y="5647"/>
                    <a:pt x="4158" y="5737"/>
                    <a:pt x="3941" y="5974"/>
                  </a:cubicBezTo>
                  <a:cubicBezTo>
                    <a:pt x="3431" y="6483"/>
                    <a:pt x="3686" y="7248"/>
                    <a:pt x="4103" y="7758"/>
                  </a:cubicBezTo>
                  <a:cubicBezTo>
                    <a:pt x="3681" y="7512"/>
                    <a:pt x="3212" y="7384"/>
                    <a:pt x="2743" y="7384"/>
                  </a:cubicBezTo>
                  <a:cubicBezTo>
                    <a:pt x="2285" y="7384"/>
                    <a:pt x="1827" y="7506"/>
                    <a:pt x="1415" y="7758"/>
                  </a:cubicBezTo>
                  <a:cubicBezTo>
                    <a:pt x="743" y="8152"/>
                    <a:pt x="1" y="9125"/>
                    <a:pt x="186" y="9960"/>
                  </a:cubicBezTo>
                  <a:cubicBezTo>
                    <a:pt x="395" y="10748"/>
                    <a:pt x="1415" y="11188"/>
                    <a:pt x="2110" y="11327"/>
                  </a:cubicBezTo>
                  <a:cubicBezTo>
                    <a:pt x="2275" y="11351"/>
                    <a:pt x="2442" y="11363"/>
                    <a:pt x="2610" y="11363"/>
                  </a:cubicBezTo>
                  <a:cubicBezTo>
                    <a:pt x="3269" y="11363"/>
                    <a:pt x="3934" y="11177"/>
                    <a:pt x="4451" y="10771"/>
                  </a:cubicBezTo>
                  <a:lnTo>
                    <a:pt x="4451" y="10771"/>
                  </a:lnTo>
                  <a:cubicBezTo>
                    <a:pt x="4404" y="12254"/>
                    <a:pt x="6281" y="13088"/>
                    <a:pt x="7510" y="13274"/>
                  </a:cubicBezTo>
                  <a:cubicBezTo>
                    <a:pt x="7726" y="13307"/>
                    <a:pt x="7946" y="13324"/>
                    <a:pt x="8166" y="13324"/>
                  </a:cubicBezTo>
                  <a:cubicBezTo>
                    <a:pt x="9482" y="13324"/>
                    <a:pt x="10818" y="12733"/>
                    <a:pt x="11473" y="11582"/>
                  </a:cubicBezTo>
                  <a:cubicBezTo>
                    <a:pt x="11993" y="12144"/>
                    <a:pt x="12737" y="12500"/>
                    <a:pt x="13521" y="12500"/>
                  </a:cubicBezTo>
                  <a:cubicBezTo>
                    <a:pt x="13610" y="12500"/>
                    <a:pt x="13700" y="12495"/>
                    <a:pt x="13790" y="12486"/>
                  </a:cubicBezTo>
                  <a:cubicBezTo>
                    <a:pt x="14323" y="12416"/>
                    <a:pt x="14972" y="12092"/>
                    <a:pt x="15088" y="11536"/>
                  </a:cubicBezTo>
                  <a:cubicBezTo>
                    <a:pt x="15810" y="12643"/>
                    <a:pt x="17192" y="13089"/>
                    <a:pt x="18602" y="13089"/>
                  </a:cubicBezTo>
                  <a:cubicBezTo>
                    <a:pt x="19818" y="13089"/>
                    <a:pt x="21053" y="12757"/>
                    <a:pt x="21901" y="12231"/>
                  </a:cubicBezTo>
                  <a:cubicBezTo>
                    <a:pt x="22713" y="11744"/>
                    <a:pt x="23524" y="10887"/>
                    <a:pt x="23338" y="9844"/>
                  </a:cubicBezTo>
                  <a:cubicBezTo>
                    <a:pt x="23130" y="8708"/>
                    <a:pt x="22087" y="8175"/>
                    <a:pt x="21067" y="7897"/>
                  </a:cubicBezTo>
                  <a:cubicBezTo>
                    <a:pt x="22180" y="7596"/>
                    <a:pt x="22156" y="5672"/>
                    <a:pt x="21508" y="4907"/>
                  </a:cubicBezTo>
                  <a:cubicBezTo>
                    <a:pt x="20998" y="4328"/>
                    <a:pt x="20187" y="4027"/>
                    <a:pt x="19422" y="4027"/>
                  </a:cubicBezTo>
                  <a:cubicBezTo>
                    <a:pt x="18680" y="4027"/>
                    <a:pt x="18124" y="4398"/>
                    <a:pt x="17684" y="4907"/>
                  </a:cubicBezTo>
                  <a:cubicBezTo>
                    <a:pt x="18210" y="1728"/>
                    <a:pt x="14711" y="1"/>
                    <a:pt x="11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a:off x="1509653" y="557019"/>
              <a:ext cx="184380" cy="169797"/>
            </a:xfrm>
            <a:custGeom>
              <a:avLst/>
              <a:gdLst/>
              <a:ahLst/>
              <a:cxnLst/>
              <a:rect l="l" t="t" r="r" b="b"/>
              <a:pathLst>
                <a:path w="3616" h="3330" extrusionOk="0">
                  <a:moveTo>
                    <a:pt x="1230" y="0"/>
                  </a:moveTo>
                  <a:cubicBezTo>
                    <a:pt x="1033" y="0"/>
                    <a:pt x="842" y="26"/>
                    <a:pt x="672" y="85"/>
                  </a:cubicBezTo>
                  <a:cubicBezTo>
                    <a:pt x="417" y="201"/>
                    <a:pt x="186" y="364"/>
                    <a:pt x="0" y="549"/>
                  </a:cubicBezTo>
                  <a:cubicBezTo>
                    <a:pt x="360" y="446"/>
                    <a:pt x="718" y="386"/>
                    <a:pt x="1058" y="386"/>
                  </a:cubicBezTo>
                  <a:cubicBezTo>
                    <a:pt x="1944" y="386"/>
                    <a:pt x="2708" y="794"/>
                    <a:pt x="3059" y="1916"/>
                  </a:cubicBezTo>
                  <a:cubicBezTo>
                    <a:pt x="3222" y="2449"/>
                    <a:pt x="3198" y="2936"/>
                    <a:pt x="3036" y="3330"/>
                  </a:cubicBezTo>
                  <a:cubicBezTo>
                    <a:pt x="3523" y="3006"/>
                    <a:pt x="3616" y="2171"/>
                    <a:pt x="3523" y="1638"/>
                  </a:cubicBezTo>
                  <a:cubicBezTo>
                    <a:pt x="3407" y="989"/>
                    <a:pt x="3013" y="572"/>
                    <a:pt x="2434" y="294"/>
                  </a:cubicBezTo>
                  <a:cubicBezTo>
                    <a:pt x="2102" y="120"/>
                    <a:pt x="1652" y="0"/>
                    <a:pt x="123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1444641" y="753940"/>
              <a:ext cx="315577" cy="236237"/>
            </a:xfrm>
            <a:custGeom>
              <a:avLst/>
              <a:gdLst/>
              <a:ahLst/>
              <a:cxnLst/>
              <a:rect l="l" t="t" r="r" b="b"/>
              <a:pathLst>
                <a:path w="6189" h="4633" extrusionOk="0">
                  <a:moveTo>
                    <a:pt x="3964" y="1"/>
                  </a:moveTo>
                  <a:cubicBezTo>
                    <a:pt x="3894" y="94"/>
                    <a:pt x="3801" y="186"/>
                    <a:pt x="3709" y="279"/>
                  </a:cubicBezTo>
                  <a:cubicBezTo>
                    <a:pt x="4427" y="1368"/>
                    <a:pt x="4010" y="2921"/>
                    <a:pt x="2944" y="3663"/>
                  </a:cubicBezTo>
                  <a:cubicBezTo>
                    <a:pt x="2253" y="4150"/>
                    <a:pt x="1348" y="4371"/>
                    <a:pt x="401" y="4371"/>
                  </a:cubicBezTo>
                  <a:cubicBezTo>
                    <a:pt x="268" y="4371"/>
                    <a:pt x="135" y="4366"/>
                    <a:pt x="1" y="4358"/>
                  </a:cubicBezTo>
                  <a:lnTo>
                    <a:pt x="1" y="4358"/>
                  </a:lnTo>
                  <a:cubicBezTo>
                    <a:pt x="572" y="4548"/>
                    <a:pt x="1196" y="4633"/>
                    <a:pt x="1810" y="4633"/>
                  </a:cubicBezTo>
                  <a:cubicBezTo>
                    <a:pt x="2540" y="4633"/>
                    <a:pt x="3256" y="4513"/>
                    <a:pt x="3848" y="4312"/>
                  </a:cubicBezTo>
                  <a:cubicBezTo>
                    <a:pt x="4775" y="3964"/>
                    <a:pt x="6188" y="3176"/>
                    <a:pt x="6165" y="1994"/>
                  </a:cubicBezTo>
                  <a:cubicBezTo>
                    <a:pt x="6142" y="812"/>
                    <a:pt x="4960" y="302"/>
                    <a:pt x="396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a:off x="1314669" y="375802"/>
              <a:ext cx="184380" cy="261222"/>
            </a:xfrm>
            <a:custGeom>
              <a:avLst/>
              <a:gdLst/>
              <a:ahLst/>
              <a:cxnLst/>
              <a:rect l="l" t="t" r="r" b="b"/>
              <a:pathLst>
                <a:path w="3616" h="5123" extrusionOk="0">
                  <a:moveTo>
                    <a:pt x="0" y="1"/>
                  </a:moveTo>
                  <a:cubicBezTo>
                    <a:pt x="302" y="325"/>
                    <a:pt x="603" y="650"/>
                    <a:pt x="881" y="1044"/>
                  </a:cubicBezTo>
                  <a:cubicBezTo>
                    <a:pt x="1623" y="2156"/>
                    <a:pt x="2109" y="3802"/>
                    <a:pt x="2364" y="5123"/>
                  </a:cubicBezTo>
                  <a:cubicBezTo>
                    <a:pt x="2619" y="4984"/>
                    <a:pt x="3013" y="4729"/>
                    <a:pt x="3268" y="4613"/>
                  </a:cubicBezTo>
                  <a:cubicBezTo>
                    <a:pt x="3616" y="2388"/>
                    <a:pt x="1901" y="650"/>
                    <a:pt x="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a:off x="1285095" y="349849"/>
              <a:ext cx="497560" cy="655578"/>
            </a:xfrm>
            <a:custGeom>
              <a:avLst/>
              <a:gdLst/>
              <a:ahLst/>
              <a:cxnLst/>
              <a:rect l="l" t="t" r="r" b="b"/>
              <a:pathLst>
                <a:path w="9758" h="12857" extrusionOk="0">
                  <a:moveTo>
                    <a:pt x="1" y="0"/>
                  </a:moveTo>
                  <a:lnTo>
                    <a:pt x="1" y="0"/>
                  </a:lnTo>
                  <a:cubicBezTo>
                    <a:pt x="210" y="162"/>
                    <a:pt x="395" y="325"/>
                    <a:pt x="580" y="510"/>
                  </a:cubicBezTo>
                  <a:cubicBezTo>
                    <a:pt x="2481" y="1159"/>
                    <a:pt x="4033" y="2619"/>
                    <a:pt x="3686" y="4844"/>
                  </a:cubicBezTo>
                  <a:cubicBezTo>
                    <a:pt x="3918" y="4751"/>
                    <a:pt x="4173" y="4658"/>
                    <a:pt x="4404" y="4589"/>
                  </a:cubicBezTo>
                  <a:cubicBezTo>
                    <a:pt x="4613" y="4427"/>
                    <a:pt x="4821" y="4264"/>
                    <a:pt x="5076" y="4148"/>
                  </a:cubicBezTo>
                  <a:cubicBezTo>
                    <a:pt x="5247" y="4082"/>
                    <a:pt x="5438" y="4053"/>
                    <a:pt x="5636" y="4053"/>
                  </a:cubicBezTo>
                  <a:cubicBezTo>
                    <a:pt x="6057" y="4053"/>
                    <a:pt x="6507" y="4184"/>
                    <a:pt x="6838" y="4357"/>
                  </a:cubicBezTo>
                  <a:cubicBezTo>
                    <a:pt x="7417" y="4635"/>
                    <a:pt x="7811" y="5052"/>
                    <a:pt x="7927" y="5678"/>
                  </a:cubicBezTo>
                  <a:cubicBezTo>
                    <a:pt x="8020" y="6234"/>
                    <a:pt x="7950" y="7069"/>
                    <a:pt x="7440" y="7393"/>
                  </a:cubicBezTo>
                  <a:cubicBezTo>
                    <a:pt x="7348" y="7578"/>
                    <a:pt x="7232" y="7764"/>
                    <a:pt x="7116" y="7926"/>
                  </a:cubicBezTo>
                  <a:cubicBezTo>
                    <a:pt x="8089" y="8227"/>
                    <a:pt x="9271" y="8737"/>
                    <a:pt x="9294" y="9919"/>
                  </a:cubicBezTo>
                  <a:cubicBezTo>
                    <a:pt x="9317" y="11101"/>
                    <a:pt x="7904" y="11889"/>
                    <a:pt x="6977" y="12237"/>
                  </a:cubicBezTo>
                  <a:cubicBezTo>
                    <a:pt x="6385" y="12438"/>
                    <a:pt x="5669" y="12558"/>
                    <a:pt x="4939" y="12558"/>
                  </a:cubicBezTo>
                  <a:cubicBezTo>
                    <a:pt x="4325" y="12558"/>
                    <a:pt x="3701" y="12473"/>
                    <a:pt x="3130" y="12283"/>
                  </a:cubicBezTo>
                  <a:cubicBezTo>
                    <a:pt x="2805" y="12260"/>
                    <a:pt x="2481" y="12213"/>
                    <a:pt x="2156" y="12144"/>
                  </a:cubicBezTo>
                  <a:lnTo>
                    <a:pt x="2156" y="12144"/>
                  </a:lnTo>
                  <a:cubicBezTo>
                    <a:pt x="2903" y="12642"/>
                    <a:pt x="3873" y="12857"/>
                    <a:pt x="4854" y="12857"/>
                  </a:cubicBezTo>
                  <a:cubicBezTo>
                    <a:pt x="6064" y="12857"/>
                    <a:pt x="7291" y="12530"/>
                    <a:pt x="8135" y="12005"/>
                  </a:cubicBezTo>
                  <a:cubicBezTo>
                    <a:pt x="8947" y="11518"/>
                    <a:pt x="9758" y="10661"/>
                    <a:pt x="9572" y="9618"/>
                  </a:cubicBezTo>
                  <a:cubicBezTo>
                    <a:pt x="9364" y="8505"/>
                    <a:pt x="8321" y="7949"/>
                    <a:pt x="7301" y="7671"/>
                  </a:cubicBezTo>
                  <a:cubicBezTo>
                    <a:pt x="8414" y="7393"/>
                    <a:pt x="8414" y="5446"/>
                    <a:pt x="7742" y="4705"/>
                  </a:cubicBezTo>
                  <a:cubicBezTo>
                    <a:pt x="7255" y="4102"/>
                    <a:pt x="6421" y="3801"/>
                    <a:pt x="5656" y="3801"/>
                  </a:cubicBezTo>
                  <a:cubicBezTo>
                    <a:pt x="4937" y="3801"/>
                    <a:pt x="4381" y="4172"/>
                    <a:pt x="3918" y="4681"/>
                  </a:cubicBezTo>
                  <a:cubicBezTo>
                    <a:pt x="4335" y="2179"/>
                    <a:pt x="2272" y="579"/>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745;p26"/>
          <p:cNvGrpSpPr/>
          <p:nvPr/>
        </p:nvGrpSpPr>
        <p:grpSpPr>
          <a:xfrm>
            <a:off x="8153537" y="4051949"/>
            <a:ext cx="1199464" cy="1009980"/>
            <a:chOff x="8153537" y="3038961"/>
            <a:chExt cx="1199464" cy="757485"/>
          </a:xfrm>
        </p:grpSpPr>
        <p:sp>
          <p:nvSpPr>
            <p:cNvPr id="746" name="Google Shape;746;p26"/>
            <p:cNvSpPr/>
            <p:nvPr/>
          </p:nvSpPr>
          <p:spPr>
            <a:xfrm>
              <a:off x="8153537" y="3038961"/>
              <a:ext cx="1199303" cy="757485"/>
            </a:xfrm>
            <a:custGeom>
              <a:avLst/>
              <a:gdLst/>
              <a:ahLst/>
              <a:cxnLst/>
              <a:rect l="l" t="t" r="r" b="b"/>
              <a:pathLst>
                <a:path w="20573" h="12994" extrusionOk="0">
                  <a:moveTo>
                    <a:pt x="8353" y="292"/>
                  </a:moveTo>
                  <a:cubicBezTo>
                    <a:pt x="9786" y="292"/>
                    <a:pt x="11144" y="1026"/>
                    <a:pt x="11727" y="2448"/>
                  </a:cubicBezTo>
                  <a:cubicBezTo>
                    <a:pt x="11763" y="2508"/>
                    <a:pt x="11825" y="2543"/>
                    <a:pt x="11882" y="2543"/>
                  </a:cubicBezTo>
                  <a:cubicBezTo>
                    <a:pt x="11935" y="2543"/>
                    <a:pt x="11983" y="2514"/>
                    <a:pt x="12005" y="2448"/>
                  </a:cubicBezTo>
                  <a:cubicBezTo>
                    <a:pt x="12452" y="1091"/>
                    <a:pt x="13891" y="459"/>
                    <a:pt x="15277" y="459"/>
                  </a:cubicBezTo>
                  <a:cubicBezTo>
                    <a:pt x="15760" y="459"/>
                    <a:pt x="16238" y="536"/>
                    <a:pt x="16663" y="686"/>
                  </a:cubicBezTo>
                  <a:cubicBezTo>
                    <a:pt x="18425" y="1335"/>
                    <a:pt x="19444" y="3606"/>
                    <a:pt x="17984" y="5113"/>
                  </a:cubicBezTo>
                  <a:cubicBezTo>
                    <a:pt x="17892" y="5206"/>
                    <a:pt x="17938" y="5321"/>
                    <a:pt x="18031" y="5345"/>
                  </a:cubicBezTo>
                  <a:lnTo>
                    <a:pt x="18031" y="5368"/>
                  </a:lnTo>
                  <a:cubicBezTo>
                    <a:pt x="18042" y="5460"/>
                    <a:pt x="18112" y="5507"/>
                    <a:pt x="18178" y="5507"/>
                  </a:cubicBezTo>
                  <a:cubicBezTo>
                    <a:pt x="18245" y="5507"/>
                    <a:pt x="18309" y="5460"/>
                    <a:pt x="18309" y="5368"/>
                  </a:cubicBezTo>
                  <a:cubicBezTo>
                    <a:pt x="18309" y="5338"/>
                    <a:pt x="18369" y="5326"/>
                    <a:pt x="18460" y="5326"/>
                  </a:cubicBezTo>
                  <a:cubicBezTo>
                    <a:pt x="18722" y="5326"/>
                    <a:pt x="19237" y="5420"/>
                    <a:pt x="19305" y="5437"/>
                  </a:cubicBezTo>
                  <a:cubicBezTo>
                    <a:pt x="19746" y="5576"/>
                    <a:pt x="20117" y="5924"/>
                    <a:pt x="20024" y="6434"/>
                  </a:cubicBezTo>
                  <a:cubicBezTo>
                    <a:pt x="19870" y="7182"/>
                    <a:pt x="19066" y="7629"/>
                    <a:pt x="18333" y="7629"/>
                  </a:cubicBezTo>
                  <a:cubicBezTo>
                    <a:pt x="18180" y="7629"/>
                    <a:pt x="18031" y="7609"/>
                    <a:pt x="17892" y="7569"/>
                  </a:cubicBezTo>
                  <a:cubicBezTo>
                    <a:pt x="17961" y="7384"/>
                    <a:pt x="18008" y="7199"/>
                    <a:pt x="18031" y="7013"/>
                  </a:cubicBezTo>
                  <a:cubicBezTo>
                    <a:pt x="18042" y="6932"/>
                    <a:pt x="17984" y="6892"/>
                    <a:pt x="17921" y="6892"/>
                  </a:cubicBezTo>
                  <a:cubicBezTo>
                    <a:pt x="17857" y="6892"/>
                    <a:pt x="17787" y="6932"/>
                    <a:pt x="17776" y="7013"/>
                  </a:cubicBezTo>
                  <a:cubicBezTo>
                    <a:pt x="17729" y="7593"/>
                    <a:pt x="17475" y="8102"/>
                    <a:pt x="17011" y="8473"/>
                  </a:cubicBezTo>
                  <a:cubicBezTo>
                    <a:pt x="16973" y="8530"/>
                    <a:pt x="17012" y="8602"/>
                    <a:pt x="17065" y="8602"/>
                  </a:cubicBezTo>
                  <a:cubicBezTo>
                    <a:pt x="17078" y="8602"/>
                    <a:pt x="17091" y="8598"/>
                    <a:pt x="17104" y="8589"/>
                  </a:cubicBezTo>
                  <a:cubicBezTo>
                    <a:pt x="17382" y="8404"/>
                    <a:pt x="17590" y="8172"/>
                    <a:pt x="17753" y="7894"/>
                  </a:cubicBezTo>
                  <a:lnTo>
                    <a:pt x="17753" y="7894"/>
                  </a:lnTo>
                  <a:cubicBezTo>
                    <a:pt x="19050" y="8798"/>
                    <a:pt x="18170" y="10466"/>
                    <a:pt x="16872" y="10791"/>
                  </a:cubicBezTo>
                  <a:cubicBezTo>
                    <a:pt x="16691" y="10832"/>
                    <a:pt x="16498" y="10852"/>
                    <a:pt x="16299" y="10852"/>
                  </a:cubicBezTo>
                  <a:cubicBezTo>
                    <a:pt x="15376" y="10852"/>
                    <a:pt x="14332" y="10422"/>
                    <a:pt x="13836" y="9678"/>
                  </a:cubicBezTo>
                  <a:cubicBezTo>
                    <a:pt x="13864" y="9552"/>
                    <a:pt x="13756" y="9468"/>
                    <a:pt x="13656" y="9468"/>
                  </a:cubicBezTo>
                  <a:cubicBezTo>
                    <a:pt x="13591" y="9468"/>
                    <a:pt x="13530" y="9503"/>
                    <a:pt x="13512" y="9586"/>
                  </a:cubicBezTo>
                  <a:cubicBezTo>
                    <a:pt x="13084" y="11522"/>
                    <a:pt x="11322" y="12671"/>
                    <a:pt x="9394" y="12671"/>
                  </a:cubicBezTo>
                  <a:cubicBezTo>
                    <a:pt x="9337" y="12671"/>
                    <a:pt x="9281" y="12670"/>
                    <a:pt x="9224" y="12668"/>
                  </a:cubicBezTo>
                  <a:cubicBezTo>
                    <a:pt x="7417" y="12598"/>
                    <a:pt x="5099" y="11486"/>
                    <a:pt x="5192" y="9400"/>
                  </a:cubicBezTo>
                  <a:cubicBezTo>
                    <a:pt x="5192" y="9316"/>
                    <a:pt x="5131" y="9257"/>
                    <a:pt x="5062" y="9257"/>
                  </a:cubicBezTo>
                  <a:cubicBezTo>
                    <a:pt x="5036" y="9257"/>
                    <a:pt x="5009" y="9265"/>
                    <a:pt x="4983" y="9284"/>
                  </a:cubicBezTo>
                  <a:cubicBezTo>
                    <a:pt x="4542" y="9588"/>
                    <a:pt x="4068" y="9842"/>
                    <a:pt x="3610" y="9842"/>
                  </a:cubicBezTo>
                  <a:cubicBezTo>
                    <a:pt x="3298" y="9842"/>
                    <a:pt x="2994" y="9724"/>
                    <a:pt x="2712" y="9423"/>
                  </a:cubicBezTo>
                  <a:cubicBezTo>
                    <a:pt x="2248" y="8937"/>
                    <a:pt x="2202" y="8473"/>
                    <a:pt x="2550" y="7871"/>
                  </a:cubicBezTo>
                  <a:cubicBezTo>
                    <a:pt x="2712" y="7569"/>
                    <a:pt x="2967" y="7291"/>
                    <a:pt x="3222" y="7060"/>
                  </a:cubicBezTo>
                  <a:cubicBezTo>
                    <a:pt x="3361" y="7060"/>
                    <a:pt x="3477" y="7060"/>
                    <a:pt x="3593" y="7036"/>
                  </a:cubicBezTo>
                  <a:cubicBezTo>
                    <a:pt x="3616" y="7036"/>
                    <a:pt x="3639" y="7013"/>
                    <a:pt x="3662" y="6990"/>
                  </a:cubicBezTo>
                  <a:cubicBezTo>
                    <a:pt x="3708" y="7199"/>
                    <a:pt x="3801" y="7407"/>
                    <a:pt x="3917" y="7593"/>
                  </a:cubicBezTo>
                  <a:cubicBezTo>
                    <a:pt x="3940" y="7630"/>
                    <a:pt x="3970" y="7646"/>
                    <a:pt x="3998" y="7646"/>
                  </a:cubicBezTo>
                  <a:cubicBezTo>
                    <a:pt x="4057" y="7646"/>
                    <a:pt x="4111" y="7578"/>
                    <a:pt x="4079" y="7500"/>
                  </a:cubicBezTo>
                  <a:cubicBezTo>
                    <a:pt x="3894" y="7152"/>
                    <a:pt x="3848" y="6781"/>
                    <a:pt x="3871" y="6387"/>
                  </a:cubicBezTo>
                  <a:cubicBezTo>
                    <a:pt x="3882" y="6295"/>
                    <a:pt x="3819" y="6248"/>
                    <a:pt x="3749" y="6248"/>
                  </a:cubicBezTo>
                  <a:cubicBezTo>
                    <a:pt x="3680" y="6248"/>
                    <a:pt x="3604" y="6295"/>
                    <a:pt x="3593" y="6387"/>
                  </a:cubicBezTo>
                  <a:cubicBezTo>
                    <a:pt x="3593" y="6527"/>
                    <a:pt x="3593" y="6666"/>
                    <a:pt x="3616" y="6805"/>
                  </a:cubicBezTo>
                  <a:cubicBezTo>
                    <a:pt x="3593" y="6781"/>
                    <a:pt x="3593" y="6781"/>
                    <a:pt x="3546" y="6781"/>
                  </a:cubicBezTo>
                  <a:cubicBezTo>
                    <a:pt x="3430" y="6786"/>
                    <a:pt x="3314" y="6789"/>
                    <a:pt x="3199" y="6789"/>
                  </a:cubicBezTo>
                  <a:cubicBezTo>
                    <a:pt x="2736" y="6789"/>
                    <a:pt x="2276" y="6744"/>
                    <a:pt x="1831" y="6596"/>
                  </a:cubicBezTo>
                  <a:cubicBezTo>
                    <a:pt x="1159" y="6364"/>
                    <a:pt x="441" y="5785"/>
                    <a:pt x="858" y="5020"/>
                  </a:cubicBezTo>
                  <a:cubicBezTo>
                    <a:pt x="1204" y="4395"/>
                    <a:pt x="1832" y="4159"/>
                    <a:pt x="2488" y="4159"/>
                  </a:cubicBezTo>
                  <a:cubicBezTo>
                    <a:pt x="2976" y="4159"/>
                    <a:pt x="3479" y="4290"/>
                    <a:pt x="3894" y="4487"/>
                  </a:cubicBezTo>
                  <a:cubicBezTo>
                    <a:pt x="3894" y="4510"/>
                    <a:pt x="3917" y="4533"/>
                    <a:pt x="3917" y="4557"/>
                  </a:cubicBezTo>
                  <a:cubicBezTo>
                    <a:pt x="3942" y="4606"/>
                    <a:pt x="3987" y="4629"/>
                    <a:pt x="4030" y="4629"/>
                  </a:cubicBezTo>
                  <a:cubicBezTo>
                    <a:pt x="4068" y="4629"/>
                    <a:pt x="4104" y="4612"/>
                    <a:pt x="4126" y="4580"/>
                  </a:cubicBezTo>
                  <a:cubicBezTo>
                    <a:pt x="4132" y="4583"/>
                    <a:pt x="4139" y="4584"/>
                    <a:pt x="4146" y="4584"/>
                  </a:cubicBezTo>
                  <a:cubicBezTo>
                    <a:pt x="4188" y="4584"/>
                    <a:pt x="4232" y="4527"/>
                    <a:pt x="4172" y="4487"/>
                  </a:cubicBezTo>
                  <a:cubicBezTo>
                    <a:pt x="4172" y="4464"/>
                    <a:pt x="4149" y="4441"/>
                    <a:pt x="4126" y="4441"/>
                  </a:cubicBezTo>
                  <a:cubicBezTo>
                    <a:pt x="3523" y="2517"/>
                    <a:pt x="5516" y="895"/>
                    <a:pt x="7185" y="455"/>
                  </a:cubicBezTo>
                  <a:cubicBezTo>
                    <a:pt x="7570" y="346"/>
                    <a:pt x="7964" y="292"/>
                    <a:pt x="8353" y="292"/>
                  </a:cubicBezTo>
                  <a:close/>
                  <a:moveTo>
                    <a:pt x="8332" y="1"/>
                  </a:moveTo>
                  <a:cubicBezTo>
                    <a:pt x="7921" y="1"/>
                    <a:pt x="7503" y="58"/>
                    <a:pt x="7092" y="177"/>
                  </a:cubicBezTo>
                  <a:cubicBezTo>
                    <a:pt x="5400" y="663"/>
                    <a:pt x="3338" y="2309"/>
                    <a:pt x="3824" y="4255"/>
                  </a:cubicBezTo>
                  <a:cubicBezTo>
                    <a:pt x="3438" y="4046"/>
                    <a:pt x="2965" y="3933"/>
                    <a:pt x="2494" y="3933"/>
                  </a:cubicBezTo>
                  <a:cubicBezTo>
                    <a:pt x="1664" y="3933"/>
                    <a:pt x="844" y="4283"/>
                    <a:pt x="533" y="5066"/>
                  </a:cubicBezTo>
                  <a:cubicBezTo>
                    <a:pt x="0" y="6434"/>
                    <a:pt x="1762" y="6990"/>
                    <a:pt x="2967" y="7060"/>
                  </a:cubicBezTo>
                  <a:cubicBezTo>
                    <a:pt x="2272" y="7685"/>
                    <a:pt x="1646" y="8728"/>
                    <a:pt x="2341" y="9609"/>
                  </a:cubicBezTo>
                  <a:cubicBezTo>
                    <a:pt x="2640" y="9980"/>
                    <a:pt x="3027" y="10122"/>
                    <a:pt x="3433" y="10122"/>
                  </a:cubicBezTo>
                  <a:cubicBezTo>
                    <a:pt x="3939" y="10122"/>
                    <a:pt x="4476" y="9902"/>
                    <a:pt x="4914" y="9632"/>
                  </a:cubicBezTo>
                  <a:cubicBezTo>
                    <a:pt x="4983" y="11625"/>
                    <a:pt x="7115" y="12784"/>
                    <a:pt x="8923" y="12969"/>
                  </a:cubicBezTo>
                  <a:cubicBezTo>
                    <a:pt x="9089" y="12985"/>
                    <a:pt x="9255" y="12993"/>
                    <a:pt x="9420" y="12993"/>
                  </a:cubicBezTo>
                  <a:cubicBezTo>
                    <a:pt x="11395" y="12993"/>
                    <a:pt x="13234" y="11855"/>
                    <a:pt x="13790" y="9887"/>
                  </a:cubicBezTo>
                  <a:cubicBezTo>
                    <a:pt x="14247" y="10676"/>
                    <a:pt x="15318" y="11089"/>
                    <a:pt x="16306" y="11089"/>
                  </a:cubicBezTo>
                  <a:cubicBezTo>
                    <a:pt x="16768" y="11089"/>
                    <a:pt x="17213" y="10999"/>
                    <a:pt x="17567" y="10814"/>
                  </a:cubicBezTo>
                  <a:cubicBezTo>
                    <a:pt x="18726" y="10188"/>
                    <a:pt x="19074" y="8659"/>
                    <a:pt x="18100" y="7778"/>
                  </a:cubicBezTo>
                  <a:lnTo>
                    <a:pt x="18100" y="7778"/>
                  </a:lnTo>
                  <a:cubicBezTo>
                    <a:pt x="18194" y="7793"/>
                    <a:pt x="18291" y="7800"/>
                    <a:pt x="18389" y="7800"/>
                  </a:cubicBezTo>
                  <a:cubicBezTo>
                    <a:pt x="19390" y="7800"/>
                    <a:pt x="20572" y="7067"/>
                    <a:pt x="20256" y="5970"/>
                  </a:cubicBezTo>
                  <a:cubicBezTo>
                    <a:pt x="20117" y="5460"/>
                    <a:pt x="19630" y="5206"/>
                    <a:pt x="19143" y="5113"/>
                  </a:cubicBezTo>
                  <a:cubicBezTo>
                    <a:pt x="19030" y="5075"/>
                    <a:pt x="18792" y="5037"/>
                    <a:pt x="18571" y="5037"/>
                  </a:cubicBezTo>
                  <a:cubicBezTo>
                    <a:pt x="18521" y="5037"/>
                    <a:pt x="18471" y="5039"/>
                    <a:pt x="18425" y="5043"/>
                  </a:cubicBezTo>
                  <a:cubicBezTo>
                    <a:pt x="19607" y="3514"/>
                    <a:pt x="18772" y="1289"/>
                    <a:pt x="17034" y="524"/>
                  </a:cubicBezTo>
                  <a:cubicBezTo>
                    <a:pt x="16503" y="287"/>
                    <a:pt x="15880" y="166"/>
                    <a:pt x="15249" y="166"/>
                  </a:cubicBezTo>
                  <a:cubicBezTo>
                    <a:pt x="13845" y="166"/>
                    <a:pt x="12403" y="767"/>
                    <a:pt x="11843" y="2031"/>
                  </a:cubicBezTo>
                  <a:cubicBezTo>
                    <a:pt x="11139" y="714"/>
                    <a:pt x="9776" y="1"/>
                    <a:pt x="8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a:off x="8179188" y="3055285"/>
              <a:ext cx="1147071" cy="722333"/>
            </a:xfrm>
            <a:custGeom>
              <a:avLst/>
              <a:gdLst/>
              <a:ahLst/>
              <a:cxnLst/>
              <a:rect l="l" t="t" r="r" b="b"/>
              <a:pathLst>
                <a:path w="19677" h="12391" extrusionOk="0">
                  <a:moveTo>
                    <a:pt x="7879" y="1"/>
                  </a:moveTo>
                  <a:cubicBezTo>
                    <a:pt x="7502" y="1"/>
                    <a:pt x="7119" y="51"/>
                    <a:pt x="6745" y="151"/>
                  </a:cubicBezTo>
                  <a:cubicBezTo>
                    <a:pt x="5076" y="615"/>
                    <a:pt x="3083" y="2237"/>
                    <a:pt x="3686" y="4161"/>
                  </a:cubicBezTo>
                  <a:cubicBezTo>
                    <a:pt x="3709" y="4161"/>
                    <a:pt x="3732" y="4184"/>
                    <a:pt x="3732" y="4207"/>
                  </a:cubicBezTo>
                  <a:cubicBezTo>
                    <a:pt x="3794" y="4228"/>
                    <a:pt x="3746" y="4303"/>
                    <a:pt x="3701" y="4303"/>
                  </a:cubicBezTo>
                  <a:cubicBezTo>
                    <a:pt x="3696" y="4303"/>
                    <a:pt x="3691" y="4302"/>
                    <a:pt x="3686" y="4300"/>
                  </a:cubicBezTo>
                  <a:cubicBezTo>
                    <a:pt x="3664" y="4332"/>
                    <a:pt x="3628" y="4349"/>
                    <a:pt x="3590" y="4349"/>
                  </a:cubicBezTo>
                  <a:cubicBezTo>
                    <a:pt x="3547" y="4349"/>
                    <a:pt x="3502" y="4326"/>
                    <a:pt x="3477" y="4277"/>
                  </a:cubicBezTo>
                  <a:cubicBezTo>
                    <a:pt x="3477" y="4253"/>
                    <a:pt x="3477" y="4207"/>
                    <a:pt x="3454" y="4184"/>
                  </a:cubicBezTo>
                  <a:cubicBezTo>
                    <a:pt x="3041" y="3997"/>
                    <a:pt x="2541" y="3873"/>
                    <a:pt x="2056" y="3873"/>
                  </a:cubicBezTo>
                  <a:cubicBezTo>
                    <a:pt x="1397" y="3873"/>
                    <a:pt x="765" y="4103"/>
                    <a:pt x="418" y="4717"/>
                  </a:cubicBezTo>
                  <a:cubicBezTo>
                    <a:pt x="1" y="5505"/>
                    <a:pt x="742" y="6084"/>
                    <a:pt x="1391" y="6316"/>
                  </a:cubicBezTo>
                  <a:cubicBezTo>
                    <a:pt x="1947" y="6501"/>
                    <a:pt x="2527" y="6501"/>
                    <a:pt x="3129" y="6501"/>
                  </a:cubicBezTo>
                  <a:cubicBezTo>
                    <a:pt x="3153" y="6501"/>
                    <a:pt x="3153" y="6501"/>
                    <a:pt x="3176" y="6525"/>
                  </a:cubicBezTo>
                  <a:cubicBezTo>
                    <a:pt x="3153" y="6386"/>
                    <a:pt x="3153" y="6247"/>
                    <a:pt x="3176" y="6107"/>
                  </a:cubicBezTo>
                  <a:cubicBezTo>
                    <a:pt x="3176" y="6012"/>
                    <a:pt x="3250" y="5965"/>
                    <a:pt x="3319" y="5965"/>
                  </a:cubicBezTo>
                  <a:cubicBezTo>
                    <a:pt x="3383" y="5965"/>
                    <a:pt x="3442" y="6006"/>
                    <a:pt x="3431" y="6084"/>
                  </a:cubicBezTo>
                  <a:cubicBezTo>
                    <a:pt x="3408" y="6501"/>
                    <a:pt x="3477" y="6872"/>
                    <a:pt x="3639" y="7220"/>
                  </a:cubicBezTo>
                  <a:cubicBezTo>
                    <a:pt x="3671" y="7298"/>
                    <a:pt x="3617" y="7356"/>
                    <a:pt x="3558" y="7356"/>
                  </a:cubicBezTo>
                  <a:cubicBezTo>
                    <a:pt x="3529" y="7356"/>
                    <a:pt x="3500" y="7343"/>
                    <a:pt x="3477" y="7313"/>
                  </a:cubicBezTo>
                  <a:cubicBezTo>
                    <a:pt x="3361" y="7127"/>
                    <a:pt x="3268" y="6919"/>
                    <a:pt x="3222" y="6710"/>
                  </a:cubicBezTo>
                  <a:cubicBezTo>
                    <a:pt x="3199" y="6733"/>
                    <a:pt x="3176" y="6733"/>
                    <a:pt x="3153" y="6756"/>
                  </a:cubicBezTo>
                  <a:cubicBezTo>
                    <a:pt x="3037" y="6756"/>
                    <a:pt x="2921" y="6780"/>
                    <a:pt x="2782" y="6780"/>
                  </a:cubicBezTo>
                  <a:cubicBezTo>
                    <a:pt x="2527" y="7011"/>
                    <a:pt x="2272" y="7266"/>
                    <a:pt x="2110" y="7567"/>
                  </a:cubicBezTo>
                  <a:cubicBezTo>
                    <a:pt x="1785" y="8193"/>
                    <a:pt x="1808" y="8657"/>
                    <a:pt x="2272" y="9143"/>
                  </a:cubicBezTo>
                  <a:cubicBezTo>
                    <a:pt x="2561" y="9442"/>
                    <a:pt x="2865" y="9560"/>
                    <a:pt x="3174" y="9560"/>
                  </a:cubicBezTo>
                  <a:cubicBezTo>
                    <a:pt x="3632" y="9560"/>
                    <a:pt x="4100" y="9300"/>
                    <a:pt x="4543" y="8981"/>
                  </a:cubicBezTo>
                  <a:cubicBezTo>
                    <a:pt x="4563" y="8971"/>
                    <a:pt x="4585" y="8966"/>
                    <a:pt x="4606" y="8966"/>
                  </a:cubicBezTo>
                  <a:cubicBezTo>
                    <a:pt x="4681" y="8966"/>
                    <a:pt x="4752" y="9025"/>
                    <a:pt x="4752" y="9097"/>
                  </a:cubicBezTo>
                  <a:cubicBezTo>
                    <a:pt x="4659" y="11206"/>
                    <a:pt x="7000" y="12318"/>
                    <a:pt x="8807" y="12388"/>
                  </a:cubicBezTo>
                  <a:cubicBezTo>
                    <a:pt x="8863" y="12390"/>
                    <a:pt x="8919" y="12391"/>
                    <a:pt x="8975" y="12391"/>
                  </a:cubicBezTo>
                  <a:cubicBezTo>
                    <a:pt x="10883" y="12391"/>
                    <a:pt x="12666" y="11242"/>
                    <a:pt x="13072" y="9306"/>
                  </a:cubicBezTo>
                  <a:cubicBezTo>
                    <a:pt x="13091" y="9220"/>
                    <a:pt x="13156" y="9181"/>
                    <a:pt x="13224" y="9181"/>
                  </a:cubicBezTo>
                  <a:cubicBezTo>
                    <a:pt x="13322" y="9181"/>
                    <a:pt x="13423" y="9262"/>
                    <a:pt x="13396" y="9398"/>
                  </a:cubicBezTo>
                  <a:cubicBezTo>
                    <a:pt x="13885" y="10131"/>
                    <a:pt x="14906" y="10559"/>
                    <a:pt x="15819" y="10559"/>
                  </a:cubicBezTo>
                  <a:cubicBezTo>
                    <a:pt x="16032" y="10559"/>
                    <a:pt x="16239" y="10536"/>
                    <a:pt x="16432" y="10488"/>
                  </a:cubicBezTo>
                  <a:cubicBezTo>
                    <a:pt x="17730" y="10186"/>
                    <a:pt x="18610" y="8518"/>
                    <a:pt x="17313" y="7614"/>
                  </a:cubicBezTo>
                  <a:lnTo>
                    <a:pt x="17313" y="7614"/>
                  </a:lnTo>
                  <a:cubicBezTo>
                    <a:pt x="17150" y="7869"/>
                    <a:pt x="16942" y="8124"/>
                    <a:pt x="16664" y="8309"/>
                  </a:cubicBezTo>
                  <a:cubicBezTo>
                    <a:pt x="16653" y="8317"/>
                    <a:pt x="16641" y="8320"/>
                    <a:pt x="16631" y="8320"/>
                  </a:cubicBezTo>
                  <a:cubicBezTo>
                    <a:pt x="16575" y="8320"/>
                    <a:pt x="16536" y="8232"/>
                    <a:pt x="16594" y="8193"/>
                  </a:cubicBezTo>
                  <a:cubicBezTo>
                    <a:pt x="17035" y="7822"/>
                    <a:pt x="17313" y="7313"/>
                    <a:pt x="17336" y="6733"/>
                  </a:cubicBezTo>
                  <a:cubicBezTo>
                    <a:pt x="17347" y="6652"/>
                    <a:pt x="17417" y="6612"/>
                    <a:pt x="17481" y="6612"/>
                  </a:cubicBezTo>
                  <a:cubicBezTo>
                    <a:pt x="17544" y="6612"/>
                    <a:pt x="17602" y="6652"/>
                    <a:pt x="17591" y="6733"/>
                  </a:cubicBezTo>
                  <a:cubicBezTo>
                    <a:pt x="17568" y="6919"/>
                    <a:pt x="17521" y="7104"/>
                    <a:pt x="17452" y="7289"/>
                  </a:cubicBezTo>
                  <a:cubicBezTo>
                    <a:pt x="17585" y="7324"/>
                    <a:pt x="17728" y="7340"/>
                    <a:pt x="17874" y="7340"/>
                  </a:cubicBezTo>
                  <a:cubicBezTo>
                    <a:pt x="18617" y="7340"/>
                    <a:pt x="19448" y="6909"/>
                    <a:pt x="19584" y="6154"/>
                  </a:cubicBezTo>
                  <a:cubicBezTo>
                    <a:pt x="19677" y="5621"/>
                    <a:pt x="19329" y="5296"/>
                    <a:pt x="18865" y="5157"/>
                  </a:cubicBezTo>
                  <a:cubicBezTo>
                    <a:pt x="18799" y="5124"/>
                    <a:pt x="18313" y="5043"/>
                    <a:pt x="18045" y="5043"/>
                  </a:cubicBezTo>
                  <a:cubicBezTo>
                    <a:pt x="17940" y="5043"/>
                    <a:pt x="17869" y="5055"/>
                    <a:pt x="17869" y="5088"/>
                  </a:cubicBezTo>
                  <a:cubicBezTo>
                    <a:pt x="17880" y="5180"/>
                    <a:pt x="17817" y="5227"/>
                    <a:pt x="17747" y="5227"/>
                  </a:cubicBezTo>
                  <a:cubicBezTo>
                    <a:pt x="17678" y="5227"/>
                    <a:pt x="17602" y="5180"/>
                    <a:pt x="17591" y="5088"/>
                  </a:cubicBezTo>
                  <a:lnTo>
                    <a:pt x="17591" y="5065"/>
                  </a:lnTo>
                  <a:cubicBezTo>
                    <a:pt x="17521" y="5041"/>
                    <a:pt x="17452" y="4902"/>
                    <a:pt x="17544" y="4810"/>
                  </a:cubicBezTo>
                  <a:cubicBezTo>
                    <a:pt x="19004" y="3326"/>
                    <a:pt x="18008" y="1032"/>
                    <a:pt x="16223" y="406"/>
                  </a:cubicBezTo>
                  <a:cubicBezTo>
                    <a:pt x="15798" y="256"/>
                    <a:pt x="15320" y="179"/>
                    <a:pt x="14837" y="179"/>
                  </a:cubicBezTo>
                  <a:cubicBezTo>
                    <a:pt x="13451" y="179"/>
                    <a:pt x="12012" y="811"/>
                    <a:pt x="11565" y="2168"/>
                  </a:cubicBezTo>
                  <a:cubicBezTo>
                    <a:pt x="11543" y="2234"/>
                    <a:pt x="11495" y="2263"/>
                    <a:pt x="11442" y="2263"/>
                  </a:cubicBezTo>
                  <a:cubicBezTo>
                    <a:pt x="11385" y="2263"/>
                    <a:pt x="11323" y="2228"/>
                    <a:pt x="11287" y="2168"/>
                  </a:cubicBezTo>
                  <a:cubicBezTo>
                    <a:pt x="10699" y="734"/>
                    <a:pt x="9324" y="1"/>
                    <a:pt x="7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a:off x="9114199" y="3076273"/>
              <a:ext cx="168881" cy="274395"/>
            </a:xfrm>
            <a:custGeom>
              <a:avLst/>
              <a:gdLst/>
              <a:ahLst/>
              <a:cxnLst/>
              <a:rect l="l" t="t" r="r" b="b"/>
              <a:pathLst>
                <a:path w="2897" h="4707" extrusionOk="0">
                  <a:moveTo>
                    <a:pt x="0" y="0"/>
                  </a:moveTo>
                  <a:lnTo>
                    <a:pt x="0" y="0"/>
                  </a:lnTo>
                  <a:cubicBezTo>
                    <a:pt x="742" y="1182"/>
                    <a:pt x="834" y="3291"/>
                    <a:pt x="417" y="4705"/>
                  </a:cubicBezTo>
                  <a:cubicBezTo>
                    <a:pt x="440" y="4706"/>
                    <a:pt x="462" y="4707"/>
                    <a:pt x="485" y="4707"/>
                  </a:cubicBezTo>
                  <a:cubicBezTo>
                    <a:pt x="725" y="4707"/>
                    <a:pt x="995" y="4637"/>
                    <a:pt x="1233" y="4637"/>
                  </a:cubicBezTo>
                  <a:cubicBezTo>
                    <a:pt x="1350" y="4637"/>
                    <a:pt x="1459" y="4654"/>
                    <a:pt x="1553" y="4705"/>
                  </a:cubicBezTo>
                  <a:cubicBezTo>
                    <a:pt x="2897" y="3221"/>
                    <a:pt x="1924" y="672"/>
                    <a:pt x="162" y="46"/>
                  </a:cubicBezTo>
                  <a:cubicBezTo>
                    <a:pt x="116" y="23"/>
                    <a:pt x="70" y="23"/>
                    <a:pt x="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a:off x="8965534" y="3499129"/>
              <a:ext cx="298645" cy="172262"/>
            </a:xfrm>
            <a:custGeom>
              <a:avLst/>
              <a:gdLst/>
              <a:ahLst/>
              <a:cxnLst/>
              <a:rect l="l" t="t" r="r" b="b"/>
              <a:pathLst>
                <a:path w="5123" h="2955" extrusionOk="0">
                  <a:moveTo>
                    <a:pt x="3825" y="1"/>
                  </a:moveTo>
                  <a:cubicBezTo>
                    <a:pt x="3709" y="186"/>
                    <a:pt x="3570" y="348"/>
                    <a:pt x="3407" y="511"/>
                  </a:cubicBezTo>
                  <a:cubicBezTo>
                    <a:pt x="3245" y="858"/>
                    <a:pt x="2990" y="1206"/>
                    <a:pt x="2620" y="1507"/>
                  </a:cubicBezTo>
                  <a:cubicBezTo>
                    <a:pt x="2097" y="1899"/>
                    <a:pt x="1538" y="2064"/>
                    <a:pt x="983" y="2064"/>
                  </a:cubicBezTo>
                  <a:cubicBezTo>
                    <a:pt x="651" y="2064"/>
                    <a:pt x="321" y="2005"/>
                    <a:pt x="1" y="1901"/>
                  </a:cubicBezTo>
                  <a:lnTo>
                    <a:pt x="1" y="1901"/>
                  </a:lnTo>
                  <a:cubicBezTo>
                    <a:pt x="531" y="2583"/>
                    <a:pt x="1509" y="2955"/>
                    <a:pt x="2380" y="2955"/>
                  </a:cubicBezTo>
                  <a:cubicBezTo>
                    <a:pt x="2575" y="2955"/>
                    <a:pt x="2766" y="2936"/>
                    <a:pt x="2944" y="2898"/>
                  </a:cubicBezTo>
                  <a:cubicBezTo>
                    <a:pt x="4242" y="2573"/>
                    <a:pt x="5122" y="905"/>
                    <a:pt x="382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6"/>
            <p:cNvSpPr/>
            <p:nvPr/>
          </p:nvSpPr>
          <p:spPr>
            <a:xfrm>
              <a:off x="8743996" y="3591011"/>
              <a:ext cx="195929" cy="183804"/>
            </a:xfrm>
            <a:custGeom>
              <a:avLst/>
              <a:gdLst/>
              <a:ahLst/>
              <a:cxnLst/>
              <a:rect l="l" t="t" r="r" b="b"/>
              <a:pathLst>
                <a:path w="3361" h="3153" extrusionOk="0">
                  <a:moveTo>
                    <a:pt x="2990" y="1"/>
                  </a:moveTo>
                  <a:cubicBezTo>
                    <a:pt x="2410" y="1275"/>
                    <a:pt x="1205" y="2365"/>
                    <a:pt x="0" y="3153"/>
                  </a:cubicBezTo>
                  <a:cubicBezTo>
                    <a:pt x="1622" y="2898"/>
                    <a:pt x="2990" y="1832"/>
                    <a:pt x="3360" y="186"/>
                  </a:cubicBezTo>
                  <a:cubicBezTo>
                    <a:pt x="3245" y="117"/>
                    <a:pt x="3105" y="47"/>
                    <a:pt x="299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6"/>
            <p:cNvSpPr/>
            <p:nvPr/>
          </p:nvSpPr>
          <p:spPr>
            <a:xfrm>
              <a:off x="8710182" y="3054644"/>
              <a:ext cx="642819" cy="741746"/>
            </a:xfrm>
            <a:custGeom>
              <a:avLst/>
              <a:gdLst/>
              <a:ahLst/>
              <a:cxnLst/>
              <a:rect l="l" t="t" r="r" b="b"/>
              <a:pathLst>
                <a:path w="11027" h="12724" extrusionOk="0">
                  <a:moveTo>
                    <a:pt x="6675" y="0"/>
                  </a:moveTo>
                  <a:lnTo>
                    <a:pt x="6675" y="0"/>
                  </a:lnTo>
                  <a:cubicBezTo>
                    <a:pt x="6768" y="116"/>
                    <a:pt x="6860" y="255"/>
                    <a:pt x="6930" y="371"/>
                  </a:cubicBezTo>
                  <a:cubicBezTo>
                    <a:pt x="7000" y="394"/>
                    <a:pt x="7046" y="417"/>
                    <a:pt x="7092" y="417"/>
                  </a:cubicBezTo>
                  <a:cubicBezTo>
                    <a:pt x="8854" y="1043"/>
                    <a:pt x="9850" y="3245"/>
                    <a:pt x="8506" y="4751"/>
                  </a:cubicBezTo>
                  <a:cubicBezTo>
                    <a:pt x="8668" y="4821"/>
                    <a:pt x="8830" y="4937"/>
                    <a:pt x="8969" y="5076"/>
                  </a:cubicBezTo>
                  <a:cubicBezTo>
                    <a:pt x="9224" y="5076"/>
                    <a:pt x="9688" y="5145"/>
                    <a:pt x="9757" y="5168"/>
                  </a:cubicBezTo>
                  <a:cubicBezTo>
                    <a:pt x="10198" y="5307"/>
                    <a:pt x="10569" y="5655"/>
                    <a:pt x="10476" y="6165"/>
                  </a:cubicBezTo>
                  <a:cubicBezTo>
                    <a:pt x="10316" y="6925"/>
                    <a:pt x="9517" y="7357"/>
                    <a:pt x="8780" y="7357"/>
                  </a:cubicBezTo>
                  <a:cubicBezTo>
                    <a:pt x="8663" y="7357"/>
                    <a:pt x="8548" y="7346"/>
                    <a:pt x="8436" y="7324"/>
                  </a:cubicBezTo>
                  <a:cubicBezTo>
                    <a:pt x="8321" y="7347"/>
                    <a:pt x="8181" y="7393"/>
                    <a:pt x="8066" y="7416"/>
                  </a:cubicBezTo>
                  <a:cubicBezTo>
                    <a:pt x="8042" y="7486"/>
                    <a:pt x="7996" y="7578"/>
                    <a:pt x="7950" y="7648"/>
                  </a:cubicBezTo>
                  <a:cubicBezTo>
                    <a:pt x="7927" y="7810"/>
                    <a:pt x="7857" y="7972"/>
                    <a:pt x="7787" y="8135"/>
                  </a:cubicBezTo>
                  <a:cubicBezTo>
                    <a:pt x="7950" y="7972"/>
                    <a:pt x="8089" y="7810"/>
                    <a:pt x="8205" y="7625"/>
                  </a:cubicBezTo>
                  <a:lnTo>
                    <a:pt x="8205" y="7625"/>
                  </a:lnTo>
                  <a:cubicBezTo>
                    <a:pt x="9502" y="8529"/>
                    <a:pt x="8622" y="10220"/>
                    <a:pt x="7324" y="10522"/>
                  </a:cubicBezTo>
                  <a:cubicBezTo>
                    <a:pt x="7138" y="10566"/>
                    <a:pt x="6939" y="10588"/>
                    <a:pt x="6734" y="10588"/>
                  </a:cubicBezTo>
                  <a:cubicBezTo>
                    <a:pt x="5870" y="10588"/>
                    <a:pt x="4906" y="10204"/>
                    <a:pt x="4381" y="9548"/>
                  </a:cubicBezTo>
                  <a:cubicBezTo>
                    <a:pt x="4242" y="9502"/>
                    <a:pt x="4103" y="9433"/>
                    <a:pt x="3940" y="9386"/>
                  </a:cubicBezTo>
                  <a:cubicBezTo>
                    <a:pt x="3570" y="11032"/>
                    <a:pt x="2202" y="12098"/>
                    <a:pt x="580" y="12353"/>
                  </a:cubicBezTo>
                  <a:cubicBezTo>
                    <a:pt x="395" y="12492"/>
                    <a:pt x="186" y="12607"/>
                    <a:pt x="1" y="12723"/>
                  </a:cubicBezTo>
                  <a:cubicBezTo>
                    <a:pt x="1924" y="12677"/>
                    <a:pt x="3709" y="11541"/>
                    <a:pt x="4242" y="9618"/>
                  </a:cubicBezTo>
                  <a:cubicBezTo>
                    <a:pt x="4699" y="10407"/>
                    <a:pt x="5769" y="10830"/>
                    <a:pt x="6756" y="10830"/>
                  </a:cubicBezTo>
                  <a:cubicBezTo>
                    <a:pt x="7219" y="10830"/>
                    <a:pt x="7664" y="10737"/>
                    <a:pt x="8019" y="10545"/>
                  </a:cubicBezTo>
                  <a:cubicBezTo>
                    <a:pt x="9178" y="9919"/>
                    <a:pt x="9526" y="8390"/>
                    <a:pt x="8552" y="7509"/>
                  </a:cubicBezTo>
                  <a:lnTo>
                    <a:pt x="8552" y="7509"/>
                  </a:lnTo>
                  <a:cubicBezTo>
                    <a:pt x="8646" y="7524"/>
                    <a:pt x="8743" y="7531"/>
                    <a:pt x="8841" y="7531"/>
                  </a:cubicBezTo>
                  <a:cubicBezTo>
                    <a:pt x="9842" y="7531"/>
                    <a:pt x="11026" y="6798"/>
                    <a:pt x="10731" y="5701"/>
                  </a:cubicBezTo>
                  <a:cubicBezTo>
                    <a:pt x="10569" y="5191"/>
                    <a:pt x="10082" y="4937"/>
                    <a:pt x="9595" y="4844"/>
                  </a:cubicBezTo>
                  <a:cubicBezTo>
                    <a:pt x="9476" y="4824"/>
                    <a:pt x="9219" y="4770"/>
                    <a:pt x="8987" y="4770"/>
                  </a:cubicBezTo>
                  <a:cubicBezTo>
                    <a:pt x="8949" y="4770"/>
                    <a:pt x="8912" y="4771"/>
                    <a:pt x="8877" y="4774"/>
                  </a:cubicBezTo>
                  <a:cubicBezTo>
                    <a:pt x="10059" y="3245"/>
                    <a:pt x="9224" y="1020"/>
                    <a:pt x="7486" y="255"/>
                  </a:cubicBezTo>
                  <a:cubicBezTo>
                    <a:pt x="7231" y="139"/>
                    <a:pt x="6953" y="70"/>
                    <a:pt x="6675"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6"/>
            <p:cNvSpPr/>
            <p:nvPr/>
          </p:nvSpPr>
          <p:spPr>
            <a:xfrm>
              <a:off x="9201998" y="3349179"/>
              <a:ext cx="124343" cy="134370"/>
            </a:xfrm>
            <a:custGeom>
              <a:avLst/>
              <a:gdLst/>
              <a:ahLst/>
              <a:cxnLst/>
              <a:rect l="l" t="t" r="r" b="b"/>
              <a:pathLst>
                <a:path w="2133" h="2305" extrusionOk="0">
                  <a:moveTo>
                    <a:pt x="533" y="0"/>
                  </a:moveTo>
                  <a:lnTo>
                    <a:pt x="533" y="0"/>
                  </a:lnTo>
                  <a:cubicBezTo>
                    <a:pt x="696" y="186"/>
                    <a:pt x="858" y="418"/>
                    <a:pt x="997" y="719"/>
                  </a:cubicBezTo>
                  <a:cubicBezTo>
                    <a:pt x="1252" y="1368"/>
                    <a:pt x="696" y="2017"/>
                    <a:pt x="139" y="2225"/>
                  </a:cubicBezTo>
                  <a:cubicBezTo>
                    <a:pt x="93" y="2248"/>
                    <a:pt x="47" y="2248"/>
                    <a:pt x="0" y="2272"/>
                  </a:cubicBezTo>
                  <a:cubicBezTo>
                    <a:pt x="112" y="2294"/>
                    <a:pt x="228" y="2305"/>
                    <a:pt x="346" y="2305"/>
                  </a:cubicBezTo>
                  <a:cubicBezTo>
                    <a:pt x="1087" y="2305"/>
                    <a:pt x="1900" y="1873"/>
                    <a:pt x="2040" y="1113"/>
                  </a:cubicBezTo>
                  <a:cubicBezTo>
                    <a:pt x="2133" y="603"/>
                    <a:pt x="1762" y="255"/>
                    <a:pt x="1321" y="116"/>
                  </a:cubicBezTo>
                  <a:cubicBezTo>
                    <a:pt x="1252" y="93"/>
                    <a:pt x="788" y="24"/>
                    <a:pt x="5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3" name="Google Shape;753;p26"/>
          <p:cNvSpPr/>
          <p:nvPr/>
        </p:nvSpPr>
        <p:spPr>
          <a:xfrm>
            <a:off x="7356302" y="-288155"/>
            <a:ext cx="678600" cy="899600"/>
          </a:xfrm>
          <a:prstGeom prst="plus">
            <a:avLst>
              <a:gd name="adj" fmla="val 25000"/>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6"/>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5" name="Google Shape;755;p26"/>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756"/>
        <p:cNvGrpSpPr/>
        <p:nvPr/>
      </p:nvGrpSpPr>
      <p:grpSpPr>
        <a:xfrm>
          <a:off x="0" y="0"/>
          <a:ext cx="0" cy="0"/>
          <a:chOff x="0" y="0"/>
          <a:chExt cx="0" cy="0"/>
        </a:xfrm>
      </p:grpSpPr>
      <p:sp>
        <p:nvSpPr>
          <p:cNvPr id="757" name="Google Shape;757;p27"/>
          <p:cNvSpPr txBox="1">
            <a:spLocks noGrp="1"/>
          </p:cNvSpPr>
          <p:nvPr>
            <p:ph type="title"/>
          </p:nvPr>
        </p:nvSpPr>
        <p:spPr>
          <a:xfrm>
            <a:off x="2509950" y="831733"/>
            <a:ext cx="4124100" cy="11744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72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r>
              <a:rPr lang="ru-RU" smtClean="0"/>
              <a:t>Образец заголовка</a:t>
            </a:r>
            <a:endParaRPr/>
          </a:p>
        </p:txBody>
      </p:sp>
      <p:sp>
        <p:nvSpPr>
          <p:cNvPr id="758" name="Google Shape;758;p27"/>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9" name="Google Shape;759;p27"/>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grpSp>
        <p:nvGrpSpPr>
          <p:cNvPr id="2" name="Google Shape;760;p27"/>
          <p:cNvGrpSpPr/>
          <p:nvPr/>
        </p:nvGrpSpPr>
        <p:grpSpPr>
          <a:xfrm>
            <a:off x="7651376" y="2922033"/>
            <a:ext cx="1337457" cy="1010048"/>
            <a:chOff x="7651375" y="2191525"/>
            <a:chExt cx="1337457" cy="757536"/>
          </a:xfrm>
        </p:grpSpPr>
        <p:sp>
          <p:nvSpPr>
            <p:cNvPr id="761" name="Google Shape;761;p27"/>
            <p:cNvSpPr/>
            <p:nvPr/>
          </p:nvSpPr>
          <p:spPr>
            <a:xfrm>
              <a:off x="7659278" y="2209946"/>
              <a:ext cx="1304538" cy="724560"/>
            </a:xfrm>
            <a:custGeom>
              <a:avLst/>
              <a:gdLst/>
              <a:ahLst/>
              <a:cxnLst/>
              <a:rect l="l" t="t" r="r" b="b"/>
              <a:pathLst>
                <a:path w="22945" h="12744" extrusionOk="0">
                  <a:moveTo>
                    <a:pt x="11796" y="0"/>
                  </a:moveTo>
                  <a:cubicBezTo>
                    <a:pt x="11632" y="0"/>
                    <a:pt x="11470" y="6"/>
                    <a:pt x="11310" y="18"/>
                  </a:cubicBezTo>
                  <a:cubicBezTo>
                    <a:pt x="8367" y="250"/>
                    <a:pt x="5354" y="2706"/>
                    <a:pt x="6073" y="5881"/>
                  </a:cubicBezTo>
                  <a:cubicBezTo>
                    <a:pt x="6119" y="5904"/>
                    <a:pt x="6142" y="5928"/>
                    <a:pt x="6166" y="5928"/>
                  </a:cubicBezTo>
                  <a:cubicBezTo>
                    <a:pt x="6229" y="5970"/>
                    <a:pt x="6196" y="6070"/>
                    <a:pt x="6137" y="6070"/>
                  </a:cubicBezTo>
                  <a:cubicBezTo>
                    <a:pt x="6131" y="6070"/>
                    <a:pt x="6125" y="6069"/>
                    <a:pt x="6119" y="6067"/>
                  </a:cubicBezTo>
                  <a:cubicBezTo>
                    <a:pt x="6107" y="6142"/>
                    <a:pt x="6040" y="6183"/>
                    <a:pt x="5970" y="6183"/>
                  </a:cubicBezTo>
                  <a:cubicBezTo>
                    <a:pt x="5911" y="6183"/>
                    <a:pt x="5850" y="6154"/>
                    <a:pt x="5818" y="6090"/>
                  </a:cubicBezTo>
                  <a:cubicBezTo>
                    <a:pt x="5795" y="6020"/>
                    <a:pt x="5795" y="5974"/>
                    <a:pt x="5772" y="5928"/>
                  </a:cubicBezTo>
                  <a:cubicBezTo>
                    <a:pt x="5409" y="5779"/>
                    <a:pt x="5011" y="5584"/>
                    <a:pt x="4627" y="5584"/>
                  </a:cubicBezTo>
                  <a:cubicBezTo>
                    <a:pt x="4472" y="5584"/>
                    <a:pt x="4319" y="5616"/>
                    <a:pt x="4173" y="5696"/>
                  </a:cubicBezTo>
                  <a:cubicBezTo>
                    <a:pt x="3338" y="6136"/>
                    <a:pt x="4057" y="7110"/>
                    <a:pt x="4404" y="7596"/>
                  </a:cubicBezTo>
                  <a:cubicBezTo>
                    <a:pt x="4456" y="7683"/>
                    <a:pt x="4379" y="7769"/>
                    <a:pt x="4298" y="7769"/>
                  </a:cubicBezTo>
                  <a:cubicBezTo>
                    <a:pt x="4271" y="7769"/>
                    <a:pt x="4242" y="7759"/>
                    <a:pt x="4219" y="7735"/>
                  </a:cubicBezTo>
                  <a:cubicBezTo>
                    <a:pt x="4173" y="7689"/>
                    <a:pt x="4126" y="7643"/>
                    <a:pt x="4080" y="7596"/>
                  </a:cubicBezTo>
                  <a:cubicBezTo>
                    <a:pt x="4080" y="7613"/>
                    <a:pt x="4057" y="7629"/>
                    <a:pt x="4027" y="7629"/>
                  </a:cubicBezTo>
                  <a:cubicBezTo>
                    <a:pt x="4014" y="7629"/>
                    <a:pt x="4001" y="7626"/>
                    <a:pt x="3987" y="7619"/>
                  </a:cubicBezTo>
                  <a:cubicBezTo>
                    <a:pt x="3566" y="7415"/>
                    <a:pt x="3108" y="7292"/>
                    <a:pt x="2650" y="7292"/>
                  </a:cubicBezTo>
                  <a:cubicBezTo>
                    <a:pt x="2227" y="7292"/>
                    <a:pt x="1805" y="7397"/>
                    <a:pt x="1415" y="7643"/>
                  </a:cubicBezTo>
                  <a:cubicBezTo>
                    <a:pt x="696" y="8106"/>
                    <a:pt x="1" y="9126"/>
                    <a:pt x="557" y="9914"/>
                  </a:cubicBezTo>
                  <a:cubicBezTo>
                    <a:pt x="965" y="10508"/>
                    <a:pt x="1608" y="10739"/>
                    <a:pt x="2279" y="10739"/>
                  </a:cubicBezTo>
                  <a:cubicBezTo>
                    <a:pt x="2941" y="10739"/>
                    <a:pt x="3631" y="10514"/>
                    <a:pt x="4149" y="10192"/>
                  </a:cubicBezTo>
                  <a:cubicBezTo>
                    <a:pt x="3987" y="10099"/>
                    <a:pt x="3825" y="10006"/>
                    <a:pt x="3709" y="9867"/>
                  </a:cubicBezTo>
                  <a:cubicBezTo>
                    <a:pt x="3634" y="9811"/>
                    <a:pt x="3696" y="9739"/>
                    <a:pt x="3759" y="9739"/>
                  </a:cubicBezTo>
                  <a:cubicBezTo>
                    <a:pt x="3774" y="9739"/>
                    <a:pt x="3789" y="9743"/>
                    <a:pt x="3802" y="9752"/>
                  </a:cubicBezTo>
                  <a:cubicBezTo>
                    <a:pt x="4196" y="10053"/>
                    <a:pt x="4566" y="10122"/>
                    <a:pt x="5030" y="10146"/>
                  </a:cubicBezTo>
                  <a:cubicBezTo>
                    <a:pt x="5146" y="10146"/>
                    <a:pt x="5192" y="10331"/>
                    <a:pt x="5076" y="10354"/>
                  </a:cubicBezTo>
                  <a:cubicBezTo>
                    <a:pt x="5000" y="10364"/>
                    <a:pt x="4923" y="10369"/>
                    <a:pt x="4846" y="10369"/>
                  </a:cubicBezTo>
                  <a:cubicBezTo>
                    <a:pt x="4737" y="10369"/>
                    <a:pt x="4629" y="10358"/>
                    <a:pt x="4520" y="10331"/>
                  </a:cubicBezTo>
                  <a:lnTo>
                    <a:pt x="4520" y="10331"/>
                  </a:lnTo>
                  <a:cubicBezTo>
                    <a:pt x="4451" y="11930"/>
                    <a:pt x="6606" y="12672"/>
                    <a:pt x="7904" y="12741"/>
                  </a:cubicBezTo>
                  <a:cubicBezTo>
                    <a:pt x="7948" y="12743"/>
                    <a:pt x="7992" y="12743"/>
                    <a:pt x="8036" y="12743"/>
                  </a:cubicBezTo>
                  <a:cubicBezTo>
                    <a:pt x="9387" y="12743"/>
                    <a:pt x="10455" y="12057"/>
                    <a:pt x="11218" y="10980"/>
                  </a:cubicBezTo>
                  <a:cubicBezTo>
                    <a:pt x="11242" y="10931"/>
                    <a:pt x="11280" y="10911"/>
                    <a:pt x="11318" y="10911"/>
                  </a:cubicBezTo>
                  <a:cubicBezTo>
                    <a:pt x="11388" y="10911"/>
                    <a:pt x="11457" y="10982"/>
                    <a:pt x="11426" y="11073"/>
                  </a:cubicBezTo>
                  <a:cubicBezTo>
                    <a:pt x="11919" y="11500"/>
                    <a:pt x="12788" y="11920"/>
                    <a:pt x="13519" y="11920"/>
                  </a:cubicBezTo>
                  <a:cubicBezTo>
                    <a:pt x="14096" y="11920"/>
                    <a:pt x="14587" y="11659"/>
                    <a:pt x="14740" y="10933"/>
                  </a:cubicBezTo>
                  <a:cubicBezTo>
                    <a:pt x="14751" y="10879"/>
                    <a:pt x="14788" y="10855"/>
                    <a:pt x="14829" y="10855"/>
                  </a:cubicBezTo>
                  <a:cubicBezTo>
                    <a:pt x="14874" y="10855"/>
                    <a:pt x="14925" y="10885"/>
                    <a:pt x="14949" y="10933"/>
                  </a:cubicBezTo>
                  <a:cubicBezTo>
                    <a:pt x="14972" y="10933"/>
                    <a:pt x="14972" y="10957"/>
                    <a:pt x="14972" y="10957"/>
                  </a:cubicBezTo>
                  <a:cubicBezTo>
                    <a:pt x="15716" y="12035"/>
                    <a:pt x="17166" y="12466"/>
                    <a:pt x="18560" y="12466"/>
                  </a:cubicBezTo>
                  <a:cubicBezTo>
                    <a:pt x="19294" y="12466"/>
                    <a:pt x="20012" y="12346"/>
                    <a:pt x="20604" y="12139"/>
                  </a:cubicBezTo>
                  <a:cubicBezTo>
                    <a:pt x="21531" y="11791"/>
                    <a:pt x="22944" y="11003"/>
                    <a:pt x="22921" y="9821"/>
                  </a:cubicBezTo>
                  <a:cubicBezTo>
                    <a:pt x="22898" y="8546"/>
                    <a:pt x="21508" y="8037"/>
                    <a:pt x="20488" y="7758"/>
                  </a:cubicBezTo>
                  <a:cubicBezTo>
                    <a:pt x="20395" y="7944"/>
                    <a:pt x="20302" y="8106"/>
                    <a:pt x="20163" y="8245"/>
                  </a:cubicBezTo>
                  <a:cubicBezTo>
                    <a:pt x="20144" y="8260"/>
                    <a:pt x="20123" y="8266"/>
                    <a:pt x="20103" y="8266"/>
                  </a:cubicBezTo>
                  <a:cubicBezTo>
                    <a:pt x="20030" y="8266"/>
                    <a:pt x="19970" y="8179"/>
                    <a:pt x="20024" y="8106"/>
                  </a:cubicBezTo>
                  <a:cubicBezTo>
                    <a:pt x="20326" y="7782"/>
                    <a:pt x="20372" y="7434"/>
                    <a:pt x="20326" y="6994"/>
                  </a:cubicBezTo>
                  <a:cubicBezTo>
                    <a:pt x="20313" y="6918"/>
                    <a:pt x="20375" y="6877"/>
                    <a:pt x="20439" y="6877"/>
                  </a:cubicBezTo>
                  <a:cubicBezTo>
                    <a:pt x="20492" y="6877"/>
                    <a:pt x="20547" y="6907"/>
                    <a:pt x="20557" y="6971"/>
                  </a:cubicBezTo>
                  <a:cubicBezTo>
                    <a:pt x="20604" y="7133"/>
                    <a:pt x="20604" y="7295"/>
                    <a:pt x="20581" y="7457"/>
                  </a:cubicBezTo>
                  <a:cubicBezTo>
                    <a:pt x="21508" y="7411"/>
                    <a:pt x="21693" y="6275"/>
                    <a:pt x="21554" y="5603"/>
                  </a:cubicBezTo>
                  <a:cubicBezTo>
                    <a:pt x="21438" y="4954"/>
                    <a:pt x="21044" y="4537"/>
                    <a:pt x="20465" y="4259"/>
                  </a:cubicBezTo>
                  <a:cubicBezTo>
                    <a:pt x="20133" y="4085"/>
                    <a:pt x="19683" y="3965"/>
                    <a:pt x="19261" y="3965"/>
                  </a:cubicBezTo>
                  <a:cubicBezTo>
                    <a:pt x="19064" y="3965"/>
                    <a:pt x="18873" y="3991"/>
                    <a:pt x="18703" y="4050"/>
                  </a:cubicBezTo>
                  <a:cubicBezTo>
                    <a:pt x="18217" y="4259"/>
                    <a:pt x="17869" y="4653"/>
                    <a:pt x="17475" y="5024"/>
                  </a:cubicBezTo>
                  <a:cubicBezTo>
                    <a:pt x="17451" y="5047"/>
                    <a:pt x="17423" y="5057"/>
                    <a:pt x="17396" y="5057"/>
                  </a:cubicBezTo>
                  <a:cubicBezTo>
                    <a:pt x="17315" y="5057"/>
                    <a:pt x="17238" y="4971"/>
                    <a:pt x="17290" y="4885"/>
                  </a:cubicBezTo>
                  <a:cubicBezTo>
                    <a:pt x="17290" y="4885"/>
                    <a:pt x="17290" y="4862"/>
                    <a:pt x="17290" y="4862"/>
                  </a:cubicBezTo>
                  <a:cubicBezTo>
                    <a:pt x="17880" y="1647"/>
                    <a:pt x="14549" y="0"/>
                    <a:pt x="11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a:off x="7651375" y="2191525"/>
              <a:ext cx="1337457" cy="757536"/>
            </a:xfrm>
            <a:custGeom>
              <a:avLst/>
              <a:gdLst/>
              <a:ahLst/>
              <a:cxnLst/>
              <a:rect l="l" t="t" r="r" b="b"/>
              <a:pathLst>
                <a:path w="23524" h="13324" extrusionOk="0">
                  <a:moveTo>
                    <a:pt x="11935" y="324"/>
                  </a:moveTo>
                  <a:cubicBezTo>
                    <a:pt x="14688" y="324"/>
                    <a:pt x="18019" y="1971"/>
                    <a:pt x="17429" y="5186"/>
                  </a:cubicBezTo>
                  <a:cubicBezTo>
                    <a:pt x="17429" y="5186"/>
                    <a:pt x="17429" y="5209"/>
                    <a:pt x="17429" y="5209"/>
                  </a:cubicBezTo>
                  <a:cubicBezTo>
                    <a:pt x="17358" y="5280"/>
                    <a:pt x="17450" y="5378"/>
                    <a:pt x="17539" y="5378"/>
                  </a:cubicBezTo>
                  <a:cubicBezTo>
                    <a:pt x="17566" y="5378"/>
                    <a:pt x="17593" y="5369"/>
                    <a:pt x="17614" y="5348"/>
                  </a:cubicBezTo>
                  <a:cubicBezTo>
                    <a:pt x="18008" y="4977"/>
                    <a:pt x="18333" y="4583"/>
                    <a:pt x="18842" y="4374"/>
                  </a:cubicBezTo>
                  <a:cubicBezTo>
                    <a:pt x="19012" y="4315"/>
                    <a:pt x="19203" y="4289"/>
                    <a:pt x="19400" y="4289"/>
                  </a:cubicBezTo>
                  <a:cubicBezTo>
                    <a:pt x="19822" y="4289"/>
                    <a:pt x="20272" y="4409"/>
                    <a:pt x="20604" y="4583"/>
                  </a:cubicBezTo>
                  <a:cubicBezTo>
                    <a:pt x="21183" y="4861"/>
                    <a:pt x="21577" y="5278"/>
                    <a:pt x="21693" y="5927"/>
                  </a:cubicBezTo>
                  <a:cubicBezTo>
                    <a:pt x="21832" y="6599"/>
                    <a:pt x="21647" y="7735"/>
                    <a:pt x="20720" y="7781"/>
                  </a:cubicBezTo>
                  <a:cubicBezTo>
                    <a:pt x="20743" y="7619"/>
                    <a:pt x="20743" y="7457"/>
                    <a:pt x="20696" y="7295"/>
                  </a:cubicBezTo>
                  <a:cubicBezTo>
                    <a:pt x="20686" y="7231"/>
                    <a:pt x="20631" y="7201"/>
                    <a:pt x="20578" y="7201"/>
                  </a:cubicBezTo>
                  <a:cubicBezTo>
                    <a:pt x="20514" y="7201"/>
                    <a:pt x="20452" y="7242"/>
                    <a:pt x="20465" y="7318"/>
                  </a:cubicBezTo>
                  <a:cubicBezTo>
                    <a:pt x="20488" y="7758"/>
                    <a:pt x="20465" y="8106"/>
                    <a:pt x="20163" y="8430"/>
                  </a:cubicBezTo>
                  <a:cubicBezTo>
                    <a:pt x="20109" y="8503"/>
                    <a:pt x="20169" y="8590"/>
                    <a:pt x="20242" y="8590"/>
                  </a:cubicBezTo>
                  <a:cubicBezTo>
                    <a:pt x="20262" y="8590"/>
                    <a:pt x="20283" y="8584"/>
                    <a:pt x="20302" y="8569"/>
                  </a:cubicBezTo>
                  <a:cubicBezTo>
                    <a:pt x="20418" y="8430"/>
                    <a:pt x="20534" y="8268"/>
                    <a:pt x="20627" y="8082"/>
                  </a:cubicBezTo>
                  <a:cubicBezTo>
                    <a:pt x="21647" y="8361"/>
                    <a:pt x="23037" y="8870"/>
                    <a:pt x="23060" y="10145"/>
                  </a:cubicBezTo>
                  <a:cubicBezTo>
                    <a:pt x="23083" y="11327"/>
                    <a:pt x="21670" y="12115"/>
                    <a:pt x="20743" y="12463"/>
                  </a:cubicBezTo>
                  <a:cubicBezTo>
                    <a:pt x="20151" y="12670"/>
                    <a:pt x="19433" y="12790"/>
                    <a:pt x="18699" y="12790"/>
                  </a:cubicBezTo>
                  <a:cubicBezTo>
                    <a:pt x="17305" y="12790"/>
                    <a:pt x="15855" y="12359"/>
                    <a:pt x="15111" y="11281"/>
                  </a:cubicBezTo>
                  <a:cubicBezTo>
                    <a:pt x="15111" y="11257"/>
                    <a:pt x="15088" y="11257"/>
                    <a:pt x="15088" y="11257"/>
                  </a:cubicBezTo>
                  <a:cubicBezTo>
                    <a:pt x="15064" y="11209"/>
                    <a:pt x="15013" y="11179"/>
                    <a:pt x="14968" y="11179"/>
                  </a:cubicBezTo>
                  <a:cubicBezTo>
                    <a:pt x="14927" y="11179"/>
                    <a:pt x="14890" y="11203"/>
                    <a:pt x="14879" y="11257"/>
                  </a:cubicBezTo>
                  <a:cubicBezTo>
                    <a:pt x="14726" y="11983"/>
                    <a:pt x="14235" y="12244"/>
                    <a:pt x="13658" y="12244"/>
                  </a:cubicBezTo>
                  <a:cubicBezTo>
                    <a:pt x="12927" y="12244"/>
                    <a:pt x="12058" y="11824"/>
                    <a:pt x="11565" y="11397"/>
                  </a:cubicBezTo>
                  <a:cubicBezTo>
                    <a:pt x="11596" y="11306"/>
                    <a:pt x="11527" y="11235"/>
                    <a:pt x="11457" y="11235"/>
                  </a:cubicBezTo>
                  <a:cubicBezTo>
                    <a:pt x="11419" y="11235"/>
                    <a:pt x="11381" y="11255"/>
                    <a:pt x="11357" y="11304"/>
                  </a:cubicBezTo>
                  <a:cubicBezTo>
                    <a:pt x="10594" y="12381"/>
                    <a:pt x="9526" y="13067"/>
                    <a:pt x="8175" y="13067"/>
                  </a:cubicBezTo>
                  <a:cubicBezTo>
                    <a:pt x="8131" y="13067"/>
                    <a:pt x="8087" y="13067"/>
                    <a:pt x="8043" y="13065"/>
                  </a:cubicBezTo>
                  <a:cubicBezTo>
                    <a:pt x="6768" y="12996"/>
                    <a:pt x="4590" y="12254"/>
                    <a:pt x="4659" y="10655"/>
                  </a:cubicBezTo>
                  <a:lnTo>
                    <a:pt x="4659" y="10655"/>
                  </a:lnTo>
                  <a:cubicBezTo>
                    <a:pt x="4790" y="10671"/>
                    <a:pt x="4921" y="10688"/>
                    <a:pt x="5052" y="10688"/>
                  </a:cubicBezTo>
                  <a:cubicBezTo>
                    <a:pt x="5107" y="10688"/>
                    <a:pt x="5161" y="10685"/>
                    <a:pt x="5215" y="10678"/>
                  </a:cubicBezTo>
                  <a:cubicBezTo>
                    <a:pt x="5331" y="10655"/>
                    <a:pt x="5285" y="10470"/>
                    <a:pt x="5169" y="10470"/>
                  </a:cubicBezTo>
                  <a:cubicBezTo>
                    <a:pt x="4705" y="10446"/>
                    <a:pt x="4335" y="10377"/>
                    <a:pt x="3941" y="10076"/>
                  </a:cubicBezTo>
                  <a:cubicBezTo>
                    <a:pt x="3928" y="10067"/>
                    <a:pt x="3913" y="10063"/>
                    <a:pt x="3898" y="10063"/>
                  </a:cubicBezTo>
                  <a:cubicBezTo>
                    <a:pt x="3835" y="10063"/>
                    <a:pt x="3773" y="10135"/>
                    <a:pt x="3848" y="10191"/>
                  </a:cubicBezTo>
                  <a:cubicBezTo>
                    <a:pt x="3964" y="10330"/>
                    <a:pt x="4126" y="10423"/>
                    <a:pt x="4288" y="10516"/>
                  </a:cubicBezTo>
                  <a:cubicBezTo>
                    <a:pt x="3774" y="10836"/>
                    <a:pt x="3090" y="11055"/>
                    <a:pt x="2431" y="11055"/>
                  </a:cubicBezTo>
                  <a:cubicBezTo>
                    <a:pt x="1756" y="11055"/>
                    <a:pt x="1107" y="10825"/>
                    <a:pt x="696" y="10238"/>
                  </a:cubicBezTo>
                  <a:cubicBezTo>
                    <a:pt x="140" y="9450"/>
                    <a:pt x="835" y="8407"/>
                    <a:pt x="1554" y="7967"/>
                  </a:cubicBezTo>
                  <a:cubicBezTo>
                    <a:pt x="1944" y="7721"/>
                    <a:pt x="2366" y="7616"/>
                    <a:pt x="2789" y="7616"/>
                  </a:cubicBezTo>
                  <a:cubicBezTo>
                    <a:pt x="3247" y="7616"/>
                    <a:pt x="3705" y="7739"/>
                    <a:pt x="4126" y="7943"/>
                  </a:cubicBezTo>
                  <a:cubicBezTo>
                    <a:pt x="4140" y="7950"/>
                    <a:pt x="4151" y="7953"/>
                    <a:pt x="4161" y="7953"/>
                  </a:cubicBezTo>
                  <a:cubicBezTo>
                    <a:pt x="4186" y="7953"/>
                    <a:pt x="4202" y="7937"/>
                    <a:pt x="4219" y="7920"/>
                  </a:cubicBezTo>
                  <a:cubicBezTo>
                    <a:pt x="4265" y="7967"/>
                    <a:pt x="4312" y="8013"/>
                    <a:pt x="4358" y="8059"/>
                  </a:cubicBezTo>
                  <a:cubicBezTo>
                    <a:pt x="4381" y="8083"/>
                    <a:pt x="4410" y="8093"/>
                    <a:pt x="4437" y="8093"/>
                  </a:cubicBezTo>
                  <a:cubicBezTo>
                    <a:pt x="4518" y="8093"/>
                    <a:pt x="4595" y="8007"/>
                    <a:pt x="4543" y="7920"/>
                  </a:cubicBezTo>
                  <a:cubicBezTo>
                    <a:pt x="4196" y="7434"/>
                    <a:pt x="3477" y="6460"/>
                    <a:pt x="4312" y="6020"/>
                  </a:cubicBezTo>
                  <a:cubicBezTo>
                    <a:pt x="4465" y="5929"/>
                    <a:pt x="4624" y="5893"/>
                    <a:pt x="4786" y="5893"/>
                  </a:cubicBezTo>
                  <a:cubicBezTo>
                    <a:pt x="5163" y="5893"/>
                    <a:pt x="5554" y="6089"/>
                    <a:pt x="5911" y="6252"/>
                  </a:cubicBezTo>
                  <a:cubicBezTo>
                    <a:pt x="5934" y="6298"/>
                    <a:pt x="5934" y="6344"/>
                    <a:pt x="5957" y="6391"/>
                  </a:cubicBezTo>
                  <a:cubicBezTo>
                    <a:pt x="5990" y="6469"/>
                    <a:pt x="6056" y="6504"/>
                    <a:pt x="6118" y="6504"/>
                  </a:cubicBezTo>
                  <a:cubicBezTo>
                    <a:pt x="6184" y="6504"/>
                    <a:pt x="6246" y="6463"/>
                    <a:pt x="6258" y="6391"/>
                  </a:cubicBezTo>
                  <a:cubicBezTo>
                    <a:pt x="6328" y="6391"/>
                    <a:pt x="6374" y="6298"/>
                    <a:pt x="6305" y="6252"/>
                  </a:cubicBezTo>
                  <a:lnTo>
                    <a:pt x="6212" y="6205"/>
                  </a:lnTo>
                  <a:cubicBezTo>
                    <a:pt x="5493" y="3030"/>
                    <a:pt x="8506" y="574"/>
                    <a:pt x="11449" y="342"/>
                  </a:cubicBezTo>
                  <a:cubicBezTo>
                    <a:pt x="11609" y="330"/>
                    <a:pt x="11771" y="324"/>
                    <a:pt x="11935" y="324"/>
                  </a:cubicBezTo>
                  <a:close/>
                  <a:moveTo>
                    <a:pt x="11918" y="1"/>
                  </a:moveTo>
                  <a:cubicBezTo>
                    <a:pt x="11759" y="1"/>
                    <a:pt x="11603" y="6"/>
                    <a:pt x="11449" y="18"/>
                  </a:cubicBezTo>
                  <a:cubicBezTo>
                    <a:pt x="8668" y="203"/>
                    <a:pt x="4914" y="2822"/>
                    <a:pt x="5818" y="5997"/>
                  </a:cubicBezTo>
                  <a:cubicBezTo>
                    <a:pt x="5472" y="5810"/>
                    <a:pt x="5072" y="5647"/>
                    <a:pt x="4698" y="5647"/>
                  </a:cubicBezTo>
                  <a:cubicBezTo>
                    <a:pt x="4421" y="5647"/>
                    <a:pt x="4158" y="5737"/>
                    <a:pt x="3941" y="5974"/>
                  </a:cubicBezTo>
                  <a:cubicBezTo>
                    <a:pt x="3431" y="6483"/>
                    <a:pt x="3686" y="7248"/>
                    <a:pt x="4103" y="7758"/>
                  </a:cubicBezTo>
                  <a:cubicBezTo>
                    <a:pt x="3681" y="7512"/>
                    <a:pt x="3212" y="7384"/>
                    <a:pt x="2743" y="7384"/>
                  </a:cubicBezTo>
                  <a:cubicBezTo>
                    <a:pt x="2285" y="7384"/>
                    <a:pt x="1827" y="7506"/>
                    <a:pt x="1415" y="7758"/>
                  </a:cubicBezTo>
                  <a:cubicBezTo>
                    <a:pt x="743" y="8152"/>
                    <a:pt x="1" y="9125"/>
                    <a:pt x="186" y="9960"/>
                  </a:cubicBezTo>
                  <a:cubicBezTo>
                    <a:pt x="395" y="10748"/>
                    <a:pt x="1415" y="11188"/>
                    <a:pt x="2110" y="11327"/>
                  </a:cubicBezTo>
                  <a:cubicBezTo>
                    <a:pt x="2275" y="11351"/>
                    <a:pt x="2442" y="11363"/>
                    <a:pt x="2610" y="11363"/>
                  </a:cubicBezTo>
                  <a:cubicBezTo>
                    <a:pt x="3269" y="11363"/>
                    <a:pt x="3934" y="11177"/>
                    <a:pt x="4451" y="10771"/>
                  </a:cubicBezTo>
                  <a:lnTo>
                    <a:pt x="4451" y="10771"/>
                  </a:lnTo>
                  <a:cubicBezTo>
                    <a:pt x="4404" y="12254"/>
                    <a:pt x="6281" y="13088"/>
                    <a:pt x="7510" y="13274"/>
                  </a:cubicBezTo>
                  <a:cubicBezTo>
                    <a:pt x="7726" y="13307"/>
                    <a:pt x="7946" y="13324"/>
                    <a:pt x="8166" y="13324"/>
                  </a:cubicBezTo>
                  <a:cubicBezTo>
                    <a:pt x="9482" y="13324"/>
                    <a:pt x="10818" y="12733"/>
                    <a:pt x="11473" y="11582"/>
                  </a:cubicBezTo>
                  <a:cubicBezTo>
                    <a:pt x="11993" y="12144"/>
                    <a:pt x="12737" y="12500"/>
                    <a:pt x="13521" y="12500"/>
                  </a:cubicBezTo>
                  <a:cubicBezTo>
                    <a:pt x="13610" y="12500"/>
                    <a:pt x="13700" y="12495"/>
                    <a:pt x="13790" y="12486"/>
                  </a:cubicBezTo>
                  <a:cubicBezTo>
                    <a:pt x="14323" y="12416"/>
                    <a:pt x="14972" y="12092"/>
                    <a:pt x="15088" y="11536"/>
                  </a:cubicBezTo>
                  <a:cubicBezTo>
                    <a:pt x="15810" y="12643"/>
                    <a:pt x="17192" y="13089"/>
                    <a:pt x="18602" y="13089"/>
                  </a:cubicBezTo>
                  <a:cubicBezTo>
                    <a:pt x="19818" y="13089"/>
                    <a:pt x="21053" y="12757"/>
                    <a:pt x="21901" y="12231"/>
                  </a:cubicBezTo>
                  <a:cubicBezTo>
                    <a:pt x="22713" y="11744"/>
                    <a:pt x="23524" y="10887"/>
                    <a:pt x="23338" y="9844"/>
                  </a:cubicBezTo>
                  <a:cubicBezTo>
                    <a:pt x="23130" y="8708"/>
                    <a:pt x="22087" y="8175"/>
                    <a:pt x="21067" y="7897"/>
                  </a:cubicBezTo>
                  <a:cubicBezTo>
                    <a:pt x="22180" y="7596"/>
                    <a:pt x="22156" y="5672"/>
                    <a:pt x="21508" y="4907"/>
                  </a:cubicBezTo>
                  <a:cubicBezTo>
                    <a:pt x="20998" y="4328"/>
                    <a:pt x="20187" y="4027"/>
                    <a:pt x="19422" y="4027"/>
                  </a:cubicBezTo>
                  <a:cubicBezTo>
                    <a:pt x="18680" y="4027"/>
                    <a:pt x="18124" y="4398"/>
                    <a:pt x="17684" y="4907"/>
                  </a:cubicBezTo>
                  <a:cubicBezTo>
                    <a:pt x="18210" y="1728"/>
                    <a:pt x="14711" y="1"/>
                    <a:pt x="11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a:off x="8684415" y="2435373"/>
              <a:ext cx="205588" cy="189327"/>
            </a:xfrm>
            <a:custGeom>
              <a:avLst/>
              <a:gdLst/>
              <a:ahLst/>
              <a:cxnLst/>
              <a:rect l="l" t="t" r="r" b="b"/>
              <a:pathLst>
                <a:path w="3616" h="3330" extrusionOk="0">
                  <a:moveTo>
                    <a:pt x="1230" y="0"/>
                  </a:moveTo>
                  <a:cubicBezTo>
                    <a:pt x="1033" y="0"/>
                    <a:pt x="842" y="26"/>
                    <a:pt x="672" y="85"/>
                  </a:cubicBezTo>
                  <a:cubicBezTo>
                    <a:pt x="417" y="201"/>
                    <a:pt x="186" y="364"/>
                    <a:pt x="0" y="549"/>
                  </a:cubicBezTo>
                  <a:cubicBezTo>
                    <a:pt x="360" y="446"/>
                    <a:pt x="718" y="386"/>
                    <a:pt x="1058" y="386"/>
                  </a:cubicBezTo>
                  <a:cubicBezTo>
                    <a:pt x="1944" y="386"/>
                    <a:pt x="2708" y="794"/>
                    <a:pt x="3059" y="1916"/>
                  </a:cubicBezTo>
                  <a:cubicBezTo>
                    <a:pt x="3222" y="2449"/>
                    <a:pt x="3198" y="2936"/>
                    <a:pt x="3036" y="3330"/>
                  </a:cubicBezTo>
                  <a:cubicBezTo>
                    <a:pt x="3523" y="3006"/>
                    <a:pt x="3616" y="2171"/>
                    <a:pt x="3523" y="1638"/>
                  </a:cubicBezTo>
                  <a:cubicBezTo>
                    <a:pt x="3407" y="989"/>
                    <a:pt x="3013" y="572"/>
                    <a:pt x="2434" y="294"/>
                  </a:cubicBezTo>
                  <a:cubicBezTo>
                    <a:pt x="2102" y="120"/>
                    <a:pt x="1652" y="0"/>
                    <a:pt x="1230"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a:off x="8611926" y="2654943"/>
              <a:ext cx="351876" cy="263409"/>
            </a:xfrm>
            <a:custGeom>
              <a:avLst/>
              <a:gdLst/>
              <a:ahLst/>
              <a:cxnLst/>
              <a:rect l="l" t="t" r="r" b="b"/>
              <a:pathLst>
                <a:path w="6189" h="4633" extrusionOk="0">
                  <a:moveTo>
                    <a:pt x="3964" y="1"/>
                  </a:moveTo>
                  <a:cubicBezTo>
                    <a:pt x="3894" y="94"/>
                    <a:pt x="3801" y="186"/>
                    <a:pt x="3709" y="279"/>
                  </a:cubicBezTo>
                  <a:cubicBezTo>
                    <a:pt x="4427" y="1368"/>
                    <a:pt x="4010" y="2921"/>
                    <a:pt x="2944" y="3663"/>
                  </a:cubicBezTo>
                  <a:cubicBezTo>
                    <a:pt x="2253" y="4150"/>
                    <a:pt x="1348" y="4371"/>
                    <a:pt x="401" y="4371"/>
                  </a:cubicBezTo>
                  <a:cubicBezTo>
                    <a:pt x="268" y="4371"/>
                    <a:pt x="135" y="4366"/>
                    <a:pt x="1" y="4358"/>
                  </a:cubicBezTo>
                  <a:lnTo>
                    <a:pt x="1" y="4358"/>
                  </a:lnTo>
                  <a:cubicBezTo>
                    <a:pt x="572" y="4548"/>
                    <a:pt x="1196" y="4633"/>
                    <a:pt x="1810" y="4633"/>
                  </a:cubicBezTo>
                  <a:cubicBezTo>
                    <a:pt x="2540" y="4633"/>
                    <a:pt x="3256" y="4513"/>
                    <a:pt x="3848" y="4312"/>
                  </a:cubicBezTo>
                  <a:cubicBezTo>
                    <a:pt x="4775" y="3964"/>
                    <a:pt x="6188" y="3176"/>
                    <a:pt x="6165" y="1994"/>
                  </a:cubicBezTo>
                  <a:cubicBezTo>
                    <a:pt x="6142" y="812"/>
                    <a:pt x="4960" y="302"/>
                    <a:pt x="396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a:off x="8467005" y="2233313"/>
              <a:ext cx="205588" cy="291268"/>
            </a:xfrm>
            <a:custGeom>
              <a:avLst/>
              <a:gdLst/>
              <a:ahLst/>
              <a:cxnLst/>
              <a:rect l="l" t="t" r="r" b="b"/>
              <a:pathLst>
                <a:path w="3616" h="5123" extrusionOk="0">
                  <a:moveTo>
                    <a:pt x="0" y="1"/>
                  </a:moveTo>
                  <a:cubicBezTo>
                    <a:pt x="302" y="325"/>
                    <a:pt x="603" y="650"/>
                    <a:pt x="881" y="1044"/>
                  </a:cubicBezTo>
                  <a:cubicBezTo>
                    <a:pt x="1623" y="2156"/>
                    <a:pt x="2109" y="3802"/>
                    <a:pt x="2364" y="5123"/>
                  </a:cubicBezTo>
                  <a:cubicBezTo>
                    <a:pt x="2619" y="4984"/>
                    <a:pt x="3013" y="4729"/>
                    <a:pt x="3268" y="4613"/>
                  </a:cubicBezTo>
                  <a:cubicBezTo>
                    <a:pt x="3616" y="2388"/>
                    <a:pt x="1901" y="650"/>
                    <a:pt x="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a:off x="8434030" y="2204374"/>
              <a:ext cx="554791" cy="730985"/>
            </a:xfrm>
            <a:custGeom>
              <a:avLst/>
              <a:gdLst/>
              <a:ahLst/>
              <a:cxnLst/>
              <a:rect l="l" t="t" r="r" b="b"/>
              <a:pathLst>
                <a:path w="9758" h="12857" extrusionOk="0">
                  <a:moveTo>
                    <a:pt x="1" y="0"/>
                  </a:moveTo>
                  <a:lnTo>
                    <a:pt x="1" y="0"/>
                  </a:lnTo>
                  <a:cubicBezTo>
                    <a:pt x="210" y="162"/>
                    <a:pt x="395" y="325"/>
                    <a:pt x="580" y="510"/>
                  </a:cubicBezTo>
                  <a:cubicBezTo>
                    <a:pt x="2481" y="1159"/>
                    <a:pt x="4033" y="2619"/>
                    <a:pt x="3686" y="4844"/>
                  </a:cubicBezTo>
                  <a:cubicBezTo>
                    <a:pt x="3918" y="4751"/>
                    <a:pt x="4173" y="4658"/>
                    <a:pt x="4404" y="4589"/>
                  </a:cubicBezTo>
                  <a:cubicBezTo>
                    <a:pt x="4613" y="4427"/>
                    <a:pt x="4821" y="4264"/>
                    <a:pt x="5076" y="4148"/>
                  </a:cubicBezTo>
                  <a:cubicBezTo>
                    <a:pt x="5247" y="4082"/>
                    <a:pt x="5438" y="4053"/>
                    <a:pt x="5636" y="4053"/>
                  </a:cubicBezTo>
                  <a:cubicBezTo>
                    <a:pt x="6057" y="4053"/>
                    <a:pt x="6507" y="4184"/>
                    <a:pt x="6838" y="4357"/>
                  </a:cubicBezTo>
                  <a:cubicBezTo>
                    <a:pt x="7417" y="4635"/>
                    <a:pt x="7811" y="5052"/>
                    <a:pt x="7927" y="5678"/>
                  </a:cubicBezTo>
                  <a:cubicBezTo>
                    <a:pt x="8020" y="6234"/>
                    <a:pt x="7950" y="7069"/>
                    <a:pt x="7440" y="7393"/>
                  </a:cubicBezTo>
                  <a:cubicBezTo>
                    <a:pt x="7348" y="7578"/>
                    <a:pt x="7232" y="7764"/>
                    <a:pt x="7116" y="7926"/>
                  </a:cubicBezTo>
                  <a:cubicBezTo>
                    <a:pt x="8089" y="8227"/>
                    <a:pt x="9271" y="8737"/>
                    <a:pt x="9294" y="9919"/>
                  </a:cubicBezTo>
                  <a:cubicBezTo>
                    <a:pt x="9317" y="11101"/>
                    <a:pt x="7904" y="11889"/>
                    <a:pt x="6977" y="12237"/>
                  </a:cubicBezTo>
                  <a:cubicBezTo>
                    <a:pt x="6385" y="12438"/>
                    <a:pt x="5669" y="12558"/>
                    <a:pt x="4939" y="12558"/>
                  </a:cubicBezTo>
                  <a:cubicBezTo>
                    <a:pt x="4325" y="12558"/>
                    <a:pt x="3701" y="12473"/>
                    <a:pt x="3130" y="12283"/>
                  </a:cubicBezTo>
                  <a:cubicBezTo>
                    <a:pt x="2805" y="12260"/>
                    <a:pt x="2481" y="12213"/>
                    <a:pt x="2156" y="12144"/>
                  </a:cubicBezTo>
                  <a:lnTo>
                    <a:pt x="2156" y="12144"/>
                  </a:lnTo>
                  <a:cubicBezTo>
                    <a:pt x="2903" y="12642"/>
                    <a:pt x="3873" y="12857"/>
                    <a:pt x="4854" y="12857"/>
                  </a:cubicBezTo>
                  <a:cubicBezTo>
                    <a:pt x="6064" y="12857"/>
                    <a:pt x="7291" y="12530"/>
                    <a:pt x="8135" y="12005"/>
                  </a:cubicBezTo>
                  <a:cubicBezTo>
                    <a:pt x="8947" y="11518"/>
                    <a:pt x="9758" y="10661"/>
                    <a:pt x="9572" y="9618"/>
                  </a:cubicBezTo>
                  <a:cubicBezTo>
                    <a:pt x="9364" y="8505"/>
                    <a:pt x="8321" y="7949"/>
                    <a:pt x="7301" y="7671"/>
                  </a:cubicBezTo>
                  <a:cubicBezTo>
                    <a:pt x="8414" y="7393"/>
                    <a:pt x="8414" y="5446"/>
                    <a:pt x="7742" y="4705"/>
                  </a:cubicBezTo>
                  <a:cubicBezTo>
                    <a:pt x="7255" y="4102"/>
                    <a:pt x="6421" y="3801"/>
                    <a:pt x="5656" y="3801"/>
                  </a:cubicBezTo>
                  <a:cubicBezTo>
                    <a:pt x="4937" y="3801"/>
                    <a:pt x="4381" y="4172"/>
                    <a:pt x="3918" y="4681"/>
                  </a:cubicBezTo>
                  <a:cubicBezTo>
                    <a:pt x="4335" y="2179"/>
                    <a:pt x="2272" y="579"/>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767;p27"/>
          <p:cNvGrpSpPr/>
          <p:nvPr/>
        </p:nvGrpSpPr>
        <p:grpSpPr>
          <a:xfrm>
            <a:off x="6297451" y="-448465"/>
            <a:ext cx="1981701" cy="1416384"/>
            <a:chOff x="6297450" y="-336349"/>
            <a:chExt cx="1981701" cy="1062288"/>
          </a:xfrm>
        </p:grpSpPr>
        <p:sp>
          <p:nvSpPr>
            <p:cNvPr id="768" name="Google Shape;768;p27"/>
            <p:cNvSpPr/>
            <p:nvPr/>
          </p:nvSpPr>
          <p:spPr>
            <a:xfrm>
              <a:off x="6310231" y="-315285"/>
              <a:ext cx="1952826" cy="1017398"/>
            </a:xfrm>
            <a:custGeom>
              <a:avLst/>
              <a:gdLst/>
              <a:ahLst/>
              <a:cxnLst/>
              <a:rect l="l" t="t" r="r" b="b"/>
              <a:pathLst>
                <a:path w="24753" h="12896" extrusionOk="0">
                  <a:moveTo>
                    <a:pt x="10271" y="1"/>
                  </a:moveTo>
                  <a:cubicBezTo>
                    <a:pt x="9857" y="1"/>
                    <a:pt x="9436" y="47"/>
                    <a:pt x="9016" y="141"/>
                  </a:cubicBezTo>
                  <a:cubicBezTo>
                    <a:pt x="6791" y="651"/>
                    <a:pt x="3709" y="2922"/>
                    <a:pt x="5354" y="5472"/>
                  </a:cubicBezTo>
                  <a:cubicBezTo>
                    <a:pt x="5586" y="5356"/>
                    <a:pt x="5841" y="5286"/>
                    <a:pt x="6096" y="5263"/>
                  </a:cubicBezTo>
                  <a:cubicBezTo>
                    <a:pt x="6103" y="5262"/>
                    <a:pt x="6110" y="5261"/>
                    <a:pt x="6116" y="5261"/>
                  </a:cubicBezTo>
                  <a:cubicBezTo>
                    <a:pt x="6256" y="5261"/>
                    <a:pt x="6228" y="5496"/>
                    <a:pt x="6073" y="5518"/>
                  </a:cubicBezTo>
                  <a:cubicBezTo>
                    <a:pt x="5470" y="5587"/>
                    <a:pt x="5007" y="5866"/>
                    <a:pt x="4590" y="6329"/>
                  </a:cubicBezTo>
                  <a:cubicBezTo>
                    <a:pt x="4574" y="6339"/>
                    <a:pt x="4557" y="6344"/>
                    <a:pt x="4539" y="6344"/>
                  </a:cubicBezTo>
                  <a:cubicBezTo>
                    <a:pt x="4477" y="6344"/>
                    <a:pt x="4414" y="6286"/>
                    <a:pt x="4451" y="6213"/>
                  </a:cubicBezTo>
                  <a:cubicBezTo>
                    <a:pt x="4590" y="6028"/>
                    <a:pt x="4752" y="5842"/>
                    <a:pt x="4960" y="5703"/>
                  </a:cubicBezTo>
                  <a:lnTo>
                    <a:pt x="4937" y="5703"/>
                  </a:lnTo>
                  <a:cubicBezTo>
                    <a:pt x="4624" y="5177"/>
                    <a:pt x="4018" y="4975"/>
                    <a:pt x="3382" y="4975"/>
                  </a:cubicBezTo>
                  <a:cubicBezTo>
                    <a:pt x="2701" y="4975"/>
                    <a:pt x="1985" y="5206"/>
                    <a:pt x="1554" y="5518"/>
                  </a:cubicBezTo>
                  <a:cubicBezTo>
                    <a:pt x="650" y="6144"/>
                    <a:pt x="1" y="7372"/>
                    <a:pt x="418" y="8461"/>
                  </a:cubicBezTo>
                  <a:cubicBezTo>
                    <a:pt x="861" y="9594"/>
                    <a:pt x="2180" y="10144"/>
                    <a:pt x="3490" y="10144"/>
                  </a:cubicBezTo>
                  <a:cubicBezTo>
                    <a:pt x="4646" y="10144"/>
                    <a:pt x="5795" y="9715"/>
                    <a:pt x="6328" y="8878"/>
                  </a:cubicBezTo>
                  <a:cubicBezTo>
                    <a:pt x="6357" y="8827"/>
                    <a:pt x="6402" y="8806"/>
                    <a:pt x="6448" y="8806"/>
                  </a:cubicBezTo>
                  <a:cubicBezTo>
                    <a:pt x="6547" y="8806"/>
                    <a:pt x="6646" y="8906"/>
                    <a:pt x="6583" y="9017"/>
                  </a:cubicBezTo>
                  <a:cubicBezTo>
                    <a:pt x="6606" y="9041"/>
                    <a:pt x="6629" y="9087"/>
                    <a:pt x="6583" y="9133"/>
                  </a:cubicBezTo>
                  <a:cubicBezTo>
                    <a:pt x="5980" y="9713"/>
                    <a:pt x="6235" y="10663"/>
                    <a:pt x="7046" y="10871"/>
                  </a:cubicBezTo>
                  <a:cubicBezTo>
                    <a:pt x="7148" y="10896"/>
                    <a:pt x="7246" y="10908"/>
                    <a:pt x="7339" y="10908"/>
                  </a:cubicBezTo>
                  <a:cubicBezTo>
                    <a:pt x="7944" y="10908"/>
                    <a:pt x="8367" y="10420"/>
                    <a:pt x="8668" y="9898"/>
                  </a:cubicBezTo>
                  <a:cubicBezTo>
                    <a:pt x="8685" y="9856"/>
                    <a:pt x="8720" y="9838"/>
                    <a:pt x="8756" y="9838"/>
                  </a:cubicBezTo>
                  <a:cubicBezTo>
                    <a:pt x="8819" y="9838"/>
                    <a:pt x="8883" y="9894"/>
                    <a:pt x="8854" y="9968"/>
                  </a:cubicBezTo>
                  <a:cubicBezTo>
                    <a:pt x="8900" y="9968"/>
                    <a:pt x="8970" y="9991"/>
                    <a:pt x="8970" y="10060"/>
                  </a:cubicBezTo>
                  <a:cubicBezTo>
                    <a:pt x="8930" y="11916"/>
                    <a:pt x="11020" y="12895"/>
                    <a:pt x="12741" y="12895"/>
                  </a:cubicBezTo>
                  <a:cubicBezTo>
                    <a:pt x="13019" y="12895"/>
                    <a:pt x="13287" y="12870"/>
                    <a:pt x="13535" y="12818"/>
                  </a:cubicBezTo>
                  <a:cubicBezTo>
                    <a:pt x="15273" y="12447"/>
                    <a:pt x="16479" y="10964"/>
                    <a:pt x="16803" y="9249"/>
                  </a:cubicBezTo>
                  <a:lnTo>
                    <a:pt x="16803" y="9249"/>
                  </a:lnTo>
                  <a:cubicBezTo>
                    <a:pt x="16699" y="9261"/>
                    <a:pt x="16594" y="9266"/>
                    <a:pt x="16490" y="9266"/>
                  </a:cubicBezTo>
                  <a:cubicBezTo>
                    <a:pt x="16386" y="9266"/>
                    <a:pt x="16282" y="9261"/>
                    <a:pt x="16177" y="9249"/>
                  </a:cubicBezTo>
                  <a:cubicBezTo>
                    <a:pt x="16061" y="9226"/>
                    <a:pt x="16061" y="9064"/>
                    <a:pt x="16177" y="9064"/>
                  </a:cubicBezTo>
                  <a:cubicBezTo>
                    <a:pt x="16258" y="9071"/>
                    <a:pt x="16339" y="9075"/>
                    <a:pt x="16419" y="9075"/>
                  </a:cubicBezTo>
                  <a:cubicBezTo>
                    <a:pt x="16817" y="9075"/>
                    <a:pt x="17197" y="8979"/>
                    <a:pt x="17545" y="8786"/>
                  </a:cubicBezTo>
                  <a:cubicBezTo>
                    <a:pt x="17567" y="8776"/>
                    <a:pt x="17589" y="8772"/>
                    <a:pt x="17609" y="8772"/>
                  </a:cubicBezTo>
                  <a:cubicBezTo>
                    <a:pt x="17734" y="8772"/>
                    <a:pt x="17803" y="8934"/>
                    <a:pt x="17684" y="8994"/>
                  </a:cubicBezTo>
                  <a:cubicBezTo>
                    <a:pt x="17568" y="9064"/>
                    <a:pt x="17429" y="9110"/>
                    <a:pt x="17313" y="9156"/>
                  </a:cubicBezTo>
                  <a:cubicBezTo>
                    <a:pt x="17635" y="10124"/>
                    <a:pt x="18597" y="10673"/>
                    <a:pt x="19585" y="10673"/>
                  </a:cubicBezTo>
                  <a:cubicBezTo>
                    <a:pt x="19662" y="10673"/>
                    <a:pt x="19739" y="10669"/>
                    <a:pt x="19816" y="10663"/>
                  </a:cubicBezTo>
                  <a:cubicBezTo>
                    <a:pt x="21114" y="10547"/>
                    <a:pt x="22180" y="9087"/>
                    <a:pt x="21137" y="7974"/>
                  </a:cubicBezTo>
                  <a:cubicBezTo>
                    <a:pt x="21050" y="7870"/>
                    <a:pt x="21132" y="7740"/>
                    <a:pt x="21238" y="7740"/>
                  </a:cubicBezTo>
                  <a:cubicBezTo>
                    <a:pt x="21273" y="7740"/>
                    <a:pt x="21311" y="7754"/>
                    <a:pt x="21345" y="7789"/>
                  </a:cubicBezTo>
                  <a:cubicBezTo>
                    <a:pt x="21415" y="7859"/>
                    <a:pt x="21484" y="7928"/>
                    <a:pt x="21554" y="8021"/>
                  </a:cubicBezTo>
                  <a:cubicBezTo>
                    <a:pt x="23477" y="7905"/>
                    <a:pt x="24752" y="5935"/>
                    <a:pt x="23732" y="4174"/>
                  </a:cubicBezTo>
                  <a:cubicBezTo>
                    <a:pt x="23197" y="3258"/>
                    <a:pt x="22351" y="2855"/>
                    <a:pt x="21472" y="2855"/>
                  </a:cubicBezTo>
                  <a:cubicBezTo>
                    <a:pt x="20638" y="2855"/>
                    <a:pt x="19775" y="3218"/>
                    <a:pt x="19120" y="3849"/>
                  </a:cubicBezTo>
                  <a:cubicBezTo>
                    <a:pt x="19260" y="3919"/>
                    <a:pt x="19399" y="4012"/>
                    <a:pt x="19514" y="4104"/>
                  </a:cubicBezTo>
                  <a:cubicBezTo>
                    <a:pt x="19621" y="4193"/>
                    <a:pt x="19524" y="4336"/>
                    <a:pt x="19420" y="4336"/>
                  </a:cubicBezTo>
                  <a:cubicBezTo>
                    <a:pt x="19389" y="4336"/>
                    <a:pt x="19356" y="4322"/>
                    <a:pt x="19329" y="4290"/>
                  </a:cubicBezTo>
                  <a:cubicBezTo>
                    <a:pt x="19024" y="3964"/>
                    <a:pt x="18595" y="3818"/>
                    <a:pt x="18165" y="3818"/>
                  </a:cubicBezTo>
                  <a:cubicBezTo>
                    <a:pt x="18105" y="3818"/>
                    <a:pt x="18045" y="3820"/>
                    <a:pt x="17985" y="3826"/>
                  </a:cubicBezTo>
                  <a:cubicBezTo>
                    <a:pt x="17978" y="3828"/>
                    <a:pt x="17971" y="3829"/>
                    <a:pt x="17965" y="3829"/>
                  </a:cubicBezTo>
                  <a:cubicBezTo>
                    <a:pt x="17893" y="3829"/>
                    <a:pt x="17898" y="3708"/>
                    <a:pt x="17962" y="3687"/>
                  </a:cubicBezTo>
                  <a:cubicBezTo>
                    <a:pt x="18087" y="3666"/>
                    <a:pt x="18207" y="3655"/>
                    <a:pt x="18325" y="3655"/>
                  </a:cubicBezTo>
                  <a:cubicBezTo>
                    <a:pt x="18469" y="3655"/>
                    <a:pt x="18609" y="3672"/>
                    <a:pt x="18750" y="3710"/>
                  </a:cubicBezTo>
                  <a:cubicBezTo>
                    <a:pt x="18657" y="2783"/>
                    <a:pt x="18101" y="1995"/>
                    <a:pt x="17151" y="1833"/>
                  </a:cubicBezTo>
                  <a:cubicBezTo>
                    <a:pt x="17059" y="1818"/>
                    <a:pt x="16967" y="1811"/>
                    <a:pt x="16877" y="1811"/>
                  </a:cubicBezTo>
                  <a:cubicBezTo>
                    <a:pt x="16124" y="1811"/>
                    <a:pt x="15442" y="2309"/>
                    <a:pt x="15111" y="2992"/>
                  </a:cubicBezTo>
                  <a:cubicBezTo>
                    <a:pt x="15111" y="3015"/>
                    <a:pt x="15134" y="3061"/>
                    <a:pt x="15158" y="3085"/>
                  </a:cubicBezTo>
                  <a:cubicBezTo>
                    <a:pt x="15186" y="3198"/>
                    <a:pt x="15101" y="3268"/>
                    <a:pt x="15015" y="3268"/>
                  </a:cubicBezTo>
                  <a:cubicBezTo>
                    <a:pt x="14961" y="3268"/>
                    <a:pt x="14906" y="3240"/>
                    <a:pt x="14879" y="3177"/>
                  </a:cubicBezTo>
                  <a:cubicBezTo>
                    <a:pt x="14167" y="1117"/>
                    <a:pt x="12303" y="1"/>
                    <a:pt x="10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6297450" y="-336349"/>
              <a:ext cx="1981701" cy="1062288"/>
            </a:xfrm>
            <a:custGeom>
              <a:avLst/>
              <a:gdLst/>
              <a:ahLst/>
              <a:cxnLst/>
              <a:rect l="l" t="t" r="r" b="b"/>
              <a:pathLst>
                <a:path w="25119" h="13465" extrusionOk="0">
                  <a:moveTo>
                    <a:pt x="10433" y="268"/>
                  </a:moveTo>
                  <a:cubicBezTo>
                    <a:pt x="12465" y="268"/>
                    <a:pt x="14329" y="1384"/>
                    <a:pt x="15041" y="3444"/>
                  </a:cubicBezTo>
                  <a:cubicBezTo>
                    <a:pt x="15068" y="3507"/>
                    <a:pt x="15123" y="3535"/>
                    <a:pt x="15177" y="3535"/>
                  </a:cubicBezTo>
                  <a:cubicBezTo>
                    <a:pt x="15263" y="3535"/>
                    <a:pt x="15348" y="3465"/>
                    <a:pt x="15320" y="3352"/>
                  </a:cubicBezTo>
                  <a:cubicBezTo>
                    <a:pt x="15296" y="3328"/>
                    <a:pt x="15296" y="3282"/>
                    <a:pt x="15273" y="3259"/>
                  </a:cubicBezTo>
                  <a:cubicBezTo>
                    <a:pt x="15626" y="2594"/>
                    <a:pt x="16296" y="2079"/>
                    <a:pt x="17048" y="2079"/>
                  </a:cubicBezTo>
                  <a:cubicBezTo>
                    <a:pt x="17135" y="2079"/>
                    <a:pt x="17223" y="2086"/>
                    <a:pt x="17313" y="2100"/>
                  </a:cubicBezTo>
                  <a:cubicBezTo>
                    <a:pt x="18286" y="2262"/>
                    <a:pt x="18819" y="3050"/>
                    <a:pt x="18912" y="3977"/>
                  </a:cubicBezTo>
                  <a:cubicBezTo>
                    <a:pt x="18771" y="3939"/>
                    <a:pt x="18631" y="3922"/>
                    <a:pt x="18487" y="3922"/>
                  </a:cubicBezTo>
                  <a:cubicBezTo>
                    <a:pt x="18369" y="3922"/>
                    <a:pt x="18249" y="3933"/>
                    <a:pt x="18124" y="3954"/>
                  </a:cubicBezTo>
                  <a:cubicBezTo>
                    <a:pt x="18060" y="3975"/>
                    <a:pt x="18055" y="4096"/>
                    <a:pt x="18127" y="4096"/>
                  </a:cubicBezTo>
                  <a:cubicBezTo>
                    <a:pt x="18133" y="4096"/>
                    <a:pt x="18140" y="4095"/>
                    <a:pt x="18147" y="4093"/>
                  </a:cubicBezTo>
                  <a:cubicBezTo>
                    <a:pt x="18210" y="4087"/>
                    <a:pt x="18272" y="4085"/>
                    <a:pt x="18334" y="4085"/>
                  </a:cubicBezTo>
                  <a:cubicBezTo>
                    <a:pt x="18774" y="4085"/>
                    <a:pt x="19186" y="4231"/>
                    <a:pt x="19491" y="4557"/>
                  </a:cubicBezTo>
                  <a:cubicBezTo>
                    <a:pt x="19518" y="4589"/>
                    <a:pt x="19551" y="4603"/>
                    <a:pt x="19582" y="4603"/>
                  </a:cubicBezTo>
                  <a:cubicBezTo>
                    <a:pt x="19686" y="4603"/>
                    <a:pt x="19783" y="4460"/>
                    <a:pt x="19676" y="4371"/>
                  </a:cubicBezTo>
                  <a:cubicBezTo>
                    <a:pt x="19561" y="4279"/>
                    <a:pt x="19422" y="4186"/>
                    <a:pt x="19282" y="4116"/>
                  </a:cubicBezTo>
                  <a:cubicBezTo>
                    <a:pt x="19937" y="3485"/>
                    <a:pt x="20800" y="3122"/>
                    <a:pt x="21634" y="3122"/>
                  </a:cubicBezTo>
                  <a:cubicBezTo>
                    <a:pt x="22513" y="3122"/>
                    <a:pt x="23359" y="3525"/>
                    <a:pt x="23894" y="4441"/>
                  </a:cubicBezTo>
                  <a:cubicBezTo>
                    <a:pt x="24914" y="6202"/>
                    <a:pt x="23639" y="8172"/>
                    <a:pt x="21716" y="8288"/>
                  </a:cubicBezTo>
                  <a:cubicBezTo>
                    <a:pt x="21646" y="8195"/>
                    <a:pt x="21600" y="8126"/>
                    <a:pt x="21507" y="8056"/>
                  </a:cubicBezTo>
                  <a:cubicBezTo>
                    <a:pt x="21473" y="8021"/>
                    <a:pt x="21435" y="8007"/>
                    <a:pt x="21400" y="8007"/>
                  </a:cubicBezTo>
                  <a:cubicBezTo>
                    <a:pt x="21294" y="8007"/>
                    <a:pt x="21212" y="8137"/>
                    <a:pt x="21299" y="8241"/>
                  </a:cubicBezTo>
                  <a:cubicBezTo>
                    <a:pt x="22342" y="9354"/>
                    <a:pt x="21276" y="10814"/>
                    <a:pt x="19978" y="10930"/>
                  </a:cubicBezTo>
                  <a:cubicBezTo>
                    <a:pt x="19901" y="10936"/>
                    <a:pt x="19824" y="10940"/>
                    <a:pt x="19747" y="10940"/>
                  </a:cubicBezTo>
                  <a:cubicBezTo>
                    <a:pt x="18759" y="10940"/>
                    <a:pt x="17797" y="10391"/>
                    <a:pt x="17475" y="9423"/>
                  </a:cubicBezTo>
                  <a:cubicBezTo>
                    <a:pt x="17591" y="9377"/>
                    <a:pt x="17730" y="9331"/>
                    <a:pt x="17846" y="9261"/>
                  </a:cubicBezTo>
                  <a:cubicBezTo>
                    <a:pt x="17965" y="9201"/>
                    <a:pt x="17896" y="9039"/>
                    <a:pt x="17786" y="9039"/>
                  </a:cubicBezTo>
                  <a:cubicBezTo>
                    <a:pt x="17768" y="9039"/>
                    <a:pt x="17749" y="9043"/>
                    <a:pt x="17730" y="9053"/>
                  </a:cubicBezTo>
                  <a:cubicBezTo>
                    <a:pt x="17363" y="9246"/>
                    <a:pt x="16980" y="9342"/>
                    <a:pt x="16581" y="9342"/>
                  </a:cubicBezTo>
                  <a:cubicBezTo>
                    <a:pt x="16501" y="9342"/>
                    <a:pt x="16420" y="9338"/>
                    <a:pt x="16339" y="9331"/>
                  </a:cubicBezTo>
                  <a:cubicBezTo>
                    <a:pt x="16223" y="9331"/>
                    <a:pt x="16223" y="9516"/>
                    <a:pt x="16339" y="9516"/>
                  </a:cubicBezTo>
                  <a:cubicBezTo>
                    <a:pt x="16444" y="9528"/>
                    <a:pt x="16548" y="9533"/>
                    <a:pt x="16652" y="9533"/>
                  </a:cubicBezTo>
                  <a:cubicBezTo>
                    <a:pt x="16756" y="9533"/>
                    <a:pt x="16861" y="9528"/>
                    <a:pt x="16965" y="9516"/>
                  </a:cubicBezTo>
                  <a:lnTo>
                    <a:pt x="16965" y="9516"/>
                  </a:lnTo>
                  <a:cubicBezTo>
                    <a:pt x="16641" y="11231"/>
                    <a:pt x="15435" y="12714"/>
                    <a:pt x="13697" y="13085"/>
                  </a:cubicBezTo>
                  <a:cubicBezTo>
                    <a:pt x="13449" y="13137"/>
                    <a:pt x="13181" y="13162"/>
                    <a:pt x="12903" y="13162"/>
                  </a:cubicBezTo>
                  <a:cubicBezTo>
                    <a:pt x="11182" y="13162"/>
                    <a:pt x="9092" y="12183"/>
                    <a:pt x="9132" y="10327"/>
                  </a:cubicBezTo>
                  <a:cubicBezTo>
                    <a:pt x="9132" y="10275"/>
                    <a:pt x="9093" y="10249"/>
                    <a:pt x="9063" y="10249"/>
                  </a:cubicBezTo>
                  <a:cubicBezTo>
                    <a:pt x="9054" y="10249"/>
                    <a:pt x="9045" y="10252"/>
                    <a:pt x="9039" y="10258"/>
                  </a:cubicBezTo>
                  <a:cubicBezTo>
                    <a:pt x="9054" y="10167"/>
                    <a:pt x="8981" y="10106"/>
                    <a:pt x="8916" y="10106"/>
                  </a:cubicBezTo>
                  <a:cubicBezTo>
                    <a:pt x="8880" y="10106"/>
                    <a:pt x="8847" y="10124"/>
                    <a:pt x="8830" y="10165"/>
                  </a:cubicBezTo>
                  <a:cubicBezTo>
                    <a:pt x="8529" y="10687"/>
                    <a:pt x="8123" y="11175"/>
                    <a:pt x="7508" y="11175"/>
                  </a:cubicBezTo>
                  <a:cubicBezTo>
                    <a:pt x="7413" y="11175"/>
                    <a:pt x="7313" y="11163"/>
                    <a:pt x="7208" y="11138"/>
                  </a:cubicBezTo>
                  <a:cubicBezTo>
                    <a:pt x="6397" y="10930"/>
                    <a:pt x="6142" y="9980"/>
                    <a:pt x="6745" y="9400"/>
                  </a:cubicBezTo>
                  <a:cubicBezTo>
                    <a:pt x="6791" y="9377"/>
                    <a:pt x="6768" y="9308"/>
                    <a:pt x="6745" y="9284"/>
                  </a:cubicBezTo>
                  <a:cubicBezTo>
                    <a:pt x="6808" y="9173"/>
                    <a:pt x="6709" y="9073"/>
                    <a:pt x="6610" y="9073"/>
                  </a:cubicBezTo>
                  <a:cubicBezTo>
                    <a:pt x="6564" y="9073"/>
                    <a:pt x="6519" y="9094"/>
                    <a:pt x="6490" y="9145"/>
                  </a:cubicBezTo>
                  <a:cubicBezTo>
                    <a:pt x="5968" y="9982"/>
                    <a:pt x="4820" y="10411"/>
                    <a:pt x="3661" y="10411"/>
                  </a:cubicBezTo>
                  <a:cubicBezTo>
                    <a:pt x="2349" y="10411"/>
                    <a:pt x="1023" y="9861"/>
                    <a:pt x="580" y="8728"/>
                  </a:cubicBezTo>
                  <a:cubicBezTo>
                    <a:pt x="163" y="7639"/>
                    <a:pt x="812" y="6411"/>
                    <a:pt x="1716" y="5785"/>
                  </a:cubicBezTo>
                  <a:cubicBezTo>
                    <a:pt x="2162" y="5471"/>
                    <a:pt x="2885" y="5239"/>
                    <a:pt x="3567" y="5239"/>
                  </a:cubicBezTo>
                  <a:cubicBezTo>
                    <a:pt x="4195" y="5239"/>
                    <a:pt x="4788" y="5436"/>
                    <a:pt x="5099" y="5947"/>
                  </a:cubicBezTo>
                  <a:lnTo>
                    <a:pt x="5122" y="5970"/>
                  </a:lnTo>
                  <a:cubicBezTo>
                    <a:pt x="4914" y="6109"/>
                    <a:pt x="4752" y="6272"/>
                    <a:pt x="4613" y="6480"/>
                  </a:cubicBezTo>
                  <a:cubicBezTo>
                    <a:pt x="4579" y="6547"/>
                    <a:pt x="4629" y="6601"/>
                    <a:pt x="4686" y="6601"/>
                  </a:cubicBezTo>
                  <a:cubicBezTo>
                    <a:pt x="4709" y="6601"/>
                    <a:pt x="4732" y="6593"/>
                    <a:pt x="4752" y="6573"/>
                  </a:cubicBezTo>
                  <a:cubicBezTo>
                    <a:pt x="5169" y="6133"/>
                    <a:pt x="5632" y="5854"/>
                    <a:pt x="6258" y="5785"/>
                  </a:cubicBezTo>
                  <a:cubicBezTo>
                    <a:pt x="6391" y="5763"/>
                    <a:pt x="6418" y="5528"/>
                    <a:pt x="6278" y="5528"/>
                  </a:cubicBezTo>
                  <a:cubicBezTo>
                    <a:pt x="6272" y="5528"/>
                    <a:pt x="6265" y="5529"/>
                    <a:pt x="6258" y="5530"/>
                  </a:cubicBezTo>
                  <a:cubicBezTo>
                    <a:pt x="6003" y="5553"/>
                    <a:pt x="5748" y="5623"/>
                    <a:pt x="5516" y="5739"/>
                  </a:cubicBezTo>
                  <a:cubicBezTo>
                    <a:pt x="3871" y="3189"/>
                    <a:pt x="6953" y="895"/>
                    <a:pt x="9178" y="408"/>
                  </a:cubicBezTo>
                  <a:cubicBezTo>
                    <a:pt x="9598" y="314"/>
                    <a:pt x="10019" y="268"/>
                    <a:pt x="10433" y="268"/>
                  </a:cubicBezTo>
                  <a:close/>
                  <a:moveTo>
                    <a:pt x="10415" y="0"/>
                  </a:moveTo>
                  <a:cubicBezTo>
                    <a:pt x="9810" y="0"/>
                    <a:pt x="9202" y="90"/>
                    <a:pt x="8622" y="269"/>
                  </a:cubicBezTo>
                  <a:cubicBezTo>
                    <a:pt x="6536" y="918"/>
                    <a:pt x="3431" y="3467"/>
                    <a:pt x="5401" y="5808"/>
                  </a:cubicBezTo>
                  <a:cubicBezTo>
                    <a:pt x="5354" y="5831"/>
                    <a:pt x="5308" y="5854"/>
                    <a:pt x="5261" y="5878"/>
                  </a:cubicBezTo>
                  <a:cubicBezTo>
                    <a:pt x="4941" y="5223"/>
                    <a:pt x="4185" y="4978"/>
                    <a:pt x="3426" y="4978"/>
                  </a:cubicBezTo>
                  <a:cubicBezTo>
                    <a:pt x="2923" y="4978"/>
                    <a:pt x="2419" y="5086"/>
                    <a:pt x="2040" y="5252"/>
                  </a:cubicBezTo>
                  <a:cubicBezTo>
                    <a:pt x="928" y="5739"/>
                    <a:pt x="1" y="7013"/>
                    <a:pt x="117" y="8265"/>
                  </a:cubicBezTo>
                  <a:cubicBezTo>
                    <a:pt x="293" y="9895"/>
                    <a:pt x="1995" y="10725"/>
                    <a:pt x="3673" y="10725"/>
                  </a:cubicBezTo>
                  <a:cubicBezTo>
                    <a:pt x="4643" y="10725"/>
                    <a:pt x="5604" y="10447"/>
                    <a:pt x="6258" y="9887"/>
                  </a:cubicBezTo>
                  <a:lnTo>
                    <a:pt x="6258" y="9887"/>
                  </a:lnTo>
                  <a:cubicBezTo>
                    <a:pt x="6119" y="10397"/>
                    <a:pt x="6374" y="10999"/>
                    <a:pt x="6884" y="11254"/>
                  </a:cubicBezTo>
                  <a:cubicBezTo>
                    <a:pt x="7085" y="11358"/>
                    <a:pt x="7300" y="11406"/>
                    <a:pt x="7513" y="11406"/>
                  </a:cubicBezTo>
                  <a:cubicBezTo>
                    <a:pt x="8108" y="11406"/>
                    <a:pt x="8690" y="11035"/>
                    <a:pt x="8946" y="10489"/>
                  </a:cubicBezTo>
                  <a:lnTo>
                    <a:pt x="8946" y="10489"/>
                  </a:lnTo>
                  <a:cubicBezTo>
                    <a:pt x="8858" y="12406"/>
                    <a:pt x="11242" y="13464"/>
                    <a:pt x="12931" y="13464"/>
                  </a:cubicBezTo>
                  <a:cubicBezTo>
                    <a:pt x="13018" y="13464"/>
                    <a:pt x="13104" y="13462"/>
                    <a:pt x="13187" y="13456"/>
                  </a:cubicBezTo>
                  <a:cubicBezTo>
                    <a:pt x="15273" y="13317"/>
                    <a:pt x="16965" y="11625"/>
                    <a:pt x="17266" y="9562"/>
                  </a:cubicBezTo>
                  <a:cubicBezTo>
                    <a:pt x="17289" y="9539"/>
                    <a:pt x="17266" y="9493"/>
                    <a:pt x="17266" y="9470"/>
                  </a:cubicBezTo>
                  <a:lnTo>
                    <a:pt x="17313" y="9470"/>
                  </a:lnTo>
                  <a:cubicBezTo>
                    <a:pt x="17548" y="10592"/>
                    <a:pt x="18688" y="11220"/>
                    <a:pt x="19795" y="11220"/>
                  </a:cubicBezTo>
                  <a:cubicBezTo>
                    <a:pt x="20105" y="11220"/>
                    <a:pt x="20412" y="11170"/>
                    <a:pt x="20696" y="11069"/>
                  </a:cubicBezTo>
                  <a:cubicBezTo>
                    <a:pt x="21762" y="10675"/>
                    <a:pt x="22365" y="9400"/>
                    <a:pt x="21809" y="8450"/>
                  </a:cubicBezTo>
                  <a:lnTo>
                    <a:pt x="21809" y="8450"/>
                  </a:lnTo>
                  <a:cubicBezTo>
                    <a:pt x="21819" y="8450"/>
                    <a:pt x="21830" y="8450"/>
                    <a:pt x="21840" y="8450"/>
                  </a:cubicBezTo>
                  <a:cubicBezTo>
                    <a:pt x="23816" y="8450"/>
                    <a:pt x="25118" y="6308"/>
                    <a:pt x="24265" y="4533"/>
                  </a:cubicBezTo>
                  <a:cubicBezTo>
                    <a:pt x="23736" y="3382"/>
                    <a:pt x="22631" y="2797"/>
                    <a:pt x="21509" y="2797"/>
                  </a:cubicBezTo>
                  <a:cubicBezTo>
                    <a:pt x="20667" y="2797"/>
                    <a:pt x="19816" y="3126"/>
                    <a:pt x="19190" y="3792"/>
                  </a:cubicBezTo>
                  <a:cubicBezTo>
                    <a:pt x="19150" y="2553"/>
                    <a:pt x="18107" y="1866"/>
                    <a:pt x="17073" y="1866"/>
                  </a:cubicBezTo>
                  <a:cubicBezTo>
                    <a:pt x="16309" y="1866"/>
                    <a:pt x="15549" y="2242"/>
                    <a:pt x="15204" y="3050"/>
                  </a:cubicBezTo>
                  <a:cubicBezTo>
                    <a:pt x="14470" y="1028"/>
                    <a:pt x="12464" y="0"/>
                    <a:pt x="10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a:off x="7708978" y="-156078"/>
              <a:ext cx="80549" cy="133565"/>
            </a:xfrm>
            <a:custGeom>
              <a:avLst/>
              <a:gdLst/>
              <a:ahLst/>
              <a:cxnLst/>
              <a:rect l="l" t="t" r="r" b="b"/>
              <a:pathLst>
                <a:path w="1021" h="1693" extrusionOk="0">
                  <a:moveTo>
                    <a:pt x="1" y="0"/>
                  </a:moveTo>
                  <a:lnTo>
                    <a:pt x="1" y="0"/>
                  </a:lnTo>
                  <a:cubicBezTo>
                    <a:pt x="186" y="533"/>
                    <a:pt x="279" y="1090"/>
                    <a:pt x="349" y="1669"/>
                  </a:cubicBezTo>
                  <a:cubicBezTo>
                    <a:pt x="442" y="1648"/>
                    <a:pt x="541" y="1637"/>
                    <a:pt x="640" y="1637"/>
                  </a:cubicBezTo>
                  <a:cubicBezTo>
                    <a:pt x="761" y="1637"/>
                    <a:pt x="883" y="1654"/>
                    <a:pt x="998" y="1692"/>
                  </a:cubicBezTo>
                  <a:cubicBezTo>
                    <a:pt x="998" y="1669"/>
                    <a:pt x="998" y="1669"/>
                    <a:pt x="1021" y="1669"/>
                  </a:cubicBezTo>
                  <a:cubicBezTo>
                    <a:pt x="951" y="974"/>
                    <a:pt x="604" y="32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a:off x="7813199" y="-89728"/>
              <a:ext cx="449924" cy="616387"/>
            </a:xfrm>
            <a:custGeom>
              <a:avLst/>
              <a:gdLst/>
              <a:ahLst/>
              <a:cxnLst/>
              <a:rect l="l" t="t" r="r" b="b"/>
              <a:pathLst>
                <a:path w="5703" h="7813" extrusionOk="0">
                  <a:moveTo>
                    <a:pt x="2433" y="0"/>
                  </a:moveTo>
                  <a:cubicBezTo>
                    <a:pt x="1957" y="0"/>
                    <a:pt x="1471" y="120"/>
                    <a:pt x="1021" y="341"/>
                  </a:cubicBezTo>
                  <a:cubicBezTo>
                    <a:pt x="1265" y="292"/>
                    <a:pt x="1510" y="263"/>
                    <a:pt x="1751" y="263"/>
                  </a:cubicBezTo>
                  <a:cubicBezTo>
                    <a:pt x="1967" y="263"/>
                    <a:pt x="2180" y="287"/>
                    <a:pt x="2388" y="341"/>
                  </a:cubicBezTo>
                  <a:cubicBezTo>
                    <a:pt x="3570" y="643"/>
                    <a:pt x="4242" y="1778"/>
                    <a:pt x="4126" y="2960"/>
                  </a:cubicBezTo>
                  <a:cubicBezTo>
                    <a:pt x="3995" y="4340"/>
                    <a:pt x="2870" y="4913"/>
                    <a:pt x="1670" y="4913"/>
                  </a:cubicBezTo>
                  <a:cubicBezTo>
                    <a:pt x="1601" y="4913"/>
                    <a:pt x="1531" y="4911"/>
                    <a:pt x="1461" y="4907"/>
                  </a:cubicBezTo>
                  <a:cubicBezTo>
                    <a:pt x="1345" y="6019"/>
                    <a:pt x="835" y="7155"/>
                    <a:pt x="1" y="7757"/>
                  </a:cubicBezTo>
                  <a:cubicBezTo>
                    <a:pt x="188" y="7791"/>
                    <a:pt x="374" y="7813"/>
                    <a:pt x="561" y="7813"/>
                  </a:cubicBezTo>
                  <a:cubicBezTo>
                    <a:pt x="629" y="7813"/>
                    <a:pt x="697" y="7810"/>
                    <a:pt x="766" y="7804"/>
                  </a:cubicBezTo>
                  <a:cubicBezTo>
                    <a:pt x="2064" y="7688"/>
                    <a:pt x="3130" y="6228"/>
                    <a:pt x="2087" y="5115"/>
                  </a:cubicBezTo>
                  <a:cubicBezTo>
                    <a:pt x="1998" y="5027"/>
                    <a:pt x="2086" y="4884"/>
                    <a:pt x="2194" y="4884"/>
                  </a:cubicBezTo>
                  <a:cubicBezTo>
                    <a:pt x="2227" y="4884"/>
                    <a:pt x="2263" y="4897"/>
                    <a:pt x="2295" y="4930"/>
                  </a:cubicBezTo>
                  <a:cubicBezTo>
                    <a:pt x="2388" y="5000"/>
                    <a:pt x="2434" y="5069"/>
                    <a:pt x="2504" y="5162"/>
                  </a:cubicBezTo>
                  <a:cubicBezTo>
                    <a:pt x="4427" y="5046"/>
                    <a:pt x="5702" y="3076"/>
                    <a:pt x="4682" y="1315"/>
                  </a:cubicBezTo>
                  <a:cubicBezTo>
                    <a:pt x="4143" y="401"/>
                    <a:pt x="3303" y="0"/>
                    <a:pt x="243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7698011" y="-181718"/>
              <a:ext cx="580807" cy="729598"/>
            </a:xfrm>
            <a:custGeom>
              <a:avLst/>
              <a:gdLst/>
              <a:ahLst/>
              <a:cxnLst/>
              <a:rect l="l" t="t" r="r" b="b"/>
              <a:pathLst>
                <a:path w="7362" h="9248" extrusionOk="0">
                  <a:moveTo>
                    <a:pt x="1" y="1"/>
                  </a:moveTo>
                  <a:lnTo>
                    <a:pt x="1" y="1"/>
                  </a:lnTo>
                  <a:cubicBezTo>
                    <a:pt x="47" y="117"/>
                    <a:pt x="94" y="233"/>
                    <a:pt x="140" y="325"/>
                  </a:cubicBezTo>
                  <a:cubicBezTo>
                    <a:pt x="743" y="650"/>
                    <a:pt x="1090" y="1299"/>
                    <a:pt x="1160" y="1994"/>
                  </a:cubicBezTo>
                  <a:cubicBezTo>
                    <a:pt x="1554" y="1785"/>
                    <a:pt x="2017" y="1600"/>
                    <a:pt x="2481" y="1507"/>
                  </a:cubicBezTo>
                  <a:cubicBezTo>
                    <a:pt x="2929" y="1287"/>
                    <a:pt x="3413" y="1167"/>
                    <a:pt x="3887" y="1167"/>
                  </a:cubicBezTo>
                  <a:cubicBezTo>
                    <a:pt x="4760" y="1167"/>
                    <a:pt x="5602" y="1573"/>
                    <a:pt x="6142" y="2504"/>
                  </a:cubicBezTo>
                  <a:cubicBezTo>
                    <a:pt x="7162" y="4242"/>
                    <a:pt x="5887" y="6212"/>
                    <a:pt x="3964" y="6328"/>
                  </a:cubicBezTo>
                  <a:cubicBezTo>
                    <a:pt x="3894" y="6235"/>
                    <a:pt x="3825" y="6166"/>
                    <a:pt x="3755" y="6096"/>
                  </a:cubicBezTo>
                  <a:cubicBezTo>
                    <a:pt x="3723" y="6063"/>
                    <a:pt x="3687" y="6050"/>
                    <a:pt x="3654" y="6050"/>
                  </a:cubicBezTo>
                  <a:cubicBezTo>
                    <a:pt x="3546" y="6050"/>
                    <a:pt x="3458" y="6193"/>
                    <a:pt x="3547" y="6281"/>
                  </a:cubicBezTo>
                  <a:cubicBezTo>
                    <a:pt x="4590" y="7394"/>
                    <a:pt x="3524" y="8854"/>
                    <a:pt x="2226" y="8970"/>
                  </a:cubicBezTo>
                  <a:cubicBezTo>
                    <a:pt x="2157" y="8976"/>
                    <a:pt x="2087" y="8979"/>
                    <a:pt x="2017" y="8979"/>
                  </a:cubicBezTo>
                  <a:cubicBezTo>
                    <a:pt x="1825" y="8979"/>
                    <a:pt x="1631" y="8957"/>
                    <a:pt x="1461" y="8923"/>
                  </a:cubicBezTo>
                  <a:cubicBezTo>
                    <a:pt x="1345" y="8993"/>
                    <a:pt x="1252" y="9062"/>
                    <a:pt x="1137" y="9109"/>
                  </a:cubicBezTo>
                  <a:cubicBezTo>
                    <a:pt x="1426" y="9202"/>
                    <a:pt x="1733" y="9248"/>
                    <a:pt x="2040" y="9248"/>
                  </a:cubicBezTo>
                  <a:cubicBezTo>
                    <a:pt x="2347" y="9248"/>
                    <a:pt x="2654" y="9202"/>
                    <a:pt x="2944" y="9109"/>
                  </a:cubicBezTo>
                  <a:cubicBezTo>
                    <a:pt x="4010" y="8715"/>
                    <a:pt x="4613" y="7440"/>
                    <a:pt x="4057" y="6467"/>
                  </a:cubicBezTo>
                  <a:lnTo>
                    <a:pt x="4057" y="6467"/>
                  </a:lnTo>
                  <a:cubicBezTo>
                    <a:pt x="4078" y="6467"/>
                    <a:pt x="4099" y="6468"/>
                    <a:pt x="4120" y="6468"/>
                  </a:cubicBezTo>
                  <a:cubicBezTo>
                    <a:pt x="6077" y="6468"/>
                    <a:pt x="7362" y="4339"/>
                    <a:pt x="6513" y="2573"/>
                  </a:cubicBezTo>
                  <a:cubicBezTo>
                    <a:pt x="5984" y="1422"/>
                    <a:pt x="4879" y="837"/>
                    <a:pt x="3757" y="837"/>
                  </a:cubicBezTo>
                  <a:cubicBezTo>
                    <a:pt x="2915" y="837"/>
                    <a:pt x="2064" y="1166"/>
                    <a:pt x="1438" y="1832"/>
                  </a:cubicBezTo>
                  <a:cubicBezTo>
                    <a:pt x="1415" y="882"/>
                    <a:pt x="766" y="233"/>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27"/>
          <p:cNvSpPr txBox="1"/>
          <p:nvPr/>
        </p:nvSpPr>
        <p:spPr>
          <a:xfrm>
            <a:off x="2509950" y="4632000"/>
            <a:ext cx="4124100" cy="824000"/>
          </a:xfrm>
          <a:prstGeom prst="rect">
            <a:avLst/>
          </a:prstGeom>
          <a:noFill/>
          <a:ln>
            <a:noFill/>
          </a:ln>
        </p:spPr>
        <p:txBody>
          <a:bodyPr spcFirstLastPara="1" wrap="square" lIns="129525" tIns="129525" rIns="129525" bIns="129525" anchor="ctr" anchorCtr="0">
            <a:noAutofit/>
          </a:bodyPr>
          <a:lstStyle/>
          <a:p>
            <a:pPr marL="0" lvl="0" indent="0" algn="ctr" rtl="0">
              <a:lnSpc>
                <a:spcPct val="100000"/>
              </a:lnSpc>
              <a:spcBef>
                <a:spcPts val="0"/>
              </a:spcBef>
              <a:spcAft>
                <a:spcPts val="0"/>
              </a:spcAft>
              <a:buSzPts val="1018"/>
              <a:buNone/>
            </a:pPr>
            <a:r>
              <a:rPr lang="en" sz="1200">
                <a:solidFill>
                  <a:schemeClr val="dk1"/>
                </a:solidFill>
                <a:latin typeface="Open Sans"/>
                <a:ea typeface="Open Sans"/>
                <a:cs typeface="Open Sans"/>
                <a:sym typeface="Open Sans"/>
              </a:rPr>
              <a:t>Credits: This presentation template was created by </a:t>
            </a:r>
            <a:r>
              <a:rPr lang="en" sz="1200">
                <a:solidFill>
                  <a:schemeClr val="accent2"/>
                </a:solidFill>
                <a:uFill>
                  <a:noFill/>
                </a:uFill>
                <a:latin typeface="Open Sans SemiBold"/>
                <a:ea typeface="Open Sans SemiBold"/>
                <a:cs typeface="Open Sans SemiBold"/>
                <a:sym typeface="Open Sans SemiBold"/>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Open Sans"/>
                <a:ea typeface="Open Sans"/>
                <a:cs typeface="Open Sans"/>
                <a:sym typeface="Open Sans"/>
              </a:rPr>
              <a:t>, including icons by </a:t>
            </a:r>
            <a:r>
              <a:rPr lang="en" sz="1200">
                <a:solidFill>
                  <a:schemeClr val="accent2"/>
                </a:solidFill>
                <a:uFill>
                  <a:noFill/>
                </a:uFill>
                <a:latin typeface="Open Sans SemiBold"/>
                <a:ea typeface="Open Sans SemiBold"/>
                <a:cs typeface="Open Sans SemiBold"/>
                <a:sym typeface="Open Sans SemiBol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Open Sans"/>
                <a:ea typeface="Open Sans"/>
                <a:cs typeface="Open Sans"/>
                <a:sym typeface="Open Sans"/>
              </a:rPr>
              <a:t>, and infographics &amp; images by </a:t>
            </a:r>
            <a:r>
              <a:rPr lang="en" sz="1200">
                <a:solidFill>
                  <a:schemeClr val="accent2"/>
                </a:solidFill>
                <a:uFill>
                  <a:noFill/>
                </a:uFill>
                <a:latin typeface="Open Sans SemiBold"/>
                <a:ea typeface="Open Sans SemiBold"/>
                <a:cs typeface="Open Sans SemiBold"/>
                <a:sym typeface="Open Sans SemiBold"/>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p:txBody>
      </p:sp>
      <p:sp>
        <p:nvSpPr>
          <p:cNvPr id="774" name="Google Shape;774;p27"/>
          <p:cNvSpPr txBox="1">
            <a:spLocks noGrp="1"/>
          </p:cNvSpPr>
          <p:nvPr>
            <p:ph type="subTitle" idx="1"/>
          </p:nvPr>
        </p:nvSpPr>
        <p:spPr>
          <a:xfrm>
            <a:off x="2405488" y="3375333"/>
            <a:ext cx="4332900" cy="11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Font typeface="Open Sans SemiBold"/>
              <a:buNone/>
              <a:defRPr sz="1500">
                <a:latin typeface="Open Sans SemiBold"/>
                <a:ea typeface="Open Sans SemiBold"/>
                <a:cs typeface="Open Sans SemiBold"/>
                <a:sym typeface="Open Sans SemiBold"/>
              </a:defRPr>
            </a:lvl1pPr>
            <a:lvl2pPr lvl="1" algn="ctr" rtl="0">
              <a:lnSpc>
                <a:spcPct val="100000"/>
              </a:lnSpc>
              <a:spcBef>
                <a:spcPts val="0"/>
              </a:spcBef>
              <a:spcAft>
                <a:spcPts val="0"/>
              </a:spcAft>
              <a:buSzPts val="1700"/>
              <a:buFont typeface="Open Sans SemiBold"/>
              <a:buNone/>
              <a:defRPr sz="1700">
                <a:latin typeface="Open Sans SemiBold"/>
                <a:ea typeface="Open Sans SemiBold"/>
                <a:cs typeface="Open Sans SemiBold"/>
                <a:sym typeface="Open Sans SemiBold"/>
              </a:defRPr>
            </a:lvl2pPr>
            <a:lvl3pPr lvl="2" algn="ctr" rtl="0">
              <a:lnSpc>
                <a:spcPct val="100000"/>
              </a:lnSpc>
              <a:spcBef>
                <a:spcPts val="0"/>
              </a:spcBef>
              <a:spcAft>
                <a:spcPts val="0"/>
              </a:spcAft>
              <a:buSzPts val="1700"/>
              <a:buFont typeface="Open Sans SemiBold"/>
              <a:buNone/>
              <a:defRPr sz="1700">
                <a:latin typeface="Open Sans SemiBold"/>
                <a:ea typeface="Open Sans SemiBold"/>
                <a:cs typeface="Open Sans SemiBold"/>
                <a:sym typeface="Open Sans SemiBold"/>
              </a:defRPr>
            </a:lvl3pPr>
            <a:lvl4pPr lvl="3" algn="ctr" rtl="0">
              <a:lnSpc>
                <a:spcPct val="100000"/>
              </a:lnSpc>
              <a:spcBef>
                <a:spcPts val="0"/>
              </a:spcBef>
              <a:spcAft>
                <a:spcPts val="0"/>
              </a:spcAft>
              <a:buSzPts val="1700"/>
              <a:buFont typeface="Open Sans SemiBold"/>
              <a:buNone/>
              <a:defRPr sz="1700">
                <a:latin typeface="Open Sans SemiBold"/>
                <a:ea typeface="Open Sans SemiBold"/>
                <a:cs typeface="Open Sans SemiBold"/>
                <a:sym typeface="Open Sans SemiBold"/>
              </a:defRPr>
            </a:lvl4pPr>
            <a:lvl5pPr lvl="4" algn="ctr" rtl="0">
              <a:lnSpc>
                <a:spcPct val="100000"/>
              </a:lnSpc>
              <a:spcBef>
                <a:spcPts val="0"/>
              </a:spcBef>
              <a:spcAft>
                <a:spcPts val="0"/>
              </a:spcAft>
              <a:buSzPts val="1700"/>
              <a:buFont typeface="Open Sans SemiBold"/>
              <a:buNone/>
              <a:defRPr sz="1700">
                <a:latin typeface="Open Sans SemiBold"/>
                <a:ea typeface="Open Sans SemiBold"/>
                <a:cs typeface="Open Sans SemiBold"/>
                <a:sym typeface="Open Sans SemiBold"/>
              </a:defRPr>
            </a:lvl5pPr>
            <a:lvl6pPr lvl="5" algn="ctr" rtl="0">
              <a:lnSpc>
                <a:spcPct val="100000"/>
              </a:lnSpc>
              <a:spcBef>
                <a:spcPts val="0"/>
              </a:spcBef>
              <a:spcAft>
                <a:spcPts val="0"/>
              </a:spcAft>
              <a:buSzPts val="1700"/>
              <a:buFont typeface="Open Sans SemiBold"/>
              <a:buNone/>
              <a:defRPr sz="1700">
                <a:latin typeface="Open Sans SemiBold"/>
                <a:ea typeface="Open Sans SemiBold"/>
                <a:cs typeface="Open Sans SemiBold"/>
                <a:sym typeface="Open Sans SemiBold"/>
              </a:defRPr>
            </a:lvl6pPr>
            <a:lvl7pPr lvl="6" algn="ctr" rtl="0">
              <a:lnSpc>
                <a:spcPct val="100000"/>
              </a:lnSpc>
              <a:spcBef>
                <a:spcPts val="0"/>
              </a:spcBef>
              <a:spcAft>
                <a:spcPts val="0"/>
              </a:spcAft>
              <a:buSzPts val="1700"/>
              <a:buFont typeface="Open Sans SemiBold"/>
              <a:buNone/>
              <a:defRPr sz="1700">
                <a:latin typeface="Open Sans SemiBold"/>
                <a:ea typeface="Open Sans SemiBold"/>
                <a:cs typeface="Open Sans SemiBold"/>
                <a:sym typeface="Open Sans SemiBold"/>
              </a:defRPr>
            </a:lvl7pPr>
            <a:lvl8pPr lvl="7" algn="ctr" rtl="0">
              <a:lnSpc>
                <a:spcPct val="100000"/>
              </a:lnSpc>
              <a:spcBef>
                <a:spcPts val="0"/>
              </a:spcBef>
              <a:spcAft>
                <a:spcPts val="0"/>
              </a:spcAft>
              <a:buSzPts val="1700"/>
              <a:buFont typeface="Open Sans SemiBold"/>
              <a:buNone/>
              <a:defRPr sz="1700">
                <a:latin typeface="Open Sans SemiBold"/>
                <a:ea typeface="Open Sans SemiBold"/>
                <a:cs typeface="Open Sans SemiBold"/>
                <a:sym typeface="Open Sans SemiBold"/>
              </a:defRPr>
            </a:lvl8pPr>
            <a:lvl9pPr lvl="8" algn="ctr" rtl="0">
              <a:lnSpc>
                <a:spcPct val="100000"/>
              </a:lnSpc>
              <a:spcBef>
                <a:spcPts val="0"/>
              </a:spcBef>
              <a:spcAft>
                <a:spcPts val="0"/>
              </a:spcAft>
              <a:buSzPts val="1700"/>
              <a:buFont typeface="Open Sans SemiBold"/>
              <a:buNone/>
              <a:defRPr sz="1700">
                <a:latin typeface="Open Sans SemiBold"/>
                <a:ea typeface="Open Sans SemiBold"/>
                <a:cs typeface="Open Sans SemiBold"/>
                <a:sym typeface="Open Sans SemiBold"/>
              </a:defRPr>
            </a:lvl9pPr>
          </a:lstStyle>
          <a:p>
            <a:r>
              <a:rPr lang="ru-RU" smtClean="0"/>
              <a:t>Образец подзаголовка</a:t>
            </a:r>
            <a:endParaRPr/>
          </a:p>
        </p:txBody>
      </p:sp>
      <p:sp>
        <p:nvSpPr>
          <p:cNvPr id="775" name="Google Shape;775;p27"/>
          <p:cNvSpPr txBox="1">
            <a:spLocks noGrp="1"/>
          </p:cNvSpPr>
          <p:nvPr>
            <p:ph type="subTitle" idx="2"/>
          </p:nvPr>
        </p:nvSpPr>
        <p:spPr>
          <a:xfrm>
            <a:off x="2509950" y="5542697"/>
            <a:ext cx="4124100" cy="3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Open Sans SemiBold"/>
              <a:buNone/>
              <a:defRPr sz="1200">
                <a:latin typeface="Open Sans SemiBold"/>
                <a:ea typeface="Open Sans SemiBold"/>
                <a:cs typeface="Open Sans SemiBold"/>
                <a:sym typeface="Open Sans SemiBold"/>
              </a:defRPr>
            </a:lvl1pPr>
            <a:lvl2pPr lvl="1" algn="ctr" rtl="0">
              <a:lnSpc>
                <a:spcPct val="100000"/>
              </a:lnSpc>
              <a:spcBef>
                <a:spcPts val="0"/>
              </a:spcBef>
              <a:spcAft>
                <a:spcPts val="0"/>
              </a:spcAft>
              <a:buSzPts val="1200"/>
              <a:buFont typeface="Open Sans SemiBold"/>
              <a:buNone/>
              <a:defRPr sz="1200">
                <a:latin typeface="Open Sans SemiBold"/>
                <a:ea typeface="Open Sans SemiBold"/>
                <a:cs typeface="Open Sans SemiBold"/>
                <a:sym typeface="Open Sans SemiBold"/>
              </a:defRPr>
            </a:lvl2pPr>
            <a:lvl3pPr lvl="2" algn="ctr" rtl="0">
              <a:lnSpc>
                <a:spcPct val="100000"/>
              </a:lnSpc>
              <a:spcBef>
                <a:spcPts val="0"/>
              </a:spcBef>
              <a:spcAft>
                <a:spcPts val="0"/>
              </a:spcAft>
              <a:buSzPts val="1200"/>
              <a:buFont typeface="Open Sans SemiBold"/>
              <a:buNone/>
              <a:defRPr sz="1200">
                <a:latin typeface="Open Sans SemiBold"/>
                <a:ea typeface="Open Sans SemiBold"/>
                <a:cs typeface="Open Sans SemiBold"/>
                <a:sym typeface="Open Sans SemiBold"/>
              </a:defRPr>
            </a:lvl3pPr>
            <a:lvl4pPr lvl="3" algn="ctr" rtl="0">
              <a:lnSpc>
                <a:spcPct val="100000"/>
              </a:lnSpc>
              <a:spcBef>
                <a:spcPts val="0"/>
              </a:spcBef>
              <a:spcAft>
                <a:spcPts val="0"/>
              </a:spcAft>
              <a:buSzPts val="1200"/>
              <a:buFont typeface="Open Sans SemiBold"/>
              <a:buNone/>
              <a:defRPr sz="1200">
                <a:latin typeface="Open Sans SemiBold"/>
                <a:ea typeface="Open Sans SemiBold"/>
                <a:cs typeface="Open Sans SemiBold"/>
                <a:sym typeface="Open Sans SemiBold"/>
              </a:defRPr>
            </a:lvl4pPr>
            <a:lvl5pPr lvl="4" algn="ctr" rtl="0">
              <a:lnSpc>
                <a:spcPct val="100000"/>
              </a:lnSpc>
              <a:spcBef>
                <a:spcPts val="0"/>
              </a:spcBef>
              <a:spcAft>
                <a:spcPts val="0"/>
              </a:spcAft>
              <a:buSzPts val="1200"/>
              <a:buFont typeface="Open Sans SemiBold"/>
              <a:buNone/>
              <a:defRPr sz="1200">
                <a:latin typeface="Open Sans SemiBold"/>
                <a:ea typeface="Open Sans SemiBold"/>
                <a:cs typeface="Open Sans SemiBold"/>
                <a:sym typeface="Open Sans SemiBold"/>
              </a:defRPr>
            </a:lvl5pPr>
            <a:lvl6pPr lvl="5" algn="ctr" rtl="0">
              <a:lnSpc>
                <a:spcPct val="100000"/>
              </a:lnSpc>
              <a:spcBef>
                <a:spcPts val="0"/>
              </a:spcBef>
              <a:spcAft>
                <a:spcPts val="0"/>
              </a:spcAft>
              <a:buSzPts val="1200"/>
              <a:buFont typeface="Open Sans SemiBold"/>
              <a:buNone/>
              <a:defRPr sz="1200">
                <a:latin typeface="Open Sans SemiBold"/>
                <a:ea typeface="Open Sans SemiBold"/>
                <a:cs typeface="Open Sans SemiBold"/>
                <a:sym typeface="Open Sans SemiBold"/>
              </a:defRPr>
            </a:lvl6pPr>
            <a:lvl7pPr lvl="6" algn="ctr" rtl="0">
              <a:lnSpc>
                <a:spcPct val="100000"/>
              </a:lnSpc>
              <a:spcBef>
                <a:spcPts val="0"/>
              </a:spcBef>
              <a:spcAft>
                <a:spcPts val="0"/>
              </a:spcAft>
              <a:buSzPts val="1200"/>
              <a:buFont typeface="Open Sans SemiBold"/>
              <a:buNone/>
              <a:defRPr sz="1200">
                <a:latin typeface="Open Sans SemiBold"/>
                <a:ea typeface="Open Sans SemiBold"/>
                <a:cs typeface="Open Sans SemiBold"/>
                <a:sym typeface="Open Sans SemiBold"/>
              </a:defRPr>
            </a:lvl7pPr>
            <a:lvl8pPr lvl="7" algn="ctr" rtl="0">
              <a:lnSpc>
                <a:spcPct val="100000"/>
              </a:lnSpc>
              <a:spcBef>
                <a:spcPts val="0"/>
              </a:spcBef>
              <a:spcAft>
                <a:spcPts val="0"/>
              </a:spcAft>
              <a:buSzPts val="1200"/>
              <a:buFont typeface="Open Sans SemiBold"/>
              <a:buNone/>
              <a:defRPr sz="1200">
                <a:latin typeface="Open Sans SemiBold"/>
                <a:ea typeface="Open Sans SemiBold"/>
                <a:cs typeface="Open Sans SemiBold"/>
                <a:sym typeface="Open Sans SemiBold"/>
              </a:defRPr>
            </a:lvl8pPr>
            <a:lvl9pPr lvl="8" algn="ctr" rtl="0">
              <a:lnSpc>
                <a:spcPct val="100000"/>
              </a:lnSpc>
              <a:spcBef>
                <a:spcPts val="0"/>
              </a:spcBef>
              <a:spcAft>
                <a:spcPts val="0"/>
              </a:spcAft>
              <a:buSzPts val="1200"/>
              <a:buFont typeface="Open Sans SemiBold"/>
              <a:buNone/>
              <a:defRPr sz="1200">
                <a:latin typeface="Open Sans SemiBold"/>
                <a:ea typeface="Open Sans SemiBold"/>
                <a:cs typeface="Open Sans SemiBold"/>
                <a:sym typeface="Open Sans SemiBold"/>
              </a:defRPr>
            </a:lvl9pPr>
          </a:lstStyle>
          <a:p>
            <a:r>
              <a:rPr lang="ru-RU" smtClean="0"/>
              <a:t>Образец подзаголовка</a:t>
            </a:r>
            <a:endParaRPr/>
          </a:p>
        </p:txBody>
      </p:sp>
      <p:grpSp>
        <p:nvGrpSpPr>
          <p:cNvPr id="4" name="Google Shape;776;p27"/>
          <p:cNvGrpSpPr/>
          <p:nvPr/>
        </p:nvGrpSpPr>
        <p:grpSpPr>
          <a:xfrm>
            <a:off x="-500604" y="573387"/>
            <a:ext cx="2114417" cy="1174411"/>
            <a:chOff x="8499731" y="2585277"/>
            <a:chExt cx="1244214" cy="518305"/>
          </a:xfrm>
        </p:grpSpPr>
        <p:sp>
          <p:nvSpPr>
            <p:cNvPr id="777" name="Google Shape;777;p27"/>
            <p:cNvSpPr/>
            <p:nvPr/>
          </p:nvSpPr>
          <p:spPr>
            <a:xfrm>
              <a:off x="8502176" y="2601264"/>
              <a:ext cx="1235599" cy="490417"/>
            </a:xfrm>
            <a:custGeom>
              <a:avLst/>
              <a:gdLst/>
              <a:ahLst/>
              <a:cxnLst/>
              <a:rect l="l" t="t" r="r" b="b"/>
              <a:pathLst>
                <a:path w="30836" h="12239" extrusionOk="0">
                  <a:moveTo>
                    <a:pt x="12949" y="1"/>
                  </a:moveTo>
                  <a:cubicBezTo>
                    <a:pt x="10711" y="1"/>
                    <a:pt x="8461" y="1288"/>
                    <a:pt x="8760" y="4054"/>
                  </a:cubicBezTo>
                  <a:cubicBezTo>
                    <a:pt x="8779" y="4164"/>
                    <a:pt x="8681" y="4230"/>
                    <a:pt x="8582" y="4230"/>
                  </a:cubicBezTo>
                  <a:cubicBezTo>
                    <a:pt x="8556" y="4230"/>
                    <a:pt x="8530" y="4225"/>
                    <a:pt x="8505" y="4216"/>
                  </a:cubicBezTo>
                  <a:cubicBezTo>
                    <a:pt x="7691" y="3842"/>
                    <a:pt x="6801" y="3469"/>
                    <a:pt x="5901" y="3469"/>
                  </a:cubicBezTo>
                  <a:cubicBezTo>
                    <a:pt x="5572" y="3469"/>
                    <a:pt x="5242" y="3519"/>
                    <a:pt x="4913" y="3636"/>
                  </a:cubicBezTo>
                  <a:cubicBezTo>
                    <a:pt x="3592" y="4123"/>
                    <a:pt x="2990" y="6000"/>
                    <a:pt x="4496" y="6719"/>
                  </a:cubicBezTo>
                  <a:cubicBezTo>
                    <a:pt x="4612" y="6580"/>
                    <a:pt x="4774" y="6487"/>
                    <a:pt x="4936" y="6394"/>
                  </a:cubicBezTo>
                  <a:cubicBezTo>
                    <a:pt x="4953" y="6385"/>
                    <a:pt x="4969" y="6380"/>
                    <a:pt x="4986" y="6380"/>
                  </a:cubicBezTo>
                  <a:cubicBezTo>
                    <a:pt x="5086" y="6380"/>
                    <a:pt x="5172" y="6543"/>
                    <a:pt x="5052" y="6603"/>
                  </a:cubicBezTo>
                  <a:cubicBezTo>
                    <a:pt x="4612" y="6835"/>
                    <a:pt x="4334" y="7159"/>
                    <a:pt x="4125" y="7599"/>
                  </a:cubicBezTo>
                  <a:cubicBezTo>
                    <a:pt x="4110" y="7630"/>
                    <a:pt x="4084" y="7643"/>
                    <a:pt x="4058" y="7643"/>
                  </a:cubicBezTo>
                  <a:cubicBezTo>
                    <a:pt x="4004" y="7643"/>
                    <a:pt x="3948" y="7592"/>
                    <a:pt x="3963" y="7530"/>
                  </a:cubicBezTo>
                  <a:cubicBezTo>
                    <a:pt x="4033" y="7321"/>
                    <a:pt x="4125" y="7113"/>
                    <a:pt x="4264" y="6927"/>
                  </a:cubicBezTo>
                  <a:lnTo>
                    <a:pt x="4264" y="6927"/>
                  </a:lnTo>
                  <a:cubicBezTo>
                    <a:pt x="2897" y="6997"/>
                    <a:pt x="0" y="7901"/>
                    <a:pt x="1113" y="9731"/>
                  </a:cubicBezTo>
                  <a:cubicBezTo>
                    <a:pt x="1532" y="10425"/>
                    <a:pt x="2216" y="10694"/>
                    <a:pt x="2949" y="10694"/>
                  </a:cubicBezTo>
                  <a:cubicBezTo>
                    <a:pt x="3956" y="10694"/>
                    <a:pt x="5058" y="10186"/>
                    <a:pt x="5701" y="9569"/>
                  </a:cubicBezTo>
                  <a:cubicBezTo>
                    <a:pt x="5729" y="9541"/>
                    <a:pt x="5762" y="9529"/>
                    <a:pt x="5793" y="9529"/>
                  </a:cubicBezTo>
                  <a:cubicBezTo>
                    <a:pt x="5889" y="9529"/>
                    <a:pt x="5974" y="9644"/>
                    <a:pt x="5887" y="9731"/>
                  </a:cubicBezTo>
                  <a:cubicBezTo>
                    <a:pt x="5840" y="9778"/>
                    <a:pt x="5817" y="9801"/>
                    <a:pt x="5771" y="9847"/>
                  </a:cubicBezTo>
                  <a:cubicBezTo>
                    <a:pt x="5751" y="10334"/>
                    <a:pt x="6141" y="10674"/>
                    <a:pt x="6609" y="10674"/>
                  </a:cubicBezTo>
                  <a:cubicBezTo>
                    <a:pt x="6698" y="10674"/>
                    <a:pt x="6790" y="10661"/>
                    <a:pt x="6883" y="10635"/>
                  </a:cubicBezTo>
                  <a:cubicBezTo>
                    <a:pt x="7393" y="10519"/>
                    <a:pt x="7694" y="10079"/>
                    <a:pt x="7949" y="9662"/>
                  </a:cubicBezTo>
                  <a:cubicBezTo>
                    <a:pt x="7970" y="9628"/>
                    <a:pt x="8000" y="9614"/>
                    <a:pt x="8031" y="9614"/>
                  </a:cubicBezTo>
                  <a:cubicBezTo>
                    <a:pt x="8105" y="9614"/>
                    <a:pt x="8184" y="9696"/>
                    <a:pt x="8135" y="9778"/>
                  </a:cubicBezTo>
                  <a:cubicBezTo>
                    <a:pt x="8135" y="9778"/>
                    <a:pt x="8135" y="9778"/>
                    <a:pt x="8135" y="9801"/>
                  </a:cubicBezTo>
                  <a:lnTo>
                    <a:pt x="8158" y="9801"/>
                  </a:lnTo>
                  <a:cubicBezTo>
                    <a:pt x="8447" y="11426"/>
                    <a:pt x="9870" y="12238"/>
                    <a:pt x="11419" y="12238"/>
                  </a:cubicBezTo>
                  <a:cubicBezTo>
                    <a:pt x="11483" y="12238"/>
                    <a:pt x="11547" y="12237"/>
                    <a:pt x="11611" y="12234"/>
                  </a:cubicBezTo>
                  <a:cubicBezTo>
                    <a:pt x="12329" y="12211"/>
                    <a:pt x="13210" y="12072"/>
                    <a:pt x="13836" y="11678"/>
                  </a:cubicBezTo>
                  <a:cubicBezTo>
                    <a:pt x="14554" y="11238"/>
                    <a:pt x="14879" y="10427"/>
                    <a:pt x="15180" y="9685"/>
                  </a:cubicBezTo>
                  <a:cubicBezTo>
                    <a:pt x="14832" y="9685"/>
                    <a:pt x="14508" y="9662"/>
                    <a:pt x="14160" y="9592"/>
                  </a:cubicBezTo>
                  <a:cubicBezTo>
                    <a:pt x="14075" y="9571"/>
                    <a:pt x="14088" y="9451"/>
                    <a:pt x="14163" y="9451"/>
                  </a:cubicBezTo>
                  <a:cubicBezTo>
                    <a:pt x="14170" y="9451"/>
                    <a:pt x="14176" y="9452"/>
                    <a:pt x="14183" y="9453"/>
                  </a:cubicBezTo>
                  <a:cubicBezTo>
                    <a:pt x="14360" y="9466"/>
                    <a:pt x="14536" y="9473"/>
                    <a:pt x="14712" y="9473"/>
                  </a:cubicBezTo>
                  <a:cubicBezTo>
                    <a:pt x="15185" y="9473"/>
                    <a:pt x="15658" y="9420"/>
                    <a:pt x="16130" y="9268"/>
                  </a:cubicBezTo>
                  <a:cubicBezTo>
                    <a:pt x="16144" y="9264"/>
                    <a:pt x="16158" y="9263"/>
                    <a:pt x="16170" y="9263"/>
                  </a:cubicBezTo>
                  <a:cubicBezTo>
                    <a:pt x="16325" y="9263"/>
                    <a:pt x="16371" y="9503"/>
                    <a:pt x="16200" y="9546"/>
                  </a:cubicBezTo>
                  <a:cubicBezTo>
                    <a:pt x="15945" y="9592"/>
                    <a:pt x="15713" y="9639"/>
                    <a:pt x="15458" y="9662"/>
                  </a:cubicBezTo>
                  <a:cubicBezTo>
                    <a:pt x="15481" y="9685"/>
                    <a:pt x="15481" y="9708"/>
                    <a:pt x="15458" y="9755"/>
                  </a:cubicBezTo>
                  <a:cubicBezTo>
                    <a:pt x="15458" y="9755"/>
                    <a:pt x="15458" y="9778"/>
                    <a:pt x="15458" y="9778"/>
                  </a:cubicBezTo>
                  <a:cubicBezTo>
                    <a:pt x="15777" y="10347"/>
                    <a:pt x="16412" y="10832"/>
                    <a:pt x="16994" y="10832"/>
                  </a:cubicBezTo>
                  <a:cubicBezTo>
                    <a:pt x="17385" y="10832"/>
                    <a:pt x="17752" y="10614"/>
                    <a:pt x="17984" y="10056"/>
                  </a:cubicBezTo>
                  <a:cubicBezTo>
                    <a:pt x="18004" y="10007"/>
                    <a:pt x="18039" y="9987"/>
                    <a:pt x="18078" y="9987"/>
                  </a:cubicBezTo>
                  <a:cubicBezTo>
                    <a:pt x="18131" y="9987"/>
                    <a:pt x="18189" y="10025"/>
                    <a:pt x="18216" y="10079"/>
                  </a:cubicBezTo>
                  <a:cubicBezTo>
                    <a:pt x="18623" y="11188"/>
                    <a:pt x="20466" y="11656"/>
                    <a:pt x="21567" y="11656"/>
                  </a:cubicBezTo>
                  <a:cubicBezTo>
                    <a:pt x="21594" y="11656"/>
                    <a:pt x="21620" y="11656"/>
                    <a:pt x="21646" y="11655"/>
                  </a:cubicBezTo>
                  <a:cubicBezTo>
                    <a:pt x="22874" y="11609"/>
                    <a:pt x="23963" y="10913"/>
                    <a:pt x="24311" y="9731"/>
                  </a:cubicBezTo>
                  <a:lnTo>
                    <a:pt x="24311" y="9731"/>
                  </a:lnTo>
                  <a:cubicBezTo>
                    <a:pt x="24120" y="9784"/>
                    <a:pt x="23929" y="9810"/>
                    <a:pt x="23737" y="9810"/>
                  </a:cubicBezTo>
                  <a:cubicBezTo>
                    <a:pt x="23674" y="9810"/>
                    <a:pt x="23610" y="9807"/>
                    <a:pt x="23546" y="9801"/>
                  </a:cubicBezTo>
                  <a:cubicBezTo>
                    <a:pt x="23453" y="9778"/>
                    <a:pt x="23453" y="9662"/>
                    <a:pt x="23546" y="9662"/>
                  </a:cubicBezTo>
                  <a:cubicBezTo>
                    <a:pt x="23940" y="9616"/>
                    <a:pt x="24265" y="9546"/>
                    <a:pt x="24589" y="9407"/>
                  </a:cubicBezTo>
                  <a:cubicBezTo>
                    <a:pt x="24589" y="9384"/>
                    <a:pt x="24612" y="9384"/>
                    <a:pt x="24612" y="9384"/>
                  </a:cubicBezTo>
                  <a:cubicBezTo>
                    <a:pt x="24890" y="9245"/>
                    <a:pt x="25145" y="9083"/>
                    <a:pt x="25377" y="8851"/>
                  </a:cubicBezTo>
                  <a:cubicBezTo>
                    <a:pt x="25403" y="8825"/>
                    <a:pt x="25432" y="8814"/>
                    <a:pt x="25461" y="8814"/>
                  </a:cubicBezTo>
                  <a:cubicBezTo>
                    <a:pt x="25561" y="8814"/>
                    <a:pt x="25652" y="8946"/>
                    <a:pt x="25562" y="9036"/>
                  </a:cubicBezTo>
                  <a:cubicBezTo>
                    <a:pt x="25400" y="9222"/>
                    <a:pt x="25168" y="9384"/>
                    <a:pt x="24937" y="9523"/>
                  </a:cubicBezTo>
                  <a:cubicBezTo>
                    <a:pt x="25665" y="9881"/>
                    <a:pt x="26860" y="10245"/>
                    <a:pt x="27937" y="10245"/>
                  </a:cubicBezTo>
                  <a:cubicBezTo>
                    <a:pt x="28951" y="10245"/>
                    <a:pt x="29859" y="9922"/>
                    <a:pt x="30174" y="8967"/>
                  </a:cubicBezTo>
                  <a:cubicBezTo>
                    <a:pt x="30836" y="6896"/>
                    <a:pt x="28431" y="6241"/>
                    <a:pt x="26834" y="6241"/>
                  </a:cubicBezTo>
                  <a:cubicBezTo>
                    <a:pt x="26697" y="6241"/>
                    <a:pt x="26566" y="6246"/>
                    <a:pt x="26443" y="6255"/>
                  </a:cubicBezTo>
                  <a:cubicBezTo>
                    <a:pt x="26420" y="6278"/>
                    <a:pt x="26420" y="6278"/>
                    <a:pt x="26420" y="6278"/>
                  </a:cubicBezTo>
                  <a:cubicBezTo>
                    <a:pt x="26395" y="6309"/>
                    <a:pt x="26364" y="6322"/>
                    <a:pt x="26333" y="6322"/>
                  </a:cubicBezTo>
                  <a:cubicBezTo>
                    <a:pt x="26248" y="6322"/>
                    <a:pt x="26166" y="6224"/>
                    <a:pt x="26234" y="6139"/>
                  </a:cubicBezTo>
                  <a:cubicBezTo>
                    <a:pt x="26652" y="5560"/>
                    <a:pt x="26165" y="4934"/>
                    <a:pt x="25516" y="4865"/>
                  </a:cubicBezTo>
                  <a:cubicBezTo>
                    <a:pt x="25470" y="4860"/>
                    <a:pt x="25424" y="4858"/>
                    <a:pt x="25378" y="4858"/>
                  </a:cubicBezTo>
                  <a:cubicBezTo>
                    <a:pt x="24950" y="4858"/>
                    <a:pt x="24572" y="5047"/>
                    <a:pt x="24195" y="5235"/>
                  </a:cubicBezTo>
                  <a:cubicBezTo>
                    <a:pt x="24195" y="5259"/>
                    <a:pt x="24195" y="5282"/>
                    <a:pt x="24195" y="5328"/>
                  </a:cubicBezTo>
                  <a:cubicBezTo>
                    <a:pt x="24195" y="5421"/>
                    <a:pt x="24120" y="5467"/>
                    <a:pt x="24044" y="5467"/>
                  </a:cubicBezTo>
                  <a:cubicBezTo>
                    <a:pt x="23969" y="5467"/>
                    <a:pt x="23894" y="5421"/>
                    <a:pt x="23894" y="5328"/>
                  </a:cubicBezTo>
                  <a:cubicBezTo>
                    <a:pt x="23894" y="3683"/>
                    <a:pt x="22573" y="2269"/>
                    <a:pt x="20927" y="2107"/>
                  </a:cubicBezTo>
                  <a:cubicBezTo>
                    <a:pt x="20798" y="2093"/>
                    <a:pt x="20670" y="2086"/>
                    <a:pt x="20544" y="2086"/>
                  </a:cubicBezTo>
                  <a:cubicBezTo>
                    <a:pt x="19200" y="2086"/>
                    <a:pt x="18041" y="2849"/>
                    <a:pt x="17173" y="3845"/>
                  </a:cubicBezTo>
                  <a:cubicBezTo>
                    <a:pt x="17173" y="3845"/>
                    <a:pt x="17173" y="3868"/>
                    <a:pt x="17150" y="3868"/>
                  </a:cubicBezTo>
                  <a:cubicBezTo>
                    <a:pt x="17150" y="3914"/>
                    <a:pt x="17127" y="3914"/>
                    <a:pt x="17103" y="3914"/>
                  </a:cubicBezTo>
                  <a:cubicBezTo>
                    <a:pt x="17095" y="3919"/>
                    <a:pt x="17086" y="3921"/>
                    <a:pt x="17077" y="3921"/>
                  </a:cubicBezTo>
                  <a:cubicBezTo>
                    <a:pt x="17035" y="3921"/>
                    <a:pt x="16992" y="3879"/>
                    <a:pt x="17011" y="3822"/>
                  </a:cubicBezTo>
                  <a:cubicBezTo>
                    <a:pt x="17034" y="3799"/>
                    <a:pt x="17057" y="3775"/>
                    <a:pt x="17057" y="3752"/>
                  </a:cubicBezTo>
                  <a:cubicBezTo>
                    <a:pt x="17465" y="1317"/>
                    <a:pt x="15213" y="1"/>
                    <a:pt x="12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a:off x="8499731" y="2585277"/>
              <a:ext cx="1244214" cy="518305"/>
            </a:xfrm>
            <a:custGeom>
              <a:avLst/>
              <a:gdLst/>
              <a:ahLst/>
              <a:cxnLst/>
              <a:rect l="l" t="t" r="r" b="b"/>
              <a:pathLst>
                <a:path w="31051" h="12935" extrusionOk="0">
                  <a:moveTo>
                    <a:pt x="13032" y="408"/>
                  </a:moveTo>
                  <a:cubicBezTo>
                    <a:pt x="15296" y="408"/>
                    <a:pt x="17549" y="1719"/>
                    <a:pt x="17141" y="4151"/>
                  </a:cubicBezTo>
                  <a:cubicBezTo>
                    <a:pt x="17118" y="4174"/>
                    <a:pt x="17095" y="4198"/>
                    <a:pt x="17072" y="4221"/>
                  </a:cubicBezTo>
                  <a:cubicBezTo>
                    <a:pt x="17053" y="4278"/>
                    <a:pt x="17096" y="4320"/>
                    <a:pt x="17138" y="4320"/>
                  </a:cubicBezTo>
                  <a:cubicBezTo>
                    <a:pt x="17147" y="4320"/>
                    <a:pt x="17156" y="4318"/>
                    <a:pt x="17164" y="4313"/>
                  </a:cubicBezTo>
                  <a:cubicBezTo>
                    <a:pt x="17188" y="4313"/>
                    <a:pt x="17211" y="4313"/>
                    <a:pt x="17234" y="4267"/>
                  </a:cubicBezTo>
                  <a:cubicBezTo>
                    <a:pt x="17234" y="4267"/>
                    <a:pt x="17234" y="4244"/>
                    <a:pt x="17234" y="4244"/>
                  </a:cubicBezTo>
                  <a:cubicBezTo>
                    <a:pt x="18111" y="3239"/>
                    <a:pt x="19304" y="2490"/>
                    <a:pt x="20649" y="2490"/>
                  </a:cubicBezTo>
                  <a:cubicBezTo>
                    <a:pt x="20761" y="2490"/>
                    <a:pt x="20874" y="2495"/>
                    <a:pt x="20988" y="2506"/>
                  </a:cubicBezTo>
                  <a:cubicBezTo>
                    <a:pt x="22634" y="2668"/>
                    <a:pt x="23955" y="4082"/>
                    <a:pt x="23955" y="5727"/>
                  </a:cubicBezTo>
                  <a:cubicBezTo>
                    <a:pt x="23955" y="5831"/>
                    <a:pt x="24036" y="5884"/>
                    <a:pt x="24114" y="5884"/>
                  </a:cubicBezTo>
                  <a:cubicBezTo>
                    <a:pt x="24192" y="5884"/>
                    <a:pt x="24268" y="5831"/>
                    <a:pt x="24256" y="5727"/>
                  </a:cubicBezTo>
                  <a:cubicBezTo>
                    <a:pt x="24256" y="5704"/>
                    <a:pt x="24256" y="5658"/>
                    <a:pt x="24256" y="5634"/>
                  </a:cubicBezTo>
                  <a:cubicBezTo>
                    <a:pt x="24629" y="5448"/>
                    <a:pt x="25021" y="5280"/>
                    <a:pt x="25432" y="5280"/>
                  </a:cubicBezTo>
                  <a:cubicBezTo>
                    <a:pt x="25480" y="5280"/>
                    <a:pt x="25528" y="5282"/>
                    <a:pt x="25577" y="5287"/>
                  </a:cubicBezTo>
                  <a:cubicBezTo>
                    <a:pt x="26226" y="5333"/>
                    <a:pt x="26736" y="5959"/>
                    <a:pt x="26295" y="6561"/>
                  </a:cubicBezTo>
                  <a:cubicBezTo>
                    <a:pt x="26242" y="6633"/>
                    <a:pt x="26325" y="6731"/>
                    <a:pt x="26409" y="6731"/>
                  </a:cubicBezTo>
                  <a:cubicBezTo>
                    <a:pt x="26434" y="6731"/>
                    <a:pt x="26459" y="6722"/>
                    <a:pt x="26481" y="6701"/>
                  </a:cubicBezTo>
                  <a:cubicBezTo>
                    <a:pt x="26504" y="6677"/>
                    <a:pt x="26504" y="6677"/>
                    <a:pt x="26504" y="6654"/>
                  </a:cubicBezTo>
                  <a:cubicBezTo>
                    <a:pt x="26609" y="6648"/>
                    <a:pt x="26721" y="6645"/>
                    <a:pt x="26837" y="6645"/>
                  </a:cubicBezTo>
                  <a:cubicBezTo>
                    <a:pt x="28433" y="6645"/>
                    <a:pt x="30905" y="7270"/>
                    <a:pt x="30235" y="9366"/>
                  </a:cubicBezTo>
                  <a:cubicBezTo>
                    <a:pt x="29932" y="10321"/>
                    <a:pt x="29023" y="10644"/>
                    <a:pt x="28009" y="10644"/>
                  </a:cubicBezTo>
                  <a:cubicBezTo>
                    <a:pt x="26932" y="10644"/>
                    <a:pt x="25737" y="10280"/>
                    <a:pt x="25021" y="9922"/>
                  </a:cubicBezTo>
                  <a:cubicBezTo>
                    <a:pt x="25253" y="9783"/>
                    <a:pt x="25461" y="9621"/>
                    <a:pt x="25623" y="9435"/>
                  </a:cubicBezTo>
                  <a:cubicBezTo>
                    <a:pt x="25713" y="9345"/>
                    <a:pt x="25636" y="9213"/>
                    <a:pt x="25542" y="9213"/>
                  </a:cubicBezTo>
                  <a:cubicBezTo>
                    <a:pt x="25515" y="9213"/>
                    <a:pt x="25487" y="9224"/>
                    <a:pt x="25461" y="9250"/>
                  </a:cubicBezTo>
                  <a:cubicBezTo>
                    <a:pt x="25206" y="9482"/>
                    <a:pt x="24951" y="9667"/>
                    <a:pt x="24673" y="9783"/>
                  </a:cubicBezTo>
                  <a:cubicBezTo>
                    <a:pt x="24673" y="9783"/>
                    <a:pt x="24650" y="9806"/>
                    <a:pt x="24650" y="9806"/>
                  </a:cubicBezTo>
                  <a:cubicBezTo>
                    <a:pt x="24349" y="9945"/>
                    <a:pt x="24001" y="10038"/>
                    <a:pt x="23630" y="10061"/>
                  </a:cubicBezTo>
                  <a:cubicBezTo>
                    <a:pt x="23538" y="10061"/>
                    <a:pt x="23538" y="10177"/>
                    <a:pt x="23630" y="10200"/>
                  </a:cubicBezTo>
                  <a:cubicBezTo>
                    <a:pt x="23688" y="10206"/>
                    <a:pt x="23749" y="10209"/>
                    <a:pt x="23812" y="10209"/>
                  </a:cubicBezTo>
                  <a:cubicBezTo>
                    <a:pt x="24000" y="10209"/>
                    <a:pt x="24204" y="10183"/>
                    <a:pt x="24395" y="10130"/>
                  </a:cubicBezTo>
                  <a:lnTo>
                    <a:pt x="24395" y="10130"/>
                  </a:lnTo>
                  <a:cubicBezTo>
                    <a:pt x="24047" y="11312"/>
                    <a:pt x="22935" y="12008"/>
                    <a:pt x="21730" y="12054"/>
                  </a:cubicBezTo>
                  <a:cubicBezTo>
                    <a:pt x="21681" y="12056"/>
                    <a:pt x="21630" y="12057"/>
                    <a:pt x="21578" y="12057"/>
                  </a:cubicBezTo>
                  <a:cubicBezTo>
                    <a:pt x="20470" y="12057"/>
                    <a:pt x="18697" y="11585"/>
                    <a:pt x="18277" y="10478"/>
                  </a:cubicBezTo>
                  <a:cubicBezTo>
                    <a:pt x="18263" y="10436"/>
                    <a:pt x="18205" y="10393"/>
                    <a:pt x="18152" y="10393"/>
                  </a:cubicBezTo>
                  <a:cubicBezTo>
                    <a:pt x="18118" y="10393"/>
                    <a:pt x="18086" y="10410"/>
                    <a:pt x="18068" y="10455"/>
                  </a:cubicBezTo>
                  <a:cubicBezTo>
                    <a:pt x="17827" y="11021"/>
                    <a:pt x="17460" y="11241"/>
                    <a:pt x="17071" y="11241"/>
                  </a:cubicBezTo>
                  <a:cubicBezTo>
                    <a:pt x="16490" y="11241"/>
                    <a:pt x="15862" y="10747"/>
                    <a:pt x="15542" y="10177"/>
                  </a:cubicBezTo>
                  <a:cubicBezTo>
                    <a:pt x="15542" y="10177"/>
                    <a:pt x="15542" y="10177"/>
                    <a:pt x="15542" y="10154"/>
                  </a:cubicBezTo>
                  <a:cubicBezTo>
                    <a:pt x="15542" y="10130"/>
                    <a:pt x="15542" y="10084"/>
                    <a:pt x="15542" y="10061"/>
                  </a:cubicBezTo>
                  <a:cubicBezTo>
                    <a:pt x="15774" y="10038"/>
                    <a:pt x="16029" y="9991"/>
                    <a:pt x="16284" y="9945"/>
                  </a:cubicBezTo>
                  <a:cubicBezTo>
                    <a:pt x="16434" y="9924"/>
                    <a:pt x="16385" y="9662"/>
                    <a:pt x="16229" y="9662"/>
                  </a:cubicBezTo>
                  <a:cubicBezTo>
                    <a:pt x="16217" y="9662"/>
                    <a:pt x="16204" y="9664"/>
                    <a:pt x="16191" y="9667"/>
                  </a:cubicBezTo>
                  <a:cubicBezTo>
                    <a:pt x="15735" y="9819"/>
                    <a:pt x="15267" y="9872"/>
                    <a:pt x="14787" y="9872"/>
                  </a:cubicBezTo>
                  <a:cubicBezTo>
                    <a:pt x="14608" y="9872"/>
                    <a:pt x="14427" y="9865"/>
                    <a:pt x="14244" y="9852"/>
                  </a:cubicBezTo>
                  <a:cubicBezTo>
                    <a:pt x="14175" y="9852"/>
                    <a:pt x="14152" y="9968"/>
                    <a:pt x="14221" y="9991"/>
                  </a:cubicBezTo>
                  <a:cubicBezTo>
                    <a:pt x="14569" y="10061"/>
                    <a:pt x="14916" y="10084"/>
                    <a:pt x="15241" y="10084"/>
                  </a:cubicBezTo>
                  <a:cubicBezTo>
                    <a:pt x="14940" y="10849"/>
                    <a:pt x="14638" y="11637"/>
                    <a:pt x="13897" y="12077"/>
                  </a:cubicBezTo>
                  <a:cubicBezTo>
                    <a:pt x="13271" y="12471"/>
                    <a:pt x="12390" y="12610"/>
                    <a:pt x="11695" y="12657"/>
                  </a:cubicBezTo>
                  <a:cubicBezTo>
                    <a:pt x="11632" y="12659"/>
                    <a:pt x="11569" y="12661"/>
                    <a:pt x="11506" y="12661"/>
                  </a:cubicBezTo>
                  <a:cubicBezTo>
                    <a:pt x="9934" y="12661"/>
                    <a:pt x="8508" y="11827"/>
                    <a:pt x="8219" y="10200"/>
                  </a:cubicBezTo>
                  <a:cubicBezTo>
                    <a:pt x="8266" y="10105"/>
                    <a:pt x="8185" y="10021"/>
                    <a:pt x="8106" y="10021"/>
                  </a:cubicBezTo>
                  <a:cubicBezTo>
                    <a:pt x="8069" y="10021"/>
                    <a:pt x="8032" y="10040"/>
                    <a:pt x="8010" y="10084"/>
                  </a:cubicBezTo>
                  <a:cubicBezTo>
                    <a:pt x="7778" y="10501"/>
                    <a:pt x="7454" y="10918"/>
                    <a:pt x="6967" y="11057"/>
                  </a:cubicBezTo>
                  <a:cubicBezTo>
                    <a:pt x="6882" y="11077"/>
                    <a:pt x="6797" y="11087"/>
                    <a:pt x="6714" y="11087"/>
                  </a:cubicBezTo>
                  <a:cubicBezTo>
                    <a:pt x="6218" y="11087"/>
                    <a:pt x="5812" y="10743"/>
                    <a:pt x="5832" y="10246"/>
                  </a:cubicBezTo>
                  <a:cubicBezTo>
                    <a:pt x="5878" y="10223"/>
                    <a:pt x="5924" y="10177"/>
                    <a:pt x="5948" y="10130"/>
                  </a:cubicBezTo>
                  <a:cubicBezTo>
                    <a:pt x="6037" y="10059"/>
                    <a:pt x="5960" y="9931"/>
                    <a:pt x="5867" y="9931"/>
                  </a:cubicBezTo>
                  <a:cubicBezTo>
                    <a:pt x="5840" y="9931"/>
                    <a:pt x="5812" y="9942"/>
                    <a:pt x="5785" y="9968"/>
                  </a:cubicBezTo>
                  <a:cubicBezTo>
                    <a:pt x="5140" y="10586"/>
                    <a:pt x="4028" y="11103"/>
                    <a:pt x="3013" y="11103"/>
                  </a:cubicBezTo>
                  <a:cubicBezTo>
                    <a:pt x="2277" y="11103"/>
                    <a:pt x="1592" y="10832"/>
                    <a:pt x="1174" y="10130"/>
                  </a:cubicBezTo>
                  <a:cubicBezTo>
                    <a:pt x="84" y="8300"/>
                    <a:pt x="2981" y="7396"/>
                    <a:pt x="4349" y="7349"/>
                  </a:cubicBezTo>
                  <a:lnTo>
                    <a:pt x="4349" y="7349"/>
                  </a:lnTo>
                  <a:cubicBezTo>
                    <a:pt x="4209" y="7535"/>
                    <a:pt x="4094" y="7743"/>
                    <a:pt x="4047" y="7952"/>
                  </a:cubicBezTo>
                  <a:cubicBezTo>
                    <a:pt x="4032" y="8014"/>
                    <a:pt x="4088" y="8065"/>
                    <a:pt x="4142" y="8065"/>
                  </a:cubicBezTo>
                  <a:cubicBezTo>
                    <a:pt x="4168" y="8065"/>
                    <a:pt x="4194" y="8052"/>
                    <a:pt x="4209" y="8022"/>
                  </a:cubicBezTo>
                  <a:cubicBezTo>
                    <a:pt x="4418" y="7558"/>
                    <a:pt x="4696" y="7234"/>
                    <a:pt x="5113" y="7002"/>
                  </a:cubicBezTo>
                  <a:cubicBezTo>
                    <a:pt x="5233" y="6942"/>
                    <a:pt x="5164" y="6779"/>
                    <a:pt x="5054" y="6779"/>
                  </a:cubicBezTo>
                  <a:cubicBezTo>
                    <a:pt x="5036" y="6779"/>
                    <a:pt x="5017" y="6784"/>
                    <a:pt x="4997" y="6793"/>
                  </a:cubicBezTo>
                  <a:cubicBezTo>
                    <a:pt x="4835" y="6886"/>
                    <a:pt x="4696" y="7002"/>
                    <a:pt x="4557" y="7118"/>
                  </a:cubicBezTo>
                  <a:cubicBezTo>
                    <a:pt x="3051" y="6422"/>
                    <a:pt x="3653" y="4522"/>
                    <a:pt x="4974" y="4059"/>
                  </a:cubicBezTo>
                  <a:cubicBezTo>
                    <a:pt x="5314" y="3931"/>
                    <a:pt x="5656" y="3877"/>
                    <a:pt x="5998" y="3877"/>
                  </a:cubicBezTo>
                  <a:cubicBezTo>
                    <a:pt x="6894" y="3877"/>
                    <a:pt x="7784" y="4246"/>
                    <a:pt x="8590" y="4615"/>
                  </a:cubicBezTo>
                  <a:cubicBezTo>
                    <a:pt x="8612" y="4626"/>
                    <a:pt x="8639" y="4632"/>
                    <a:pt x="8666" y="4632"/>
                  </a:cubicBezTo>
                  <a:cubicBezTo>
                    <a:pt x="8751" y="4632"/>
                    <a:pt x="8845" y="4575"/>
                    <a:pt x="8845" y="4453"/>
                  </a:cubicBezTo>
                  <a:cubicBezTo>
                    <a:pt x="8533" y="1695"/>
                    <a:pt x="10788" y="408"/>
                    <a:pt x="13032" y="408"/>
                  </a:cubicBezTo>
                  <a:close/>
                  <a:moveTo>
                    <a:pt x="12835" y="1"/>
                  </a:moveTo>
                  <a:cubicBezTo>
                    <a:pt x="10499" y="1"/>
                    <a:pt x="8337" y="1765"/>
                    <a:pt x="8474" y="4198"/>
                  </a:cubicBezTo>
                  <a:cubicBezTo>
                    <a:pt x="7688" y="3866"/>
                    <a:pt x="6765" y="3560"/>
                    <a:pt x="5895" y="3560"/>
                  </a:cubicBezTo>
                  <a:cubicBezTo>
                    <a:pt x="5124" y="3560"/>
                    <a:pt x="4394" y="3801"/>
                    <a:pt x="3839" y="4476"/>
                  </a:cubicBezTo>
                  <a:cubicBezTo>
                    <a:pt x="3143" y="5333"/>
                    <a:pt x="3306" y="6701"/>
                    <a:pt x="4302" y="7164"/>
                  </a:cubicBezTo>
                  <a:cubicBezTo>
                    <a:pt x="4243" y="7161"/>
                    <a:pt x="4183" y="7159"/>
                    <a:pt x="4121" y="7159"/>
                  </a:cubicBezTo>
                  <a:cubicBezTo>
                    <a:pt x="2525" y="7159"/>
                    <a:pt x="0" y="8301"/>
                    <a:pt x="826" y="10130"/>
                  </a:cubicBezTo>
                  <a:cubicBezTo>
                    <a:pt x="1223" y="11013"/>
                    <a:pt x="2030" y="11350"/>
                    <a:pt x="2912" y="11350"/>
                  </a:cubicBezTo>
                  <a:cubicBezTo>
                    <a:pt x="3882" y="11350"/>
                    <a:pt x="4942" y="10943"/>
                    <a:pt x="5646" y="10409"/>
                  </a:cubicBezTo>
                  <a:cubicBezTo>
                    <a:pt x="5646" y="10826"/>
                    <a:pt x="6040" y="11220"/>
                    <a:pt x="6481" y="11289"/>
                  </a:cubicBezTo>
                  <a:cubicBezTo>
                    <a:pt x="6550" y="11301"/>
                    <a:pt x="6619" y="11306"/>
                    <a:pt x="6687" y="11306"/>
                  </a:cubicBezTo>
                  <a:cubicBezTo>
                    <a:pt x="7294" y="11306"/>
                    <a:pt x="7811" y="10860"/>
                    <a:pt x="8103" y="10339"/>
                  </a:cubicBezTo>
                  <a:cubicBezTo>
                    <a:pt x="8242" y="12031"/>
                    <a:pt x="9934" y="12935"/>
                    <a:pt x="11510" y="12935"/>
                  </a:cubicBezTo>
                  <a:cubicBezTo>
                    <a:pt x="12437" y="12935"/>
                    <a:pt x="13549" y="12749"/>
                    <a:pt x="14291" y="12170"/>
                  </a:cubicBezTo>
                  <a:cubicBezTo>
                    <a:pt x="14870" y="11730"/>
                    <a:pt x="15171" y="11057"/>
                    <a:pt x="15426" y="10409"/>
                  </a:cubicBezTo>
                  <a:cubicBezTo>
                    <a:pt x="15771" y="11029"/>
                    <a:pt x="16459" y="11485"/>
                    <a:pt x="17093" y="11485"/>
                  </a:cubicBezTo>
                  <a:cubicBezTo>
                    <a:pt x="17524" y="11485"/>
                    <a:pt x="17930" y="11273"/>
                    <a:pt x="18184" y="10756"/>
                  </a:cubicBezTo>
                  <a:cubicBezTo>
                    <a:pt x="18952" y="11747"/>
                    <a:pt x="20325" y="12326"/>
                    <a:pt x="21624" y="12326"/>
                  </a:cubicBezTo>
                  <a:cubicBezTo>
                    <a:pt x="23029" y="12326"/>
                    <a:pt x="24346" y="11649"/>
                    <a:pt x="24720" y="10084"/>
                  </a:cubicBezTo>
                  <a:cubicBezTo>
                    <a:pt x="25481" y="10517"/>
                    <a:pt x="26816" y="10939"/>
                    <a:pt x="28025" y="10939"/>
                  </a:cubicBezTo>
                  <a:cubicBezTo>
                    <a:pt x="29209" y="10939"/>
                    <a:pt x="30273" y="10535"/>
                    <a:pt x="30560" y="9343"/>
                  </a:cubicBezTo>
                  <a:cubicBezTo>
                    <a:pt x="31051" y="7276"/>
                    <a:pt x="28977" y="6474"/>
                    <a:pt x="27256" y="6474"/>
                  </a:cubicBezTo>
                  <a:cubicBezTo>
                    <a:pt x="27028" y="6474"/>
                    <a:pt x="26806" y="6488"/>
                    <a:pt x="26597" y="6515"/>
                  </a:cubicBezTo>
                  <a:cubicBezTo>
                    <a:pt x="26852" y="6052"/>
                    <a:pt x="26620" y="5472"/>
                    <a:pt x="26180" y="5217"/>
                  </a:cubicBezTo>
                  <a:cubicBezTo>
                    <a:pt x="25961" y="5100"/>
                    <a:pt x="25735" y="5052"/>
                    <a:pt x="25509" y="5052"/>
                  </a:cubicBezTo>
                  <a:cubicBezTo>
                    <a:pt x="25063" y="5052"/>
                    <a:pt x="24617" y="5242"/>
                    <a:pt x="24233" y="5472"/>
                  </a:cubicBezTo>
                  <a:cubicBezTo>
                    <a:pt x="24094" y="3943"/>
                    <a:pt x="22935" y="2645"/>
                    <a:pt x="21405" y="2320"/>
                  </a:cubicBezTo>
                  <a:cubicBezTo>
                    <a:pt x="21158" y="2269"/>
                    <a:pt x="20909" y="2244"/>
                    <a:pt x="20662" y="2244"/>
                  </a:cubicBezTo>
                  <a:cubicBezTo>
                    <a:pt x="19359" y="2244"/>
                    <a:pt x="18099" y="2930"/>
                    <a:pt x="17280" y="3943"/>
                  </a:cubicBezTo>
                  <a:cubicBezTo>
                    <a:pt x="17605" y="1579"/>
                    <a:pt x="15171" y="49"/>
                    <a:pt x="12970" y="3"/>
                  </a:cubicBezTo>
                  <a:cubicBezTo>
                    <a:pt x="12925" y="2"/>
                    <a:pt x="12880" y="1"/>
                    <a:pt x="12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7"/>
            <p:cNvSpPr/>
            <p:nvPr/>
          </p:nvSpPr>
          <p:spPr>
            <a:xfrm>
              <a:off x="9379703" y="2695867"/>
              <a:ext cx="79900" cy="135637"/>
            </a:xfrm>
            <a:custGeom>
              <a:avLst/>
              <a:gdLst/>
              <a:ahLst/>
              <a:cxnLst/>
              <a:rect l="l" t="t" r="r" b="b"/>
              <a:pathLst>
                <a:path w="1994" h="3385" extrusionOk="0">
                  <a:moveTo>
                    <a:pt x="1" y="1"/>
                  </a:moveTo>
                  <a:cubicBezTo>
                    <a:pt x="719" y="858"/>
                    <a:pt x="835" y="2156"/>
                    <a:pt x="951" y="3384"/>
                  </a:cubicBezTo>
                  <a:cubicBezTo>
                    <a:pt x="1275" y="3199"/>
                    <a:pt x="1646" y="3083"/>
                    <a:pt x="1994" y="3014"/>
                  </a:cubicBezTo>
                  <a:cubicBezTo>
                    <a:pt x="1994" y="2990"/>
                    <a:pt x="1994" y="2990"/>
                    <a:pt x="1994" y="2967"/>
                  </a:cubicBezTo>
                  <a:cubicBezTo>
                    <a:pt x="1994" y="1669"/>
                    <a:pt x="1159" y="511"/>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7"/>
            <p:cNvSpPr/>
            <p:nvPr/>
          </p:nvSpPr>
          <p:spPr>
            <a:xfrm>
              <a:off x="9471663" y="2795920"/>
              <a:ext cx="98452" cy="51370"/>
            </a:xfrm>
            <a:custGeom>
              <a:avLst/>
              <a:gdLst/>
              <a:ahLst/>
              <a:cxnLst/>
              <a:rect l="l" t="t" r="r" b="b"/>
              <a:pathLst>
                <a:path w="2457" h="1282" extrusionOk="0">
                  <a:moveTo>
                    <a:pt x="1183" y="0"/>
                  </a:moveTo>
                  <a:cubicBezTo>
                    <a:pt x="755" y="0"/>
                    <a:pt x="377" y="189"/>
                    <a:pt x="0" y="377"/>
                  </a:cubicBezTo>
                  <a:cubicBezTo>
                    <a:pt x="0" y="401"/>
                    <a:pt x="0" y="424"/>
                    <a:pt x="0" y="447"/>
                  </a:cubicBezTo>
                  <a:cubicBezTo>
                    <a:pt x="93" y="447"/>
                    <a:pt x="162" y="424"/>
                    <a:pt x="255" y="424"/>
                  </a:cubicBezTo>
                  <a:cubicBezTo>
                    <a:pt x="394" y="377"/>
                    <a:pt x="533" y="354"/>
                    <a:pt x="672" y="354"/>
                  </a:cubicBezTo>
                  <a:cubicBezTo>
                    <a:pt x="704" y="350"/>
                    <a:pt x="736" y="348"/>
                    <a:pt x="767" y="348"/>
                  </a:cubicBezTo>
                  <a:cubicBezTo>
                    <a:pt x="920" y="348"/>
                    <a:pt x="1071" y="393"/>
                    <a:pt x="1205" y="470"/>
                  </a:cubicBezTo>
                  <a:cubicBezTo>
                    <a:pt x="1599" y="586"/>
                    <a:pt x="1924" y="887"/>
                    <a:pt x="2039" y="1281"/>
                  </a:cubicBezTo>
                  <a:cubicBezTo>
                    <a:pt x="2457" y="679"/>
                    <a:pt x="1970" y="76"/>
                    <a:pt x="1321" y="7"/>
                  </a:cubicBezTo>
                  <a:cubicBezTo>
                    <a:pt x="1275" y="2"/>
                    <a:pt x="1229" y="0"/>
                    <a:pt x="1183"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7"/>
            <p:cNvSpPr/>
            <p:nvPr/>
          </p:nvSpPr>
          <p:spPr>
            <a:xfrm rot="440531">
              <a:off x="9092214" y="2610070"/>
              <a:ext cx="110417" cy="146494"/>
            </a:xfrm>
            <a:custGeom>
              <a:avLst/>
              <a:gdLst/>
              <a:ahLst/>
              <a:cxnLst/>
              <a:rect l="l" t="t" r="r" b="b"/>
              <a:pathLst>
                <a:path w="2481" h="3292" extrusionOk="0">
                  <a:moveTo>
                    <a:pt x="1" y="1"/>
                  </a:moveTo>
                  <a:cubicBezTo>
                    <a:pt x="882" y="997"/>
                    <a:pt x="1646" y="2087"/>
                    <a:pt x="2202" y="3292"/>
                  </a:cubicBezTo>
                  <a:cubicBezTo>
                    <a:pt x="2295" y="3199"/>
                    <a:pt x="2365" y="3106"/>
                    <a:pt x="2457" y="2990"/>
                  </a:cubicBezTo>
                  <a:cubicBezTo>
                    <a:pt x="2481" y="1461"/>
                    <a:pt x="1391" y="464"/>
                    <a:pt x="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p:nvPr/>
          </p:nvSpPr>
          <p:spPr>
            <a:xfrm>
              <a:off x="9400138" y="2993019"/>
              <a:ext cx="76173" cy="70643"/>
            </a:xfrm>
            <a:custGeom>
              <a:avLst/>
              <a:gdLst/>
              <a:ahLst/>
              <a:cxnLst/>
              <a:rect l="l" t="t" r="r" b="b"/>
              <a:pathLst>
                <a:path w="1901" h="1763" extrusionOk="0">
                  <a:moveTo>
                    <a:pt x="1901" y="1"/>
                  </a:moveTo>
                  <a:cubicBezTo>
                    <a:pt x="1739" y="47"/>
                    <a:pt x="1553" y="70"/>
                    <a:pt x="1368" y="94"/>
                  </a:cubicBezTo>
                  <a:lnTo>
                    <a:pt x="1090" y="94"/>
                  </a:lnTo>
                  <a:cubicBezTo>
                    <a:pt x="812" y="696"/>
                    <a:pt x="441" y="1252"/>
                    <a:pt x="1" y="1762"/>
                  </a:cubicBezTo>
                  <a:cubicBezTo>
                    <a:pt x="881" y="1530"/>
                    <a:pt x="1623" y="905"/>
                    <a:pt x="1901"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a:off x="9524595" y="2851496"/>
              <a:ext cx="213493" cy="160520"/>
            </a:xfrm>
            <a:custGeom>
              <a:avLst/>
              <a:gdLst/>
              <a:ahLst/>
              <a:cxnLst/>
              <a:rect l="l" t="t" r="r" b="b"/>
              <a:pathLst>
                <a:path w="5328" h="4006" extrusionOk="0">
                  <a:moveTo>
                    <a:pt x="1260" y="1"/>
                  </a:moveTo>
                  <a:cubicBezTo>
                    <a:pt x="1144" y="1"/>
                    <a:pt x="1032" y="4"/>
                    <a:pt x="927" y="10"/>
                  </a:cubicBezTo>
                  <a:cubicBezTo>
                    <a:pt x="904" y="33"/>
                    <a:pt x="904" y="33"/>
                    <a:pt x="904" y="57"/>
                  </a:cubicBezTo>
                  <a:lnTo>
                    <a:pt x="881" y="57"/>
                  </a:lnTo>
                  <a:cubicBezTo>
                    <a:pt x="1738" y="196"/>
                    <a:pt x="2526" y="520"/>
                    <a:pt x="2804" y="1238"/>
                  </a:cubicBezTo>
                  <a:cubicBezTo>
                    <a:pt x="3268" y="2444"/>
                    <a:pt x="2039" y="3278"/>
                    <a:pt x="1020" y="3486"/>
                  </a:cubicBezTo>
                  <a:cubicBezTo>
                    <a:pt x="795" y="3531"/>
                    <a:pt x="580" y="3557"/>
                    <a:pt x="363" y="3557"/>
                  </a:cubicBezTo>
                  <a:cubicBezTo>
                    <a:pt x="243" y="3557"/>
                    <a:pt x="123" y="3549"/>
                    <a:pt x="0" y="3533"/>
                  </a:cubicBezTo>
                  <a:lnTo>
                    <a:pt x="0" y="3533"/>
                  </a:lnTo>
                  <a:cubicBezTo>
                    <a:pt x="706" y="3792"/>
                    <a:pt x="1597" y="4005"/>
                    <a:pt x="2419" y="4005"/>
                  </a:cubicBezTo>
                  <a:cubicBezTo>
                    <a:pt x="3432" y="4005"/>
                    <a:pt x="4338" y="3681"/>
                    <a:pt x="4658" y="2722"/>
                  </a:cubicBezTo>
                  <a:cubicBezTo>
                    <a:pt x="5328" y="626"/>
                    <a:pt x="2856" y="1"/>
                    <a:pt x="1260"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 name="Google Shape;784;p27"/>
          <p:cNvSpPr/>
          <p:nvPr/>
        </p:nvSpPr>
        <p:spPr>
          <a:xfrm>
            <a:off x="1304248" y="-578667"/>
            <a:ext cx="973500" cy="1298000"/>
          </a:xfrm>
          <a:prstGeom prst="mathMultiply">
            <a:avLst>
              <a:gd name="adj1" fmla="val 23520"/>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6"/>
        <p:cNvGrpSpPr/>
        <p:nvPr/>
      </p:nvGrpSpPr>
      <p:grpSpPr>
        <a:xfrm>
          <a:off x="0" y="0"/>
          <a:ext cx="0" cy="0"/>
          <a:chOff x="0" y="0"/>
          <a:chExt cx="0" cy="0"/>
        </a:xfrm>
      </p:grpSpPr>
      <p:grpSp>
        <p:nvGrpSpPr>
          <p:cNvPr id="2" name="Google Shape;367;p7"/>
          <p:cNvGrpSpPr/>
          <p:nvPr/>
        </p:nvGrpSpPr>
        <p:grpSpPr>
          <a:xfrm flipH="1">
            <a:off x="4745074" y="-761741"/>
            <a:ext cx="1537041" cy="2049388"/>
            <a:chOff x="6550407" y="-1703450"/>
            <a:chExt cx="2973000" cy="2973000"/>
          </a:xfrm>
        </p:grpSpPr>
        <p:grpSp>
          <p:nvGrpSpPr>
            <p:cNvPr id="3" name="Google Shape;368;p7"/>
            <p:cNvGrpSpPr/>
            <p:nvPr/>
          </p:nvGrpSpPr>
          <p:grpSpPr>
            <a:xfrm flipH="1">
              <a:off x="6550407" y="-1703450"/>
              <a:ext cx="2973000" cy="2973000"/>
              <a:chOff x="-4916625" y="1638600"/>
              <a:chExt cx="2973000" cy="2973000"/>
            </a:xfrm>
          </p:grpSpPr>
          <p:sp>
            <p:nvSpPr>
              <p:cNvPr id="369" name="Google Shape;369;p7"/>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71;p7"/>
            <p:cNvGrpSpPr/>
            <p:nvPr/>
          </p:nvGrpSpPr>
          <p:grpSpPr>
            <a:xfrm rot="1219181" flipH="1">
              <a:off x="7320589" y="-1209321"/>
              <a:ext cx="1432632" cy="1863095"/>
              <a:chOff x="3858200" y="2567325"/>
              <a:chExt cx="1036875" cy="1348425"/>
            </a:xfrm>
          </p:grpSpPr>
          <p:sp>
            <p:nvSpPr>
              <p:cNvPr id="372" name="Google Shape;372;p7"/>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383;p7"/>
          <p:cNvGrpSpPr/>
          <p:nvPr/>
        </p:nvGrpSpPr>
        <p:grpSpPr>
          <a:xfrm flipH="1">
            <a:off x="-55774" y="-627455"/>
            <a:ext cx="1265890" cy="1539125"/>
            <a:chOff x="-45950" y="1585175"/>
            <a:chExt cx="816177" cy="744306"/>
          </a:xfrm>
        </p:grpSpPr>
        <p:sp>
          <p:nvSpPr>
            <p:cNvPr id="384" name="Google Shape;384;p7"/>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405;p7"/>
          <p:cNvGrpSpPr/>
          <p:nvPr/>
        </p:nvGrpSpPr>
        <p:grpSpPr>
          <a:xfrm flipH="1">
            <a:off x="-244703" y="4147516"/>
            <a:ext cx="686204" cy="771051"/>
            <a:chOff x="484625" y="768825"/>
            <a:chExt cx="564591" cy="475801"/>
          </a:xfrm>
        </p:grpSpPr>
        <p:sp>
          <p:nvSpPr>
            <p:cNvPr id="406" name="Google Shape;406;p7"/>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417;p7"/>
          <p:cNvGrpSpPr/>
          <p:nvPr/>
        </p:nvGrpSpPr>
        <p:grpSpPr>
          <a:xfrm flipH="1">
            <a:off x="8015748" y="-385782"/>
            <a:ext cx="1034114" cy="1297439"/>
            <a:chOff x="970225" y="608125"/>
            <a:chExt cx="160375" cy="150900"/>
          </a:xfrm>
        </p:grpSpPr>
        <p:sp>
          <p:nvSpPr>
            <p:cNvPr id="418" name="Google Shape;418;p7"/>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422;p7"/>
          <p:cNvGrpSpPr/>
          <p:nvPr/>
        </p:nvGrpSpPr>
        <p:grpSpPr>
          <a:xfrm rot="-1356795" flipH="1">
            <a:off x="3035861" y="6186927"/>
            <a:ext cx="621032" cy="1076845"/>
            <a:chOff x="3858200" y="2567325"/>
            <a:chExt cx="1036875" cy="1348425"/>
          </a:xfrm>
        </p:grpSpPr>
        <p:sp>
          <p:nvSpPr>
            <p:cNvPr id="423" name="Google Shape;423;p7"/>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7"/>
          <p:cNvSpPr txBox="1">
            <a:spLocks noGrp="1"/>
          </p:cNvSpPr>
          <p:nvPr>
            <p:ph type="body" idx="1"/>
          </p:nvPr>
        </p:nvSpPr>
        <p:spPr>
          <a:xfrm>
            <a:off x="713100" y="2705933"/>
            <a:ext cx="3587700" cy="32812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pPr lvl="0"/>
            <a:r>
              <a:rPr lang="ru-RU" smtClean="0"/>
              <a:t>Образец текста</a:t>
            </a:r>
          </a:p>
        </p:txBody>
      </p:sp>
      <p:sp>
        <p:nvSpPr>
          <p:cNvPr id="435" name="Google Shape;435;p7"/>
          <p:cNvSpPr txBox="1">
            <a:spLocks noGrp="1"/>
          </p:cNvSpPr>
          <p:nvPr>
            <p:ph type="title"/>
          </p:nvPr>
        </p:nvSpPr>
        <p:spPr>
          <a:xfrm>
            <a:off x="713100" y="1140267"/>
            <a:ext cx="3587700" cy="1565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ru-RU" smtClean="0"/>
              <a:t>Образец заголовка</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785"/>
        <p:cNvGrpSpPr/>
        <p:nvPr/>
      </p:nvGrpSpPr>
      <p:grpSpPr>
        <a:xfrm>
          <a:off x="0" y="0"/>
          <a:ext cx="0" cy="0"/>
          <a:chOff x="0" y="0"/>
          <a:chExt cx="0" cy="0"/>
        </a:xfrm>
      </p:grpSpPr>
      <p:sp>
        <p:nvSpPr>
          <p:cNvPr id="786" name="Google Shape;786;p28"/>
          <p:cNvSpPr/>
          <p:nvPr/>
        </p:nvSpPr>
        <p:spPr>
          <a:xfrm>
            <a:off x="-29600" y="6317500"/>
            <a:ext cx="9173700" cy="570000"/>
          </a:xfrm>
          <a:prstGeom prst="rect">
            <a:avLst/>
          </a:prstGeom>
          <a:solidFill>
            <a:srgbClr val="F9D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7" name="Google Shape;787;p28"/>
          <p:cNvCxnSpPr/>
          <p:nvPr/>
        </p:nvCxnSpPr>
        <p:spPr>
          <a:xfrm>
            <a:off x="-29600" y="6263567"/>
            <a:ext cx="9206400" cy="0"/>
          </a:xfrm>
          <a:prstGeom prst="straightConnector1">
            <a:avLst/>
          </a:prstGeom>
          <a:noFill/>
          <a:ln w="76200" cap="flat" cmpd="sng">
            <a:solidFill>
              <a:schemeClr val="dk2"/>
            </a:solidFill>
            <a:prstDash val="solid"/>
            <a:round/>
            <a:headEnd type="none" w="med" len="med"/>
            <a:tailEnd type="none" w="med" len="med"/>
          </a:ln>
        </p:spPr>
      </p:cxnSp>
      <p:grpSp>
        <p:nvGrpSpPr>
          <p:cNvPr id="2" name="Google Shape;788;p28"/>
          <p:cNvGrpSpPr/>
          <p:nvPr/>
        </p:nvGrpSpPr>
        <p:grpSpPr>
          <a:xfrm>
            <a:off x="7988028" y="-1538518"/>
            <a:ext cx="1825505" cy="3473327"/>
            <a:chOff x="7988027" y="-1153889"/>
            <a:chExt cx="1825505" cy="2604995"/>
          </a:xfrm>
        </p:grpSpPr>
        <p:sp>
          <p:nvSpPr>
            <p:cNvPr id="789" name="Google Shape;789;p28"/>
            <p:cNvSpPr/>
            <p:nvPr/>
          </p:nvSpPr>
          <p:spPr>
            <a:xfrm rot="10800000" flipH="1">
              <a:off x="8325360" y="99729"/>
              <a:ext cx="1488172" cy="472578"/>
            </a:xfrm>
            <a:custGeom>
              <a:avLst/>
              <a:gdLst/>
              <a:ahLst/>
              <a:cxnLst/>
              <a:rect l="l" t="t" r="r" b="b"/>
              <a:pathLst>
                <a:path w="18815" h="5975" extrusionOk="0">
                  <a:moveTo>
                    <a:pt x="7963" y="1"/>
                  </a:moveTo>
                  <a:lnTo>
                    <a:pt x="0" y="4442"/>
                  </a:lnTo>
                  <a:lnTo>
                    <a:pt x="10852" y="5975"/>
                  </a:lnTo>
                  <a:lnTo>
                    <a:pt x="18814" y="1534"/>
                  </a:lnTo>
                  <a:lnTo>
                    <a:pt x="79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rot="10800000" flipH="1">
              <a:off x="8344421" y="136431"/>
              <a:ext cx="262437" cy="1263977"/>
            </a:xfrm>
            <a:custGeom>
              <a:avLst/>
              <a:gdLst/>
              <a:ahLst/>
              <a:cxnLst/>
              <a:rect l="l" t="t" r="r" b="b"/>
              <a:pathLst>
                <a:path w="3318" h="15981" extrusionOk="0">
                  <a:moveTo>
                    <a:pt x="3299" y="0"/>
                  </a:moveTo>
                  <a:lnTo>
                    <a:pt x="1" y="1840"/>
                  </a:lnTo>
                  <a:lnTo>
                    <a:pt x="10" y="15980"/>
                  </a:lnTo>
                  <a:lnTo>
                    <a:pt x="3318" y="14141"/>
                  </a:lnTo>
                  <a:lnTo>
                    <a:pt x="3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rot="10800000" flipH="1">
              <a:off x="7988027" y="1254878"/>
              <a:ext cx="617416" cy="196228"/>
            </a:xfrm>
            <a:custGeom>
              <a:avLst/>
              <a:gdLst/>
              <a:ahLst/>
              <a:cxnLst/>
              <a:rect l="l" t="t" r="r" b="b"/>
              <a:pathLst>
                <a:path w="7806" h="2481" extrusionOk="0">
                  <a:moveTo>
                    <a:pt x="3308" y="0"/>
                  </a:moveTo>
                  <a:lnTo>
                    <a:pt x="1" y="1849"/>
                  </a:lnTo>
                  <a:lnTo>
                    <a:pt x="4507" y="2481"/>
                  </a:lnTo>
                  <a:lnTo>
                    <a:pt x="7805" y="641"/>
                  </a:lnTo>
                  <a:lnTo>
                    <a:pt x="33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rot="10800000" flipH="1">
              <a:off x="7988027" y="-278726"/>
              <a:ext cx="357272" cy="1583669"/>
            </a:xfrm>
            <a:custGeom>
              <a:avLst/>
              <a:gdLst/>
              <a:ahLst/>
              <a:cxnLst/>
              <a:rect l="l" t="t" r="r" b="b"/>
              <a:pathLst>
                <a:path w="4517" h="20023" extrusionOk="0">
                  <a:moveTo>
                    <a:pt x="1" y="1"/>
                  </a:moveTo>
                  <a:lnTo>
                    <a:pt x="19" y="19391"/>
                  </a:lnTo>
                  <a:lnTo>
                    <a:pt x="4516" y="20022"/>
                  </a:lnTo>
                  <a:lnTo>
                    <a:pt x="4507" y="63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rot="10800000" flipH="1">
              <a:off x="8344421" y="136431"/>
              <a:ext cx="262437" cy="1263977"/>
            </a:xfrm>
            <a:custGeom>
              <a:avLst/>
              <a:gdLst/>
              <a:ahLst/>
              <a:cxnLst/>
              <a:rect l="l" t="t" r="r" b="b"/>
              <a:pathLst>
                <a:path w="3318" h="15981" extrusionOk="0">
                  <a:moveTo>
                    <a:pt x="3299" y="0"/>
                  </a:moveTo>
                  <a:lnTo>
                    <a:pt x="1" y="1840"/>
                  </a:lnTo>
                  <a:lnTo>
                    <a:pt x="10" y="15980"/>
                  </a:lnTo>
                  <a:lnTo>
                    <a:pt x="3318" y="14141"/>
                  </a:lnTo>
                  <a:lnTo>
                    <a:pt x="3299" y="0"/>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rot="10800000" flipH="1">
              <a:off x="8700104" y="-138338"/>
              <a:ext cx="262437" cy="1263977"/>
            </a:xfrm>
            <a:custGeom>
              <a:avLst/>
              <a:gdLst/>
              <a:ahLst/>
              <a:cxnLst/>
              <a:rect l="l" t="t" r="r" b="b"/>
              <a:pathLst>
                <a:path w="3318" h="15981" extrusionOk="0">
                  <a:moveTo>
                    <a:pt x="3308" y="1"/>
                  </a:moveTo>
                  <a:lnTo>
                    <a:pt x="1" y="1840"/>
                  </a:lnTo>
                  <a:lnTo>
                    <a:pt x="10" y="15981"/>
                  </a:lnTo>
                  <a:lnTo>
                    <a:pt x="3318" y="14141"/>
                  </a:lnTo>
                  <a:lnTo>
                    <a:pt x="33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rot="10800000" flipH="1">
              <a:off x="8344421" y="980031"/>
              <a:ext cx="617416" cy="196308"/>
            </a:xfrm>
            <a:custGeom>
              <a:avLst/>
              <a:gdLst/>
              <a:ahLst/>
              <a:cxnLst/>
              <a:rect l="l" t="t" r="r" b="b"/>
              <a:pathLst>
                <a:path w="7806" h="2482" extrusionOk="0">
                  <a:moveTo>
                    <a:pt x="3299" y="1"/>
                  </a:moveTo>
                  <a:lnTo>
                    <a:pt x="1" y="1850"/>
                  </a:lnTo>
                  <a:lnTo>
                    <a:pt x="4498" y="2481"/>
                  </a:lnTo>
                  <a:lnTo>
                    <a:pt x="7805" y="642"/>
                  </a:lnTo>
                  <a:lnTo>
                    <a:pt x="3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rot="10800000" flipH="1">
              <a:off x="8700104" y="-138338"/>
              <a:ext cx="262437" cy="1263977"/>
            </a:xfrm>
            <a:custGeom>
              <a:avLst/>
              <a:gdLst/>
              <a:ahLst/>
              <a:cxnLst/>
              <a:rect l="l" t="t" r="r" b="b"/>
              <a:pathLst>
                <a:path w="3318" h="15981" extrusionOk="0">
                  <a:moveTo>
                    <a:pt x="3308" y="1"/>
                  </a:moveTo>
                  <a:lnTo>
                    <a:pt x="1" y="1840"/>
                  </a:lnTo>
                  <a:lnTo>
                    <a:pt x="10" y="15981"/>
                  </a:lnTo>
                  <a:lnTo>
                    <a:pt x="3318" y="14141"/>
                  </a:lnTo>
                  <a:lnTo>
                    <a:pt x="3308"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rot="10800000" flipH="1">
              <a:off x="8344421" y="-138338"/>
              <a:ext cx="356481" cy="1168434"/>
            </a:xfrm>
            <a:custGeom>
              <a:avLst/>
              <a:gdLst/>
              <a:ahLst/>
              <a:cxnLst/>
              <a:rect l="l" t="t" r="r" b="b"/>
              <a:pathLst>
                <a:path w="4507" h="14773" extrusionOk="0">
                  <a:moveTo>
                    <a:pt x="1" y="1"/>
                  </a:moveTo>
                  <a:lnTo>
                    <a:pt x="10" y="14141"/>
                  </a:lnTo>
                  <a:lnTo>
                    <a:pt x="4507" y="14773"/>
                  </a:lnTo>
                  <a:lnTo>
                    <a:pt x="4498" y="63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rot="10800000" flipH="1">
              <a:off x="7988027" y="-278726"/>
              <a:ext cx="357272" cy="1583669"/>
            </a:xfrm>
            <a:custGeom>
              <a:avLst/>
              <a:gdLst/>
              <a:ahLst/>
              <a:cxnLst/>
              <a:rect l="l" t="t" r="r" b="b"/>
              <a:pathLst>
                <a:path w="4517" h="20023" extrusionOk="0">
                  <a:moveTo>
                    <a:pt x="1" y="1"/>
                  </a:moveTo>
                  <a:lnTo>
                    <a:pt x="19" y="19391"/>
                  </a:lnTo>
                  <a:lnTo>
                    <a:pt x="4516" y="20022"/>
                  </a:lnTo>
                  <a:lnTo>
                    <a:pt x="4507" y="633"/>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rot="10800000" flipH="1">
              <a:off x="8344421" y="-138338"/>
              <a:ext cx="356481" cy="1168434"/>
            </a:xfrm>
            <a:custGeom>
              <a:avLst/>
              <a:gdLst/>
              <a:ahLst/>
              <a:cxnLst/>
              <a:rect l="l" t="t" r="r" b="b"/>
              <a:pathLst>
                <a:path w="4507" h="14773" extrusionOk="0">
                  <a:moveTo>
                    <a:pt x="1" y="1"/>
                  </a:moveTo>
                  <a:lnTo>
                    <a:pt x="10" y="14141"/>
                  </a:lnTo>
                  <a:lnTo>
                    <a:pt x="4507" y="14773"/>
                  </a:lnTo>
                  <a:lnTo>
                    <a:pt x="4498" y="63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rot="10800000" flipH="1">
              <a:off x="9056498" y="-415400"/>
              <a:ext cx="262437" cy="1264689"/>
            </a:xfrm>
            <a:custGeom>
              <a:avLst/>
              <a:gdLst/>
              <a:ahLst/>
              <a:cxnLst/>
              <a:rect l="l" t="t" r="r" b="b"/>
              <a:pathLst>
                <a:path w="3318" h="15990" extrusionOk="0">
                  <a:moveTo>
                    <a:pt x="3308" y="0"/>
                  </a:moveTo>
                  <a:lnTo>
                    <a:pt x="1" y="1849"/>
                  </a:lnTo>
                  <a:lnTo>
                    <a:pt x="19" y="15990"/>
                  </a:lnTo>
                  <a:lnTo>
                    <a:pt x="3318" y="14150"/>
                  </a:lnTo>
                  <a:lnTo>
                    <a:pt x="3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rot="10800000" flipH="1">
              <a:off x="8700816" y="702969"/>
              <a:ext cx="617416" cy="196308"/>
            </a:xfrm>
            <a:custGeom>
              <a:avLst/>
              <a:gdLst/>
              <a:ahLst/>
              <a:cxnLst/>
              <a:rect l="l" t="t" r="r" b="b"/>
              <a:pathLst>
                <a:path w="7806" h="2482" extrusionOk="0">
                  <a:moveTo>
                    <a:pt x="3299" y="0"/>
                  </a:moveTo>
                  <a:lnTo>
                    <a:pt x="1" y="1840"/>
                  </a:lnTo>
                  <a:lnTo>
                    <a:pt x="4498" y="2481"/>
                  </a:lnTo>
                  <a:lnTo>
                    <a:pt x="7805" y="632"/>
                  </a:lnTo>
                  <a:lnTo>
                    <a:pt x="3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rot="10800000" flipH="1">
              <a:off x="8700816" y="-415400"/>
              <a:ext cx="357272" cy="1169224"/>
            </a:xfrm>
            <a:custGeom>
              <a:avLst/>
              <a:gdLst/>
              <a:ahLst/>
              <a:cxnLst/>
              <a:rect l="l" t="t" r="r" b="b"/>
              <a:pathLst>
                <a:path w="4517" h="14783" extrusionOk="0">
                  <a:moveTo>
                    <a:pt x="1" y="1"/>
                  </a:moveTo>
                  <a:lnTo>
                    <a:pt x="10" y="14141"/>
                  </a:lnTo>
                  <a:lnTo>
                    <a:pt x="4516" y="14783"/>
                  </a:lnTo>
                  <a:lnTo>
                    <a:pt x="4498" y="64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rot="10800000" flipH="1">
              <a:off x="9056498" y="-415400"/>
              <a:ext cx="262437" cy="1264689"/>
            </a:xfrm>
            <a:custGeom>
              <a:avLst/>
              <a:gdLst/>
              <a:ahLst/>
              <a:cxnLst/>
              <a:rect l="l" t="t" r="r" b="b"/>
              <a:pathLst>
                <a:path w="3318" h="15990" extrusionOk="0">
                  <a:moveTo>
                    <a:pt x="3308" y="0"/>
                  </a:moveTo>
                  <a:lnTo>
                    <a:pt x="1" y="1849"/>
                  </a:lnTo>
                  <a:lnTo>
                    <a:pt x="19" y="15990"/>
                  </a:lnTo>
                  <a:lnTo>
                    <a:pt x="3318" y="14150"/>
                  </a:lnTo>
                  <a:lnTo>
                    <a:pt x="3308" y="0"/>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rot="10800000" flipH="1">
              <a:off x="8700816" y="-415400"/>
              <a:ext cx="357272" cy="1169224"/>
            </a:xfrm>
            <a:custGeom>
              <a:avLst/>
              <a:gdLst/>
              <a:ahLst/>
              <a:cxnLst/>
              <a:rect l="l" t="t" r="r" b="b"/>
              <a:pathLst>
                <a:path w="4517" h="14783" extrusionOk="0">
                  <a:moveTo>
                    <a:pt x="1" y="1"/>
                  </a:moveTo>
                  <a:lnTo>
                    <a:pt x="10" y="14141"/>
                  </a:lnTo>
                  <a:lnTo>
                    <a:pt x="4516" y="14783"/>
                  </a:lnTo>
                  <a:lnTo>
                    <a:pt x="4498" y="64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rot="10800000" flipH="1">
              <a:off x="8795648" y="-785791"/>
              <a:ext cx="262437" cy="1264768"/>
            </a:xfrm>
            <a:custGeom>
              <a:avLst/>
              <a:gdLst/>
              <a:ahLst/>
              <a:cxnLst/>
              <a:rect l="l" t="t" r="r" b="b"/>
              <a:pathLst>
                <a:path w="3318" h="15991" extrusionOk="0">
                  <a:moveTo>
                    <a:pt x="3308" y="1"/>
                  </a:moveTo>
                  <a:lnTo>
                    <a:pt x="1" y="1850"/>
                  </a:lnTo>
                  <a:lnTo>
                    <a:pt x="10" y="15990"/>
                  </a:lnTo>
                  <a:lnTo>
                    <a:pt x="3317" y="14141"/>
                  </a:lnTo>
                  <a:lnTo>
                    <a:pt x="33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rot="10800000" flipH="1">
              <a:off x="8439966" y="332656"/>
              <a:ext cx="617416" cy="196308"/>
            </a:xfrm>
            <a:custGeom>
              <a:avLst/>
              <a:gdLst/>
              <a:ahLst/>
              <a:cxnLst/>
              <a:rect l="l" t="t" r="r" b="b"/>
              <a:pathLst>
                <a:path w="7806" h="2482" extrusionOk="0">
                  <a:moveTo>
                    <a:pt x="3299" y="1"/>
                  </a:moveTo>
                  <a:lnTo>
                    <a:pt x="1" y="1841"/>
                  </a:lnTo>
                  <a:lnTo>
                    <a:pt x="4498" y="2482"/>
                  </a:lnTo>
                  <a:lnTo>
                    <a:pt x="7805" y="633"/>
                  </a:lnTo>
                  <a:lnTo>
                    <a:pt x="3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rot="10800000" flipH="1">
              <a:off x="8439966" y="-785791"/>
              <a:ext cx="356481" cy="1169224"/>
            </a:xfrm>
            <a:custGeom>
              <a:avLst/>
              <a:gdLst/>
              <a:ahLst/>
              <a:cxnLst/>
              <a:rect l="l" t="t" r="r" b="b"/>
              <a:pathLst>
                <a:path w="4507" h="14783" extrusionOk="0">
                  <a:moveTo>
                    <a:pt x="1" y="1"/>
                  </a:moveTo>
                  <a:lnTo>
                    <a:pt x="10" y="14141"/>
                  </a:lnTo>
                  <a:lnTo>
                    <a:pt x="4507" y="14782"/>
                  </a:lnTo>
                  <a:lnTo>
                    <a:pt x="4498" y="64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rot="10800000" flipH="1">
              <a:off x="8795648" y="-785791"/>
              <a:ext cx="262437" cy="1264768"/>
            </a:xfrm>
            <a:custGeom>
              <a:avLst/>
              <a:gdLst/>
              <a:ahLst/>
              <a:cxnLst/>
              <a:rect l="l" t="t" r="r" b="b"/>
              <a:pathLst>
                <a:path w="3318" h="15991" extrusionOk="0">
                  <a:moveTo>
                    <a:pt x="3308" y="1"/>
                  </a:moveTo>
                  <a:lnTo>
                    <a:pt x="1" y="1850"/>
                  </a:lnTo>
                  <a:lnTo>
                    <a:pt x="10" y="15990"/>
                  </a:lnTo>
                  <a:lnTo>
                    <a:pt x="3317" y="14141"/>
                  </a:lnTo>
                  <a:lnTo>
                    <a:pt x="3308"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rot="10800000" flipH="1">
              <a:off x="8439966" y="-785791"/>
              <a:ext cx="356481" cy="1169224"/>
            </a:xfrm>
            <a:custGeom>
              <a:avLst/>
              <a:gdLst/>
              <a:ahLst/>
              <a:cxnLst/>
              <a:rect l="l" t="t" r="r" b="b"/>
              <a:pathLst>
                <a:path w="4507" h="14783" extrusionOk="0">
                  <a:moveTo>
                    <a:pt x="1" y="1"/>
                  </a:moveTo>
                  <a:lnTo>
                    <a:pt x="10" y="14141"/>
                  </a:lnTo>
                  <a:lnTo>
                    <a:pt x="4507" y="14782"/>
                  </a:lnTo>
                  <a:lnTo>
                    <a:pt x="4498" y="642"/>
                  </a:lnTo>
                  <a:lnTo>
                    <a:pt x="1" y="1"/>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rot="10800000" flipH="1">
              <a:off x="8179116" y="-35521"/>
              <a:ext cx="616625" cy="196308"/>
            </a:xfrm>
            <a:custGeom>
              <a:avLst/>
              <a:gdLst/>
              <a:ahLst/>
              <a:cxnLst/>
              <a:rect l="l" t="t" r="r" b="b"/>
              <a:pathLst>
                <a:path w="7796" h="2482" extrusionOk="0">
                  <a:moveTo>
                    <a:pt x="3299" y="1"/>
                  </a:moveTo>
                  <a:lnTo>
                    <a:pt x="0" y="1849"/>
                  </a:lnTo>
                  <a:lnTo>
                    <a:pt x="4497" y="2481"/>
                  </a:lnTo>
                  <a:lnTo>
                    <a:pt x="7796" y="642"/>
                  </a:lnTo>
                  <a:lnTo>
                    <a:pt x="3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rot="10800000" flipH="1">
              <a:off x="8534799" y="-1153889"/>
              <a:ext cx="262437" cy="1263977"/>
            </a:xfrm>
            <a:custGeom>
              <a:avLst/>
              <a:gdLst/>
              <a:ahLst/>
              <a:cxnLst/>
              <a:rect l="l" t="t" r="r" b="b"/>
              <a:pathLst>
                <a:path w="3318" h="15981" extrusionOk="0">
                  <a:moveTo>
                    <a:pt x="3299" y="1"/>
                  </a:moveTo>
                  <a:lnTo>
                    <a:pt x="0" y="1840"/>
                  </a:lnTo>
                  <a:lnTo>
                    <a:pt x="10" y="15981"/>
                  </a:lnTo>
                  <a:lnTo>
                    <a:pt x="3317" y="14141"/>
                  </a:lnTo>
                  <a:lnTo>
                    <a:pt x="3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rot="10800000" flipH="1">
              <a:off x="8179116" y="-1153889"/>
              <a:ext cx="356481" cy="1168434"/>
            </a:xfrm>
            <a:custGeom>
              <a:avLst/>
              <a:gdLst/>
              <a:ahLst/>
              <a:cxnLst/>
              <a:rect l="l" t="t" r="r" b="b"/>
              <a:pathLst>
                <a:path w="4507" h="14773" extrusionOk="0">
                  <a:moveTo>
                    <a:pt x="0" y="0"/>
                  </a:moveTo>
                  <a:lnTo>
                    <a:pt x="10" y="14141"/>
                  </a:lnTo>
                  <a:lnTo>
                    <a:pt x="4507" y="14773"/>
                  </a:lnTo>
                  <a:lnTo>
                    <a:pt x="4497" y="63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rot="10800000" flipH="1">
              <a:off x="8534799" y="-1153889"/>
              <a:ext cx="262437" cy="1263977"/>
            </a:xfrm>
            <a:custGeom>
              <a:avLst/>
              <a:gdLst/>
              <a:ahLst/>
              <a:cxnLst/>
              <a:rect l="l" t="t" r="r" b="b"/>
              <a:pathLst>
                <a:path w="3318" h="15981" extrusionOk="0">
                  <a:moveTo>
                    <a:pt x="3299" y="1"/>
                  </a:moveTo>
                  <a:lnTo>
                    <a:pt x="0" y="1840"/>
                  </a:lnTo>
                  <a:lnTo>
                    <a:pt x="10" y="15981"/>
                  </a:lnTo>
                  <a:lnTo>
                    <a:pt x="3317" y="14141"/>
                  </a:lnTo>
                  <a:lnTo>
                    <a:pt x="3299" y="1"/>
                  </a:lnTo>
                  <a:close/>
                </a:path>
              </a:pathLst>
            </a:custGeom>
            <a:solidFill>
              <a:srgbClr val="0000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rot="10800000" flipH="1">
              <a:off x="8179116" y="-1153889"/>
              <a:ext cx="356481" cy="1168434"/>
            </a:xfrm>
            <a:custGeom>
              <a:avLst/>
              <a:gdLst/>
              <a:ahLst/>
              <a:cxnLst/>
              <a:rect l="l" t="t" r="r" b="b"/>
              <a:pathLst>
                <a:path w="4507" h="14773" extrusionOk="0">
                  <a:moveTo>
                    <a:pt x="0" y="0"/>
                  </a:moveTo>
                  <a:lnTo>
                    <a:pt x="10" y="14141"/>
                  </a:lnTo>
                  <a:lnTo>
                    <a:pt x="4507" y="14773"/>
                  </a:lnTo>
                  <a:lnTo>
                    <a:pt x="4497" y="632"/>
                  </a:lnTo>
                  <a:lnTo>
                    <a:pt x="0" y="0"/>
                  </a:lnTo>
                  <a:close/>
                </a:path>
              </a:pathLst>
            </a:custGeom>
            <a:solidFill>
              <a:srgbClr val="FFFF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815;p28"/>
          <p:cNvGrpSpPr/>
          <p:nvPr/>
        </p:nvGrpSpPr>
        <p:grpSpPr>
          <a:xfrm>
            <a:off x="3143774" y="-240718"/>
            <a:ext cx="1643156" cy="1298004"/>
            <a:chOff x="3143774" y="-180539"/>
            <a:chExt cx="1643156" cy="973503"/>
          </a:xfrm>
        </p:grpSpPr>
        <p:sp>
          <p:nvSpPr>
            <p:cNvPr id="816" name="Google Shape;816;p28"/>
            <p:cNvSpPr/>
            <p:nvPr/>
          </p:nvSpPr>
          <p:spPr>
            <a:xfrm>
              <a:off x="3163551" y="-157549"/>
              <a:ext cx="1534381" cy="927358"/>
            </a:xfrm>
            <a:custGeom>
              <a:avLst/>
              <a:gdLst/>
              <a:ahLst/>
              <a:cxnLst/>
              <a:rect l="l" t="t" r="r" b="b"/>
              <a:pathLst>
                <a:path w="18620" h="11254" extrusionOk="0">
                  <a:moveTo>
                    <a:pt x="10970" y="1"/>
                  </a:moveTo>
                  <a:cubicBezTo>
                    <a:pt x="8934" y="1"/>
                    <a:pt x="6017" y="1443"/>
                    <a:pt x="6197" y="3736"/>
                  </a:cubicBezTo>
                  <a:cubicBezTo>
                    <a:pt x="6197" y="3814"/>
                    <a:pt x="6134" y="3872"/>
                    <a:pt x="6071" y="3872"/>
                  </a:cubicBezTo>
                  <a:cubicBezTo>
                    <a:pt x="6041" y="3872"/>
                    <a:pt x="6011" y="3859"/>
                    <a:pt x="5989" y="3829"/>
                  </a:cubicBezTo>
                  <a:cubicBezTo>
                    <a:pt x="5592" y="3387"/>
                    <a:pt x="5109" y="3195"/>
                    <a:pt x="4641" y="3195"/>
                  </a:cubicBezTo>
                  <a:cubicBezTo>
                    <a:pt x="3661" y="3195"/>
                    <a:pt x="2750" y="4042"/>
                    <a:pt x="2860" y="5219"/>
                  </a:cubicBezTo>
                  <a:cubicBezTo>
                    <a:pt x="2906" y="5219"/>
                    <a:pt x="2953" y="5242"/>
                    <a:pt x="2999" y="5266"/>
                  </a:cubicBezTo>
                  <a:cubicBezTo>
                    <a:pt x="3061" y="5328"/>
                    <a:pt x="3012" y="5408"/>
                    <a:pt x="2952" y="5408"/>
                  </a:cubicBezTo>
                  <a:cubicBezTo>
                    <a:pt x="2944" y="5408"/>
                    <a:pt x="2937" y="5407"/>
                    <a:pt x="2930" y="5405"/>
                  </a:cubicBezTo>
                  <a:cubicBezTo>
                    <a:pt x="2906" y="5381"/>
                    <a:pt x="2883" y="5381"/>
                    <a:pt x="2883" y="5381"/>
                  </a:cubicBezTo>
                  <a:cubicBezTo>
                    <a:pt x="2883" y="5433"/>
                    <a:pt x="2847" y="5464"/>
                    <a:pt x="2811" y="5464"/>
                  </a:cubicBezTo>
                  <a:cubicBezTo>
                    <a:pt x="2782" y="5464"/>
                    <a:pt x="2754" y="5445"/>
                    <a:pt x="2744" y="5405"/>
                  </a:cubicBezTo>
                  <a:cubicBezTo>
                    <a:pt x="2744" y="5381"/>
                    <a:pt x="2721" y="5358"/>
                    <a:pt x="2721" y="5312"/>
                  </a:cubicBezTo>
                  <a:cubicBezTo>
                    <a:pt x="2414" y="5202"/>
                    <a:pt x="2067" y="5136"/>
                    <a:pt x="1729" y="5136"/>
                  </a:cubicBezTo>
                  <a:cubicBezTo>
                    <a:pt x="999" y="5136"/>
                    <a:pt x="314" y="5445"/>
                    <a:pt x="172" y="6285"/>
                  </a:cubicBezTo>
                  <a:cubicBezTo>
                    <a:pt x="1" y="7311"/>
                    <a:pt x="830" y="7607"/>
                    <a:pt x="1682" y="7607"/>
                  </a:cubicBezTo>
                  <a:cubicBezTo>
                    <a:pt x="2100" y="7607"/>
                    <a:pt x="2524" y="7536"/>
                    <a:pt x="2837" y="7444"/>
                  </a:cubicBezTo>
                  <a:cubicBezTo>
                    <a:pt x="2767" y="7259"/>
                    <a:pt x="2698" y="7096"/>
                    <a:pt x="2675" y="6911"/>
                  </a:cubicBezTo>
                  <a:cubicBezTo>
                    <a:pt x="2660" y="6854"/>
                    <a:pt x="2699" y="6814"/>
                    <a:pt x="2736" y="6814"/>
                  </a:cubicBezTo>
                  <a:cubicBezTo>
                    <a:pt x="2759" y="6814"/>
                    <a:pt x="2782" y="6829"/>
                    <a:pt x="2791" y="6865"/>
                  </a:cubicBezTo>
                  <a:cubicBezTo>
                    <a:pt x="2976" y="7490"/>
                    <a:pt x="3416" y="7977"/>
                    <a:pt x="4042" y="8139"/>
                  </a:cubicBezTo>
                  <a:cubicBezTo>
                    <a:pt x="4174" y="8183"/>
                    <a:pt x="4139" y="8373"/>
                    <a:pt x="3997" y="8373"/>
                  </a:cubicBezTo>
                  <a:cubicBezTo>
                    <a:pt x="3989" y="8373"/>
                    <a:pt x="3981" y="8372"/>
                    <a:pt x="3972" y="8371"/>
                  </a:cubicBezTo>
                  <a:cubicBezTo>
                    <a:pt x="3579" y="8255"/>
                    <a:pt x="3208" y="8000"/>
                    <a:pt x="2976" y="7653"/>
                  </a:cubicBezTo>
                  <a:cubicBezTo>
                    <a:pt x="2860" y="7699"/>
                    <a:pt x="2744" y="7745"/>
                    <a:pt x="2605" y="7768"/>
                  </a:cubicBezTo>
                  <a:cubicBezTo>
                    <a:pt x="1377" y="9437"/>
                    <a:pt x="2883" y="11129"/>
                    <a:pt x="4737" y="11245"/>
                  </a:cubicBezTo>
                  <a:cubicBezTo>
                    <a:pt x="4825" y="11251"/>
                    <a:pt x="4913" y="11253"/>
                    <a:pt x="5000" y="11253"/>
                  </a:cubicBezTo>
                  <a:cubicBezTo>
                    <a:pt x="6293" y="11253"/>
                    <a:pt x="7499" y="10617"/>
                    <a:pt x="8237" y="9553"/>
                  </a:cubicBezTo>
                  <a:cubicBezTo>
                    <a:pt x="8270" y="9509"/>
                    <a:pt x="8323" y="9486"/>
                    <a:pt x="8373" y="9486"/>
                  </a:cubicBezTo>
                  <a:cubicBezTo>
                    <a:pt x="8428" y="9486"/>
                    <a:pt x="8479" y="9515"/>
                    <a:pt x="8492" y="9576"/>
                  </a:cubicBezTo>
                  <a:cubicBezTo>
                    <a:pt x="8709" y="10506"/>
                    <a:pt x="9462" y="10989"/>
                    <a:pt x="10211" y="10989"/>
                  </a:cubicBezTo>
                  <a:cubicBezTo>
                    <a:pt x="10900" y="10989"/>
                    <a:pt x="11586" y="10582"/>
                    <a:pt x="11852" y="9738"/>
                  </a:cubicBezTo>
                  <a:cubicBezTo>
                    <a:pt x="11870" y="9668"/>
                    <a:pt x="11915" y="9637"/>
                    <a:pt x="11966" y="9637"/>
                  </a:cubicBezTo>
                  <a:cubicBezTo>
                    <a:pt x="11981" y="9637"/>
                    <a:pt x="11998" y="9640"/>
                    <a:pt x="12014" y="9646"/>
                  </a:cubicBezTo>
                  <a:cubicBezTo>
                    <a:pt x="12037" y="9646"/>
                    <a:pt x="12084" y="9646"/>
                    <a:pt x="12130" y="9692"/>
                  </a:cubicBezTo>
                  <a:cubicBezTo>
                    <a:pt x="13073" y="10562"/>
                    <a:pt x="14298" y="11063"/>
                    <a:pt x="15564" y="11063"/>
                  </a:cubicBezTo>
                  <a:cubicBezTo>
                    <a:pt x="15917" y="11063"/>
                    <a:pt x="16272" y="11024"/>
                    <a:pt x="16626" y="10943"/>
                  </a:cubicBezTo>
                  <a:cubicBezTo>
                    <a:pt x="17646" y="10689"/>
                    <a:pt x="18619" y="9993"/>
                    <a:pt x="18573" y="8834"/>
                  </a:cubicBezTo>
                  <a:cubicBezTo>
                    <a:pt x="18509" y="7649"/>
                    <a:pt x="17518" y="6986"/>
                    <a:pt x="16446" y="6986"/>
                  </a:cubicBezTo>
                  <a:cubicBezTo>
                    <a:pt x="16344" y="6986"/>
                    <a:pt x="16242" y="6992"/>
                    <a:pt x="16139" y="7004"/>
                  </a:cubicBezTo>
                  <a:cubicBezTo>
                    <a:pt x="16186" y="7073"/>
                    <a:pt x="16209" y="7143"/>
                    <a:pt x="16232" y="7212"/>
                  </a:cubicBezTo>
                  <a:cubicBezTo>
                    <a:pt x="16248" y="7290"/>
                    <a:pt x="16158" y="7368"/>
                    <a:pt x="16084" y="7368"/>
                  </a:cubicBezTo>
                  <a:cubicBezTo>
                    <a:pt x="16048" y="7368"/>
                    <a:pt x="16016" y="7350"/>
                    <a:pt x="16000" y="7305"/>
                  </a:cubicBezTo>
                  <a:cubicBezTo>
                    <a:pt x="15931" y="7120"/>
                    <a:pt x="15885" y="6957"/>
                    <a:pt x="15769" y="6795"/>
                  </a:cubicBezTo>
                  <a:cubicBezTo>
                    <a:pt x="15676" y="6610"/>
                    <a:pt x="15560" y="6447"/>
                    <a:pt x="15421" y="6308"/>
                  </a:cubicBezTo>
                  <a:cubicBezTo>
                    <a:pt x="15365" y="6252"/>
                    <a:pt x="15415" y="6180"/>
                    <a:pt x="15461" y="6180"/>
                  </a:cubicBezTo>
                  <a:cubicBezTo>
                    <a:pt x="15472" y="6180"/>
                    <a:pt x="15482" y="6184"/>
                    <a:pt x="15491" y="6193"/>
                  </a:cubicBezTo>
                  <a:cubicBezTo>
                    <a:pt x="15722" y="6355"/>
                    <a:pt x="15931" y="6587"/>
                    <a:pt x="16070" y="6841"/>
                  </a:cubicBezTo>
                  <a:lnTo>
                    <a:pt x="16139" y="6841"/>
                  </a:lnTo>
                  <a:cubicBezTo>
                    <a:pt x="16047" y="6818"/>
                    <a:pt x="15977" y="6679"/>
                    <a:pt x="16070" y="6610"/>
                  </a:cubicBezTo>
                  <a:cubicBezTo>
                    <a:pt x="16557" y="6193"/>
                    <a:pt x="17090" y="5544"/>
                    <a:pt x="16487" y="4964"/>
                  </a:cubicBezTo>
                  <a:cubicBezTo>
                    <a:pt x="16252" y="4729"/>
                    <a:pt x="15971" y="4643"/>
                    <a:pt x="15680" y="4643"/>
                  </a:cubicBezTo>
                  <a:cubicBezTo>
                    <a:pt x="15282" y="4643"/>
                    <a:pt x="14865" y="4804"/>
                    <a:pt x="14517" y="4964"/>
                  </a:cubicBezTo>
                  <a:cubicBezTo>
                    <a:pt x="14503" y="4979"/>
                    <a:pt x="14488" y="4984"/>
                    <a:pt x="14475" y="4984"/>
                  </a:cubicBezTo>
                  <a:cubicBezTo>
                    <a:pt x="14444" y="4984"/>
                    <a:pt x="14417" y="4957"/>
                    <a:pt x="14401" y="4941"/>
                  </a:cubicBezTo>
                  <a:cubicBezTo>
                    <a:pt x="14386" y="4947"/>
                    <a:pt x="14369" y="4950"/>
                    <a:pt x="14352" y="4950"/>
                  </a:cubicBezTo>
                  <a:cubicBezTo>
                    <a:pt x="14246" y="4950"/>
                    <a:pt x="14136" y="4833"/>
                    <a:pt x="14216" y="4732"/>
                  </a:cubicBezTo>
                  <a:cubicBezTo>
                    <a:pt x="15537" y="2438"/>
                    <a:pt x="13497" y="121"/>
                    <a:pt x="11157" y="5"/>
                  </a:cubicBezTo>
                  <a:cubicBezTo>
                    <a:pt x="11096" y="2"/>
                    <a:pt x="11033" y="1"/>
                    <a:pt x="10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3143774" y="-180539"/>
              <a:ext cx="1643156" cy="973503"/>
            </a:xfrm>
            <a:custGeom>
              <a:avLst/>
              <a:gdLst/>
              <a:ahLst/>
              <a:cxnLst/>
              <a:rect l="l" t="t" r="r" b="b"/>
              <a:pathLst>
                <a:path w="19940" h="11814" extrusionOk="0">
                  <a:moveTo>
                    <a:pt x="11210" y="280"/>
                  </a:moveTo>
                  <a:cubicBezTo>
                    <a:pt x="11273" y="280"/>
                    <a:pt x="11336" y="281"/>
                    <a:pt x="11397" y="284"/>
                  </a:cubicBezTo>
                  <a:cubicBezTo>
                    <a:pt x="13737" y="400"/>
                    <a:pt x="15777" y="2740"/>
                    <a:pt x="14456" y="5011"/>
                  </a:cubicBezTo>
                  <a:cubicBezTo>
                    <a:pt x="14397" y="5129"/>
                    <a:pt x="14488" y="5230"/>
                    <a:pt x="14587" y="5230"/>
                  </a:cubicBezTo>
                  <a:cubicBezTo>
                    <a:pt x="14605" y="5230"/>
                    <a:pt x="14624" y="5227"/>
                    <a:pt x="14641" y="5220"/>
                  </a:cubicBezTo>
                  <a:cubicBezTo>
                    <a:pt x="14660" y="5239"/>
                    <a:pt x="14694" y="5273"/>
                    <a:pt x="14731" y="5273"/>
                  </a:cubicBezTo>
                  <a:cubicBezTo>
                    <a:pt x="14739" y="5273"/>
                    <a:pt x="14748" y="5271"/>
                    <a:pt x="14757" y="5266"/>
                  </a:cubicBezTo>
                  <a:cubicBezTo>
                    <a:pt x="15108" y="5091"/>
                    <a:pt x="15536" y="4924"/>
                    <a:pt x="15943" y="4924"/>
                  </a:cubicBezTo>
                  <a:cubicBezTo>
                    <a:pt x="16236" y="4924"/>
                    <a:pt x="16518" y="5010"/>
                    <a:pt x="16750" y="5243"/>
                  </a:cubicBezTo>
                  <a:cubicBezTo>
                    <a:pt x="17330" y="5823"/>
                    <a:pt x="16797" y="6472"/>
                    <a:pt x="16333" y="6889"/>
                  </a:cubicBezTo>
                  <a:cubicBezTo>
                    <a:pt x="16217" y="6981"/>
                    <a:pt x="16287" y="7097"/>
                    <a:pt x="16403" y="7120"/>
                  </a:cubicBezTo>
                  <a:cubicBezTo>
                    <a:pt x="16379" y="7120"/>
                    <a:pt x="16356" y="7120"/>
                    <a:pt x="16310" y="7144"/>
                  </a:cubicBezTo>
                  <a:cubicBezTo>
                    <a:pt x="16171" y="6866"/>
                    <a:pt x="15962" y="6634"/>
                    <a:pt x="15754" y="6472"/>
                  </a:cubicBezTo>
                  <a:cubicBezTo>
                    <a:pt x="15742" y="6464"/>
                    <a:pt x="15731" y="6461"/>
                    <a:pt x="15719" y="6461"/>
                  </a:cubicBezTo>
                  <a:cubicBezTo>
                    <a:pt x="15658" y="6461"/>
                    <a:pt x="15603" y="6549"/>
                    <a:pt x="15661" y="6587"/>
                  </a:cubicBezTo>
                  <a:cubicBezTo>
                    <a:pt x="15800" y="6750"/>
                    <a:pt x="15916" y="6889"/>
                    <a:pt x="16009" y="7074"/>
                  </a:cubicBezTo>
                  <a:cubicBezTo>
                    <a:pt x="16125" y="7236"/>
                    <a:pt x="16171" y="7422"/>
                    <a:pt x="16240" y="7584"/>
                  </a:cubicBezTo>
                  <a:cubicBezTo>
                    <a:pt x="16257" y="7632"/>
                    <a:pt x="16292" y="7653"/>
                    <a:pt x="16331" y="7653"/>
                  </a:cubicBezTo>
                  <a:cubicBezTo>
                    <a:pt x="16404" y="7653"/>
                    <a:pt x="16487" y="7582"/>
                    <a:pt x="16472" y="7491"/>
                  </a:cubicBezTo>
                  <a:cubicBezTo>
                    <a:pt x="16449" y="7422"/>
                    <a:pt x="16426" y="7352"/>
                    <a:pt x="16379" y="7283"/>
                  </a:cubicBezTo>
                  <a:cubicBezTo>
                    <a:pt x="16482" y="7271"/>
                    <a:pt x="16584" y="7265"/>
                    <a:pt x="16686" y="7265"/>
                  </a:cubicBezTo>
                  <a:cubicBezTo>
                    <a:pt x="17761" y="7265"/>
                    <a:pt x="18771" y="7928"/>
                    <a:pt x="18813" y="9113"/>
                  </a:cubicBezTo>
                  <a:cubicBezTo>
                    <a:pt x="18859" y="10272"/>
                    <a:pt x="17909" y="10968"/>
                    <a:pt x="16866" y="11222"/>
                  </a:cubicBezTo>
                  <a:cubicBezTo>
                    <a:pt x="16512" y="11303"/>
                    <a:pt x="16157" y="11342"/>
                    <a:pt x="15804" y="11342"/>
                  </a:cubicBezTo>
                  <a:cubicBezTo>
                    <a:pt x="14538" y="11342"/>
                    <a:pt x="13313" y="10841"/>
                    <a:pt x="12370" y="9971"/>
                  </a:cubicBezTo>
                  <a:cubicBezTo>
                    <a:pt x="12324" y="9925"/>
                    <a:pt x="12301" y="9925"/>
                    <a:pt x="12254" y="9925"/>
                  </a:cubicBezTo>
                  <a:cubicBezTo>
                    <a:pt x="12238" y="9919"/>
                    <a:pt x="12221" y="9916"/>
                    <a:pt x="12206" y="9916"/>
                  </a:cubicBezTo>
                  <a:cubicBezTo>
                    <a:pt x="12155" y="9916"/>
                    <a:pt x="12110" y="9947"/>
                    <a:pt x="12092" y="10017"/>
                  </a:cubicBezTo>
                  <a:cubicBezTo>
                    <a:pt x="11825" y="10864"/>
                    <a:pt x="11135" y="11277"/>
                    <a:pt x="10446" y="11277"/>
                  </a:cubicBezTo>
                  <a:cubicBezTo>
                    <a:pt x="9702" y="11277"/>
                    <a:pt x="8959" y="10794"/>
                    <a:pt x="8755" y="9855"/>
                  </a:cubicBezTo>
                  <a:cubicBezTo>
                    <a:pt x="8730" y="9794"/>
                    <a:pt x="8674" y="9765"/>
                    <a:pt x="8615" y="9765"/>
                  </a:cubicBezTo>
                  <a:cubicBezTo>
                    <a:pt x="8563" y="9765"/>
                    <a:pt x="8510" y="9788"/>
                    <a:pt x="8477" y="9832"/>
                  </a:cubicBezTo>
                  <a:cubicBezTo>
                    <a:pt x="7727" y="10912"/>
                    <a:pt x="6495" y="11552"/>
                    <a:pt x="5180" y="11552"/>
                  </a:cubicBezTo>
                  <a:cubicBezTo>
                    <a:pt x="5113" y="11552"/>
                    <a:pt x="5045" y="11550"/>
                    <a:pt x="4977" y="11547"/>
                  </a:cubicBezTo>
                  <a:cubicBezTo>
                    <a:pt x="3123" y="11431"/>
                    <a:pt x="1640" y="9716"/>
                    <a:pt x="2845" y="8071"/>
                  </a:cubicBezTo>
                  <a:cubicBezTo>
                    <a:pt x="2984" y="8024"/>
                    <a:pt x="3100" y="7978"/>
                    <a:pt x="3216" y="7932"/>
                  </a:cubicBezTo>
                  <a:cubicBezTo>
                    <a:pt x="3448" y="8279"/>
                    <a:pt x="3819" y="8534"/>
                    <a:pt x="4212" y="8650"/>
                  </a:cubicBezTo>
                  <a:cubicBezTo>
                    <a:pt x="4227" y="8654"/>
                    <a:pt x="4241" y="8656"/>
                    <a:pt x="4253" y="8656"/>
                  </a:cubicBezTo>
                  <a:cubicBezTo>
                    <a:pt x="4382" y="8656"/>
                    <a:pt x="4409" y="8460"/>
                    <a:pt x="4282" y="8418"/>
                  </a:cubicBezTo>
                  <a:cubicBezTo>
                    <a:pt x="3656" y="8256"/>
                    <a:pt x="3216" y="7769"/>
                    <a:pt x="3054" y="7144"/>
                  </a:cubicBezTo>
                  <a:cubicBezTo>
                    <a:pt x="3045" y="7108"/>
                    <a:pt x="3019" y="7093"/>
                    <a:pt x="2992" y="7093"/>
                  </a:cubicBezTo>
                  <a:cubicBezTo>
                    <a:pt x="2948" y="7093"/>
                    <a:pt x="2900" y="7133"/>
                    <a:pt x="2915" y="7190"/>
                  </a:cubicBezTo>
                  <a:cubicBezTo>
                    <a:pt x="2938" y="7375"/>
                    <a:pt x="3007" y="7561"/>
                    <a:pt x="3077" y="7723"/>
                  </a:cubicBezTo>
                  <a:cubicBezTo>
                    <a:pt x="2764" y="7815"/>
                    <a:pt x="2340" y="7886"/>
                    <a:pt x="1922" y="7886"/>
                  </a:cubicBezTo>
                  <a:cubicBezTo>
                    <a:pt x="1070" y="7886"/>
                    <a:pt x="241" y="7590"/>
                    <a:pt x="412" y="6564"/>
                  </a:cubicBezTo>
                  <a:cubicBezTo>
                    <a:pt x="570" y="5724"/>
                    <a:pt x="1249" y="5415"/>
                    <a:pt x="1974" y="5415"/>
                  </a:cubicBezTo>
                  <a:cubicBezTo>
                    <a:pt x="2309" y="5415"/>
                    <a:pt x="2654" y="5481"/>
                    <a:pt x="2961" y="5591"/>
                  </a:cubicBezTo>
                  <a:cubicBezTo>
                    <a:pt x="2984" y="5637"/>
                    <a:pt x="2984" y="5660"/>
                    <a:pt x="2984" y="5684"/>
                  </a:cubicBezTo>
                  <a:cubicBezTo>
                    <a:pt x="2994" y="5724"/>
                    <a:pt x="3022" y="5743"/>
                    <a:pt x="3051" y="5743"/>
                  </a:cubicBezTo>
                  <a:cubicBezTo>
                    <a:pt x="3087" y="5743"/>
                    <a:pt x="3123" y="5712"/>
                    <a:pt x="3123" y="5660"/>
                  </a:cubicBezTo>
                  <a:cubicBezTo>
                    <a:pt x="3146" y="5660"/>
                    <a:pt x="3146" y="5684"/>
                    <a:pt x="3170" y="5684"/>
                  </a:cubicBezTo>
                  <a:cubicBezTo>
                    <a:pt x="3177" y="5686"/>
                    <a:pt x="3185" y="5687"/>
                    <a:pt x="3192" y="5687"/>
                  </a:cubicBezTo>
                  <a:cubicBezTo>
                    <a:pt x="3253" y="5687"/>
                    <a:pt x="3301" y="5609"/>
                    <a:pt x="3239" y="5568"/>
                  </a:cubicBezTo>
                  <a:cubicBezTo>
                    <a:pt x="3193" y="5521"/>
                    <a:pt x="3146" y="5521"/>
                    <a:pt x="3100" y="5498"/>
                  </a:cubicBezTo>
                  <a:cubicBezTo>
                    <a:pt x="2990" y="4321"/>
                    <a:pt x="3901" y="3474"/>
                    <a:pt x="4881" y="3474"/>
                  </a:cubicBezTo>
                  <a:cubicBezTo>
                    <a:pt x="5349" y="3474"/>
                    <a:pt x="5832" y="3666"/>
                    <a:pt x="6229" y="4108"/>
                  </a:cubicBezTo>
                  <a:cubicBezTo>
                    <a:pt x="6252" y="4139"/>
                    <a:pt x="6285" y="4151"/>
                    <a:pt x="6319" y="4151"/>
                  </a:cubicBezTo>
                  <a:cubicBezTo>
                    <a:pt x="6386" y="4151"/>
                    <a:pt x="6453" y="4100"/>
                    <a:pt x="6437" y="4038"/>
                  </a:cubicBezTo>
                  <a:cubicBezTo>
                    <a:pt x="6257" y="1723"/>
                    <a:pt x="9174" y="280"/>
                    <a:pt x="11210" y="280"/>
                  </a:cubicBezTo>
                  <a:close/>
                  <a:moveTo>
                    <a:pt x="11223" y="0"/>
                  </a:moveTo>
                  <a:cubicBezTo>
                    <a:pt x="9111" y="0"/>
                    <a:pt x="6159" y="1421"/>
                    <a:pt x="6159" y="3714"/>
                  </a:cubicBezTo>
                  <a:cubicBezTo>
                    <a:pt x="5762" y="3384"/>
                    <a:pt x="5307" y="3236"/>
                    <a:pt x="4866" y="3236"/>
                  </a:cubicBezTo>
                  <a:cubicBezTo>
                    <a:pt x="3786" y="3236"/>
                    <a:pt x="2790" y="4122"/>
                    <a:pt x="2938" y="5405"/>
                  </a:cubicBezTo>
                  <a:cubicBezTo>
                    <a:pt x="2608" y="5264"/>
                    <a:pt x="2245" y="5189"/>
                    <a:pt x="1893" y="5189"/>
                  </a:cubicBezTo>
                  <a:cubicBezTo>
                    <a:pt x="1032" y="5189"/>
                    <a:pt x="232" y="5637"/>
                    <a:pt x="134" y="6657"/>
                  </a:cubicBezTo>
                  <a:cubicBezTo>
                    <a:pt x="1" y="7778"/>
                    <a:pt x="958" y="8198"/>
                    <a:pt x="1933" y="8198"/>
                  </a:cubicBezTo>
                  <a:cubicBezTo>
                    <a:pt x="2147" y="8198"/>
                    <a:pt x="2362" y="8178"/>
                    <a:pt x="2567" y="8140"/>
                  </a:cubicBezTo>
                  <a:lnTo>
                    <a:pt x="2567" y="8140"/>
                  </a:lnTo>
                  <a:cubicBezTo>
                    <a:pt x="1571" y="9392"/>
                    <a:pt x="2474" y="11083"/>
                    <a:pt x="3958" y="11593"/>
                  </a:cubicBezTo>
                  <a:cubicBezTo>
                    <a:pt x="4381" y="11742"/>
                    <a:pt x="4819" y="11813"/>
                    <a:pt x="5253" y="11813"/>
                  </a:cubicBezTo>
                  <a:cubicBezTo>
                    <a:pt x="6507" y="11813"/>
                    <a:pt x="7737" y="11224"/>
                    <a:pt x="8546" y="10226"/>
                  </a:cubicBezTo>
                  <a:cubicBezTo>
                    <a:pt x="8862" y="11115"/>
                    <a:pt x="9633" y="11567"/>
                    <a:pt x="10408" y="11567"/>
                  </a:cubicBezTo>
                  <a:cubicBezTo>
                    <a:pt x="11169" y="11567"/>
                    <a:pt x="11933" y="11133"/>
                    <a:pt x="12277" y="10249"/>
                  </a:cubicBezTo>
                  <a:cubicBezTo>
                    <a:pt x="13220" y="11069"/>
                    <a:pt x="14671" y="11671"/>
                    <a:pt x="16030" y="11671"/>
                  </a:cubicBezTo>
                  <a:cubicBezTo>
                    <a:pt x="16976" y="11671"/>
                    <a:pt x="17879" y="11380"/>
                    <a:pt x="18535" y="10666"/>
                  </a:cubicBezTo>
                  <a:cubicBezTo>
                    <a:pt x="19939" y="9152"/>
                    <a:pt x="18580" y="7077"/>
                    <a:pt x="16819" y="7077"/>
                  </a:cubicBezTo>
                  <a:cubicBezTo>
                    <a:pt x="16720" y="7077"/>
                    <a:pt x="16620" y="7084"/>
                    <a:pt x="16519" y="7097"/>
                  </a:cubicBezTo>
                  <a:cubicBezTo>
                    <a:pt x="17098" y="6611"/>
                    <a:pt x="17608" y="5846"/>
                    <a:pt x="17028" y="5151"/>
                  </a:cubicBezTo>
                  <a:cubicBezTo>
                    <a:pt x="16743" y="4821"/>
                    <a:pt x="16374" y="4695"/>
                    <a:pt x="15991" y="4695"/>
                  </a:cubicBezTo>
                  <a:cubicBezTo>
                    <a:pt x="15566" y="4695"/>
                    <a:pt x="15123" y="4851"/>
                    <a:pt x="14757" y="5058"/>
                  </a:cubicBezTo>
                  <a:cubicBezTo>
                    <a:pt x="16055" y="2764"/>
                    <a:pt x="14131" y="307"/>
                    <a:pt x="11721" y="29"/>
                  </a:cubicBezTo>
                  <a:cubicBezTo>
                    <a:pt x="11562" y="10"/>
                    <a:pt x="11395" y="0"/>
                    <a:pt x="1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4403729" y="225196"/>
              <a:ext cx="168106" cy="181038"/>
            </a:xfrm>
            <a:custGeom>
              <a:avLst/>
              <a:gdLst/>
              <a:ahLst/>
              <a:cxnLst/>
              <a:rect l="l" t="t" r="r" b="b"/>
              <a:pathLst>
                <a:path w="2040" h="2197" extrusionOk="0">
                  <a:moveTo>
                    <a:pt x="634" y="0"/>
                  </a:moveTo>
                  <a:cubicBezTo>
                    <a:pt x="425" y="0"/>
                    <a:pt x="211" y="44"/>
                    <a:pt x="0" y="111"/>
                  </a:cubicBezTo>
                  <a:cubicBezTo>
                    <a:pt x="116" y="203"/>
                    <a:pt x="232" y="342"/>
                    <a:pt x="325" y="505"/>
                  </a:cubicBezTo>
                  <a:cubicBezTo>
                    <a:pt x="533" y="875"/>
                    <a:pt x="510" y="1223"/>
                    <a:pt x="394" y="1548"/>
                  </a:cubicBezTo>
                  <a:cubicBezTo>
                    <a:pt x="406" y="1536"/>
                    <a:pt x="417" y="1530"/>
                    <a:pt x="429" y="1530"/>
                  </a:cubicBezTo>
                  <a:cubicBezTo>
                    <a:pt x="441" y="1530"/>
                    <a:pt x="452" y="1536"/>
                    <a:pt x="464" y="1548"/>
                  </a:cubicBezTo>
                  <a:cubicBezTo>
                    <a:pt x="672" y="1710"/>
                    <a:pt x="881" y="1942"/>
                    <a:pt x="1020" y="2196"/>
                  </a:cubicBezTo>
                  <a:lnTo>
                    <a:pt x="1113" y="2196"/>
                  </a:lnTo>
                  <a:cubicBezTo>
                    <a:pt x="997" y="2150"/>
                    <a:pt x="927" y="2034"/>
                    <a:pt x="1043" y="1965"/>
                  </a:cubicBezTo>
                  <a:cubicBezTo>
                    <a:pt x="1507" y="1548"/>
                    <a:pt x="2040" y="899"/>
                    <a:pt x="1460" y="319"/>
                  </a:cubicBezTo>
                  <a:cubicBezTo>
                    <a:pt x="1215" y="88"/>
                    <a:pt x="930" y="0"/>
                    <a:pt x="634"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4189809" y="-132335"/>
              <a:ext cx="223565" cy="361005"/>
            </a:xfrm>
            <a:custGeom>
              <a:avLst/>
              <a:gdLst/>
              <a:ahLst/>
              <a:cxnLst/>
              <a:rect l="l" t="t" r="r" b="b"/>
              <a:pathLst>
                <a:path w="2713" h="4381" extrusionOk="0">
                  <a:moveTo>
                    <a:pt x="1" y="0"/>
                  </a:moveTo>
                  <a:lnTo>
                    <a:pt x="1" y="0"/>
                  </a:lnTo>
                  <a:cubicBezTo>
                    <a:pt x="626" y="1228"/>
                    <a:pt x="673" y="2897"/>
                    <a:pt x="441" y="4380"/>
                  </a:cubicBezTo>
                  <a:cubicBezTo>
                    <a:pt x="839" y="4247"/>
                    <a:pt x="1253" y="4130"/>
                    <a:pt x="1645" y="4130"/>
                  </a:cubicBezTo>
                  <a:cubicBezTo>
                    <a:pt x="1731" y="4130"/>
                    <a:pt x="1817" y="4136"/>
                    <a:pt x="1901" y="4148"/>
                  </a:cubicBezTo>
                  <a:cubicBezTo>
                    <a:pt x="2712" y="2410"/>
                    <a:pt x="1623" y="69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4170691" y="418011"/>
              <a:ext cx="527227" cy="336367"/>
            </a:xfrm>
            <a:custGeom>
              <a:avLst/>
              <a:gdLst/>
              <a:ahLst/>
              <a:cxnLst/>
              <a:rect l="l" t="t" r="r" b="b"/>
              <a:pathLst>
                <a:path w="6398" h="4082" extrusionOk="0">
                  <a:moveTo>
                    <a:pt x="4224" y="1"/>
                  </a:moveTo>
                  <a:cubicBezTo>
                    <a:pt x="4122" y="1"/>
                    <a:pt x="4020" y="7"/>
                    <a:pt x="3917" y="19"/>
                  </a:cubicBezTo>
                  <a:lnTo>
                    <a:pt x="3941" y="65"/>
                  </a:lnTo>
                  <a:cubicBezTo>
                    <a:pt x="4891" y="436"/>
                    <a:pt x="5493" y="1131"/>
                    <a:pt x="4775" y="2336"/>
                  </a:cubicBezTo>
                  <a:cubicBezTo>
                    <a:pt x="4313" y="3095"/>
                    <a:pt x="3545" y="3408"/>
                    <a:pt x="2740" y="3408"/>
                  </a:cubicBezTo>
                  <a:cubicBezTo>
                    <a:pt x="2414" y="3408"/>
                    <a:pt x="2083" y="3357"/>
                    <a:pt x="1762" y="3263"/>
                  </a:cubicBezTo>
                  <a:cubicBezTo>
                    <a:pt x="1183" y="3101"/>
                    <a:pt x="627" y="2846"/>
                    <a:pt x="94" y="2568"/>
                  </a:cubicBezTo>
                  <a:cubicBezTo>
                    <a:pt x="70" y="2637"/>
                    <a:pt x="24" y="2707"/>
                    <a:pt x="1" y="2776"/>
                  </a:cubicBezTo>
                  <a:cubicBezTo>
                    <a:pt x="936" y="3603"/>
                    <a:pt x="2121" y="4082"/>
                    <a:pt x="3342" y="4082"/>
                  </a:cubicBezTo>
                  <a:cubicBezTo>
                    <a:pt x="3695" y="4082"/>
                    <a:pt x="4051" y="4042"/>
                    <a:pt x="4404" y="3958"/>
                  </a:cubicBezTo>
                  <a:cubicBezTo>
                    <a:pt x="5447" y="3704"/>
                    <a:pt x="6397" y="3008"/>
                    <a:pt x="6351" y="1849"/>
                  </a:cubicBezTo>
                  <a:cubicBezTo>
                    <a:pt x="6287" y="664"/>
                    <a:pt x="5296" y="1"/>
                    <a:pt x="422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4170691" y="-164800"/>
              <a:ext cx="273173" cy="380040"/>
            </a:xfrm>
            <a:custGeom>
              <a:avLst/>
              <a:gdLst/>
              <a:ahLst/>
              <a:cxnLst/>
              <a:rect l="l" t="t" r="r" b="b"/>
              <a:pathLst>
                <a:path w="3315" h="4612" extrusionOk="0">
                  <a:moveTo>
                    <a:pt x="1" y="0"/>
                  </a:moveTo>
                  <a:lnTo>
                    <a:pt x="1" y="0"/>
                  </a:lnTo>
                  <a:cubicBezTo>
                    <a:pt x="94" y="116"/>
                    <a:pt x="163" y="255"/>
                    <a:pt x="233" y="394"/>
                  </a:cubicBezTo>
                  <a:cubicBezTo>
                    <a:pt x="1855" y="1089"/>
                    <a:pt x="2944" y="2804"/>
                    <a:pt x="2133" y="4542"/>
                  </a:cubicBezTo>
                  <a:cubicBezTo>
                    <a:pt x="2249" y="4542"/>
                    <a:pt x="2342" y="4566"/>
                    <a:pt x="2434" y="4612"/>
                  </a:cubicBezTo>
                  <a:cubicBezTo>
                    <a:pt x="3315" y="2642"/>
                    <a:pt x="1948" y="62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8"/>
            <p:cNvSpPr/>
            <p:nvPr/>
          </p:nvSpPr>
          <p:spPr>
            <a:xfrm>
              <a:off x="4159237" y="206409"/>
              <a:ext cx="627679" cy="575664"/>
            </a:xfrm>
            <a:custGeom>
              <a:avLst/>
              <a:gdLst/>
              <a:ahLst/>
              <a:cxnLst/>
              <a:rect l="l" t="t" r="r" b="b"/>
              <a:pathLst>
                <a:path w="7617" h="6986" extrusionOk="0">
                  <a:moveTo>
                    <a:pt x="3669" y="1"/>
                  </a:moveTo>
                  <a:cubicBezTo>
                    <a:pt x="3372" y="1"/>
                    <a:pt x="3066" y="78"/>
                    <a:pt x="2782" y="200"/>
                  </a:cubicBezTo>
                  <a:cubicBezTo>
                    <a:pt x="2851" y="246"/>
                    <a:pt x="2921" y="292"/>
                    <a:pt x="2967" y="339"/>
                  </a:cubicBezTo>
                  <a:cubicBezTo>
                    <a:pt x="3178" y="272"/>
                    <a:pt x="3392" y="228"/>
                    <a:pt x="3601" y="228"/>
                  </a:cubicBezTo>
                  <a:cubicBezTo>
                    <a:pt x="3897" y="228"/>
                    <a:pt x="4182" y="316"/>
                    <a:pt x="4427" y="547"/>
                  </a:cubicBezTo>
                  <a:cubicBezTo>
                    <a:pt x="5007" y="1127"/>
                    <a:pt x="4474" y="1776"/>
                    <a:pt x="4010" y="2193"/>
                  </a:cubicBezTo>
                  <a:cubicBezTo>
                    <a:pt x="3894" y="2262"/>
                    <a:pt x="3964" y="2401"/>
                    <a:pt x="4056" y="2424"/>
                  </a:cubicBezTo>
                  <a:lnTo>
                    <a:pt x="3987" y="2424"/>
                  </a:lnTo>
                  <a:cubicBezTo>
                    <a:pt x="3848" y="2170"/>
                    <a:pt x="3639" y="1938"/>
                    <a:pt x="3408" y="1776"/>
                  </a:cubicBezTo>
                  <a:cubicBezTo>
                    <a:pt x="3396" y="1764"/>
                    <a:pt x="3390" y="1758"/>
                    <a:pt x="3384" y="1758"/>
                  </a:cubicBezTo>
                  <a:cubicBezTo>
                    <a:pt x="3379" y="1758"/>
                    <a:pt x="3373" y="1764"/>
                    <a:pt x="3361" y="1776"/>
                  </a:cubicBezTo>
                  <a:cubicBezTo>
                    <a:pt x="3338" y="1799"/>
                    <a:pt x="3338" y="1845"/>
                    <a:pt x="3315" y="1868"/>
                  </a:cubicBezTo>
                  <a:cubicBezTo>
                    <a:pt x="3315" y="1868"/>
                    <a:pt x="3315" y="1891"/>
                    <a:pt x="3338" y="1891"/>
                  </a:cubicBezTo>
                  <a:cubicBezTo>
                    <a:pt x="3477" y="2054"/>
                    <a:pt x="3593" y="2193"/>
                    <a:pt x="3686" y="2378"/>
                  </a:cubicBezTo>
                  <a:cubicBezTo>
                    <a:pt x="3732" y="2424"/>
                    <a:pt x="3755" y="2471"/>
                    <a:pt x="3755" y="2517"/>
                  </a:cubicBezTo>
                  <a:cubicBezTo>
                    <a:pt x="3871" y="2563"/>
                    <a:pt x="3987" y="2587"/>
                    <a:pt x="4080" y="2633"/>
                  </a:cubicBezTo>
                  <a:lnTo>
                    <a:pt x="4056" y="2587"/>
                  </a:lnTo>
                  <a:cubicBezTo>
                    <a:pt x="4159" y="2575"/>
                    <a:pt x="4261" y="2569"/>
                    <a:pt x="4363" y="2569"/>
                  </a:cubicBezTo>
                  <a:cubicBezTo>
                    <a:pt x="5435" y="2569"/>
                    <a:pt x="6426" y="3232"/>
                    <a:pt x="6490" y="4417"/>
                  </a:cubicBezTo>
                  <a:cubicBezTo>
                    <a:pt x="6536" y="5576"/>
                    <a:pt x="5563" y="6295"/>
                    <a:pt x="4543" y="6526"/>
                  </a:cubicBezTo>
                  <a:cubicBezTo>
                    <a:pt x="4188" y="6610"/>
                    <a:pt x="3830" y="6650"/>
                    <a:pt x="3474" y="6650"/>
                  </a:cubicBezTo>
                  <a:cubicBezTo>
                    <a:pt x="2250" y="6650"/>
                    <a:pt x="1056" y="6176"/>
                    <a:pt x="140" y="5368"/>
                  </a:cubicBezTo>
                  <a:cubicBezTo>
                    <a:pt x="94" y="5437"/>
                    <a:pt x="47" y="5530"/>
                    <a:pt x="1" y="5599"/>
                  </a:cubicBezTo>
                  <a:cubicBezTo>
                    <a:pt x="937" y="6400"/>
                    <a:pt x="2357" y="6985"/>
                    <a:pt x="3694" y="6985"/>
                  </a:cubicBezTo>
                  <a:cubicBezTo>
                    <a:pt x="4642" y="6985"/>
                    <a:pt x="5548" y="6691"/>
                    <a:pt x="6212" y="5970"/>
                  </a:cubicBezTo>
                  <a:cubicBezTo>
                    <a:pt x="7616" y="4456"/>
                    <a:pt x="6257" y="2381"/>
                    <a:pt x="4496" y="2381"/>
                  </a:cubicBezTo>
                  <a:cubicBezTo>
                    <a:pt x="4397" y="2381"/>
                    <a:pt x="4297" y="2388"/>
                    <a:pt x="4196" y="2401"/>
                  </a:cubicBezTo>
                  <a:cubicBezTo>
                    <a:pt x="4775" y="1915"/>
                    <a:pt x="5285" y="1150"/>
                    <a:pt x="4705" y="455"/>
                  </a:cubicBezTo>
                  <a:cubicBezTo>
                    <a:pt x="4419" y="129"/>
                    <a:pt x="4051" y="1"/>
                    <a:pt x="366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823;p28"/>
          <p:cNvGrpSpPr/>
          <p:nvPr/>
        </p:nvGrpSpPr>
        <p:grpSpPr>
          <a:xfrm>
            <a:off x="-1354784" y="1291449"/>
            <a:ext cx="1994252" cy="1297984"/>
            <a:chOff x="-1354784" y="968587"/>
            <a:chExt cx="1994252" cy="973488"/>
          </a:xfrm>
        </p:grpSpPr>
        <p:sp>
          <p:nvSpPr>
            <p:cNvPr id="824" name="Google Shape;824;p28"/>
            <p:cNvSpPr/>
            <p:nvPr/>
          </p:nvSpPr>
          <p:spPr>
            <a:xfrm>
              <a:off x="-1335343" y="989235"/>
              <a:ext cx="1967356" cy="934739"/>
            </a:xfrm>
            <a:custGeom>
              <a:avLst/>
              <a:gdLst/>
              <a:ahLst/>
              <a:cxnLst/>
              <a:rect l="l" t="t" r="r" b="b"/>
              <a:pathLst>
                <a:path w="29346" h="13943" extrusionOk="0">
                  <a:moveTo>
                    <a:pt x="22007" y="0"/>
                  </a:moveTo>
                  <a:cubicBezTo>
                    <a:pt x="20617" y="0"/>
                    <a:pt x="19284" y="795"/>
                    <a:pt x="18506" y="2043"/>
                  </a:cubicBezTo>
                  <a:cubicBezTo>
                    <a:pt x="18475" y="2084"/>
                    <a:pt x="18431" y="2102"/>
                    <a:pt x="18388" y="2102"/>
                  </a:cubicBezTo>
                  <a:cubicBezTo>
                    <a:pt x="18332" y="2102"/>
                    <a:pt x="18277" y="2072"/>
                    <a:pt x="18251" y="2020"/>
                  </a:cubicBezTo>
                  <a:cubicBezTo>
                    <a:pt x="18002" y="1202"/>
                    <a:pt x="17374" y="828"/>
                    <a:pt x="16741" y="828"/>
                  </a:cubicBezTo>
                  <a:cubicBezTo>
                    <a:pt x="15957" y="828"/>
                    <a:pt x="15165" y="1401"/>
                    <a:pt x="15076" y="2414"/>
                  </a:cubicBezTo>
                  <a:cubicBezTo>
                    <a:pt x="15446" y="2437"/>
                    <a:pt x="15794" y="2484"/>
                    <a:pt x="16142" y="2599"/>
                  </a:cubicBezTo>
                  <a:cubicBezTo>
                    <a:pt x="16290" y="2642"/>
                    <a:pt x="16244" y="2860"/>
                    <a:pt x="16110" y="2860"/>
                  </a:cubicBezTo>
                  <a:cubicBezTo>
                    <a:pt x="16098" y="2860"/>
                    <a:pt x="16086" y="2858"/>
                    <a:pt x="16072" y="2854"/>
                  </a:cubicBezTo>
                  <a:cubicBezTo>
                    <a:pt x="15646" y="2733"/>
                    <a:pt x="15233" y="2668"/>
                    <a:pt x="14820" y="2668"/>
                  </a:cubicBezTo>
                  <a:cubicBezTo>
                    <a:pt x="14445" y="2668"/>
                    <a:pt x="14070" y="2721"/>
                    <a:pt x="13685" y="2831"/>
                  </a:cubicBezTo>
                  <a:cubicBezTo>
                    <a:pt x="13677" y="2833"/>
                    <a:pt x="13670" y="2833"/>
                    <a:pt x="13663" y="2833"/>
                  </a:cubicBezTo>
                  <a:cubicBezTo>
                    <a:pt x="13564" y="2833"/>
                    <a:pt x="13531" y="2689"/>
                    <a:pt x="13639" y="2646"/>
                  </a:cubicBezTo>
                  <a:cubicBezTo>
                    <a:pt x="13894" y="2553"/>
                    <a:pt x="14149" y="2484"/>
                    <a:pt x="14427" y="2460"/>
                  </a:cubicBezTo>
                  <a:cubicBezTo>
                    <a:pt x="13870" y="1313"/>
                    <a:pt x="12689" y="818"/>
                    <a:pt x="11497" y="818"/>
                  </a:cubicBezTo>
                  <a:cubicBezTo>
                    <a:pt x="11100" y="818"/>
                    <a:pt x="10701" y="873"/>
                    <a:pt x="10325" y="977"/>
                  </a:cubicBezTo>
                  <a:cubicBezTo>
                    <a:pt x="8378" y="1510"/>
                    <a:pt x="7127" y="3179"/>
                    <a:pt x="7266" y="5172"/>
                  </a:cubicBezTo>
                  <a:cubicBezTo>
                    <a:pt x="7266" y="5251"/>
                    <a:pt x="7191" y="5297"/>
                    <a:pt x="7121" y="5297"/>
                  </a:cubicBezTo>
                  <a:cubicBezTo>
                    <a:pt x="7088" y="5297"/>
                    <a:pt x="7056" y="5287"/>
                    <a:pt x="7034" y="5265"/>
                  </a:cubicBezTo>
                  <a:cubicBezTo>
                    <a:pt x="6622" y="4842"/>
                    <a:pt x="5917" y="4562"/>
                    <a:pt x="5289" y="4562"/>
                  </a:cubicBezTo>
                  <a:cubicBezTo>
                    <a:pt x="4504" y="4562"/>
                    <a:pt x="3841" y="5000"/>
                    <a:pt x="4021" y="6145"/>
                  </a:cubicBezTo>
                  <a:cubicBezTo>
                    <a:pt x="4036" y="6190"/>
                    <a:pt x="4003" y="6216"/>
                    <a:pt x="3965" y="6216"/>
                  </a:cubicBezTo>
                  <a:cubicBezTo>
                    <a:pt x="3944" y="6216"/>
                    <a:pt x="3922" y="6208"/>
                    <a:pt x="3905" y="6192"/>
                  </a:cubicBezTo>
                  <a:lnTo>
                    <a:pt x="3882" y="6215"/>
                  </a:lnTo>
                  <a:cubicBezTo>
                    <a:pt x="3901" y="6215"/>
                    <a:pt x="3889" y="6244"/>
                    <a:pt x="3872" y="6244"/>
                  </a:cubicBezTo>
                  <a:cubicBezTo>
                    <a:pt x="3868" y="6244"/>
                    <a:pt x="3863" y="6243"/>
                    <a:pt x="3859" y="6238"/>
                  </a:cubicBezTo>
                  <a:cubicBezTo>
                    <a:pt x="3482" y="6033"/>
                    <a:pt x="3018" y="5930"/>
                    <a:pt x="2545" y="5930"/>
                  </a:cubicBezTo>
                  <a:cubicBezTo>
                    <a:pt x="1362" y="5930"/>
                    <a:pt x="124" y="6575"/>
                    <a:pt x="58" y="7883"/>
                  </a:cubicBezTo>
                  <a:cubicBezTo>
                    <a:pt x="1" y="9260"/>
                    <a:pt x="1080" y="9732"/>
                    <a:pt x="2229" y="9732"/>
                  </a:cubicBezTo>
                  <a:cubicBezTo>
                    <a:pt x="2937" y="9732"/>
                    <a:pt x="3671" y="9553"/>
                    <a:pt x="4183" y="9297"/>
                  </a:cubicBezTo>
                  <a:cubicBezTo>
                    <a:pt x="4199" y="9287"/>
                    <a:pt x="4216" y="9282"/>
                    <a:pt x="4232" y="9282"/>
                  </a:cubicBezTo>
                  <a:cubicBezTo>
                    <a:pt x="4289" y="9282"/>
                    <a:pt x="4340" y="9336"/>
                    <a:pt x="4322" y="9390"/>
                  </a:cubicBezTo>
                  <a:cubicBezTo>
                    <a:pt x="3697" y="11267"/>
                    <a:pt x="5643" y="13237"/>
                    <a:pt x="7312" y="13723"/>
                  </a:cubicBezTo>
                  <a:cubicBezTo>
                    <a:pt x="7620" y="13812"/>
                    <a:pt x="7931" y="13855"/>
                    <a:pt x="8237" y="13855"/>
                  </a:cubicBezTo>
                  <a:cubicBezTo>
                    <a:pt x="9611" y="13855"/>
                    <a:pt x="10877" y="12998"/>
                    <a:pt x="11275" y="11615"/>
                  </a:cubicBezTo>
                  <a:cubicBezTo>
                    <a:pt x="10904" y="11545"/>
                    <a:pt x="10580" y="11383"/>
                    <a:pt x="10278" y="11197"/>
                  </a:cubicBezTo>
                  <a:cubicBezTo>
                    <a:pt x="10220" y="11139"/>
                    <a:pt x="10260" y="11048"/>
                    <a:pt x="10329" y="11048"/>
                  </a:cubicBezTo>
                  <a:cubicBezTo>
                    <a:pt x="10342" y="11048"/>
                    <a:pt x="10356" y="11051"/>
                    <a:pt x="10371" y="11058"/>
                  </a:cubicBezTo>
                  <a:cubicBezTo>
                    <a:pt x="10695" y="11221"/>
                    <a:pt x="11020" y="11336"/>
                    <a:pt x="11344" y="11406"/>
                  </a:cubicBezTo>
                  <a:cubicBezTo>
                    <a:pt x="11365" y="11346"/>
                    <a:pt x="11415" y="11320"/>
                    <a:pt x="11470" y="11320"/>
                  </a:cubicBezTo>
                  <a:cubicBezTo>
                    <a:pt x="11541" y="11320"/>
                    <a:pt x="11619" y="11364"/>
                    <a:pt x="11646" y="11429"/>
                  </a:cubicBezTo>
                  <a:cubicBezTo>
                    <a:pt x="11657" y="11418"/>
                    <a:pt x="11675" y="11412"/>
                    <a:pt x="11689" y="11412"/>
                  </a:cubicBezTo>
                  <a:cubicBezTo>
                    <a:pt x="11704" y="11412"/>
                    <a:pt x="11715" y="11418"/>
                    <a:pt x="11715" y="11429"/>
                  </a:cubicBezTo>
                  <a:cubicBezTo>
                    <a:pt x="11790" y="11435"/>
                    <a:pt x="11864" y="11438"/>
                    <a:pt x="11939" y="11438"/>
                  </a:cubicBezTo>
                  <a:cubicBezTo>
                    <a:pt x="12142" y="11438"/>
                    <a:pt x="12346" y="11417"/>
                    <a:pt x="12550" y="11383"/>
                  </a:cubicBezTo>
                  <a:cubicBezTo>
                    <a:pt x="12557" y="11382"/>
                    <a:pt x="12564" y="11381"/>
                    <a:pt x="12571" y="11381"/>
                  </a:cubicBezTo>
                  <a:cubicBezTo>
                    <a:pt x="12695" y="11381"/>
                    <a:pt x="12751" y="11571"/>
                    <a:pt x="12619" y="11615"/>
                  </a:cubicBezTo>
                  <a:cubicBezTo>
                    <a:pt x="12410" y="11667"/>
                    <a:pt x="12189" y="11693"/>
                    <a:pt x="11964" y="11693"/>
                  </a:cubicBezTo>
                  <a:cubicBezTo>
                    <a:pt x="11889" y="11693"/>
                    <a:pt x="11814" y="11690"/>
                    <a:pt x="11738" y="11684"/>
                  </a:cubicBezTo>
                  <a:lnTo>
                    <a:pt x="11738" y="11684"/>
                  </a:lnTo>
                  <a:cubicBezTo>
                    <a:pt x="11831" y="12796"/>
                    <a:pt x="13175" y="13283"/>
                    <a:pt x="14102" y="13469"/>
                  </a:cubicBezTo>
                  <a:cubicBezTo>
                    <a:pt x="14368" y="13524"/>
                    <a:pt x="14643" y="13554"/>
                    <a:pt x="14915" y="13554"/>
                  </a:cubicBezTo>
                  <a:cubicBezTo>
                    <a:pt x="15897" y="13554"/>
                    <a:pt x="16840" y="13159"/>
                    <a:pt x="17185" y="12124"/>
                  </a:cubicBezTo>
                  <a:cubicBezTo>
                    <a:pt x="17208" y="12066"/>
                    <a:pt x="17260" y="12037"/>
                    <a:pt x="17312" y="12037"/>
                  </a:cubicBezTo>
                  <a:cubicBezTo>
                    <a:pt x="17364" y="12037"/>
                    <a:pt x="17416" y="12066"/>
                    <a:pt x="17439" y="12124"/>
                  </a:cubicBezTo>
                  <a:cubicBezTo>
                    <a:pt x="17956" y="13393"/>
                    <a:pt x="19340" y="13943"/>
                    <a:pt x="20830" y="13943"/>
                  </a:cubicBezTo>
                  <a:cubicBezTo>
                    <a:pt x="23423" y="13943"/>
                    <a:pt x="26339" y="12281"/>
                    <a:pt x="25574" y="9853"/>
                  </a:cubicBezTo>
                  <a:cubicBezTo>
                    <a:pt x="25536" y="9739"/>
                    <a:pt x="25639" y="9656"/>
                    <a:pt x="25741" y="9656"/>
                  </a:cubicBezTo>
                  <a:cubicBezTo>
                    <a:pt x="25763" y="9656"/>
                    <a:pt x="25785" y="9660"/>
                    <a:pt x="25806" y="9668"/>
                  </a:cubicBezTo>
                  <a:cubicBezTo>
                    <a:pt x="25764" y="9647"/>
                    <a:pt x="25797" y="9571"/>
                    <a:pt x="25853" y="9571"/>
                  </a:cubicBezTo>
                  <a:cubicBezTo>
                    <a:pt x="25860" y="9571"/>
                    <a:pt x="25868" y="9573"/>
                    <a:pt x="25875" y="9575"/>
                  </a:cubicBezTo>
                  <a:cubicBezTo>
                    <a:pt x="26082" y="9631"/>
                    <a:pt x="26298" y="9658"/>
                    <a:pt x="26516" y="9658"/>
                  </a:cubicBezTo>
                  <a:cubicBezTo>
                    <a:pt x="27570" y="9658"/>
                    <a:pt x="28666" y="9028"/>
                    <a:pt x="28934" y="7953"/>
                  </a:cubicBezTo>
                  <a:cubicBezTo>
                    <a:pt x="29346" y="6432"/>
                    <a:pt x="27851" y="6072"/>
                    <a:pt x="26583" y="6072"/>
                  </a:cubicBezTo>
                  <a:cubicBezTo>
                    <a:pt x="26209" y="6072"/>
                    <a:pt x="25854" y="6103"/>
                    <a:pt x="25574" y="6145"/>
                  </a:cubicBezTo>
                  <a:cubicBezTo>
                    <a:pt x="25538" y="6202"/>
                    <a:pt x="25487" y="6226"/>
                    <a:pt x="25436" y="6226"/>
                  </a:cubicBezTo>
                  <a:cubicBezTo>
                    <a:pt x="25322" y="6226"/>
                    <a:pt x="25209" y="6104"/>
                    <a:pt x="25273" y="5960"/>
                  </a:cubicBezTo>
                  <a:cubicBezTo>
                    <a:pt x="26362" y="4013"/>
                    <a:pt x="25806" y="1557"/>
                    <a:pt x="23789" y="467"/>
                  </a:cubicBezTo>
                  <a:cubicBezTo>
                    <a:pt x="23211" y="147"/>
                    <a:pt x="22604" y="0"/>
                    <a:pt x="2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8"/>
            <p:cNvSpPr/>
            <p:nvPr/>
          </p:nvSpPr>
          <p:spPr>
            <a:xfrm>
              <a:off x="-1354784" y="969258"/>
              <a:ext cx="1993032" cy="972817"/>
            </a:xfrm>
            <a:custGeom>
              <a:avLst/>
              <a:gdLst/>
              <a:ahLst/>
              <a:cxnLst/>
              <a:rect l="l" t="t" r="r" b="b"/>
              <a:pathLst>
                <a:path w="29729" h="14511" extrusionOk="0">
                  <a:moveTo>
                    <a:pt x="22302" y="1"/>
                  </a:moveTo>
                  <a:cubicBezTo>
                    <a:pt x="20881" y="1"/>
                    <a:pt x="19495" y="727"/>
                    <a:pt x="18703" y="1994"/>
                  </a:cubicBezTo>
                  <a:cubicBezTo>
                    <a:pt x="18356" y="1261"/>
                    <a:pt x="17671" y="909"/>
                    <a:pt x="17000" y="909"/>
                  </a:cubicBezTo>
                  <a:cubicBezTo>
                    <a:pt x="16101" y="909"/>
                    <a:pt x="15227" y="1541"/>
                    <a:pt x="15227" y="2735"/>
                  </a:cubicBezTo>
                  <a:lnTo>
                    <a:pt x="15018" y="2735"/>
                  </a:lnTo>
                  <a:cubicBezTo>
                    <a:pt x="15041" y="2689"/>
                    <a:pt x="15041" y="2642"/>
                    <a:pt x="15018" y="2596"/>
                  </a:cubicBezTo>
                  <a:cubicBezTo>
                    <a:pt x="14424" y="1337"/>
                    <a:pt x="13104" y="778"/>
                    <a:pt x="11775" y="778"/>
                  </a:cubicBezTo>
                  <a:cubicBezTo>
                    <a:pt x="11342" y="778"/>
                    <a:pt x="10909" y="837"/>
                    <a:pt x="10499" y="951"/>
                  </a:cubicBezTo>
                  <a:cubicBezTo>
                    <a:pt x="8598" y="1484"/>
                    <a:pt x="7162" y="3175"/>
                    <a:pt x="7254" y="5169"/>
                  </a:cubicBezTo>
                  <a:cubicBezTo>
                    <a:pt x="6809" y="4822"/>
                    <a:pt x="6282" y="4570"/>
                    <a:pt x="5731" y="4570"/>
                  </a:cubicBezTo>
                  <a:cubicBezTo>
                    <a:pt x="5507" y="4570"/>
                    <a:pt x="5280" y="4611"/>
                    <a:pt x="5053" y="4705"/>
                  </a:cubicBezTo>
                  <a:cubicBezTo>
                    <a:pt x="4381" y="5030"/>
                    <a:pt x="4010" y="5748"/>
                    <a:pt x="4195" y="6466"/>
                  </a:cubicBezTo>
                  <a:cubicBezTo>
                    <a:pt x="4195" y="6490"/>
                    <a:pt x="4195" y="6490"/>
                    <a:pt x="4195" y="6490"/>
                  </a:cubicBezTo>
                  <a:cubicBezTo>
                    <a:pt x="4203" y="6514"/>
                    <a:pt x="4223" y="6524"/>
                    <a:pt x="4243" y="6524"/>
                  </a:cubicBezTo>
                  <a:cubicBezTo>
                    <a:pt x="4282" y="6524"/>
                    <a:pt x="4326" y="6488"/>
                    <a:pt x="4311" y="6443"/>
                  </a:cubicBezTo>
                  <a:cubicBezTo>
                    <a:pt x="4130" y="5305"/>
                    <a:pt x="4800" y="4867"/>
                    <a:pt x="5589" y="4867"/>
                  </a:cubicBezTo>
                  <a:cubicBezTo>
                    <a:pt x="6214" y="4867"/>
                    <a:pt x="6914" y="5142"/>
                    <a:pt x="7324" y="5563"/>
                  </a:cubicBezTo>
                  <a:cubicBezTo>
                    <a:pt x="7346" y="5592"/>
                    <a:pt x="7378" y="5605"/>
                    <a:pt x="7412" y="5605"/>
                  </a:cubicBezTo>
                  <a:cubicBezTo>
                    <a:pt x="7481" y="5605"/>
                    <a:pt x="7556" y="5548"/>
                    <a:pt x="7556" y="5470"/>
                  </a:cubicBezTo>
                  <a:cubicBezTo>
                    <a:pt x="7417" y="3477"/>
                    <a:pt x="8668" y="1808"/>
                    <a:pt x="10592" y="1275"/>
                  </a:cubicBezTo>
                  <a:cubicBezTo>
                    <a:pt x="10974" y="1171"/>
                    <a:pt x="11377" y="1116"/>
                    <a:pt x="11777" y="1116"/>
                  </a:cubicBezTo>
                  <a:cubicBezTo>
                    <a:pt x="12979" y="1116"/>
                    <a:pt x="14160" y="1611"/>
                    <a:pt x="14717" y="2758"/>
                  </a:cubicBezTo>
                  <a:cubicBezTo>
                    <a:pt x="14439" y="2805"/>
                    <a:pt x="14184" y="2851"/>
                    <a:pt x="13929" y="2944"/>
                  </a:cubicBezTo>
                  <a:cubicBezTo>
                    <a:pt x="13821" y="2987"/>
                    <a:pt x="13854" y="3131"/>
                    <a:pt x="13953" y="3131"/>
                  </a:cubicBezTo>
                  <a:cubicBezTo>
                    <a:pt x="13960" y="3131"/>
                    <a:pt x="13967" y="3131"/>
                    <a:pt x="13975" y="3129"/>
                  </a:cubicBezTo>
                  <a:cubicBezTo>
                    <a:pt x="14360" y="3019"/>
                    <a:pt x="14735" y="2966"/>
                    <a:pt x="15110" y="2966"/>
                  </a:cubicBezTo>
                  <a:cubicBezTo>
                    <a:pt x="15523" y="2966"/>
                    <a:pt x="15936" y="3031"/>
                    <a:pt x="16362" y="3152"/>
                  </a:cubicBezTo>
                  <a:cubicBezTo>
                    <a:pt x="16376" y="3156"/>
                    <a:pt x="16388" y="3158"/>
                    <a:pt x="16400" y="3158"/>
                  </a:cubicBezTo>
                  <a:cubicBezTo>
                    <a:pt x="16531" y="3158"/>
                    <a:pt x="16559" y="2940"/>
                    <a:pt x="16432" y="2897"/>
                  </a:cubicBezTo>
                  <a:cubicBezTo>
                    <a:pt x="16084" y="2782"/>
                    <a:pt x="15713" y="2735"/>
                    <a:pt x="15366" y="2712"/>
                  </a:cubicBezTo>
                  <a:cubicBezTo>
                    <a:pt x="15443" y="1709"/>
                    <a:pt x="16241" y="1134"/>
                    <a:pt x="17031" y="1134"/>
                  </a:cubicBezTo>
                  <a:cubicBezTo>
                    <a:pt x="17665" y="1134"/>
                    <a:pt x="18293" y="1503"/>
                    <a:pt x="18541" y="2318"/>
                  </a:cubicBezTo>
                  <a:cubicBezTo>
                    <a:pt x="18566" y="2382"/>
                    <a:pt x="18620" y="2417"/>
                    <a:pt x="18674" y="2417"/>
                  </a:cubicBezTo>
                  <a:cubicBezTo>
                    <a:pt x="18719" y="2417"/>
                    <a:pt x="18764" y="2393"/>
                    <a:pt x="18796" y="2341"/>
                  </a:cubicBezTo>
                  <a:cubicBezTo>
                    <a:pt x="19574" y="1092"/>
                    <a:pt x="20909" y="308"/>
                    <a:pt x="22300" y="308"/>
                  </a:cubicBezTo>
                  <a:cubicBezTo>
                    <a:pt x="22896" y="308"/>
                    <a:pt x="23502" y="452"/>
                    <a:pt x="24079" y="765"/>
                  </a:cubicBezTo>
                  <a:cubicBezTo>
                    <a:pt x="26096" y="1878"/>
                    <a:pt x="26652" y="4311"/>
                    <a:pt x="25563" y="6281"/>
                  </a:cubicBezTo>
                  <a:cubicBezTo>
                    <a:pt x="25499" y="6408"/>
                    <a:pt x="25611" y="6525"/>
                    <a:pt x="25724" y="6525"/>
                  </a:cubicBezTo>
                  <a:cubicBezTo>
                    <a:pt x="25776" y="6525"/>
                    <a:pt x="25828" y="6501"/>
                    <a:pt x="25864" y="6443"/>
                  </a:cubicBezTo>
                  <a:cubicBezTo>
                    <a:pt x="26144" y="6401"/>
                    <a:pt x="26499" y="6370"/>
                    <a:pt x="26873" y="6370"/>
                  </a:cubicBezTo>
                  <a:cubicBezTo>
                    <a:pt x="28141" y="6370"/>
                    <a:pt x="29636" y="6730"/>
                    <a:pt x="29224" y="8251"/>
                  </a:cubicBezTo>
                  <a:cubicBezTo>
                    <a:pt x="28956" y="9326"/>
                    <a:pt x="27860" y="9956"/>
                    <a:pt x="26793" y="9956"/>
                  </a:cubicBezTo>
                  <a:cubicBezTo>
                    <a:pt x="26572" y="9956"/>
                    <a:pt x="26353" y="9929"/>
                    <a:pt x="26142" y="9873"/>
                  </a:cubicBezTo>
                  <a:cubicBezTo>
                    <a:pt x="26137" y="9871"/>
                    <a:pt x="26132" y="9869"/>
                    <a:pt x="26127" y="9869"/>
                  </a:cubicBezTo>
                  <a:cubicBezTo>
                    <a:pt x="26087" y="9869"/>
                    <a:pt x="26054" y="9948"/>
                    <a:pt x="26096" y="9989"/>
                  </a:cubicBezTo>
                  <a:cubicBezTo>
                    <a:pt x="26069" y="9973"/>
                    <a:pt x="26040" y="9966"/>
                    <a:pt x="26012" y="9966"/>
                  </a:cubicBezTo>
                  <a:cubicBezTo>
                    <a:pt x="25916" y="9966"/>
                    <a:pt x="25828" y="10049"/>
                    <a:pt x="25864" y="10174"/>
                  </a:cubicBezTo>
                  <a:cubicBezTo>
                    <a:pt x="26629" y="12586"/>
                    <a:pt x="23717" y="14242"/>
                    <a:pt x="21125" y="14242"/>
                  </a:cubicBezTo>
                  <a:cubicBezTo>
                    <a:pt x="19632" y="14242"/>
                    <a:pt x="18246" y="13693"/>
                    <a:pt x="17729" y="12422"/>
                  </a:cubicBezTo>
                  <a:cubicBezTo>
                    <a:pt x="17706" y="12364"/>
                    <a:pt x="17654" y="12335"/>
                    <a:pt x="17602" y="12335"/>
                  </a:cubicBezTo>
                  <a:cubicBezTo>
                    <a:pt x="17550" y="12335"/>
                    <a:pt x="17498" y="12364"/>
                    <a:pt x="17475" y="12422"/>
                  </a:cubicBezTo>
                  <a:cubicBezTo>
                    <a:pt x="17111" y="13457"/>
                    <a:pt x="16180" y="13852"/>
                    <a:pt x="15202" y="13852"/>
                  </a:cubicBezTo>
                  <a:cubicBezTo>
                    <a:pt x="14932" y="13852"/>
                    <a:pt x="14658" y="13822"/>
                    <a:pt x="14392" y="13767"/>
                  </a:cubicBezTo>
                  <a:cubicBezTo>
                    <a:pt x="13465" y="13581"/>
                    <a:pt x="12121" y="13094"/>
                    <a:pt x="12028" y="12005"/>
                  </a:cubicBezTo>
                  <a:lnTo>
                    <a:pt x="12028" y="12005"/>
                  </a:lnTo>
                  <a:cubicBezTo>
                    <a:pt x="12100" y="12011"/>
                    <a:pt x="12171" y="12014"/>
                    <a:pt x="12241" y="12014"/>
                  </a:cubicBezTo>
                  <a:cubicBezTo>
                    <a:pt x="12471" y="12014"/>
                    <a:pt x="12697" y="11983"/>
                    <a:pt x="12909" y="11913"/>
                  </a:cubicBezTo>
                  <a:cubicBezTo>
                    <a:pt x="13041" y="11869"/>
                    <a:pt x="12985" y="11679"/>
                    <a:pt x="12861" y="11679"/>
                  </a:cubicBezTo>
                  <a:cubicBezTo>
                    <a:pt x="12854" y="11679"/>
                    <a:pt x="12847" y="11680"/>
                    <a:pt x="12840" y="11681"/>
                  </a:cubicBezTo>
                  <a:cubicBezTo>
                    <a:pt x="12636" y="11715"/>
                    <a:pt x="12432" y="11736"/>
                    <a:pt x="12229" y="11736"/>
                  </a:cubicBezTo>
                  <a:cubicBezTo>
                    <a:pt x="12154" y="11736"/>
                    <a:pt x="12080" y="11733"/>
                    <a:pt x="12005" y="11727"/>
                  </a:cubicBezTo>
                  <a:lnTo>
                    <a:pt x="11936" y="11727"/>
                  </a:lnTo>
                  <a:cubicBezTo>
                    <a:pt x="11909" y="11662"/>
                    <a:pt x="11831" y="11618"/>
                    <a:pt x="11760" y="11618"/>
                  </a:cubicBezTo>
                  <a:cubicBezTo>
                    <a:pt x="11705" y="11618"/>
                    <a:pt x="11655" y="11644"/>
                    <a:pt x="11634" y="11704"/>
                  </a:cubicBezTo>
                  <a:cubicBezTo>
                    <a:pt x="11310" y="11634"/>
                    <a:pt x="10985" y="11542"/>
                    <a:pt x="10661" y="11356"/>
                  </a:cubicBezTo>
                  <a:cubicBezTo>
                    <a:pt x="10646" y="11349"/>
                    <a:pt x="10632" y="11346"/>
                    <a:pt x="10619" y="11346"/>
                  </a:cubicBezTo>
                  <a:cubicBezTo>
                    <a:pt x="10550" y="11346"/>
                    <a:pt x="10510" y="11437"/>
                    <a:pt x="10568" y="11495"/>
                  </a:cubicBezTo>
                  <a:cubicBezTo>
                    <a:pt x="10870" y="11704"/>
                    <a:pt x="11217" y="11843"/>
                    <a:pt x="11565" y="11936"/>
                  </a:cubicBezTo>
                  <a:cubicBezTo>
                    <a:pt x="11167" y="13300"/>
                    <a:pt x="9902" y="14153"/>
                    <a:pt x="8529" y="14153"/>
                  </a:cubicBezTo>
                  <a:cubicBezTo>
                    <a:pt x="8222" y="14153"/>
                    <a:pt x="7911" y="14110"/>
                    <a:pt x="7602" y="14021"/>
                  </a:cubicBezTo>
                  <a:cubicBezTo>
                    <a:pt x="5933" y="13535"/>
                    <a:pt x="3987" y="11565"/>
                    <a:pt x="4612" y="9711"/>
                  </a:cubicBezTo>
                  <a:cubicBezTo>
                    <a:pt x="4630" y="9639"/>
                    <a:pt x="4578" y="9580"/>
                    <a:pt x="4521" y="9580"/>
                  </a:cubicBezTo>
                  <a:cubicBezTo>
                    <a:pt x="4505" y="9580"/>
                    <a:pt x="4489" y="9585"/>
                    <a:pt x="4473" y="9595"/>
                  </a:cubicBezTo>
                  <a:cubicBezTo>
                    <a:pt x="3957" y="9853"/>
                    <a:pt x="3215" y="10036"/>
                    <a:pt x="2502" y="10036"/>
                  </a:cubicBezTo>
                  <a:cubicBezTo>
                    <a:pt x="1359" y="10036"/>
                    <a:pt x="291" y="9566"/>
                    <a:pt x="348" y="8181"/>
                  </a:cubicBezTo>
                  <a:cubicBezTo>
                    <a:pt x="414" y="6882"/>
                    <a:pt x="1636" y="6236"/>
                    <a:pt x="2804" y="6236"/>
                  </a:cubicBezTo>
                  <a:cubicBezTo>
                    <a:pt x="3281" y="6236"/>
                    <a:pt x="3749" y="6344"/>
                    <a:pt x="4126" y="6559"/>
                  </a:cubicBezTo>
                  <a:cubicBezTo>
                    <a:pt x="4149" y="6559"/>
                    <a:pt x="4195" y="6536"/>
                    <a:pt x="4172" y="6513"/>
                  </a:cubicBezTo>
                  <a:cubicBezTo>
                    <a:pt x="3774" y="6180"/>
                    <a:pt x="3262" y="6027"/>
                    <a:pt x="2738" y="6027"/>
                  </a:cubicBezTo>
                  <a:cubicBezTo>
                    <a:pt x="1585" y="6027"/>
                    <a:pt x="370" y="6763"/>
                    <a:pt x="163" y="7926"/>
                  </a:cubicBezTo>
                  <a:cubicBezTo>
                    <a:pt x="0" y="8807"/>
                    <a:pt x="533" y="9641"/>
                    <a:pt x="1298" y="10035"/>
                  </a:cubicBezTo>
                  <a:cubicBezTo>
                    <a:pt x="1666" y="10248"/>
                    <a:pt x="2099" y="10348"/>
                    <a:pt x="2515" y="10348"/>
                  </a:cubicBezTo>
                  <a:cubicBezTo>
                    <a:pt x="2597" y="10348"/>
                    <a:pt x="2678" y="10344"/>
                    <a:pt x="2758" y="10337"/>
                  </a:cubicBezTo>
                  <a:cubicBezTo>
                    <a:pt x="2967" y="10337"/>
                    <a:pt x="3199" y="10290"/>
                    <a:pt x="3407" y="10244"/>
                  </a:cubicBezTo>
                  <a:cubicBezTo>
                    <a:pt x="3562" y="10200"/>
                    <a:pt x="3930" y="9964"/>
                    <a:pt x="4124" y="9964"/>
                  </a:cubicBezTo>
                  <a:cubicBezTo>
                    <a:pt x="4132" y="9964"/>
                    <a:pt x="4141" y="9965"/>
                    <a:pt x="4149" y="9966"/>
                  </a:cubicBezTo>
                  <a:cubicBezTo>
                    <a:pt x="4172" y="9977"/>
                    <a:pt x="4195" y="9983"/>
                    <a:pt x="4215" y="9983"/>
                  </a:cubicBezTo>
                  <a:cubicBezTo>
                    <a:pt x="4236" y="9983"/>
                    <a:pt x="4253" y="9977"/>
                    <a:pt x="4265" y="9966"/>
                  </a:cubicBezTo>
                  <a:lnTo>
                    <a:pt x="4265" y="9966"/>
                  </a:lnTo>
                  <a:cubicBezTo>
                    <a:pt x="4242" y="10012"/>
                    <a:pt x="4242" y="10105"/>
                    <a:pt x="4265" y="10267"/>
                  </a:cubicBezTo>
                  <a:cubicBezTo>
                    <a:pt x="4311" y="10452"/>
                    <a:pt x="4288" y="10684"/>
                    <a:pt x="4311" y="10893"/>
                  </a:cubicBezTo>
                  <a:cubicBezTo>
                    <a:pt x="4404" y="11495"/>
                    <a:pt x="4705" y="12052"/>
                    <a:pt x="5076" y="12538"/>
                  </a:cubicBezTo>
                  <a:cubicBezTo>
                    <a:pt x="5655" y="13326"/>
                    <a:pt x="6443" y="13975"/>
                    <a:pt x="7370" y="14276"/>
                  </a:cubicBezTo>
                  <a:cubicBezTo>
                    <a:pt x="7749" y="14406"/>
                    <a:pt x="8143" y="14468"/>
                    <a:pt x="8535" y="14468"/>
                  </a:cubicBezTo>
                  <a:cubicBezTo>
                    <a:pt x="10038" y="14468"/>
                    <a:pt x="11503" y="13554"/>
                    <a:pt x="11889" y="12028"/>
                  </a:cubicBezTo>
                  <a:cubicBezTo>
                    <a:pt x="11913" y="13303"/>
                    <a:pt x="13604" y="13882"/>
                    <a:pt x="14670" y="14021"/>
                  </a:cubicBezTo>
                  <a:cubicBezTo>
                    <a:pt x="14863" y="14052"/>
                    <a:pt x="15056" y="14067"/>
                    <a:pt x="15247" y="14067"/>
                  </a:cubicBezTo>
                  <a:cubicBezTo>
                    <a:pt x="16227" y="14067"/>
                    <a:pt x="17148" y="13659"/>
                    <a:pt x="17614" y="12747"/>
                  </a:cubicBezTo>
                  <a:cubicBezTo>
                    <a:pt x="18274" y="14034"/>
                    <a:pt x="19722" y="14511"/>
                    <a:pt x="21145" y="14511"/>
                  </a:cubicBezTo>
                  <a:cubicBezTo>
                    <a:pt x="21720" y="14511"/>
                    <a:pt x="22291" y="14433"/>
                    <a:pt x="22805" y="14300"/>
                  </a:cubicBezTo>
                  <a:cubicBezTo>
                    <a:pt x="24589" y="13836"/>
                    <a:pt x="26884" y="12214"/>
                    <a:pt x="26165" y="10082"/>
                  </a:cubicBezTo>
                  <a:cubicBezTo>
                    <a:pt x="26165" y="10059"/>
                    <a:pt x="26142" y="10035"/>
                    <a:pt x="26119" y="10012"/>
                  </a:cubicBezTo>
                  <a:lnTo>
                    <a:pt x="26119" y="10012"/>
                  </a:lnTo>
                  <a:cubicBezTo>
                    <a:pt x="26373" y="10094"/>
                    <a:pt x="26641" y="10133"/>
                    <a:pt x="26911" y="10133"/>
                  </a:cubicBezTo>
                  <a:cubicBezTo>
                    <a:pt x="28166" y="10133"/>
                    <a:pt x="29462" y="9285"/>
                    <a:pt x="29595" y="7950"/>
                  </a:cubicBezTo>
                  <a:cubicBezTo>
                    <a:pt x="29729" y="6478"/>
                    <a:pt x="28176" y="6015"/>
                    <a:pt x="26847" y="6015"/>
                  </a:cubicBezTo>
                  <a:cubicBezTo>
                    <a:pt x="26565" y="6015"/>
                    <a:pt x="26293" y="6036"/>
                    <a:pt x="26049" y="6072"/>
                  </a:cubicBezTo>
                  <a:cubicBezTo>
                    <a:pt x="27000" y="4056"/>
                    <a:pt x="26281" y="1576"/>
                    <a:pt x="24242" y="487"/>
                  </a:cubicBezTo>
                  <a:cubicBezTo>
                    <a:pt x="23625" y="157"/>
                    <a:pt x="22960" y="1"/>
                    <a:pt x="2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8"/>
            <p:cNvSpPr/>
            <p:nvPr/>
          </p:nvSpPr>
          <p:spPr>
            <a:xfrm>
              <a:off x="-539162" y="988900"/>
              <a:ext cx="1171524" cy="935074"/>
            </a:xfrm>
            <a:custGeom>
              <a:avLst/>
              <a:gdLst/>
              <a:ahLst/>
              <a:cxnLst/>
              <a:rect l="l" t="t" r="r" b="b"/>
              <a:pathLst>
                <a:path w="17475" h="13948" extrusionOk="0">
                  <a:moveTo>
                    <a:pt x="10135" y="1"/>
                  </a:moveTo>
                  <a:cubicBezTo>
                    <a:pt x="9449" y="1"/>
                    <a:pt x="8776" y="195"/>
                    <a:pt x="8181" y="542"/>
                  </a:cubicBezTo>
                  <a:cubicBezTo>
                    <a:pt x="8552" y="658"/>
                    <a:pt x="8900" y="797"/>
                    <a:pt x="9224" y="959"/>
                  </a:cubicBezTo>
                  <a:cubicBezTo>
                    <a:pt x="10337" y="1469"/>
                    <a:pt x="11449" y="2349"/>
                    <a:pt x="12121" y="3369"/>
                  </a:cubicBezTo>
                  <a:cubicBezTo>
                    <a:pt x="12747" y="4273"/>
                    <a:pt x="12724" y="5200"/>
                    <a:pt x="12608" y="6173"/>
                  </a:cubicBezTo>
                  <a:cubicBezTo>
                    <a:pt x="13512" y="6220"/>
                    <a:pt x="14439" y="6475"/>
                    <a:pt x="14693" y="7448"/>
                  </a:cubicBezTo>
                  <a:cubicBezTo>
                    <a:pt x="14995" y="8468"/>
                    <a:pt x="14114" y="9232"/>
                    <a:pt x="13210" y="9557"/>
                  </a:cubicBezTo>
                  <a:cubicBezTo>
                    <a:pt x="12809" y="11726"/>
                    <a:pt x="10906" y="12836"/>
                    <a:pt x="8964" y="12836"/>
                  </a:cubicBezTo>
                  <a:cubicBezTo>
                    <a:pt x="7545" y="12836"/>
                    <a:pt x="6105" y="12244"/>
                    <a:pt x="5215" y="11040"/>
                  </a:cubicBezTo>
                  <a:cubicBezTo>
                    <a:pt x="4589" y="11689"/>
                    <a:pt x="3824" y="12176"/>
                    <a:pt x="2874" y="12315"/>
                  </a:cubicBezTo>
                  <a:cubicBezTo>
                    <a:pt x="2729" y="12333"/>
                    <a:pt x="2585" y="12341"/>
                    <a:pt x="2444" y="12341"/>
                  </a:cubicBezTo>
                  <a:cubicBezTo>
                    <a:pt x="1663" y="12341"/>
                    <a:pt x="946" y="12082"/>
                    <a:pt x="279" y="11689"/>
                  </a:cubicBezTo>
                  <a:lnTo>
                    <a:pt x="232" y="11689"/>
                  </a:lnTo>
                  <a:cubicBezTo>
                    <a:pt x="163" y="11851"/>
                    <a:pt x="93" y="12014"/>
                    <a:pt x="0" y="12153"/>
                  </a:cubicBezTo>
                  <a:cubicBezTo>
                    <a:pt x="348" y="12941"/>
                    <a:pt x="1437" y="13311"/>
                    <a:pt x="2248" y="13474"/>
                  </a:cubicBezTo>
                  <a:cubicBezTo>
                    <a:pt x="2502" y="13521"/>
                    <a:pt x="2761" y="13547"/>
                    <a:pt x="3019" y="13547"/>
                  </a:cubicBezTo>
                  <a:cubicBezTo>
                    <a:pt x="4010" y="13547"/>
                    <a:pt x="4963" y="13160"/>
                    <a:pt x="5331" y="12129"/>
                  </a:cubicBezTo>
                  <a:cubicBezTo>
                    <a:pt x="5353" y="12063"/>
                    <a:pt x="5396" y="12034"/>
                    <a:pt x="5440" y="12034"/>
                  </a:cubicBezTo>
                  <a:cubicBezTo>
                    <a:pt x="5489" y="12034"/>
                    <a:pt x="5538" y="12069"/>
                    <a:pt x="5562" y="12129"/>
                  </a:cubicBezTo>
                  <a:cubicBezTo>
                    <a:pt x="6087" y="13398"/>
                    <a:pt x="7476" y="13948"/>
                    <a:pt x="8970" y="13948"/>
                  </a:cubicBezTo>
                  <a:cubicBezTo>
                    <a:pt x="11566" y="13948"/>
                    <a:pt x="14477" y="12286"/>
                    <a:pt x="13697" y="9858"/>
                  </a:cubicBezTo>
                  <a:cubicBezTo>
                    <a:pt x="13659" y="9744"/>
                    <a:pt x="13762" y="9661"/>
                    <a:pt x="13864" y="9661"/>
                  </a:cubicBezTo>
                  <a:cubicBezTo>
                    <a:pt x="13886" y="9661"/>
                    <a:pt x="13908" y="9665"/>
                    <a:pt x="13929" y="9673"/>
                  </a:cubicBezTo>
                  <a:cubicBezTo>
                    <a:pt x="13889" y="9633"/>
                    <a:pt x="13918" y="9576"/>
                    <a:pt x="13971" y="9576"/>
                  </a:cubicBezTo>
                  <a:cubicBezTo>
                    <a:pt x="13980" y="9576"/>
                    <a:pt x="13989" y="9577"/>
                    <a:pt x="13998" y="9580"/>
                  </a:cubicBezTo>
                  <a:cubicBezTo>
                    <a:pt x="14205" y="9636"/>
                    <a:pt x="14421" y="9663"/>
                    <a:pt x="14640" y="9663"/>
                  </a:cubicBezTo>
                  <a:cubicBezTo>
                    <a:pt x="15693" y="9663"/>
                    <a:pt x="16793" y="9033"/>
                    <a:pt x="17081" y="7958"/>
                  </a:cubicBezTo>
                  <a:cubicBezTo>
                    <a:pt x="17474" y="6437"/>
                    <a:pt x="15975" y="6077"/>
                    <a:pt x="14706" y="6077"/>
                  </a:cubicBezTo>
                  <a:cubicBezTo>
                    <a:pt x="14332" y="6077"/>
                    <a:pt x="13977" y="6108"/>
                    <a:pt x="13697" y="6150"/>
                  </a:cubicBezTo>
                  <a:cubicBezTo>
                    <a:pt x="13661" y="6207"/>
                    <a:pt x="13610" y="6231"/>
                    <a:pt x="13560" y="6231"/>
                  </a:cubicBezTo>
                  <a:cubicBezTo>
                    <a:pt x="13447" y="6231"/>
                    <a:pt x="13339" y="6109"/>
                    <a:pt x="13419" y="5965"/>
                  </a:cubicBezTo>
                  <a:cubicBezTo>
                    <a:pt x="14508" y="4018"/>
                    <a:pt x="13929" y="1562"/>
                    <a:pt x="11912" y="472"/>
                  </a:cubicBezTo>
                  <a:cubicBezTo>
                    <a:pt x="11340" y="148"/>
                    <a:pt x="10733" y="1"/>
                    <a:pt x="1013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8"/>
            <p:cNvSpPr/>
            <p:nvPr/>
          </p:nvSpPr>
          <p:spPr>
            <a:xfrm>
              <a:off x="-546938" y="968587"/>
              <a:ext cx="1186407" cy="972683"/>
            </a:xfrm>
            <a:custGeom>
              <a:avLst/>
              <a:gdLst/>
              <a:ahLst/>
              <a:cxnLst/>
              <a:rect l="l" t="t" r="r" b="b"/>
              <a:pathLst>
                <a:path w="17697" h="14509" extrusionOk="0">
                  <a:moveTo>
                    <a:pt x="10291" y="0"/>
                  </a:moveTo>
                  <a:cubicBezTo>
                    <a:pt x="9445" y="0"/>
                    <a:pt x="8611" y="257"/>
                    <a:pt x="7903" y="729"/>
                  </a:cubicBezTo>
                  <a:cubicBezTo>
                    <a:pt x="8042" y="752"/>
                    <a:pt x="8158" y="798"/>
                    <a:pt x="8297" y="845"/>
                  </a:cubicBezTo>
                  <a:cubicBezTo>
                    <a:pt x="8892" y="498"/>
                    <a:pt x="9565" y="304"/>
                    <a:pt x="10251" y="304"/>
                  </a:cubicBezTo>
                  <a:cubicBezTo>
                    <a:pt x="10849" y="304"/>
                    <a:pt x="11456" y="451"/>
                    <a:pt x="12028" y="775"/>
                  </a:cubicBezTo>
                  <a:cubicBezTo>
                    <a:pt x="14045" y="1865"/>
                    <a:pt x="14624" y="4321"/>
                    <a:pt x="13512" y="6268"/>
                  </a:cubicBezTo>
                  <a:cubicBezTo>
                    <a:pt x="13448" y="6412"/>
                    <a:pt x="13561" y="6534"/>
                    <a:pt x="13675" y="6534"/>
                  </a:cubicBezTo>
                  <a:cubicBezTo>
                    <a:pt x="13726" y="6534"/>
                    <a:pt x="13777" y="6510"/>
                    <a:pt x="13813" y="6453"/>
                  </a:cubicBezTo>
                  <a:cubicBezTo>
                    <a:pt x="14093" y="6411"/>
                    <a:pt x="14448" y="6380"/>
                    <a:pt x="14822" y="6380"/>
                  </a:cubicBezTo>
                  <a:cubicBezTo>
                    <a:pt x="16090" y="6380"/>
                    <a:pt x="17585" y="6740"/>
                    <a:pt x="17173" y="8261"/>
                  </a:cubicBezTo>
                  <a:cubicBezTo>
                    <a:pt x="16905" y="9336"/>
                    <a:pt x="15809" y="9966"/>
                    <a:pt x="14755" y="9966"/>
                  </a:cubicBezTo>
                  <a:cubicBezTo>
                    <a:pt x="14537" y="9966"/>
                    <a:pt x="14321" y="9939"/>
                    <a:pt x="14114" y="9883"/>
                  </a:cubicBezTo>
                  <a:cubicBezTo>
                    <a:pt x="14105" y="9880"/>
                    <a:pt x="14096" y="9879"/>
                    <a:pt x="14087" y="9879"/>
                  </a:cubicBezTo>
                  <a:cubicBezTo>
                    <a:pt x="14034" y="9879"/>
                    <a:pt x="14005" y="9936"/>
                    <a:pt x="14045" y="9976"/>
                  </a:cubicBezTo>
                  <a:cubicBezTo>
                    <a:pt x="14024" y="9968"/>
                    <a:pt x="14002" y="9964"/>
                    <a:pt x="13980" y="9964"/>
                  </a:cubicBezTo>
                  <a:cubicBezTo>
                    <a:pt x="13878" y="9964"/>
                    <a:pt x="13775" y="10047"/>
                    <a:pt x="13813" y="10161"/>
                  </a:cubicBezTo>
                  <a:cubicBezTo>
                    <a:pt x="14578" y="12589"/>
                    <a:pt x="11662" y="14251"/>
                    <a:pt x="9069" y="14251"/>
                  </a:cubicBezTo>
                  <a:cubicBezTo>
                    <a:pt x="7579" y="14251"/>
                    <a:pt x="6195" y="13701"/>
                    <a:pt x="5678" y="12432"/>
                  </a:cubicBezTo>
                  <a:cubicBezTo>
                    <a:pt x="5655" y="12374"/>
                    <a:pt x="5603" y="12345"/>
                    <a:pt x="5554" y="12345"/>
                  </a:cubicBezTo>
                  <a:cubicBezTo>
                    <a:pt x="5505" y="12345"/>
                    <a:pt x="5458" y="12374"/>
                    <a:pt x="5447" y="12432"/>
                  </a:cubicBezTo>
                  <a:cubicBezTo>
                    <a:pt x="5084" y="13467"/>
                    <a:pt x="4152" y="13862"/>
                    <a:pt x="3163" y="13862"/>
                  </a:cubicBezTo>
                  <a:cubicBezTo>
                    <a:pt x="2890" y="13862"/>
                    <a:pt x="2612" y="13832"/>
                    <a:pt x="2341" y="13777"/>
                  </a:cubicBezTo>
                  <a:cubicBezTo>
                    <a:pt x="1553" y="13614"/>
                    <a:pt x="464" y="13244"/>
                    <a:pt x="116" y="12456"/>
                  </a:cubicBezTo>
                  <a:cubicBezTo>
                    <a:pt x="70" y="12525"/>
                    <a:pt x="47" y="12571"/>
                    <a:pt x="1" y="12618"/>
                  </a:cubicBezTo>
                  <a:cubicBezTo>
                    <a:pt x="441" y="13475"/>
                    <a:pt x="1762" y="13892"/>
                    <a:pt x="2619" y="14031"/>
                  </a:cubicBezTo>
                  <a:cubicBezTo>
                    <a:pt x="2816" y="14062"/>
                    <a:pt x="3012" y="14077"/>
                    <a:pt x="3205" y="14077"/>
                  </a:cubicBezTo>
                  <a:cubicBezTo>
                    <a:pt x="4199" y="14077"/>
                    <a:pt x="5116" y="13669"/>
                    <a:pt x="5563" y="12757"/>
                  </a:cubicBezTo>
                  <a:cubicBezTo>
                    <a:pt x="6221" y="14024"/>
                    <a:pt x="7662" y="14508"/>
                    <a:pt x="9081" y="14508"/>
                  </a:cubicBezTo>
                  <a:cubicBezTo>
                    <a:pt x="9661" y="14508"/>
                    <a:pt x="10237" y="14427"/>
                    <a:pt x="10754" y="14286"/>
                  </a:cubicBezTo>
                  <a:cubicBezTo>
                    <a:pt x="12538" y="13823"/>
                    <a:pt x="14833" y="12224"/>
                    <a:pt x="14137" y="10092"/>
                  </a:cubicBezTo>
                  <a:cubicBezTo>
                    <a:pt x="14114" y="10045"/>
                    <a:pt x="14091" y="10022"/>
                    <a:pt x="14068" y="9999"/>
                  </a:cubicBezTo>
                  <a:lnTo>
                    <a:pt x="14068" y="9999"/>
                  </a:lnTo>
                  <a:cubicBezTo>
                    <a:pt x="14335" y="10088"/>
                    <a:pt x="14617" y="10131"/>
                    <a:pt x="14899" y="10131"/>
                  </a:cubicBezTo>
                  <a:cubicBezTo>
                    <a:pt x="16157" y="10131"/>
                    <a:pt x="17431" y="9285"/>
                    <a:pt x="17544" y="7960"/>
                  </a:cubicBezTo>
                  <a:cubicBezTo>
                    <a:pt x="17696" y="6477"/>
                    <a:pt x="16149" y="6023"/>
                    <a:pt x="14820" y="6023"/>
                  </a:cubicBezTo>
                  <a:cubicBezTo>
                    <a:pt x="14529" y="6023"/>
                    <a:pt x="14248" y="6045"/>
                    <a:pt x="13998" y="6082"/>
                  </a:cubicBezTo>
                  <a:cubicBezTo>
                    <a:pt x="14949" y="4066"/>
                    <a:pt x="14253" y="1563"/>
                    <a:pt x="12214" y="474"/>
                  </a:cubicBezTo>
                  <a:cubicBezTo>
                    <a:pt x="11600" y="152"/>
                    <a:pt x="10942" y="0"/>
                    <a:pt x="1029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828"/>
        <p:cNvGrpSpPr/>
        <p:nvPr/>
      </p:nvGrpSpPr>
      <p:grpSpPr>
        <a:xfrm>
          <a:off x="0" y="0"/>
          <a:ext cx="0" cy="0"/>
          <a:chOff x="0" y="0"/>
          <a:chExt cx="0" cy="0"/>
        </a:xfrm>
      </p:grpSpPr>
      <p:grpSp>
        <p:nvGrpSpPr>
          <p:cNvPr id="2" name="Google Shape;829;p29"/>
          <p:cNvGrpSpPr/>
          <p:nvPr/>
        </p:nvGrpSpPr>
        <p:grpSpPr>
          <a:xfrm>
            <a:off x="931925" y="467759"/>
            <a:ext cx="1444204" cy="1140839"/>
            <a:chOff x="931925" y="350819"/>
            <a:chExt cx="1444204" cy="855629"/>
          </a:xfrm>
        </p:grpSpPr>
        <p:sp>
          <p:nvSpPr>
            <p:cNvPr id="830" name="Google Shape;830;p29"/>
            <p:cNvSpPr/>
            <p:nvPr/>
          </p:nvSpPr>
          <p:spPr>
            <a:xfrm>
              <a:off x="949307" y="371025"/>
              <a:ext cx="1348600" cy="815071"/>
            </a:xfrm>
            <a:custGeom>
              <a:avLst/>
              <a:gdLst/>
              <a:ahLst/>
              <a:cxnLst/>
              <a:rect l="l" t="t" r="r" b="b"/>
              <a:pathLst>
                <a:path w="18620" h="11254" extrusionOk="0">
                  <a:moveTo>
                    <a:pt x="10970" y="1"/>
                  </a:moveTo>
                  <a:cubicBezTo>
                    <a:pt x="8934" y="1"/>
                    <a:pt x="6017" y="1443"/>
                    <a:pt x="6197" y="3736"/>
                  </a:cubicBezTo>
                  <a:cubicBezTo>
                    <a:pt x="6197" y="3814"/>
                    <a:pt x="6134" y="3872"/>
                    <a:pt x="6071" y="3872"/>
                  </a:cubicBezTo>
                  <a:cubicBezTo>
                    <a:pt x="6041" y="3872"/>
                    <a:pt x="6011" y="3859"/>
                    <a:pt x="5989" y="3829"/>
                  </a:cubicBezTo>
                  <a:cubicBezTo>
                    <a:pt x="5592" y="3387"/>
                    <a:pt x="5109" y="3195"/>
                    <a:pt x="4641" y="3195"/>
                  </a:cubicBezTo>
                  <a:cubicBezTo>
                    <a:pt x="3661" y="3195"/>
                    <a:pt x="2750" y="4042"/>
                    <a:pt x="2860" y="5219"/>
                  </a:cubicBezTo>
                  <a:cubicBezTo>
                    <a:pt x="2906" y="5219"/>
                    <a:pt x="2953" y="5242"/>
                    <a:pt x="2999" y="5266"/>
                  </a:cubicBezTo>
                  <a:cubicBezTo>
                    <a:pt x="3061" y="5328"/>
                    <a:pt x="3012" y="5408"/>
                    <a:pt x="2952" y="5408"/>
                  </a:cubicBezTo>
                  <a:cubicBezTo>
                    <a:pt x="2944" y="5408"/>
                    <a:pt x="2937" y="5407"/>
                    <a:pt x="2930" y="5405"/>
                  </a:cubicBezTo>
                  <a:cubicBezTo>
                    <a:pt x="2906" y="5381"/>
                    <a:pt x="2883" y="5381"/>
                    <a:pt x="2883" y="5381"/>
                  </a:cubicBezTo>
                  <a:cubicBezTo>
                    <a:pt x="2883" y="5433"/>
                    <a:pt x="2847" y="5464"/>
                    <a:pt x="2811" y="5464"/>
                  </a:cubicBezTo>
                  <a:cubicBezTo>
                    <a:pt x="2782" y="5464"/>
                    <a:pt x="2754" y="5445"/>
                    <a:pt x="2744" y="5405"/>
                  </a:cubicBezTo>
                  <a:cubicBezTo>
                    <a:pt x="2744" y="5381"/>
                    <a:pt x="2721" y="5358"/>
                    <a:pt x="2721" y="5312"/>
                  </a:cubicBezTo>
                  <a:cubicBezTo>
                    <a:pt x="2414" y="5202"/>
                    <a:pt x="2067" y="5136"/>
                    <a:pt x="1729" y="5136"/>
                  </a:cubicBezTo>
                  <a:cubicBezTo>
                    <a:pt x="999" y="5136"/>
                    <a:pt x="314" y="5445"/>
                    <a:pt x="172" y="6285"/>
                  </a:cubicBezTo>
                  <a:cubicBezTo>
                    <a:pt x="1" y="7311"/>
                    <a:pt x="830" y="7607"/>
                    <a:pt x="1682" y="7607"/>
                  </a:cubicBezTo>
                  <a:cubicBezTo>
                    <a:pt x="2100" y="7607"/>
                    <a:pt x="2524" y="7536"/>
                    <a:pt x="2837" y="7444"/>
                  </a:cubicBezTo>
                  <a:cubicBezTo>
                    <a:pt x="2767" y="7259"/>
                    <a:pt x="2698" y="7096"/>
                    <a:pt x="2675" y="6911"/>
                  </a:cubicBezTo>
                  <a:cubicBezTo>
                    <a:pt x="2660" y="6854"/>
                    <a:pt x="2699" y="6814"/>
                    <a:pt x="2736" y="6814"/>
                  </a:cubicBezTo>
                  <a:cubicBezTo>
                    <a:pt x="2759" y="6814"/>
                    <a:pt x="2782" y="6829"/>
                    <a:pt x="2791" y="6865"/>
                  </a:cubicBezTo>
                  <a:cubicBezTo>
                    <a:pt x="2976" y="7490"/>
                    <a:pt x="3416" y="7977"/>
                    <a:pt x="4042" y="8139"/>
                  </a:cubicBezTo>
                  <a:cubicBezTo>
                    <a:pt x="4174" y="8183"/>
                    <a:pt x="4139" y="8373"/>
                    <a:pt x="3997" y="8373"/>
                  </a:cubicBezTo>
                  <a:cubicBezTo>
                    <a:pt x="3989" y="8373"/>
                    <a:pt x="3981" y="8372"/>
                    <a:pt x="3972" y="8371"/>
                  </a:cubicBezTo>
                  <a:cubicBezTo>
                    <a:pt x="3579" y="8255"/>
                    <a:pt x="3208" y="8000"/>
                    <a:pt x="2976" y="7653"/>
                  </a:cubicBezTo>
                  <a:cubicBezTo>
                    <a:pt x="2860" y="7699"/>
                    <a:pt x="2744" y="7745"/>
                    <a:pt x="2605" y="7768"/>
                  </a:cubicBezTo>
                  <a:cubicBezTo>
                    <a:pt x="1377" y="9437"/>
                    <a:pt x="2883" y="11129"/>
                    <a:pt x="4737" y="11245"/>
                  </a:cubicBezTo>
                  <a:cubicBezTo>
                    <a:pt x="4825" y="11251"/>
                    <a:pt x="4913" y="11253"/>
                    <a:pt x="5000" y="11253"/>
                  </a:cubicBezTo>
                  <a:cubicBezTo>
                    <a:pt x="6293" y="11253"/>
                    <a:pt x="7499" y="10617"/>
                    <a:pt x="8237" y="9553"/>
                  </a:cubicBezTo>
                  <a:cubicBezTo>
                    <a:pt x="8270" y="9509"/>
                    <a:pt x="8323" y="9486"/>
                    <a:pt x="8373" y="9486"/>
                  </a:cubicBezTo>
                  <a:cubicBezTo>
                    <a:pt x="8428" y="9486"/>
                    <a:pt x="8479" y="9515"/>
                    <a:pt x="8492" y="9576"/>
                  </a:cubicBezTo>
                  <a:cubicBezTo>
                    <a:pt x="8709" y="10506"/>
                    <a:pt x="9462" y="10989"/>
                    <a:pt x="10211" y="10989"/>
                  </a:cubicBezTo>
                  <a:cubicBezTo>
                    <a:pt x="10900" y="10989"/>
                    <a:pt x="11586" y="10582"/>
                    <a:pt x="11852" y="9738"/>
                  </a:cubicBezTo>
                  <a:cubicBezTo>
                    <a:pt x="11870" y="9668"/>
                    <a:pt x="11915" y="9637"/>
                    <a:pt x="11966" y="9637"/>
                  </a:cubicBezTo>
                  <a:cubicBezTo>
                    <a:pt x="11981" y="9637"/>
                    <a:pt x="11998" y="9640"/>
                    <a:pt x="12014" y="9646"/>
                  </a:cubicBezTo>
                  <a:cubicBezTo>
                    <a:pt x="12037" y="9646"/>
                    <a:pt x="12084" y="9646"/>
                    <a:pt x="12130" y="9692"/>
                  </a:cubicBezTo>
                  <a:cubicBezTo>
                    <a:pt x="13073" y="10562"/>
                    <a:pt x="14298" y="11063"/>
                    <a:pt x="15564" y="11063"/>
                  </a:cubicBezTo>
                  <a:cubicBezTo>
                    <a:pt x="15917" y="11063"/>
                    <a:pt x="16272" y="11024"/>
                    <a:pt x="16626" y="10943"/>
                  </a:cubicBezTo>
                  <a:cubicBezTo>
                    <a:pt x="17646" y="10689"/>
                    <a:pt x="18619" y="9993"/>
                    <a:pt x="18573" y="8834"/>
                  </a:cubicBezTo>
                  <a:cubicBezTo>
                    <a:pt x="18509" y="7649"/>
                    <a:pt x="17518" y="6986"/>
                    <a:pt x="16446" y="6986"/>
                  </a:cubicBezTo>
                  <a:cubicBezTo>
                    <a:pt x="16344" y="6986"/>
                    <a:pt x="16242" y="6992"/>
                    <a:pt x="16139" y="7004"/>
                  </a:cubicBezTo>
                  <a:cubicBezTo>
                    <a:pt x="16186" y="7073"/>
                    <a:pt x="16209" y="7143"/>
                    <a:pt x="16232" y="7212"/>
                  </a:cubicBezTo>
                  <a:cubicBezTo>
                    <a:pt x="16248" y="7290"/>
                    <a:pt x="16158" y="7368"/>
                    <a:pt x="16084" y="7368"/>
                  </a:cubicBezTo>
                  <a:cubicBezTo>
                    <a:pt x="16048" y="7368"/>
                    <a:pt x="16016" y="7350"/>
                    <a:pt x="16000" y="7305"/>
                  </a:cubicBezTo>
                  <a:cubicBezTo>
                    <a:pt x="15931" y="7120"/>
                    <a:pt x="15885" y="6957"/>
                    <a:pt x="15769" y="6795"/>
                  </a:cubicBezTo>
                  <a:cubicBezTo>
                    <a:pt x="15676" y="6610"/>
                    <a:pt x="15560" y="6447"/>
                    <a:pt x="15421" y="6308"/>
                  </a:cubicBezTo>
                  <a:cubicBezTo>
                    <a:pt x="15365" y="6252"/>
                    <a:pt x="15415" y="6180"/>
                    <a:pt x="15461" y="6180"/>
                  </a:cubicBezTo>
                  <a:cubicBezTo>
                    <a:pt x="15472" y="6180"/>
                    <a:pt x="15482" y="6184"/>
                    <a:pt x="15491" y="6193"/>
                  </a:cubicBezTo>
                  <a:cubicBezTo>
                    <a:pt x="15722" y="6355"/>
                    <a:pt x="15931" y="6587"/>
                    <a:pt x="16070" y="6841"/>
                  </a:cubicBezTo>
                  <a:lnTo>
                    <a:pt x="16139" y="6841"/>
                  </a:lnTo>
                  <a:cubicBezTo>
                    <a:pt x="16047" y="6818"/>
                    <a:pt x="15977" y="6679"/>
                    <a:pt x="16070" y="6610"/>
                  </a:cubicBezTo>
                  <a:cubicBezTo>
                    <a:pt x="16557" y="6193"/>
                    <a:pt x="17090" y="5544"/>
                    <a:pt x="16487" y="4964"/>
                  </a:cubicBezTo>
                  <a:cubicBezTo>
                    <a:pt x="16252" y="4729"/>
                    <a:pt x="15971" y="4643"/>
                    <a:pt x="15680" y="4643"/>
                  </a:cubicBezTo>
                  <a:cubicBezTo>
                    <a:pt x="15282" y="4643"/>
                    <a:pt x="14865" y="4804"/>
                    <a:pt x="14517" y="4964"/>
                  </a:cubicBezTo>
                  <a:cubicBezTo>
                    <a:pt x="14503" y="4979"/>
                    <a:pt x="14488" y="4984"/>
                    <a:pt x="14475" y="4984"/>
                  </a:cubicBezTo>
                  <a:cubicBezTo>
                    <a:pt x="14444" y="4984"/>
                    <a:pt x="14417" y="4957"/>
                    <a:pt x="14401" y="4941"/>
                  </a:cubicBezTo>
                  <a:cubicBezTo>
                    <a:pt x="14386" y="4947"/>
                    <a:pt x="14369" y="4950"/>
                    <a:pt x="14352" y="4950"/>
                  </a:cubicBezTo>
                  <a:cubicBezTo>
                    <a:pt x="14246" y="4950"/>
                    <a:pt x="14136" y="4833"/>
                    <a:pt x="14216" y="4732"/>
                  </a:cubicBezTo>
                  <a:cubicBezTo>
                    <a:pt x="15537" y="2438"/>
                    <a:pt x="13497" y="121"/>
                    <a:pt x="11157" y="5"/>
                  </a:cubicBezTo>
                  <a:cubicBezTo>
                    <a:pt x="11096" y="2"/>
                    <a:pt x="11033" y="1"/>
                    <a:pt x="10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931925" y="350819"/>
              <a:ext cx="1444204" cy="855629"/>
            </a:xfrm>
            <a:custGeom>
              <a:avLst/>
              <a:gdLst/>
              <a:ahLst/>
              <a:cxnLst/>
              <a:rect l="l" t="t" r="r" b="b"/>
              <a:pathLst>
                <a:path w="19940" h="11814" extrusionOk="0">
                  <a:moveTo>
                    <a:pt x="11210" y="280"/>
                  </a:moveTo>
                  <a:cubicBezTo>
                    <a:pt x="11273" y="280"/>
                    <a:pt x="11336" y="281"/>
                    <a:pt x="11397" y="284"/>
                  </a:cubicBezTo>
                  <a:cubicBezTo>
                    <a:pt x="13737" y="400"/>
                    <a:pt x="15777" y="2740"/>
                    <a:pt x="14456" y="5011"/>
                  </a:cubicBezTo>
                  <a:cubicBezTo>
                    <a:pt x="14397" y="5129"/>
                    <a:pt x="14488" y="5230"/>
                    <a:pt x="14587" y="5230"/>
                  </a:cubicBezTo>
                  <a:cubicBezTo>
                    <a:pt x="14605" y="5230"/>
                    <a:pt x="14624" y="5227"/>
                    <a:pt x="14641" y="5220"/>
                  </a:cubicBezTo>
                  <a:cubicBezTo>
                    <a:pt x="14660" y="5239"/>
                    <a:pt x="14694" y="5273"/>
                    <a:pt x="14731" y="5273"/>
                  </a:cubicBezTo>
                  <a:cubicBezTo>
                    <a:pt x="14739" y="5273"/>
                    <a:pt x="14748" y="5271"/>
                    <a:pt x="14757" y="5266"/>
                  </a:cubicBezTo>
                  <a:cubicBezTo>
                    <a:pt x="15108" y="5091"/>
                    <a:pt x="15536" y="4924"/>
                    <a:pt x="15943" y="4924"/>
                  </a:cubicBezTo>
                  <a:cubicBezTo>
                    <a:pt x="16236" y="4924"/>
                    <a:pt x="16518" y="5010"/>
                    <a:pt x="16750" y="5243"/>
                  </a:cubicBezTo>
                  <a:cubicBezTo>
                    <a:pt x="17330" y="5823"/>
                    <a:pt x="16797" y="6472"/>
                    <a:pt x="16333" y="6889"/>
                  </a:cubicBezTo>
                  <a:cubicBezTo>
                    <a:pt x="16217" y="6981"/>
                    <a:pt x="16287" y="7097"/>
                    <a:pt x="16403" y="7120"/>
                  </a:cubicBezTo>
                  <a:cubicBezTo>
                    <a:pt x="16379" y="7120"/>
                    <a:pt x="16356" y="7120"/>
                    <a:pt x="16310" y="7144"/>
                  </a:cubicBezTo>
                  <a:cubicBezTo>
                    <a:pt x="16171" y="6866"/>
                    <a:pt x="15962" y="6634"/>
                    <a:pt x="15754" y="6472"/>
                  </a:cubicBezTo>
                  <a:cubicBezTo>
                    <a:pt x="15742" y="6464"/>
                    <a:pt x="15731" y="6461"/>
                    <a:pt x="15719" y="6461"/>
                  </a:cubicBezTo>
                  <a:cubicBezTo>
                    <a:pt x="15658" y="6461"/>
                    <a:pt x="15603" y="6549"/>
                    <a:pt x="15661" y="6587"/>
                  </a:cubicBezTo>
                  <a:cubicBezTo>
                    <a:pt x="15800" y="6750"/>
                    <a:pt x="15916" y="6889"/>
                    <a:pt x="16009" y="7074"/>
                  </a:cubicBezTo>
                  <a:cubicBezTo>
                    <a:pt x="16125" y="7236"/>
                    <a:pt x="16171" y="7422"/>
                    <a:pt x="16240" y="7584"/>
                  </a:cubicBezTo>
                  <a:cubicBezTo>
                    <a:pt x="16257" y="7632"/>
                    <a:pt x="16292" y="7653"/>
                    <a:pt x="16331" y="7653"/>
                  </a:cubicBezTo>
                  <a:cubicBezTo>
                    <a:pt x="16404" y="7653"/>
                    <a:pt x="16487" y="7582"/>
                    <a:pt x="16472" y="7491"/>
                  </a:cubicBezTo>
                  <a:cubicBezTo>
                    <a:pt x="16449" y="7422"/>
                    <a:pt x="16426" y="7352"/>
                    <a:pt x="16379" y="7283"/>
                  </a:cubicBezTo>
                  <a:cubicBezTo>
                    <a:pt x="16482" y="7271"/>
                    <a:pt x="16584" y="7265"/>
                    <a:pt x="16686" y="7265"/>
                  </a:cubicBezTo>
                  <a:cubicBezTo>
                    <a:pt x="17761" y="7265"/>
                    <a:pt x="18771" y="7928"/>
                    <a:pt x="18813" y="9113"/>
                  </a:cubicBezTo>
                  <a:cubicBezTo>
                    <a:pt x="18859" y="10272"/>
                    <a:pt x="17909" y="10968"/>
                    <a:pt x="16866" y="11222"/>
                  </a:cubicBezTo>
                  <a:cubicBezTo>
                    <a:pt x="16512" y="11303"/>
                    <a:pt x="16157" y="11342"/>
                    <a:pt x="15804" y="11342"/>
                  </a:cubicBezTo>
                  <a:cubicBezTo>
                    <a:pt x="14538" y="11342"/>
                    <a:pt x="13313" y="10841"/>
                    <a:pt x="12370" y="9971"/>
                  </a:cubicBezTo>
                  <a:cubicBezTo>
                    <a:pt x="12324" y="9925"/>
                    <a:pt x="12301" y="9925"/>
                    <a:pt x="12254" y="9925"/>
                  </a:cubicBezTo>
                  <a:cubicBezTo>
                    <a:pt x="12238" y="9919"/>
                    <a:pt x="12221" y="9916"/>
                    <a:pt x="12206" y="9916"/>
                  </a:cubicBezTo>
                  <a:cubicBezTo>
                    <a:pt x="12155" y="9916"/>
                    <a:pt x="12110" y="9947"/>
                    <a:pt x="12092" y="10017"/>
                  </a:cubicBezTo>
                  <a:cubicBezTo>
                    <a:pt x="11825" y="10864"/>
                    <a:pt x="11135" y="11277"/>
                    <a:pt x="10446" y="11277"/>
                  </a:cubicBezTo>
                  <a:cubicBezTo>
                    <a:pt x="9702" y="11277"/>
                    <a:pt x="8959" y="10794"/>
                    <a:pt x="8755" y="9855"/>
                  </a:cubicBezTo>
                  <a:cubicBezTo>
                    <a:pt x="8730" y="9794"/>
                    <a:pt x="8674" y="9765"/>
                    <a:pt x="8615" y="9765"/>
                  </a:cubicBezTo>
                  <a:cubicBezTo>
                    <a:pt x="8563" y="9765"/>
                    <a:pt x="8510" y="9788"/>
                    <a:pt x="8477" y="9832"/>
                  </a:cubicBezTo>
                  <a:cubicBezTo>
                    <a:pt x="7727" y="10912"/>
                    <a:pt x="6495" y="11552"/>
                    <a:pt x="5180" y="11552"/>
                  </a:cubicBezTo>
                  <a:cubicBezTo>
                    <a:pt x="5113" y="11552"/>
                    <a:pt x="5045" y="11550"/>
                    <a:pt x="4977" y="11547"/>
                  </a:cubicBezTo>
                  <a:cubicBezTo>
                    <a:pt x="3123" y="11431"/>
                    <a:pt x="1640" y="9716"/>
                    <a:pt x="2845" y="8071"/>
                  </a:cubicBezTo>
                  <a:cubicBezTo>
                    <a:pt x="2984" y="8024"/>
                    <a:pt x="3100" y="7978"/>
                    <a:pt x="3216" y="7932"/>
                  </a:cubicBezTo>
                  <a:cubicBezTo>
                    <a:pt x="3448" y="8279"/>
                    <a:pt x="3819" y="8534"/>
                    <a:pt x="4212" y="8650"/>
                  </a:cubicBezTo>
                  <a:cubicBezTo>
                    <a:pt x="4227" y="8654"/>
                    <a:pt x="4241" y="8656"/>
                    <a:pt x="4253" y="8656"/>
                  </a:cubicBezTo>
                  <a:cubicBezTo>
                    <a:pt x="4382" y="8656"/>
                    <a:pt x="4409" y="8460"/>
                    <a:pt x="4282" y="8418"/>
                  </a:cubicBezTo>
                  <a:cubicBezTo>
                    <a:pt x="3656" y="8256"/>
                    <a:pt x="3216" y="7769"/>
                    <a:pt x="3054" y="7144"/>
                  </a:cubicBezTo>
                  <a:cubicBezTo>
                    <a:pt x="3045" y="7108"/>
                    <a:pt x="3019" y="7093"/>
                    <a:pt x="2992" y="7093"/>
                  </a:cubicBezTo>
                  <a:cubicBezTo>
                    <a:pt x="2948" y="7093"/>
                    <a:pt x="2900" y="7133"/>
                    <a:pt x="2915" y="7190"/>
                  </a:cubicBezTo>
                  <a:cubicBezTo>
                    <a:pt x="2938" y="7375"/>
                    <a:pt x="3007" y="7561"/>
                    <a:pt x="3077" y="7723"/>
                  </a:cubicBezTo>
                  <a:cubicBezTo>
                    <a:pt x="2764" y="7815"/>
                    <a:pt x="2340" y="7886"/>
                    <a:pt x="1922" y="7886"/>
                  </a:cubicBezTo>
                  <a:cubicBezTo>
                    <a:pt x="1070" y="7886"/>
                    <a:pt x="241" y="7590"/>
                    <a:pt x="412" y="6564"/>
                  </a:cubicBezTo>
                  <a:cubicBezTo>
                    <a:pt x="570" y="5724"/>
                    <a:pt x="1249" y="5415"/>
                    <a:pt x="1974" y="5415"/>
                  </a:cubicBezTo>
                  <a:cubicBezTo>
                    <a:pt x="2309" y="5415"/>
                    <a:pt x="2654" y="5481"/>
                    <a:pt x="2961" y="5591"/>
                  </a:cubicBezTo>
                  <a:cubicBezTo>
                    <a:pt x="2984" y="5637"/>
                    <a:pt x="2984" y="5660"/>
                    <a:pt x="2984" y="5684"/>
                  </a:cubicBezTo>
                  <a:cubicBezTo>
                    <a:pt x="2994" y="5724"/>
                    <a:pt x="3022" y="5743"/>
                    <a:pt x="3051" y="5743"/>
                  </a:cubicBezTo>
                  <a:cubicBezTo>
                    <a:pt x="3087" y="5743"/>
                    <a:pt x="3123" y="5712"/>
                    <a:pt x="3123" y="5660"/>
                  </a:cubicBezTo>
                  <a:cubicBezTo>
                    <a:pt x="3146" y="5660"/>
                    <a:pt x="3146" y="5684"/>
                    <a:pt x="3170" y="5684"/>
                  </a:cubicBezTo>
                  <a:cubicBezTo>
                    <a:pt x="3177" y="5686"/>
                    <a:pt x="3185" y="5687"/>
                    <a:pt x="3192" y="5687"/>
                  </a:cubicBezTo>
                  <a:cubicBezTo>
                    <a:pt x="3253" y="5687"/>
                    <a:pt x="3301" y="5609"/>
                    <a:pt x="3239" y="5568"/>
                  </a:cubicBezTo>
                  <a:cubicBezTo>
                    <a:pt x="3193" y="5521"/>
                    <a:pt x="3146" y="5521"/>
                    <a:pt x="3100" y="5498"/>
                  </a:cubicBezTo>
                  <a:cubicBezTo>
                    <a:pt x="2990" y="4321"/>
                    <a:pt x="3901" y="3474"/>
                    <a:pt x="4881" y="3474"/>
                  </a:cubicBezTo>
                  <a:cubicBezTo>
                    <a:pt x="5349" y="3474"/>
                    <a:pt x="5832" y="3666"/>
                    <a:pt x="6229" y="4108"/>
                  </a:cubicBezTo>
                  <a:cubicBezTo>
                    <a:pt x="6252" y="4139"/>
                    <a:pt x="6285" y="4151"/>
                    <a:pt x="6319" y="4151"/>
                  </a:cubicBezTo>
                  <a:cubicBezTo>
                    <a:pt x="6386" y="4151"/>
                    <a:pt x="6453" y="4100"/>
                    <a:pt x="6437" y="4038"/>
                  </a:cubicBezTo>
                  <a:cubicBezTo>
                    <a:pt x="6257" y="1723"/>
                    <a:pt x="9174" y="280"/>
                    <a:pt x="11210" y="280"/>
                  </a:cubicBezTo>
                  <a:close/>
                  <a:moveTo>
                    <a:pt x="11223" y="0"/>
                  </a:moveTo>
                  <a:cubicBezTo>
                    <a:pt x="9111" y="0"/>
                    <a:pt x="6159" y="1421"/>
                    <a:pt x="6159" y="3714"/>
                  </a:cubicBezTo>
                  <a:cubicBezTo>
                    <a:pt x="5762" y="3384"/>
                    <a:pt x="5307" y="3236"/>
                    <a:pt x="4866" y="3236"/>
                  </a:cubicBezTo>
                  <a:cubicBezTo>
                    <a:pt x="3786" y="3236"/>
                    <a:pt x="2790" y="4122"/>
                    <a:pt x="2938" y="5405"/>
                  </a:cubicBezTo>
                  <a:cubicBezTo>
                    <a:pt x="2608" y="5264"/>
                    <a:pt x="2245" y="5189"/>
                    <a:pt x="1893" y="5189"/>
                  </a:cubicBezTo>
                  <a:cubicBezTo>
                    <a:pt x="1032" y="5189"/>
                    <a:pt x="232" y="5637"/>
                    <a:pt x="134" y="6657"/>
                  </a:cubicBezTo>
                  <a:cubicBezTo>
                    <a:pt x="1" y="7778"/>
                    <a:pt x="958" y="8198"/>
                    <a:pt x="1933" y="8198"/>
                  </a:cubicBezTo>
                  <a:cubicBezTo>
                    <a:pt x="2147" y="8198"/>
                    <a:pt x="2362" y="8178"/>
                    <a:pt x="2567" y="8140"/>
                  </a:cubicBezTo>
                  <a:lnTo>
                    <a:pt x="2567" y="8140"/>
                  </a:lnTo>
                  <a:cubicBezTo>
                    <a:pt x="1571" y="9392"/>
                    <a:pt x="2474" y="11083"/>
                    <a:pt x="3958" y="11593"/>
                  </a:cubicBezTo>
                  <a:cubicBezTo>
                    <a:pt x="4381" y="11742"/>
                    <a:pt x="4819" y="11813"/>
                    <a:pt x="5253" y="11813"/>
                  </a:cubicBezTo>
                  <a:cubicBezTo>
                    <a:pt x="6507" y="11813"/>
                    <a:pt x="7737" y="11224"/>
                    <a:pt x="8546" y="10226"/>
                  </a:cubicBezTo>
                  <a:cubicBezTo>
                    <a:pt x="8862" y="11115"/>
                    <a:pt x="9633" y="11567"/>
                    <a:pt x="10408" y="11567"/>
                  </a:cubicBezTo>
                  <a:cubicBezTo>
                    <a:pt x="11169" y="11567"/>
                    <a:pt x="11933" y="11133"/>
                    <a:pt x="12277" y="10249"/>
                  </a:cubicBezTo>
                  <a:cubicBezTo>
                    <a:pt x="13220" y="11069"/>
                    <a:pt x="14671" y="11671"/>
                    <a:pt x="16030" y="11671"/>
                  </a:cubicBezTo>
                  <a:cubicBezTo>
                    <a:pt x="16976" y="11671"/>
                    <a:pt x="17879" y="11380"/>
                    <a:pt x="18535" y="10666"/>
                  </a:cubicBezTo>
                  <a:cubicBezTo>
                    <a:pt x="19939" y="9152"/>
                    <a:pt x="18580" y="7077"/>
                    <a:pt x="16819" y="7077"/>
                  </a:cubicBezTo>
                  <a:cubicBezTo>
                    <a:pt x="16720" y="7077"/>
                    <a:pt x="16620" y="7084"/>
                    <a:pt x="16519" y="7097"/>
                  </a:cubicBezTo>
                  <a:cubicBezTo>
                    <a:pt x="17098" y="6611"/>
                    <a:pt x="17608" y="5846"/>
                    <a:pt x="17028" y="5151"/>
                  </a:cubicBezTo>
                  <a:cubicBezTo>
                    <a:pt x="16743" y="4821"/>
                    <a:pt x="16374" y="4695"/>
                    <a:pt x="15991" y="4695"/>
                  </a:cubicBezTo>
                  <a:cubicBezTo>
                    <a:pt x="15566" y="4695"/>
                    <a:pt x="15123" y="4851"/>
                    <a:pt x="14757" y="5058"/>
                  </a:cubicBezTo>
                  <a:cubicBezTo>
                    <a:pt x="16055" y="2764"/>
                    <a:pt x="14131" y="307"/>
                    <a:pt x="11721" y="29"/>
                  </a:cubicBezTo>
                  <a:cubicBezTo>
                    <a:pt x="11562" y="10"/>
                    <a:pt x="11395" y="0"/>
                    <a:pt x="1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2039321" y="707426"/>
              <a:ext cx="147752" cy="159118"/>
            </a:xfrm>
            <a:custGeom>
              <a:avLst/>
              <a:gdLst/>
              <a:ahLst/>
              <a:cxnLst/>
              <a:rect l="l" t="t" r="r" b="b"/>
              <a:pathLst>
                <a:path w="2040" h="2197" extrusionOk="0">
                  <a:moveTo>
                    <a:pt x="634" y="0"/>
                  </a:moveTo>
                  <a:cubicBezTo>
                    <a:pt x="425" y="0"/>
                    <a:pt x="211" y="44"/>
                    <a:pt x="0" y="111"/>
                  </a:cubicBezTo>
                  <a:cubicBezTo>
                    <a:pt x="116" y="203"/>
                    <a:pt x="232" y="342"/>
                    <a:pt x="325" y="505"/>
                  </a:cubicBezTo>
                  <a:cubicBezTo>
                    <a:pt x="533" y="875"/>
                    <a:pt x="510" y="1223"/>
                    <a:pt x="394" y="1548"/>
                  </a:cubicBezTo>
                  <a:cubicBezTo>
                    <a:pt x="406" y="1536"/>
                    <a:pt x="417" y="1530"/>
                    <a:pt x="429" y="1530"/>
                  </a:cubicBezTo>
                  <a:cubicBezTo>
                    <a:pt x="441" y="1530"/>
                    <a:pt x="452" y="1536"/>
                    <a:pt x="464" y="1548"/>
                  </a:cubicBezTo>
                  <a:cubicBezTo>
                    <a:pt x="672" y="1710"/>
                    <a:pt x="881" y="1942"/>
                    <a:pt x="1020" y="2196"/>
                  </a:cubicBezTo>
                  <a:lnTo>
                    <a:pt x="1113" y="2196"/>
                  </a:lnTo>
                  <a:cubicBezTo>
                    <a:pt x="997" y="2150"/>
                    <a:pt x="927" y="2034"/>
                    <a:pt x="1043" y="1965"/>
                  </a:cubicBezTo>
                  <a:cubicBezTo>
                    <a:pt x="1507" y="1548"/>
                    <a:pt x="2040" y="899"/>
                    <a:pt x="1460" y="319"/>
                  </a:cubicBezTo>
                  <a:cubicBezTo>
                    <a:pt x="1215" y="88"/>
                    <a:pt x="930" y="0"/>
                    <a:pt x="634"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1851303" y="393186"/>
              <a:ext cx="196496" cy="317294"/>
            </a:xfrm>
            <a:custGeom>
              <a:avLst/>
              <a:gdLst/>
              <a:ahLst/>
              <a:cxnLst/>
              <a:rect l="l" t="t" r="r" b="b"/>
              <a:pathLst>
                <a:path w="2713" h="4381" extrusionOk="0">
                  <a:moveTo>
                    <a:pt x="1" y="0"/>
                  </a:moveTo>
                  <a:lnTo>
                    <a:pt x="1" y="0"/>
                  </a:lnTo>
                  <a:cubicBezTo>
                    <a:pt x="626" y="1228"/>
                    <a:pt x="673" y="2897"/>
                    <a:pt x="441" y="4380"/>
                  </a:cubicBezTo>
                  <a:cubicBezTo>
                    <a:pt x="839" y="4247"/>
                    <a:pt x="1253" y="4130"/>
                    <a:pt x="1645" y="4130"/>
                  </a:cubicBezTo>
                  <a:cubicBezTo>
                    <a:pt x="1731" y="4130"/>
                    <a:pt x="1817" y="4136"/>
                    <a:pt x="1901" y="4148"/>
                  </a:cubicBezTo>
                  <a:cubicBezTo>
                    <a:pt x="2712" y="2410"/>
                    <a:pt x="1623" y="695"/>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a:off x="1834500" y="876894"/>
              <a:ext cx="463391" cy="295639"/>
            </a:xfrm>
            <a:custGeom>
              <a:avLst/>
              <a:gdLst/>
              <a:ahLst/>
              <a:cxnLst/>
              <a:rect l="l" t="t" r="r" b="b"/>
              <a:pathLst>
                <a:path w="6398" h="4082" extrusionOk="0">
                  <a:moveTo>
                    <a:pt x="4224" y="1"/>
                  </a:moveTo>
                  <a:cubicBezTo>
                    <a:pt x="4122" y="1"/>
                    <a:pt x="4020" y="7"/>
                    <a:pt x="3917" y="19"/>
                  </a:cubicBezTo>
                  <a:lnTo>
                    <a:pt x="3941" y="65"/>
                  </a:lnTo>
                  <a:cubicBezTo>
                    <a:pt x="4891" y="436"/>
                    <a:pt x="5493" y="1131"/>
                    <a:pt x="4775" y="2336"/>
                  </a:cubicBezTo>
                  <a:cubicBezTo>
                    <a:pt x="4313" y="3095"/>
                    <a:pt x="3545" y="3408"/>
                    <a:pt x="2740" y="3408"/>
                  </a:cubicBezTo>
                  <a:cubicBezTo>
                    <a:pt x="2414" y="3408"/>
                    <a:pt x="2083" y="3357"/>
                    <a:pt x="1762" y="3263"/>
                  </a:cubicBezTo>
                  <a:cubicBezTo>
                    <a:pt x="1183" y="3101"/>
                    <a:pt x="627" y="2846"/>
                    <a:pt x="94" y="2568"/>
                  </a:cubicBezTo>
                  <a:cubicBezTo>
                    <a:pt x="70" y="2637"/>
                    <a:pt x="24" y="2707"/>
                    <a:pt x="1" y="2776"/>
                  </a:cubicBezTo>
                  <a:cubicBezTo>
                    <a:pt x="936" y="3603"/>
                    <a:pt x="2121" y="4082"/>
                    <a:pt x="3342" y="4082"/>
                  </a:cubicBezTo>
                  <a:cubicBezTo>
                    <a:pt x="3695" y="4082"/>
                    <a:pt x="4051" y="4042"/>
                    <a:pt x="4404" y="3958"/>
                  </a:cubicBezTo>
                  <a:cubicBezTo>
                    <a:pt x="5447" y="3704"/>
                    <a:pt x="6397" y="3008"/>
                    <a:pt x="6351" y="1849"/>
                  </a:cubicBezTo>
                  <a:cubicBezTo>
                    <a:pt x="6287" y="664"/>
                    <a:pt x="5296" y="1"/>
                    <a:pt x="4224"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a:off x="1834500" y="364651"/>
              <a:ext cx="240097" cy="334024"/>
            </a:xfrm>
            <a:custGeom>
              <a:avLst/>
              <a:gdLst/>
              <a:ahLst/>
              <a:cxnLst/>
              <a:rect l="l" t="t" r="r" b="b"/>
              <a:pathLst>
                <a:path w="3315" h="4612" extrusionOk="0">
                  <a:moveTo>
                    <a:pt x="1" y="0"/>
                  </a:moveTo>
                  <a:lnTo>
                    <a:pt x="1" y="0"/>
                  </a:lnTo>
                  <a:cubicBezTo>
                    <a:pt x="94" y="116"/>
                    <a:pt x="163" y="255"/>
                    <a:pt x="233" y="394"/>
                  </a:cubicBezTo>
                  <a:cubicBezTo>
                    <a:pt x="1855" y="1089"/>
                    <a:pt x="2944" y="2804"/>
                    <a:pt x="2133" y="4542"/>
                  </a:cubicBezTo>
                  <a:cubicBezTo>
                    <a:pt x="2249" y="4542"/>
                    <a:pt x="2342" y="4566"/>
                    <a:pt x="2434" y="4612"/>
                  </a:cubicBezTo>
                  <a:cubicBezTo>
                    <a:pt x="3315" y="2642"/>
                    <a:pt x="1948" y="626"/>
                    <a:pt x="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a:off x="1824433" y="690914"/>
              <a:ext cx="551680" cy="505961"/>
            </a:xfrm>
            <a:custGeom>
              <a:avLst/>
              <a:gdLst/>
              <a:ahLst/>
              <a:cxnLst/>
              <a:rect l="l" t="t" r="r" b="b"/>
              <a:pathLst>
                <a:path w="7617" h="6986" extrusionOk="0">
                  <a:moveTo>
                    <a:pt x="3669" y="1"/>
                  </a:moveTo>
                  <a:cubicBezTo>
                    <a:pt x="3372" y="1"/>
                    <a:pt x="3066" y="78"/>
                    <a:pt x="2782" y="200"/>
                  </a:cubicBezTo>
                  <a:cubicBezTo>
                    <a:pt x="2851" y="246"/>
                    <a:pt x="2921" y="292"/>
                    <a:pt x="2967" y="339"/>
                  </a:cubicBezTo>
                  <a:cubicBezTo>
                    <a:pt x="3178" y="272"/>
                    <a:pt x="3392" y="228"/>
                    <a:pt x="3601" y="228"/>
                  </a:cubicBezTo>
                  <a:cubicBezTo>
                    <a:pt x="3897" y="228"/>
                    <a:pt x="4182" y="316"/>
                    <a:pt x="4427" y="547"/>
                  </a:cubicBezTo>
                  <a:cubicBezTo>
                    <a:pt x="5007" y="1127"/>
                    <a:pt x="4474" y="1776"/>
                    <a:pt x="4010" y="2193"/>
                  </a:cubicBezTo>
                  <a:cubicBezTo>
                    <a:pt x="3894" y="2262"/>
                    <a:pt x="3964" y="2401"/>
                    <a:pt x="4056" y="2424"/>
                  </a:cubicBezTo>
                  <a:lnTo>
                    <a:pt x="3987" y="2424"/>
                  </a:lnTo>
                  <a:cubicBezTo>
                    <a:pt x="3848" y="2170"/>
                    <a:pt x="3639" y="1938"/>
                    <a:pt x="3408" y="1776"/>
                  </a:cubicBezTo>
                  <a:cubicBezTo>
                    <a:pt x="3396" y="1764"/>
                    <a:pt x="3390" y="1758"/>
                    <a:pt x="3384" y="1758"/>
                  </a:cubicBezTo>
                  <a:cubicBezTo>
                    <a:pt x="3379" y="1758"/>
                    <a:pt x="3373" y="1764"/>
                    <a:pt x="3361" y="1776"/>
                  </a:cubicBezTo>
                  <a:cubicBezTo>
                    <a:pt x="3338" y="1799"/>
                    <a:pt x="3338" y="1845"/>
                    <a:pt x="3315" y="1868"/>
                  </a:cubicBezTo>
                  <a:cubicBezTo>
                    <a:pt x="3315" y="1868"/>
                    <a:pt x="3315" y="1891"/>
                    <a:pt x="3338" y="1891"/>
                  </a:cubicBezTo>
                  <a:cubicBezTo>
                    <a:pt x="3477" y="2054"/>
                    <a:pt x="3593" y="2193"/>
                    <a:pt x="3686" y="2378"/>
                  </a:cubicBezTo>
                  <a:cubicBezTo>
                    <a:pt x="3732" y="2424"/>
                    <a:pt x="3755" y="2471"/>
                    <a:pt x="3755" y="2517"/>
                  </a:cubicBezTo>
                  <a:cubicBezTo>
                    <a:pt x="3871" y="2563"/>
                    <a:pt x="3987" y="2587"/>
                    <a:pt x="4080" y="2633"/>
                  </a:cubicBezTo>
                  <a:lnTo>
                    <a:pt x="4056" y="2587"/>
                  </a:lnTo>
                  <a:cubicBezTo>
                    <a:pt x="4159" y="2575"/>
                    <a:pt x="4261" y="2569"/>
                    <a:pt x="4363" y="2569"/>
                  </a:cubicBezTo>
                  <a:cubicBezTo>
                    <a:pt x="5435" y="2569"/>
                    <a:pt x="6426" y="3232"/>
                    <a:pt x="6490" y="4417"/>
                  </a:cubicBezTo>
                  <a:cubicBezTo>
                    <a:pt x="6536" y="5576"/>
                    <a:pt x="5563" y="6295"/>
                    <a:pt x="4543" y="6526"/>
                  </a:cubicBezTo>
                  <a:cubicBezTo>
                    <a:pt x="4188" y="6610"/>
                    <a:pt x="3830" y="6650"/>
                    <a:pt x="3474" y="6650"/>
                  </a:cubicBezTo>
                  <a:cubicBezTo>
                    <a:pt x="2250" y="6650"/>
                    <a:pt x="1056" y="6176"/>
                    <a:pt x="140" y="5368"/>
                  </a:cubicBezTo>
                  <a:cubicBezTo>
                    <a:pt x="94" y="5437"/>
                    <a:pt x="47" y="5530"/>
                    <a:pt x="1" y="5599"/>
                  </a:cubicBezTo>
                  <a:cubicBezTo>
                    <a:pt x="937" y="6400"/>
                    <a:pt x="2357" y="6985"/>
                    <a:pt x="3694" y="6985"/>
                  </a:cubicBezTo>
                  <a:cubicBezTo>
                    <a:pt x="4642" y="6985"/>
                    <a:pt x="5548" y="6691"/>
                    <a:pt x="6212" y="5970"/>
                  </a:cubicBezTo>
                  <a:cubicBezTo>
                    <a:pt x="7616" y="4456"/>
                    <a:pt x="6257" y="2381"/>
                    <a:pt x="4496" y="2381"/>
                  </a:cubicBezTo>
                  <a:cubicBezTo>
                    <a:pt x="4397" y="2381"/>
                    <a:pt x="4297" y="2388"/>
                    <a:pt x="4196" y="2401"/>
                  </a:cubicBezTo>
                  <a:cubicBezTo>
                    <a:pt x="4775" y="1915"/>
                    <a:pt x="5285" y="1150"/>
                    <a:pt x="4705" y="455"/>
                  </a:cubicBezTo>
                  <a:cubicBezTo>
                    <a:pt x="4419" y="129"/>
                    <a:pt x="4051" y="1"/>
                    <a:pt x="3669"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837;p29"/>
          <p:cNvGrpSpPr/>
          <p:nvPr/>
        </p:nvGrpSpPr>
        <p:grpSpPr>
          <a:xfrm>
            <a:off x="8090772" y="4766892"/>
            <a:ext cx="1382137" cy="899576"/>
            <a:chOff x="8090771" y="3575169"/>
            <a:chExt cx="1382137" cy="674682"/>
          </a:xfrm>
        </p:grpSpPr>
        <p:sp>
          <p:nvSpPr>
            <p:cNvPr id="838" name="Google Shape;838;p29"/>
            <p:cNvSpPr/>
            <p:nvPr/>
          </p:nvSpPr>
          <p:spPr>
            <a:xfrm>
              <a:off x="8104244" y="3589479"/>
              <a:ext cx="1363489" cy="647827"/>
            </a:xfrm>
            <a:custGeom>
              <a:avLst/>
              <a:gdLst/>
              <a:ahLst/>
              <a:cxnLst/>
              <a:rect l="l" t="t" r="r" b="b"/>
              <a:pathLst>
                <a:path w="29346" h="13943" extrusionOk="0">
                  <a:moveTo>
                    <a:pt x="22007" y="0"/>
                  </a:moveTo>
                  <a:cubicBezTo>
                    <a:pt x="20617" y="0"/>
                    <a:pt x="19284" y="795"/>
                    <a:pt x="18506" y="2043"/>
                  </a:cubicBezTo>
                  <a:cubicBezTo>
                    <a:pt x="18475" y="2084"/>
                    <a:pt x="18431" y="2102"/>
                    <a:pt x="18388" y="2102"/>
                  </a:cubicBezTo>
                  <a:cubicBezTo>
                    <a:pt x="18332" y="2102"/>
                    <a:pt x="18277" y="2072"/>
                    <a:pt x="18251" y="2020"/>
                  </a:cubicBezTo>
                  <a:cubicBezTo>
                    <a:pt x="18002" y="1202"/>
                    <a:pt x="17374" y="828"/>
                    <a:pt x="16741" y="828"/>
                  </a:cubicBezTo>
                  <a:cubicBezTo>
                    <a:pt x="15957" y="828"/>
                    <a:pt x="15165" y="1401"/>
                    <a:pt x="15076" y="2414"/>
                  </a:cubicBezTo>
                  <a:cubicBezTo>
                    <a:pt x="15446" y="2437"/>
                    <a:pt x="15794" y="2484"/>
                    <a:pt x="16142" y="2599"/>
                  </a:cubicBezTo>
                  <a:cubicBezTo>
                    <a:pt x="16290" y="2642"/>
                    <a:pt x="16244" y="2860"/>
                    <a:pt x="16110" y="2860"/>
                  </a:cubicBezTo>
                  <a:cubicBezTo>
                    <a:pt x="16098" y="2860"/>
                    <a:pt x="16086" y="2858"/>
                    <a:pt x="16072" y="2854"/>
                  </a:cubicBezTo>
                  <a:cubicBezTo>
                    <a:pt x="15646" y="2733"/>
                    <a:pt x="15233" y="2668"/>
                    <a:pt x="14820" y="2668"/>
                  </a:cubicBezTo>
                  <a:cubicBezTo>
                    <a:pt x="14445" y="2668"/>
                    <a:pt x="14070" y="2721"/>
                    <a:pt x="13685" y="2831"/>
                  </a:cubicBezTo>
                  <a:cubicBezTo>
                    <a:pt x="13677" y="2833"/>
                    <a:pt x="13670" y="2833"/>
                    <a:pt x="13663" y="2833"/>
                  </a:cubicBezTo>
                  <a:cubicBezTo>
                    <a:pt x="13564" y="2833"/>
                    <a:pt x="13531" y="2689"/>
                    <a:pt x="13639" y="2646"/>
                  </a:cubicBezTo>
                  <a:cubicBezTo>
                    <a:pt x="13894" y="2553"/>
                    <a:pt x="14149" y="2484"/>
                    <a:pt x="14427" y="2460"/>
                  </a:cubicBezTo>
                  <a:cubicBezTo>
                    <a:pt x="13870" y="1313"/>
                    <a:pt x="12689" y="818"/>
                    <a:pt x="11497" y="818"/>
                  </a:cubicBezTo>
                  <a:cubicBezTo>
                    <a:pt x="11100" y="818"/>
                    <a:pt x="10701" y="873"/>
                    <a:pt x="10325" y="977"/>
                  </a:cubicBezTo>
                  <a:cubicBezTo>
                    <a:pt x="8378" y="1510"/>
                    <a:pt x="7127" y="3179"/>
                    <a:pt x="7266" y="5172"/>
                  </a:cubicBezTo>
                  <a:cubicBezTo>
                    <a:pt x="7266" y="5251"/>
                    <a:pt x="7191" y="5297"/>
                    <a:pt x="7121" y="5297"/>
                  </a:cubicBezTo>
                  <a:cubicBezTo>
                    <a:pt x="7088" y="5297"/>
                    <a:pt x="7056" y="5287"/>
                    <a:pt x="7034" y="5265"/>
                  </a:cubicBezTo>
                  <a:cubicBezTo>
                    <a:pt x="6622" y="4842"/>
                    <a:pt x="5917" y="4562"/>
                    <a:pt x="5289" y="4562"/>
                  </a:cubicBezTo>
                  <a:cubicBezTo>
                    <a:pt x="4504" y="4562"/>
                    <a:pt x="3841" y="5000"/>
                    <a:pt x="4021" y="6145"/>
                  </a:cubicBezTo>
                  <a:cubicBezTo>
                    <a:pt x="4036" y="6190"/>
                    <a:pt x="4003" y="6216"/>
                    <a:pt x="3965" y="6216"/>
                  </a:cubicBezTo>
                  <a:cubicBezTo>
                    <a:pt x="3944" y="6216"/>
                    <a:pt x="3922" y="6208"/>
                    <a:pt x="3905" y="6192"/>
                  </a:cubicBezTo>
                  <a:lnTo>
                    <a:pt x="3882" y="6215"/>
                  </a:lnTo>
                  <a:cubicBezTo>
                    <a:pt x="3901" y="6215"/>
                    <a:pt x="3889" y="6244"/>
                    <a:pt x="3872" y="6244"/>
                  </a:cubicBezTo>
                  <a:cubicBezTo>
                    <a:pt x="3868" y="6244"/>
                    <a:pt x="3863" y="6243"/>
                    <a:pt x="3859" y="6238"/>
                  </a:cubicBezTo>
                  <a:cubicBezTo>
                    <a:pt x="3482" y="6033"/>
                    <a:pt x="3018" y="5930"/>
                    <a:pt x="2545" y="5930"/>
                  </a:cubicBezTo>
                  <a:cubicBezTo>
                    <a:pt x="1362" y="5930"/>
                    <a:pt x="124" y="6575"/>
                    <a:pt x="58" y="7883"/>
                  </a:cubicBezTo>
                  <a:cubicBezTo>
                    <a:pt x="1" y="9260"/>
                    <a:pt x="1080" y="9732"/>
                    <a:pt x="2229" y="9732"/>
                  </a:cubicBezTo>
                  <a:cubicBezTo>
                    <a:pt x="2937" y="9732"/>
                    <a:pt x="3671" y="9553"/>
                    <a:pt x="4183" y="9297"/>
                  </a:cubicBezTo>
                  <a:cubicBezTo>
                    <a:pt x="4199" y="9287"/>
                    <a:pt x="4216" y="9282"/>
                    <a:pt x="4232" y="9282"/>
                  </a:cubicBezTo>
                  <a:cubicBezTo>
                    <a:pt x="4289" y="9282"/>
                    <a:pt x="4340" y="9336"/>
                    <a:pt x="4322" y="9390"/>
                  </a:cubicBezTo>
                  <a:cubicBezTo>
                    <a:pt x="3697" y="11267"/>
                    <a:pt x="5643" y="13237"/>
                    <a:pt x="7312" y="13723"/>
                  </a:cubicBezTo>
                  <a:cubicBezTo>
                    <a:pt x="7620" y="13812"/>
                    <a:pt x="7931" y="13855"/>
                    <a:pt x="8237" y="13855"/>
                  </a:cubicBezTo>
                  <a:cubicBezTo>
                    <a:pt x="9611" y="13855"/>
                    <a:pt x="10877" y="12998"/>
                    <a:pt x="11275" y="11615"/>
                  </a:cubicBezTo>
                  <a:cubicBezTo>
                    <a:pt x="10904" y="11545"/>
                    <a:pt x="10580" y="11383"/>
                    <a:pt x="10278" y="11197"/>
                  </a:cubicBezTo>
                  <a:cubicBezTo>
                    <a:pt x="10220" y="11139"/>
                    <a:pt x="10260" y="11048"/>
                    <a:pt x="10329" y="11048"/>
                  </a:cubicBezTo>
                  <a:cubicBezTo>
                    <a:pt x="10342" y="11048"/>
                    <a:pt x="10356" y="11051"/>
                    <a:pt x="10371" y="11058"/>
                  </a:cubicBezTo>
                  <a:cubicBezTo>
                    <a:pt x="10695" y="11221"/>
                    <a:pt x="11020" y="11336"/>
                    <a:pt x="11344" y="11406"/>
                  </a:cubicBezTo>
                  <a:cubicBezTo>
                    <a:pt x="11365" y="11346"/>
                    <a:pt x="11415" y="11320"/>
                    <a:pt x="11470" y="11320"/>
                  </a:cubicBezTo>
                  <a:cubicBezTo>
                    <a:pt x="11541" y="11320"/>
                    <a:pt x="11619" y="11364"/>
                    <a:pt x="11646" y="11429"/>
                  </a:cubicBezTo>
                  <a:cubicBezTo>
                    <a:pt x="11657" y="11418"/>
                    <a:pt x="11675" y="11412"/>
                    <a:pt x="11689" y="11412"/>
                  </a:cubicBezTo>
                  <a:cubicBezTo>
                    <a:pt x="11704" y="11412"/>
                    <a:pt x="11715" y="11418"/>
                    <a:pt x="11715" y="11429"/>
                  </a:cubicBezTo>
                  <a:cubicBezTo>
                    <a:pt x="11790" y="11435"/>
                    <a:pt x="11864" y="11438"/>
                    <a:pt x="11939" y="11438"/>
                  </a:cubicBezTo>
                  <a:cubicBezTo>
                    <a:pt x="12142" y="11438"/>
                    <a:pt x="12346" y="11417"/>
                    <a:pt x="12550" y="11383"/>
                  </a:cubicBezTo>
                  <a:cubicBezTo>
                    <a:pt x="12557" y="11382"/>
                    <a:pt x="12564" y="11381"/>
                    <a:pt x="12571" y="11381"/>
                  </a:cubicBezTo>
                  <a:cubicBezTo>
                    <a:pt x="12695" y="11381"/>
                    <a:pt x="12751" y="11571"/>
                    <a:pt x="12619" y="11615"/>
                  </a:cubicBezTo>
                  <a:cubicBezTo>
                    <a:pt x="12410" y="11667"/>
                    <a:pt x="12189" y="11693"/>
                    <a:pt x="11964" y="11693"/>
                  </a:cubicBezTo>
                  <a:cubicBezTo>
                    <a:pt x="11889" y="11693"/>
                    <a:pt x="11814" y="11690"/>
                    <a:pt x="11738" y="11684"/>
                  </a:cubicBezTo>
                  <a:lnTo>
                    <a:pt x="11738" y="11684"/>
                  </a:lnTo>
                  <a:cubicBezTo>
                    <a:pt x="11831" y="12796"/>
                    <a:pt x="13175" y="13283"/>
                    <a:pt x="14102" y="13469"/>
                  </a:cubicBezTo>
                  <a:cubicBezTo>
                    <a:pt x="14368" y="13524"/>
                    <a:pt x="14643" y="13554"/>
                    <a:pt x="14915" y="13554"/>
                  </a:cubicBezTo>
                  <a:cubicBezTo>
                    <a:pt x="15897" y="13554"/>
                    <a:pt x="16840" y="13159"/>
                    <a:pt x="17185" y="12124"/>
                  </a:cubicBezTo>
                  <a:cubicBezTo>
                    <a:pt x="17208" y="12066"/>
                    <a:pt x="17260" y="12037"/>
                    <a:pt x="17312" y="12037"/>
                  </a:cubicBezTo>
                  <a:cubicBezTo>
                    <a:pt x="17364" y="12037"/>
                    <a:pt x="17416" y="12066"/>
                    <a:pt x="17439" y="12124"/>
                  </a:cubicBezTo>
                  <a:cubicBezTo>
                    <a:pt x="17956" y="13393"/>
                    <a:pt x="19340" y="13943"/>
                    <a:pt x="20830" y="13943"/>
                  </a:cubicBezTo>
                  <a:cubicBezTo>
                    <a:pt x="23423" y="13943"/>
                    <a:pt x="26339" y="12281"/>
                    <a:pt x="25574" y="9853"/>
                  </a:cubicBezTo>
                  <a:cubicBezTo>
                    <a:pt x="25536" y="9739"/>
                    <a:pt x="25639" y="9656"/>
                    <a:pt x="25741" y="9656"/>
                  </a:cubicBezTo>
                  <a:cubicBezTo>
                    <a:pt x="25763" y="9656"/>
                    <a:pt x="25785" y="9660"/>
                    <a:pt x="25806" y="9668"/>
                  </a:cubicBezTo>
                  <a:cubicBezTo>
                    <a:pt x="25764" y="9647"/>
                    <a:pt x="25797" y="9571"/>
                    <a:pt x="25853" y="9571"/>
                  </a:cubicBezTo>
                  <a:cubicBezTo>
                    <a:pt x="25860" y="9571"/>
                    <a:pt x="25868" y="9573"/>
                    <a:pt x="25875" y="9575"/>
                  </a:cubicBezTo>
                  <a:cubicBezTo>
                    <a:pt x="26082" y="9631"/>
                    <a:pt x="26298" y="9658"/>
                    <a:pt x="26516" y="9658"/>
                  </a:cubicBezTo>
                  <a:cubicBezTo>
                    <a:pt x="27570" y="9658"/>
                    <a:pt x="28666" y="9028"/>
                    <a:pt x="28934" y="7953"/>
                  </a:cubicBezTo>
                  <a:cubicBezTo>
                    <a:pt x="29346" y="6432"/>
                    <a:pt x="27851" y="6072"/>
                    <a:pt x="26583" y="6072"/>
                  </a:cubicBezTo>
                  <a:cubicBezTo>
                    <a:pt x="26209" y="6072"/>
                    <a:pt x="25854" y="6103"/>
                    <a:pt x="25574" y="6145"/>
                  </a:cubicBezTo>
                  <a:cubicBezTo>
                    <a:pt x="25538" y="6202"/>
                    <a:pt x="25487" y="6226"/>
                    <a:pt x="25436" y="6226"/>
                  </a:cubicBezTo>
                  <a:cubicBezTo>
                    <a:pt x="25322" y="6226"/>
                    <a:pt x="25209" y="6104"/>
                    <a:pt x="25273" y="5960"/>
                  </a:cubicBezTo>
                  <a:cubicBezTo>
                    <a:pt x="26362" y="4013"/>
                    <a:pt x="25806" y="1557"/>
                    <a:pt x="23789" y="467"/>
                  </a:cubicBezTo>
                  <a:cubicBezTo>
                    <a:pt x="23211" y="147"/>
                    <a:pt x="22604" y="0"/>
                    <a:pt x="2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a:off x="8090771" y="3575633"/>
              <a:ext cx="1381284" cy="674217"/>
            </a:xfrm>
            <a:custGeom>
              <a:avLst/>
              <a:gdLst/>
              <a:ahLst/>
              <a:cxnLst/>
              <a:rect l="l" t="t" r="r" b="b"/>
              <a:pathLst>
                <a:path w="29729" h="14511" extrusionOk="0">
                  <a:moveTo>
                    <a:pt x="22302" y="1"/>
                  </a:moveTo>
                  <a:cubicBezTo>
                    <a:pt x="20881" y="1"/>
                    <a:pt x="19495" y="727"/>
                    <a:pt x="18703" y="1994"/>
                  </a:cubicBezTo>
                  <a:cubicBezTo>
                    <a:pt x="18356" y="1261"/>
                    <a:pt x="17671" y="909"/>
                    <a:pt x="17000" y="909"/>
                  </a:cubicBezTo>
                  <a:cubicBezTo>
                    <a:pt x="16101" y="909"/>
                    <a:pt x="15227" y="1541"/>
                    <a:pt x="15227" y="2735"/>
                  </a:cubicBezTo>
                  <a:lnTo>
                    <a:pt x="15018" y="2735"/>
                  </a:lnTo>
                  <a:cubicBezTo>
                    <a:pt x="15041" y="2689"/>
                    <a:pt x="15041" y="2642"/>
                    <a:pt x="15018" y="2596"/>
                  </a:cubicBezTo>
                  <a:cubicBezTo>
                    <a:pt x="14424" y="1337"/>
                    <a:pt x="13104" y="778"/>
                    <a:pt x="11775" y="778"/>
                  </a:cubicBezTo>
                  <a:cubicBezTo>
                    <a:pt x="11342" y="778"/>
                    <a:pt x="10909" y="837"/>
                    <a:pt x="10499" y="951"/>
                  </a:cubicBezTo>
                  <a:cubicBezTo>
                    <a:pt x="8598" y="1484"/>
                    <a:pt x="7162" y="3175"/>
                    <a:pt x="7254" y="5169"/>
                  </a:cubicBezTo>
                  <a:cubicBezTo>
                    <a:pt x="6809" y="4822"/>
                    <a:pt x="6282" y="4570"/>
                    <a:pt x="5731" y="4570"/>
                  </a:cubicBezTo>
                  <a:cubicBezTo>
                    <a:pt x="5507" y="4570"/>
                    <a:pt x="5280" y="4611"/>
                    <a:pt x="5053" y="4705"/>
                  </a:cubicBezTo>
                  <a:cubicBezTo>
                    <a:pt x="4381" y="5030"/>
                    <a:pt x="4010" y="5748"/>
                    <a:pt x="4195" y="6466"/>
                  </a:cubicBezTo>
                  <a:cubicBezTo>
                    <a:pt x="4195" y="6490"/>
                    <a:pt x="4195" y="6490"/>
                    <a:pt x="4195" y="6490"/>
                  </a:cubicBezTo>
                  <a:cubicBezTo>
                    <a:pt x="4203" y="6514"/>
                    <a:pt x="4223" y="6524"/>
                    <a:pt x="4243" y="6524"/>
                  </a:cubicBezTo>
                  <a:cubicBezTo>
                    <a:pt x="4282" y="6524"/>
                    <a:pt x="4326" y="6488"/>
                    <a:pt x="4311" y="6443"/>
                  </a:cubicBezTo>
                  <a:cubicBezTo>
                    <a:pt x="4130" y="5305"/>
                    <a:pt x="4800" y="4867"/>
                    <a:pt x="5589" y="4867"/>
                  </a:cubicBezTo>
                  <a:cubicBezTo>
                    <a:pt x="6214" y="4867"/>
                    <a:pt x="6914" y="5142"/>
                    <a:pt x="7324" y="5563"/>
                  </a:cubicBezTo>
                  <a:cubicBezTo>
                    <a:pt x="7346" y="5592"/>
                    <a:pt x="7378" y="5605"/>
                    <a:pt x="7412" y="5605"/>
                  </a:cubicBezTo>
                  <a:cubicBezTo>
                    <a:pt x="7481" y="5605"/>
                    <a:pt x="7556" y="5548"/>
                    <a:pt x="7556" y="5470"/>
                  </a:cubicBezTo>
                  <a:cubicBezTo>
                    <a:pt x="7417" y="3477"/>
                    <a:pt x="8668" y="1808"/>
                    <a:pt x="10592" y="1275"/>
                  </a:cubicBezTo>
                  <a:cubicBezTo>
                    <a:pt x="10974" y="1171"/>
                    <a:pt x="11377" y="1116"/>
                    <a:pt x="11777" y="1116"/>
                  </a:cubicBezTo>
                  <a:cubicBezTo>
                    <a:pt x="12979" y="1116"/>
                    <a:pt x="14160" y="1611"/>
                    <a:pt x="14717" y="2758"/>
                  </a:cubicBezTo>
                  <a:cubicBezTo>
                    <a:pt x="14439" y="2805"/>
                    <a:pt x="14184" y="2851"/>
                    <a:pt x="13929" y="2944"/>
                  </a:cubicBezTo>
                  <a:cubicBezTo>
                    <a:pt x="13821" y="2987"/>
                    <a:pt x="13854" y="3131"/>
                    <a:pt x="13953" y="3131"/>
                  </a:cubicBezTo>
                  <a:cubicBezTo>
                    <a:pt x="13960" y="3131"/>
                    <a:pt x="13967" y="3131"/>
                    <a:pt x="13975" y="3129"/>
                  </a:cubicBezTo>
                  <a:cubicBezTo>
                    <a:pt x="14360" y="3019"/>
                    <a:pt x="14735" y="2966"/>
                    <a:pt x="15110" y="2966"/>
                  </a:cubicBezTo>
                  <a:cubicBezTo>
                    <a:pt x="15523" y="2966"/>
                    <a:pt x="15936" y="3031"/>
                    <a:pt x="16362" y="3152"/>
                  </a:cubicBezTo>
                  <a:cubicBezTo>
                    <a:pt x="16376" y="3156"/>
                    <a:pt x="16388" y="3158"/>
                    <a:pt x="16400" y="3158"/>
                  </a:cubicBezTo>
                  <a:cubicBezTo>
                    <a:pt x="16531" y="3158"/>
                    <a:pt x="16559" y="2940"/>
                    <a:pt x="16432" y="2897"/>
                  </a:cubicBezTo>
                  <a:cubicBezTo>
                    <a:pt x="16084" y="2782"/>
                    <a:pt x="15713" y="2735"/>
                    <a:pt x="15366" y="2712"/>
                  </a:cubicBezTo>
                  <a:cubicBezTo>
                    <a:pt x="15443" y="1709"/>
                    <a:pt x="16241" y="1134"/>
                    <a:pt x="17031" y="1134"/>
                  </a:cubicBezTo>
                  <a:cubicBezTo>
                    <a:pt x="17665" y="1134"/>
                    <a:pt x="18293" y="1503"/>
                    <a:pt x="18541" y="2318"/>
                  </a:cubicBezTo>
                  <a:cubicBezTo>
                    <a:pt x="18566" y="2382"/>
                    <a:pt x="18620" y="2417"/>
                    <a:pt x="18674" y="2417"/>
                  </a:cubicBezTo>
                  <a:cubicBezTo>
                    <a:pt x="18719" y="2417"/>
                    <a:pt x="18764" y="2393"/>
                    <a:pt x="18796" y="2341"/>
                  </a:cubicBezTo>
                  <a:cubicBezTo>
                    <a:pt x="19574" y="1092"/>
                    <a:pt x="20909" y="308"/>
                    <a:pt x="22300" y="308"/>
                  </a:cubicBezTo>
                  <a:cubicBezTo>
                    <a:pt x="22896" y="308"/>
                    <a:pt x="23502" y="452"/>
                    <a:pt x="24079" y="765"/>
                  </a:cubicBezTo>
                  <a:cubicBezTo>
                    <a:pt x="26096" y="1878"/>
                    <a:pt x="26652" y="4311"/>
                    <a:pt x="25563" y="6281"/>
                  </a:cubicBezTo>
                  <a:cubicBezTo>
                    <a:pt x="25499" y="6408"/>
                    <a:pt x="25611" y="6525"/>
                    <a:pt x="25724" y="6525"/>
                  </a:cubicBezTo>
                  <a:cubicBezTo>
                    <a:pt x="25776" y="6525"/>
                    <a:pt x="25828" y="6501"/>
                    <a:pt x="25864" y="6443"/>
                  </a:cubicBezTo>
                  <a:cubicBezTo>
                    <a:pt x="26144" y="6401"/>
                    <a:pt x="26499" y="6370"/>
                    <a:pt x="26873" y="6370"/>
                  </a:cubicBezTo>
                  <a:cubicBezTo>
                    <a:pt x="28141" y="6370"/>
                    <a:pt x="29636" y="6730"/>
                    <a:pt x="29224" y="8251"/>
                  </a:cubicBezTo>
                  <a:cubicBezTo>
                    <a:pt x="28956" y="9326"/>
                    <a:pt x="27860" y="9956"/>
                    <a:pt x="26793" y="9956"/>
                  </a:cubicBezTo>
                  <a:cubicBezTo>
                    <a:pt x="26572" y="9956"/>
                    <a:pt x="26353" y="9929"/>
                    <a:pt x="26142" y="9873"/>
                  </a:cubicBezTo>
                  <a:cubicBezTo>
                    <a:pt x="26137" y="9871"/>
                    <a:pt x="26132" y="9869"/>
                    <a:pt x="26127" y="9869"/>
                  </a:cubicBezTo>
                  <a:cubicBezTo>
                    <a:pt x="26087" y="9869"/>
                    <a:pt x="26054" y="9948"/>
                    <a:pt x="26096" y="9989"/>
                  </a:cubicBezTo>
                  <a:cubicBezTo>
                    <a:pt x="26069" y="9973"/>
                    <a:pt x="26040" y="9966"/>
                    <a:pt x="26012" y="9966"/>
                  </a:cubicBezTo>
                  <a:cubicBezTo>
                    <a:pt x="25916" y="9966"/>
                    <a:pt x="25828" y="10049"/>
                    <a:pt x="25864" y="10174"/>
                  </a:cubicBezTo>
                  <a:cubicBezTo>
                    <a:pt x="26629" y="12586"/>
                    <a:pt x="23717" y="14242"/>
                    <a:pt x="21125" y="14242"/>
                  </a:cubicBezTo>
                  <a:cubicBezTo>
                    <a:pt x="19632" y="14242"/>
                    <a:pt x="18246" y="13693"/>
                    <a:pt x="17729" y="12422"/>
                  </a:cubicBezTo>
                  <a:cubicBezTo>
                    <a:pt x="17706" y="12364"/>
                    <a:pt x="17654" y="12335"/>
                    <a:pt x="17602" y="12335"/>
                  </a:cubicBezTo>
                  <a:cubicBezTo>
                    <a:pt x="17550" y="12335"/>
                    <a:pt x="17498" y="12364"/>
                    <a:pt x="17475" y="12422"/>
                  </a:cubicBezTo>
                  <a:cubicBezTo>
                    <a:pt x="17111" y="13457"/>
                    <a:pt x="16180" y="13852"/>
                    <a:pt x="15202" y="13852"/>
                  </a:cubicBezTo>
                  <a:cubicBezTo>
                    <a:pt x="14932" y="13852"/>
                    <a:pt x="14658" y="13822"/>
                    <a:pt x="14392" y="13767"/>
                  </a:cubicBezTo>
                  <a:cubicBezTo>
                    <a:pt x="13465" y="13581"/>
                    <a:pt x="12121" y="13094"/>
                    <a:pt x="12028" y="12005"/>
                  </a:cubicBezTo>
                  <a:lnTo>
                    <a:pt x="12028" y="12005"/>
                  </a:lnTo>
                  <a:cubicBezTo>
                    <a:pt x="12100" y="12011"/>
                    <a:pt x="12171" y="12014"/>
                    <a:pt x="12241" y="12014"/>
                  </a:cubicBezTo>
                  <a:cubicBezTo>
                    <a:pt x="12471" y="12014"/>
                    <a:pt x="12697" y="11983"/>
                    <a:pt x="12909" y="11913"/>
                  </a:cubicBezTo>
                  <a:cubicBezTo>
                    <a:pt x="13041" y="11869"/>
                    <a:pt x="12985" y="11679"/>
                    <a:pt x="12861" y="11679"/>
                  </a:cubicBezTo>
                  <a:cubicBezTo>
                    <a:pt x="12854" y="11679"/>
                    <a:pt x="12847" y="11680"/>
                    <a:pt x="12840" y="11681"/>
                  </a:cubicBezTo>
                  <a:cubicBezTo>
                    <a:pt x="12636" y="11715"/>
                    <a:pt x="12432" y="11736"/>
                    <a:pt x="12229" y="11736"/>
                  </a:cubicBezTo>
                  <a:cubicBezTo>
                    <a:pt x="12154" y="11736"/>
                    <a:pt x="12080" y="11733"/>
                    <a:pt x="12005" y="11727"/>
                  </a:cubicBezTo>
                  <a:lnTo>
                    <a:pt x="11936" y="11727"/>
                  </a:lnTo>
                  <a:cubicBezTo>
                    <a:pt x="11909" y="11662"/>
                    <a:pt x="11831" y="11618"/>
                    <a:pt x="11760" y="11618"/>
                  </a:cubicBezTo>
                  <a:cubicBezTo>
                    <a:pt x="11705" y="11618"/>
                    <a:pt x="11655" y="11644"/>
                    <a:pt x="11634" y="11704"/>
                  </a:cubicBezTo>
                  <a:cubicBezTo>
                    <a:pt x="11310" y="11634"/>
                    <a:pt x="10985" y="11542"/>
                    <a:pt x="10661" y="11356"/>
                  </a:cubicBezTo>
                  <a:cubicBezTo>
                    <a:pt x="10646" y="11349"/>
                    <a:pt x="10632" y="11346"/>
                    <a:pt x="10619" y="11346"/>
                  </a:cubicBezTo>
                  <a:cubicBezTo>
                    <a:pt x="10550" y="11346"/>
                    <a:pt x="10510" y="11437"/>
                    <a:pt x="10568" y="11495"/>
                  </a:cubicBezTo>
                  <a:cubicBezTo>
                    <a:pt x="10870" y="11704"/>
                    <a:pt x="11217" y="11843"/>
                    <a:pt x="11565" y="11936"/>
                  </a:cubicBezTo>
                  <a:cubicBezTo>
                    <a:pt x="11167" y="13300"/>
                    <a:pt x="9902" y="14153"/>
                    <a:pt x="8529" y="14153"/>
                  </a:cubicBezTo>
                  <a:cubicBezTo>
                    <a:pt x="8222" y="14153"/>
                    <a:pt x="7911" y="14110"/>
                    <a:pt x="7602" y="14021"/>
                  </a:cubicBezTo>
                  <a:cubicBezTo>
                    <a:pt x="5933" y="13535"/>
                    <a:pt x="3987" y="11565"/>
                    <a:pt x="4612" y="9711"/>
                  </a:cubicBezTo>
                  <a:cubicBezTo>
                    <a:pt x="4630" y="9639"/>
                    <a:pt x="4578" y="9580"/>
                    <a:pt x="4521" y="9580"/>
                  </a:cubicBezTo>
                  <a:cubicBezTo>
                    <a:pt x="4505" y="9580"/>
                    <a:pt x="4489" y="9585"/>
                    <a:pt x="4473" y="9595"/>
                  </a:cubicBezTo>
                  <a:cubicBezTo>
                    <a:pt x="3957" y="9853"/>
                    <a:pt x="3215" y="10036"/>
                    <a:pt x="2502" y="10036"/>
                  </a:cubicBezTo>
                  <a:cubicBezTo>
                    <a:pt x="1359" y="10036"/>
                    <a:pt x="291" y="9566"/>
                    <a:pt x="348" y="8181"/>
                  </a:cubicBezTo>
                  <a:cubicBezTo>
                    <a:pt x="414" y="6882"/>
                    <a:pt x="1636" y="6236"/>
                    <a:pt x="2804" y="6236"/>
                  </a:cubicBezTo>
                  <a:cubicBezTo>
                    <a:pt x="3281" y="6236"/>
                    <a:pt x="3749" y="6344"/>
                    <a:pt x="4126" y="6559"/>
                  </a:cubicBezTo>
                  <a:cubicBezTo>
                    <a:pt x="4149" y="6559"/>
                    <a:pt x="4195" y="6536"/>
                    <a:pt x="4172" y="6513"/>
                  </a:cubicBezTo>
                  <a:cubicBezTo>
                    <a:pt x="3774" y="6180"/>
                    <a:pt x="3262" y="6027"/>
                    <a:pt x="2738" y="6027"/>
                  </a:cubicBezTo>
                  <a:cubicBezTo>
                    <a:pt x="1585" y="6027"/>
                    <a:pt x="370" y="6763"/>
                    <a:pt x="163" y="7926"/>
                  </a:cubicBezTo>
                  <a:cubicBezTo>
                    <a:pt x="0" y="8807"/>
                    <a:pt x="533" y="9641"/>
                    <a:pt x="1298" y="10035"/>
                  </a:cubicBezTo>
                  <a:cubicBezTo>
                    <a:pt x="1666" y="10248"/>
                    <a:pt x="2099" y="10348"/>
                    <a:pt x="2515" y="10348"/>
                  </a:cubicBezTo>
                  <a:cubicBezTo>
                    <a:pt x="2597" y="10348"/>
                    <a:pt x="2678" y="10344"/>
                    <a:pt x="2758" y="10337"/>
                  </a:cubicBezTo>
                  <a:cubicBezTo>
                    <a:pt x="2967" y="10337"/>
                    <a:pt x="3199" y="10290"/>
                    <a:pt x="3407" y="10244"/>
                  </a:cubicBezTo>
                  <a:cubicBezTo>
                    <a:pt x="3562" y="10200"/>
                    <a:pt x="3930" y="9964"/>
                    <a:pt x="4124" y="9964"/>
                  </a:cubicBezTo>
                  <a:cubicBezTo>
                    <a:pt x="4132" y="9964"/>
                    <a:pt x="4141" y="9965"/>
                    <a:pt x="4149" y="9966"/>
                  </a:cubicBezTo>
                  <a:cubicBezTo>
                    <a:pt x="4172" y="9977"/>
                    <a:pt x="4195" y="9983"/>
                    <a:pt x="4215" y="9983"/>
                  </a:cubicBezTo>
                  <a:cubicBezTo>
                    <a:pt x="4236" y="9983"/>
                    <a:pt x="4253" y="9977"/>
                    <a:pt x="4265" y="9966"/>
                  </a:cubicBezTo>
                  <a:lnTo>
                    <a:pt x="4265" y="9966"/>
                  </a:lnTo>
                  <a:cubicBezTo>
                    <a:pt x="4242" y="10012"/>
                    <a:pt x="4242" y="10105"/>
                    <a:pt x="4265" y="10267"/>
                  </a:cubicBezTo>
                  <a:cubicBezTo>
                    <a:pt x="4311" y="10452"/>
                    <a:pt x="4288" y="10684"/>
                    <a:pt x="4311" y="10893"/>
                  </a:cubicBezTo>
                  <a:cubicBezTo>
                    <a:pt x="4404" y="11495"/>
                    <a:pt x="4705" y="12052"/>
                    <a:pt x="5076" y="12538"/>
                  </a:cubicBezTo>
                  <a:cubicBezTo>
                    <a:pt x="5655" y="13326"/>
                    <a:pt x="6443" y="13975"/>
                    <a:pt x="7370" y="14276"/>
                  </a:cubicBezTo>
                  <a:cubicBezTo>
                    <a:pt x="7749" y="14406"/>
                    <a:pt x="8143" y="14468"/>
                    <a:pt x="8535" y="14468"/>
                  </a:cubicBezTo>
                  <a:cubicBezTo>
                    <a:pt x="10038" y="14468"/>
                    <a:pt x="11503" y="13554"/>
                    <a:pt x="11889" y="12028"/>
                  </a:cubicBezTo>
                  <a:cubicBezTo>
                    <a:pt x="11913" y="13303"/>
                    <a:pt x="13604" y="13882"/>
                    <a:pt x="14670" y="14021"/>
                  </a:cubicBezTo>
                  <a:cubicBezTo>
                    <a:pt x="14863" y="14052"/>
                    <a:pt x="15056" y="14067"/>
                    <a:pt x="15247" y="14067"/>
                  </a:cubicBezTo>
                  <a:cubicBezTo>
                    <a:pt x="16227" y="14067"/>
                    <a:pt x="17148" y="13659"/>
                    <a:pt x="17614" y="12747"/>
                  </a:cubicBezTo>
                  <a:cubicBezTo>
                    <a:pt x="18274" y="14034"/>
                    <a:pt x="19722" y="14511"/>
                    <a:pt x="21145" y="14511"/>
                  </a:cubicBezTo>
                  <a:cubicBezTo>
                    <a:pt x="21720" y="14511"/>
                    <a:pt x="22291" y="14433"/>
                    <a:pt x="22805" y="14300"/>
                  </a:cubicBezTo>
                  <a:cubicBezTo>
                    <a:pt x="24589" y="13836"/>
                    <a:pt x="26884" y="12214"/>
                    <a:pt x="26165" y="10082"/>
                  </a:cubicBezTo>
                  <a:cubicBezTo>
                    <a:pt x="26165" y="10059"/>
                    <a:pt x="26142" y="10035"/>
                    <a:pt x="26119" y="10012"/>
                  </a:cubicBezTo>
                  <a:lnTo>
                    <a:pt x="26119" y="10012"/>
                  </a:lnTo>
                  <a:cubicBezTo>
                    <a:pt x="26373" y="10094"/>
                    <a:pt x="26641" y="10133"/>
                    <a:pt x="26911" y="10133"/>
                  </a:cubicBezTo>
                  <a:cubicBezTo>
                    <a:pt x="28166" y="10133"/>
                    <a:pt x="29462" y="9285"/>
                    <a:pt x="29595" y="7950"/>
                  </a:cubicBezTo>
                  <a:cubicBezTo>
                    <a:pt x="29729" y="6478"/>
                    <a:pt x="28176" y="6015"/>
                    <a:pt x="26847" y="6015"/>
                  </a:cubicBezTo>
                  <a:cubicBezTo>
                    <a:pt x="26565" y="6015"/>
                    <a:pt x="26293" y="6036"/>
                    <a:pt x="26049" y="6072"/>
                  </a:cubicBezTo>
                  <a:cubicBezTo>
                    <a:pt x="27000" y="4056"/>
                    <a:pt x="26281" y="1576"/>
                    <a:pt x="24242" y="487"/>
                  </a:cubicBezTo>
                  <a:cubicBezTo>
                    <a:pt x="23625" y="157"/>
                    <a:pt x="22960" y="1"/>
                    <a:pt x="22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a:off x="8656051" y="3589247"/>
              <a:ext cx="811932" cy="648059"/>
            </a:xfrm>
            <a:custGeom>
              <a:avLst/>
              <a:gdLst/>
              <a:ahLst/>
              <a:cxnLst/>
              <a:rect l="l" t="t" r="r" b="b"/>
              <a:pathLst>
                <a:path w="17475" h="13948" extrusionOk="0">
                  <a:moveTo>
                    <a:pt x="10135" y="1"/>
                  </a:moveTo>
                  <a:cubicBezTo>
                    <a:pt x="9449" y="1"/>
                    <a:pt x="8776" y="195"/>
                    <a:pt x="8181" y="542"/>
                  </a:cubicBezTo>
                  <a:cubicBezTo>
                    <a:pt x="8552" y="658"/>
                    <a:pt x="8900" y="797"/>
                    <a:pt x="9224" y="959"/>
                  </a:cubicBezTo>
                  <a:cubicBezTo>
                    <a:pt x="10337" y="1469"/>
                    <a:pt x="11449" y="2349"/>
                    <a:pt x="12121" y="3369"/>
                  </a:cubicBezTo>
                  <a:cubicBezTo>
                    <a:pt x="12747" y="4273"/>
                    <a:pt x="12724" y="5200"/>
                    <a:pt x="12608" y="6173"/>
                  </a:cubicBezTo>
                  <a:cubicBezTo>
                    <a:pt x="13512" y="6220"/>
                    <a:pt x="14439" y="6475"/>
                    <a:pt x="14693" y="7448"/>
                  </a:cubicBezTo>
                  <a:cubicBezTo>
                    <a:pt x="14995" y="8468"/>
                    <a:pt x="14114" y="9232"/>
                    <a:pt x="13210" y="9557"/>
                  </a:cubicBezTo>
                  <a:cubicBezTo>
                    <a:pt x="12809" y="11726"/>
                    <a:pt x="10906" y="12836"/>
                    <a:pt x="8964" y="12836"/>
                  </a:cubicBezTo>
                  <a:cubicBezTo>
                    <a:pt x="7545" y="12836"/>
                    <a:pt x="6105" y="12244"/>
                    <a:pt x="5215" y="11040"/>
                  </a:cubicBezTo>
                  <a:cubicBezTo>
                    <a:pt x="4589" y="11689"/>
                    <a:pt x="3824" y="12176"/>
                    <a:pt x="2874" y="12315"/>
                  </a:cubicBezTo>
                  <a:cubicBezTo>
                    <a:pt x="2729" y="12333"/>
                    <a:pt x="2585" y="12341"/>
                    <a:pt x="2444" y="12341"/>
                  </a:cubicBezTo>
                  <a:cubicBezTo>
                    <a:pt x="1663" y="12341"/>
                    <a:pt x="946" y="12082"/>
                    <a:pt x="279" y="11689"/>
                  </a:cubicBezTo>
                  <a:lnTo>
                    <a:pt x="232" y="11689"/>
                  </a:lnTo>
                  <a:cubicBezTo>
                    <a:pt x="163" y="11851"/>
                    <a:pt x="93" y="12014"/>
                    <a:pt x="0" y="12153"/>
                  </a:cubicBezTo>
                  <a:cubicBezTo>
                    <a:pt x="348" y="12941"/>
                    <a:pt x="1437" y="13311"/>
                    <a:pt x="2248" y="13474"/>
                  </a:cubicBezTo>
                  <a:cubicBezTo>
                    <a:pt x="2502" y="13521"/>
                    <a:pt x="2761" y="13547"/>
                    <a:pt x="3019" y="13547"/>
                  </a:cubicBezTo>
                  <a:cubicBezTo>
                    <a:pt x="4010" y="13547"/>
                    <a:pt x="4963" y="13160"/>
                    <a:pt x="5331" y="12129"/>
                  </a:cubicBezTo>
                  <a:cubicBezTo>
                    <a:pt x="5353" y="12063"/>
                    <a:pt x="5396" y="12034"/>
                    <a:pt x="5440" y="12034"/>
                  </a:cubicBezTo>
                  <a:cubicBezTo>
                    <a:pt x="5489" y="12034"/>
                    <a:pt x="5538" y="12069"/>
                    <a:pt x="5562" y="12129"/>
                  </a:cubicBezTo>
                  <a:cubicBezTo>
                    <a:pt x="6087" y="13398"/>
                    <a:pt x="7476" y="13948"/>
                    <a:pt x="8970" y="13948"/>
                  </a:cubicBezTo>
                  <a:cubicBezTo>
                    <a:pt x="11566" y="13948"/>
                    <a:pt x="14477" y="12286"/>
                    <a:pt x="13697" y="9858"/>
                  </a:cubicBezTo>
                  <a:cubicBezTo>
                    <a:pt x="13659" y="9744"/>
                    <a:pt x="13762" y="9661"/>
                    <a:pt x="13864" y="9661"/>
                  </a:cubicBezTo>
                  <a:cubicBezTo>
                    <a:pt x="13886" y="9661"/>
                    <a:pt x="13908" y="9665"/>
                    <a:pt x="13929" y="9673"/>
                  </a:cubicBezTo>
                  <a:cubicBezTo>
                    <a:pt x="13889" y="9633"/>
                    <a:pt x="13918" y="9576"/>
                    <a:pt x="13971" y="9576"/>
                  </a:cubicBezTo>
                  <a:cubicBezTo>
                    <a:pt x="13980" y="9576"/>
                    <a:pt x="13989" y="9577"/>
                    <a:pt x="13998" y="9580"/>
                  </a:cubicBezTo>
                  <a:cubicBezTo>
                    <a:pt x="14205" y="9636"/>
                    <a:pt x="14421" y="9663"/>
                    <a:pt x="14640" y="9663"/>
                  </a:cubicBezTo>
                  <a:cubicBezTo>
                    <a:pt x="15693" y="9663"/>
                    <a:pt x="16793" y="9033"/>
                    <a:pt x="17081" y="7958"/>
                  </a:cubicBezTo>
                  <a:cubicBezTo>
                    <a:pt x="17474" y="6437"/>
                    <a:pt x="15975" y="6077"/>
                    <a:pt x="14706" y="6077"/>
                  </a:cubicBezTo>
                  <a:cubicBezTo>
                    <a:pt x="14332" y="6077"/>
                    <a:pt x="13977" y="6108"/>
                    <a:pt x="13697" y="6150"/>
                  </a:cubicBezTo>
                  <a:cubicBezTo>
                    <a:pt x="13661" y="6207"/>
                    <a:pt x="13610" y="6231"/>
                    <a:pt x="13560" y="6231"/>
                  </a:cubicBezTo>
                  <a:cubicBezTo>
                    <a:pt x="13447" y="6231"/>
                    <a:pt x="13339" y="6109"/>
                    <a:pt x="13419" y="5965"/>
                  </a:cubicBezTo>
                  <a:cubicBezTo>
                    <a:pt x="14508" y="4018"/>
                    <a:pt x="13929" y="1562"/>
                    <a:pt x="11912" y="472"/>
                  </a:cubicBezTo>
                  <a:cubicBezTo>
                    <a:pt x="11340" y="148"/>
                    <a:pt x="10733" y="1"/>
                    <a:pt x="10135" y="1"/>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a:off x="8650661" y="3575169"/>
              <a:ext cx="822247" cy="674124"/>
            </a:xfrm>
            <a:custGeom>
              <a:avLst/>
              <a:gdLst/>
              <a:ahLst/>
              <a:cxnLst/>
              <a:rect l="l" t="t" r="r" b="b"/>
              <a:pathLst>
                <a:path w="17697" h="14509" extrusionOk="0">
                  <a:moveTo>
                    <a:pt x="10291" y="0"/>
                  </a:moveTo>
                  <a:cubicBezTo>
                    <a:pt x="9445" y="0"/>
                    <a:pt x="8611" y="257"/>
                    <a:pt x="7903" y="729"/>
                  </a:cubicBezTo>
                  <a:cubicBezTo>
                    <a:pt x="8042" y="752"/>
                    <a:pt x="8158" y="798"/>
                    <a:pt x="8297" y="845"/>
                  </a:cubicBezTo>
                  <a:cubicBezTo>
                    <a:pt x="8892" y="498"/>
                    <a:pt x="9565" y="304"/>
                    <a:pt x="10251" y="304"/>
                  </a:cubicBezTo>
                  <a:cubicBezTo>
                    <a:pt x="10849" y="304"/>
                    <a:pt x="11456" y="451"/>
                    <a:pt x="12028" y="775"/>
                  </a:cubicBezTo>
                  <a:cubicBezTo>
                    <a:pt x="14045" y="1865"/>
                    <a:pt x="14624" y="4321"/>
                    <a:pt x="13512" y="6268"/>
                  </a:cubicBezTo>
                  <a:cubicBezTo>
                    <a:pt x="13448" y="6412"/>
                    <a:pt x="13561" y="6534"/>
                    <a:pt x="13675" y="6534"/>
                  </a:cubicBezTo>
                  <a:cubicBezTo>
                    <a:pt x="13726" y="6534"/>
                    <a:pt x="13777" y="6510"/>
                    <a:pt x="13813" y="6453"/>
                  </a:cubicBezTo>
                  <a:cubicBezTo>
                    <a:pt x="14093" y="6411"/>
                    <a:pt x="14448" y="6380"/>
                    <a:pt x="14822" y="6380"/>
                  </a:cubicBezTo>
                  <a:cubicBezTo>
                    <a:pt x="16090" y="6380"/>
                    <a:pt x="17585" y="6740"/>
                    <a:pt x="17173" y="8261"/>
                  </a:cubicBezTo>
                  <a:cubicBezTo>
                    <a:pt x="16905" y="9336"/>
                    <a:pt x="15809" y="9966"/>
                    <a:pt x="14755" y="9966"/>
                  </a:cubicBezTo>
                  <a:cubicBezTo>
                    <a:pt x="14537" y="9966"/>
                    <a:pt x="14321" y="9939"/>
                    <a:pt x="14114" y="9883"/>
                  </a:cubicBezTo>
                  <a:cubicBezTo>
                    <a:pt x="14105" y="9880"/>
                    <a:pt x="14096" y="9879"/>
                    <a:pt x="14087" y="9879"/>
                  </a:cubicBezTo>
                  <a:cubicBezTo>
                    <a:pt x="14034" y="9879"/>
                    <a:pt x="14005" y="9936"/>
                    <a:pt x="14045" y="9976"/>
                  </a:cubicBezTo>
                  <a:cubicBezTo>
                    <a:pt x="14024" y="9968"/>
                    <a:pt x="14002" y="9964"/>
                    <a:pt x="13980" y="9964"/>
                  </a:cubicBezTo>
                  <a:cubicBezTo>
                    <a:pt x="13878" y="9964"/>
                    <a:pt x="13775" y="10047"/>
                    <a:pt x="13813" y="10161"/>
                  </a:cubicBezTo>
                  <a:cubicBezTo>
                    <a:pt x="14578" y="12589"/>
                    <a:pt x="11662" y="14251"/>
                    <a:pt x="9069" y="14251"/>
                  </a:cubicBezTo>
                  <a:cubicBezTo>
                    <a:pt x="7579" y="14251"/>
                    <a:pt x="6195" y="13701"/>
                    <a:pt x="5678" y="12432"/>
                  </a:cubicBezTo>
                  <a:cubicBezTo>
                    <a:pt x="5655" y="12374"/>
                    <a:pt x="5603" y="12345"/>
                    <a:pt x="5554" y="12345"/>
                  </a:cubicBezTo>
                  <a:cubicBezTo>
                    <a:pt x="5505" y="12345"/>
                    <a:pt x="5458" y="12374"/>
                    <a:pt x="5447" y="12432"/>
                  </a:cubicBezTo>
                  <a:cubicBezTo>
                    <a:pt x="5084" y="13467"/>
                    <a:pt x="4152" y="13862"/>
                    <a:pt x="3163" y="13862"/>
                  </a:cubicBezTo>
                  <a:cubicBezTo>
                    <a:pt x="2890" y="13862"/>
                    <a:pt x="2612" y="13832"/>
                    <a:pt x="2341" y="13777"/>
                  </a:cubicBezTo>
                  <a:cubicBezTo>
                    <a:pt x="1553" y="13614"/>
                    <a:pt x="464" y="13244"/>
                    <a:pt x="116" y="12456"/>
                  </a:cubicBezTo>
                  <a:cubicBezTo>
                    <a:pt x="70" y="12525"/>
                    <a:pt x="47" y="12571"/>
                    <a:pt x="1" y="12618"/>
                  </a:cubicBezTo>
                  <a:cubicBezTo>
                    <a:pt x="441" y="13475"/>
                    <a:pt x="1762" y="13892"/>
                    <a:pt x="2619" y="14031"/>
                  </a:cubicBezTo>
                  <a:cubicBezTo>
                    <a:pt x="2816" y="14062"/>
                    <a:pt x="3012" y="14077"/>
                    <a:pt x="3205" y="14077"/>
                  </a:cubicBezTo>
                  <a:cubicBezTo>
                    <a:pt x="4199" y="14077"/>
                    <a:pt x="5116" y="13669"/>
                    <a:pt x="5563" y="12757"/>
                  </a:cubicBezTo>
                  <a:cubicBezTo>
                    <a:pt x="6221" y="14024"/>
                    <a:pt x="7662" y="14508"/>
                    <a:pt x="9081" y="14508"/>
                  </a:cubicBezTo>
                  <a:cubicBezTo>
                    <a:pt x="9661" y="14508"/>
                    <a:pt x="10237" y="14427"/>
                    <a:pt x="10754" y="14286"/>
                  </a:cubicBezTo>
                  <a:cubicBezTo>
                    <a:pt x="12538" y="13823"/>
                    <a:pt x="14833" y="12224"/>
                    <a:pt x="14137" y="10092"/>
                  </a:cubicBezTo>
                  <a:cubicBezTo>
                    <a:pt x="14114" y="10045"/>
                    <a:pt x="14091" y="10022"/>
                    <a:pt x="14068" y="9999"/>
                  </a:cubicBezTo>
                  <a:lnTo>
                    <a:pt x="14068" y="9999"/>
                  </a:lnTo>
                  <a:cubicBezTo>
                    <a:pt x="14335" y="10088"/>
                    <a:pt x="14617" y="10131"/>
                    <a:pt x="14899" y="10131"/>
                  </a:cubicBezTo>
                  <a:cubicBezTo>
                    <a:pt x="16157" y="10131"/>
                    <a:pt x="17431" y="9285"/>
                    <a:pt x="17544" y="7960"/>
                  </a:cubicBezTo>
                  <a:cubicBezTo>
                    <a:pt x="17696" y="6477"/>
                    <a:pt x="16149" y="6023"/>
                    <a:pt x="14820" y="6023"/>
                  </a:cubicBezTo>
                  <a:cubicBezTo>
                    <a:pt x="14529" y="6023"/>
                    <a:pt x="14248" y="6045"/>
                    <a:pt x="13998" y="6082"/>
                  </a:cubicBezTo>
                  <a:cubicBezTo>
                    <a:pt x="14949" y="4066"/>
                    <a:pt x="14253" y="1563"/>
                    <a:pt x="12214" y="474"/>
                  </a:cubicBezTo>
                  <a:cubicBezTo>
                    <a:pt x="11600" y="152"/>
                    <a:pt x="10942" y="0"/>
                    <a:pt x="10291" y="0"/>
                  </a:cubicBezTo>
                  <a:close/>
                </a:path>
              </a:pathLst>
            </a:custGeom>
            <a:solidFill>
              <a:srgbClr val="000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29"/>
          <p:cNvSpPr/>
          <p:nvPr/>
        </p:nvSpPr>
        <p:spPr>
          <a:xfrm>
            <a:off x="-482702" y="3143567"/>
            <a:ext cx="973500" cy="1298000"/>
          </a:xfrm>
          <a:prstGeom prst="mathMultiply">
            <a:avLst>
              <a:gd name="adj1" fmla="val 23520"/>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9"/>
          <p:cNvSpPr/>
          <p:nvPr/>
        </p:nvSpPr>
        <p:spPr>
          <a:xfrm>
            <a:off x="7673223" y="1356965"/>
            <a:ext cx="757500" cy="1010000"/>
          </a:xfrm>
          <a:prstGeom prst="diamond">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847"/>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848"/>
        <p:cNvGrpSpPr/>
        <p:nvPr/>
      </p:nvGrpSpPr>
      <p:grpSpPr>
        <a:xfrm>
          <a:off x="0" y="0"/>
          <a:ext cx="0" cy="0"/>
          <a:chOff x="0" y="0"/>
          <a:chExt cx="0" cy="0"/>
        </a:xfrm>
      </p:grpSpPr>
      <p:sp>
        <p:nvSpPr>
          <p:cNvPr id="849" name="Google Shape;849;p32"/>
          <p:cNvSpPr txBox="1">
            <a:spLocks noGrp="1"/>
          </p:cNvSpPr>
          <p:nvPr>
            <p:ph type="title"/>
          </p:nvPr>
        </p:nvSpPr>
        <p:spPr>
          <a:xfrm>
            <a:off x="1048350" y="431800"/>
            <a:ext cx="70473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ru-RU" smtClean="0"/>
              <a:t>Образец заголовка</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4572000" y="2220467"/>
            <a:ext cx="4572000" cy="63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841656" y="4775243"/>
            <a:ext cx="2358221" cy="4119735"/>
          </a:xfrm>
          <a:custGeom>
            <a:avLst/>
            <a:gdLst/>
            <a:ahLst/>
            <a:cxnLst/>
            <a:rect l="l" t="t" r="r" b="b"/>
            <a:pathLst>
              <a:path w="57874" h="75828" extrusionOk="0">
                <a:moveTo>
                  <a:pt x="50535" y="6597"/>
                </a:moveTo>
                <a:lnTo>
                  <a:pt x="50535" y="6597"/>
                </a:lnTo>
                <a:cubicBezTo>
                  <a:pt x="49801" y="7431"/>
                  <a:pt x="49134" y="8331"/>
                  <a:pt x="48300" y="9065"/>
                </a:cubicBezTo>
                <a:cubicBezTo>
                  <a:pt x="47199" y="9999"/>
                  <a:pt x="45798" y="10566"/>
                  <a:pt x="44630" y="11433"/>
                </a:cubicBezTo>
                <a:cubicBezTo>
                  <a:pt x="43897" y="12001"/>
                  <a:pt x="43096" y="12601"/>
                  <a:pt x="42329" y="13268"/>
                </a:cubicBezTo>
                <a:cubicBezTo>
                  <a:pt x="42963" y="12334"/>
                  <a:pt x="43596" y="11400"/>
                  <a:pt x="44497" y="10633"/>
                </a:cubicBezTo>
                <a:cubicBezTo>
                  <a:pt x="45564" y="9732"/>
                  <a:pt x="46832" y="9065"/>
                  <a:pt x="48066" y="8365"/>
                </a:cubicBezTo>
                <a:cubicBezTo>
                  <a:pt x="48466" y="8131"/>
                  <a:pt x="48800" y="7931"/>
                  <a:pt x="49167" y="7697"/>
                </a:cubicBezTo>
                <a:cubicBezTo>
                  <a:pt x="49367" y="7597"/>
                  <a:pt x="50034" y="6997"/>
                  <a:pt x="50535" y="6597"/>
                </a:cubicBezTo>
                <a:close/>
                <a:moveTo>
                  <a:pt x="38893" y="9499"/>
                </a:moveTo>
                <a:cubicBezTo>
                  <a:pt x="38159" y="10766"/>
                  <a:pt x="37292" y="12001"/>
                  <a:pt x="36691" y="13335"/>
                </a:cubicBezTo>
                <a:cubicBezTo>
                  <a:pt x="36791" y="12968"/>
                  <a:pt x="36892" y="12601"/>
                  <a:pt x="36992" y="12234"/>
                </a:cubicBezTo>
                <a:cubicBezTo>
                  <a:pt x="37359" y="11133"/>
                  <a:pt x="38226" y="10366"/>
                  <a:pt x="38893" y="9499"/>
                </a:cubicBezTo>
                <a:close/>
                <a:moveTo>
                  <a:pt x="48533" y="9232"/>
                </a:moveTo>
                <a:cubicBezTo>
                  <a:pt x="46732" y="10933"/>
                  <a:pt x="44530" y="12201"/>
                  <a:pt x="42562" y="13735"/>
                </a:cubicBezTo>
                <a:cubicBezTo>
                  <a:pt x="43563" y="12734"/>
                  <a:pt x="44630" y="11800"/>
                  <a:pt x="45865" y="11000"/>
                </a:cubicBezTo>
                <a:cubicBezTo>
                  <a:pt x="46765" y="10399"/>
                  <a:pt x="47666" y="9866"/>
                  <a:pt x="48533" y="9232"/>
                </a:cubicBezTo>
                <a:close/>
                <a:moveTo>
                  <a:pt x="31421" y="1159"/>
                </a:moveTo>
                <a:cubicBezTo>
                  <a:pt x="31588" y="2761"/>
                  <a:pt x="33422" y="5096"/>
                  <a:pt x="33956" y="6263"/>
                </a:cubicBezTo>
                <a:cubicBezTo>
                  <a:pt x="35124" y="8665"/>
                  <a:pt x="35024" y="11000"/>
                  <a:pt x="34657" y="13502"/>
                </a:cubicBezTo>
                <a:cubicBezTo>
                  <a:pt x="34490" y="12734"/>
                  <a:pt x="34256" y="11967"/>
                  <a:pt x="33956" y="11233"/>
                </a:cubicBezTo>
                <a:cubicBezTo>
                  <a:pt x="33889" y="11033"/>
                  <a:pt x="33823" y="10833"/>
                  <a:pt x="33756" y="10633"/>
                </a:cubicBezTo>
                <a:cubicBezTo>
                  <a:pt x="34123" y="9966"/>
                  <a:pt x="34090" y="8898"/>
                  <a:pt x="34090" y="8231"/>
                </a:cubicBezTo>
                <a:cubicBezTo>
                  <a:pt x="34090" y="8173"/>
                  <a:pt x="34044" y="8137"/>
                  <a:pt x="34007" y="8137"/>
                </a:cubicBezTo>
                <a:cubicBezTo>
                  <a:pt x="33980" y="8137"/>
                  <a:pt x="33956" y="8156"/>
                  <a:pt x="33956" y="8198"/>
                </a:cubicBezTo>
                <a:cubicBezTo>
                  <a:pt x="33856" y="8598"/>
                  <a:pt x="33823" y="8998"/>
                  <a:pt x="33756" y="9399"/>
                </a:cubicBezTo>
                <a:cubicBezTo>
                  <a:pt x="33723" y="9666"/>
                  <a:pt x="33656" y="9932"/>
                  <a:pt x="33556" y="10166"/>
                </a:cubicBezTo>
                <a:cubicBezTo>
                  <a:pt x="33422" y="9832"/>
                  <a:pt x="33289" y="9499"/>
                  <a:pt x="33122" y="9132"/>
                </a:cubicBezTo>
                <a:cubicBezTo>
                  <a:pt x="33289" y="8431"/>
                  <a:pt x="33356" y="7631"/>
                  <a:pt x="33289" y="6930"/>
                </a:cubicBezTo>
                <a:cubicBezTo>
                  <a:pt x="33289" y="6880"/>
                  <a:pt x="33256" y="6855"/>
                  <a:pt x="33218" y="6855"/>
                </a:cubicBezTo>
                <a:cubicBezTo>
                  <a:pt x="33181" y="6855"/>
                  <a:pt x="33139" y="6880"/>
                  <a:pt x="33122" y="6930"/>
                </a:cubicBezTo>
                <a:cubicBezTo>
                  <a:pt x="33055" y="7331"/>
                  <a:pt x="33022" y="7731"/>
                  <a:pt x="32989" y="8164"/>
                </a:cubicBezTo>
                <a:cubicBezTo>
                  <a:pt x="32955" y="8331"/>
                  <a:pt x="32955" y="8498"/>
                  <a:pt x="32922" y="8665"/>
                </a:cubicBezTo>
                <a:cubicBezTo>
                  <a:pt x="32922" y="8631"/>
                  <a:pt x="32889" y="8631"/>
                  <a:pt x="32889" y="8598"/>
                </a:cubicBezTo>
                <a:cubicBezTo>
                  <a:pt x="32455" y="7564"/>
                  <a:pt x="32222" y="6430"/>
                  <a:pt x="31888" y="5329"/>
                </a:cubicBezTo>
                <a:cubicBezTo>
                  <a:pt x="31888" y="5299"/>
                  <a:pt x="31861" y="5283"/>
                  <a:pt x="31831" y="5283"/>
                </a:cubicBezTo>
                <a:cubicBezTo>
                  <a:pt x="31795" y="5283"/>
                  <a:pt x="31755" y="5307"/>
                  <a:pt x="31755" y="5362"/>
                </a:cubicBezTo>
                <a:cubicBezTo>
                  <a:pt x="31921" y="6230"/>
                  <a:pt x="32088" y="7264"/>
                  <a:pt x="32355" y="8265"/>
                </a:cubicBezTo>
                <a:cubicBezTo>
                  <a:pt x="32222" y="8164"/>
                  <a:pt x="32088" y="8064"/>
                  <a:pt x="31955" y="7964"/>
                </a:cubicBezTo>
                <a:cubicBezTo>
                  <a:pt x="31621" y="7664"/>
                  <a:pt x="31388" y="7297"/>
                  <a:pt x="31154" y="6930"/>
                </a:cubicBezTo>
                <a:cubicBezTo>
                  <a:pt x="31145" y="6921"/>
                  <a:pt x="31134" y="6917"/>
                  <a:pt x="31122" y="6917"/>
                </a:cubicBezTo>
                <a:cubicBezTo>
                  <a:pt x="31090" y="6917"/>
                  <a:pt x="31054" y="6948"/>
                  <a:pt x="31054" y="6997"/>
                </a:cubicBezTo>
                <a:cubicBezTo>
                  <a:pt x="31154" y="7397"/>
                  <a:pt x="31388" y="7731"/>
                  <a:pt x="31688" y="8031"/>
                </a:cubicBezTo>
                <a:cubicBezTo>
                  <a:pt x="31888" y="8265"/>
                  <a:pt x="32188" y="8565"/>
                  <a:pt x="32488" y="8665"/>
                </a:cubicBezTo>
                <a:cubicBezTo>
                  <a:pt x="32655" y="9299"/>
                  <a:pt x="32889" y="9932"/>
                  <a:pt x="33189" y="10466"/>
                </a:cubicBezTo>
                <a:cubicBezTo>
                  <a:pt x="33256" y="10600"/>
                  <a:pt x="33289" y="10700"/>
                  <a:pt x="33322" y="10800"/>
                </a:cubicBezTo>
                <a:cubicBezTo>
                  <a:pt x="32655" y="10433"/>
                  <a:pt x="31921" y="10099"/>
                  <a:pt x="31554" y="9399"/>
                </a:cubicBezTo>
                <a:cubicBezTo>
                  <a:pt x="31531" y="9364"/>
                  <a:pt x="31500" y="9349"/>
                  <a:pt x="31470" y="9349"/>
                </a:cubicBezTo>
                <a:cubicBezTo>
                  <a:pt x="31415" y="9349"/>
                  <a:pt x="31366" y="9400"/>
                  <a:pt x="31388" y="9465"/>
                </a:cubicBezTo>
                <a:cubicBezTo>
                  <a:pt x="31788" y="10299"/>
                  <a:pt x="32689" y="10833"/>
                  <a:pt x="33489" y="11267"/>
                </a:cubicBezTo>
                <a:cubicBezTo>
                  <a:pt x="33623" y="11600"/>
                  <a:pt x="33723" y="11967"/>
                  <a:pt x="33856" y="12301"/>
                </a:cubicBezTo>
                <a:cubicBezTo>
                  <a:pt x="33623" y="12201"/>
                  <a:pt x="33422" y="12101"/>
                  <a:pt x="33222" y="12001"/>
                </a:cubicBezTo>
                <a:cubicBezTo>
                  <a:pt x="32989" y="11867"/>
                  <a:pt x="32755" y="11734"/>
                  <a:pt x="32522" y="11634"/>
                </a:cubicBezTo>
                <a:cubicBezTo>
                  <a:pt x="32512" y="11629"/>
                  <a:pt x="32503" y="11627"/>
                  <a:pt x="32494" y="11627"/>
                </a:cubicBezTo>
                <a:cubicBezTo>
                  <a:pt x="32439" y="11627"/>
                  <a:pt x="32398" y="11705"/>
                  <a:pt x="32455" y="11734"/>
                </a:cubicBezTo>
                <a:cubicBezTo>
                  <a:pt x="32889" y="12067"/>
                  <a:pt x="33356" y="12568"/>
                  <a:pt x="33956" y="12601"/>
                </a:cubicBezTo>
                <a:cubicBezTo>
                  <a:pt x="34090" y="13068"/>
                  <a:pt x="34190" y="13535"/>
                  <a:pt x="34290" y="14002"/>
                </a:cubicBezTo>
                <a:cubicBezTo>
                  <a:pt x="33723" y="13402"/>
                  <a:pt x="33022" y="12935"/>
                  <a:pt x="32422" y="12401"/>
                </a:cubicBezTo>
                <a:cubicBezTo>
                  <a:pt x="30887" y="11100"/>
                  <a:pt x="30120" y="9565"/>
                  <a:pt x="30153" y="7531"/>
                </a:cubicBezTo>
                <a:cubicBezTo>
                  <a:pt x="30220" y="5362"/>
                  <a:pt x="31054" y="3294"/>
                  <a:pt x="31421" y="1159"/>
                </a:cubicBezTo>
                <a:close/>
                <a:moveTo>
                  <a:pt x="29981" y="13132"/>
                </a:moveTo>
                <a:cubicBezTo>
                  <a:pt x="29993" y="13132"/>
                  <a:pt x="30006" y="13133"/>
                  <a:pt x="30020" y="13135"/>
                </a:cubicBezTo>
                <a:cubicBezTo>
                  <a:pt x="30187" y="13168"/>
                  <a:pt x="30387" y="13368"/>
                  <a:pt x="30454" y="13568"/>
                </a:cubicBezTo>
                <a:cubicBezTo>
                  <a:pt x="30520" y="13802"/>
                  <a:pt x="30287" y="14002"/>
                  <a:pt x="30020" y="14069"/>
                </a:cubicBezTo>
                <a:cubicBezTo>
                  <a:pt x="29991" y="14075"/>
                  <a:pt x="29964" y="14078"/>
                  <a:pt x="29939" y="14078"/>
                </a:cubicBezTo>
                <a:cubicBezTo>
                  <a:pt x="29695" y="14078"/>
                  <a:pt x="29580" y="13803"/>
                  <a:pt x="29520" y="13502"/>
                </a:cubicBezTo>
                <a:cubicBezTo>
                  <a:pt x="29677" y="13376"/>
                  <a:pt x="29775" y="13132"/>
                  <a:pt x="29981" y="13132"/>
                </a:cubicBezTo>
                <a:close/>
                <a:moveTo>
                  <a:pt x="39093" y="9499"/>
                </a:moveTo>
                <a:lnTo>
                  <a:pt x="39093" y="9499"/>
                </a:lnTo>
                <a:cubicBezTo>
                  <a:pt x="38393" y="11300"/>
                  <a:pt x="37792" y="13035"/>
                  <a:pt x="36525" y="14602"/>
                </a:cubicBezTo>
                <a:cubicBezTo>
                  <a:pt x="36525" y="14602"/>
                  <a:pt x="36525" y="14636"/>
                  <a:pt x="36491" y="14636"/>
                </a:cubicBezTo>
                <a:cubicBezTo>
                  <a:pt x="37225" y="12834"/>
                  <a:pt x="38192" y="11200"/>
                  <a:pt x="39093" y="9499"/>
                </a:cubicBezTo>
                <a:close/>
                <a:moveTo>
                  <a:pt x="39593" y="8998"/>
                </a:moveTo>
                <a:lnTo>
                  <a:pt x="39593" y="8998"/>
                </a:lnTo>
                <a:cubicBezTo>
                  <a:pt x="39794" y="11200"/>
                  <a:pt x="39360" y="13602"/>
                  <a:pt x="37525" y="15003"/>
                </a:cubicBezTo>
                <a:cubicBezTo>
                  <a:pt x="37525" y="15003"/>
                  <a:pt x="37492" y="15036"/>
                  <a:pt x="37492" y="15036"/>
                </a:cubicBezTo>
                <a:cubicBezTo>
                  <a:pt x="38659" y="13502"/>
                  <a:pt x="39227" y="11400"/>
                  <a:pt x="39460" y="9499"/>
                </a:cubicBezTo>
                <a:cubicBezTo>
                  <a:pt x="39493" y="9332"/>
                  <a:pt x="39560" y="9165"/>
                  <a:pt x="39593" y="8998"/>
                </a:cubicBezTo>
                <a:close/>
                <a:moveTo>
                  <a:pt x="50001" y="8431"/>
                </a:moveTo>
                <a:lnTo>
                  <a:pt x="50001" y="8431"/>
                </a:lnTo>
                <a:cubicBezTo>
                  <a:pt x="49334" y="9899"/>
                  <a:pt x="48533" y="11267"/>
                  <a:pt x="47499" y="12501"/>
                </a:cubicBezTo>
                <a:cubicBezTo>
                  <a:pt x="46065" y="14169"/>
                  <a:pt x="44063" y="14969"/>
                  <a:pt x="42095" y="15770"/>
                </a:cubicBezTo>
                <a:cubicBezTo>
                  <a:pt x="45231" y="13835"/>
                  <a:pt x="48200" y="11700"/>
                  <a:pt x="50001" y="8431"/>
                </a:cubicBezTo>
                <a:close/>
                <a:moveTo>
                  <a:pt x="38860" y="11300"/>
                </a:moveTo>
                <a:lnTo>
                  <a:pt x="38860" y="11300"/>
                </a:lnTo>
                <a:cubicBezTo>
                  <a:pt x="38760" y="11700"/>
                  <a:pt x="38659" y="12101"/>
                  <a:pt x="38559" y="12501"/>
                </a:cubicBezTo>
                <a:cubicBezTo>
                  <a:pt x="38092" y="13902"/>
                  <a:pt x="37258" y="14903"/>
                  <a:pt x="36258" y="15870"/>
                </a:cubicBezTo>
                <a:cubicBezTo>
                  <a:pt x="36224" y="15903"/>
                  <a:pt x="36191" y="15903"/>
                  <a:pt x="36158" y="15937"/>
                </a:cubicBezTo>
                <a:cubicBezTo>
                  <a:pt x="36758" y="14969"/>
                  <a:pt x="37459" y="14102"/>
                  <a:pt x="38092" y="13001"/>
                </a:cubicBezTo>
                <a:cubicBezTo>
                  <a:pt x="38393" y="12468"/>
                  <a:pt x="38659" y="11900"/>
                  <a:pt x="38860" y="11300"/>
                </a:cubicBezTo>
                <a:close/>
                <a:moveTo>
                  <a:pt x="9372" y="13802"/>
                </a:moveTo>
                <a:lnTo>
                  <a:pt x="9372" y="13802"/>
                </a:lnTo>
                <a:cubicBezTo>
                  <a:pt x="10072" y="14536"/>
                  <a:pt x="10740" y="15303"/>
                  <a:pt x="11407" y="16037"/>
                </a:cubicBezTo>
                <a:cubicBezTo>
                  <a:pt x="11240" y="15970"/>
                  <a:pt x="11040" y="15903"/>
                  <a:pt x="10906" y="15837"/>
                </a:cubicBezTo>
                <a:cubicBezTo>
                  <a:pt x="10539" y="15636"/>
                  <a:pt x="10239" y="15403"/>
                  <a:pt x="9906" y="15169"/>
                </a:cubicBezTo>
                <a:cubicBezTo>
                  <a:pt x="9906" y="15136"/>
                  <a:pt x="9872" y="15136"/>
                  <a:pt x="9872" y="15136"/>
                </a:cubicBezTo>
                <a:cubicBezTo>
                  <a:pt x="9705" y="14702"/>
                  <a:pt x="9572" y="14235"/>
                  <a:pt x="9372" y="13802"/>
                </a:cubicBezTo>
                <a:close/>
                <a:moveTo>
                  <a:pt x="49901" y="8031"/>
                </a:moveTo>
                <a:cubicBezTo>
                  <a:pt x="48667" y="10099"/>
                  <a:pt x="46999" y="12101"/>
                  <a:pt x="45197" y="13535"/>
                </a:cubicBezTo>
                <a:cubicBezTo>
                  <a:pt x="43730" y="14736"/>
                  <a:pt x="41795" y="15370"/>
                  <a:pt x="40194" y="16437"/>
                </a:cubicBezTo>
                <a:lnTo>
                  <a:pt x="40194" y="16404"/>
                </a:lnTo>
                <a:cubicBezTo>
                  <a:pt x="43329" y="13435"/>
                  <a:pt x="47266" y="11433"/>
                  <a:pt x="49901" y="8031"/>
                </a:cubicBezTo>
                <a:close/>
                <a:moveTo>
                  <a:pt x="9972" y="15436"/>
                </a:moveTo>
                <a:lnTo>
                  <a:pt x="9972" y="15436"/>
                </a:lnTo>
                <a:cubicBezTo>
                  <a:pt x="10139" y="15603"/>
                  <a:pt x="10373" y="15770"/>
                  <a:pt x="10573" y="15870"/>
                </a:cubicBezTo>
                <a:cubicBezTo>
                  <a:pt x="10857" y="16028"/>
                  <a:pt x="11232" y="16306"/>
                  <a:pt x="11554" y="16306"/>
                </a:cubicBezTo>
                <a:cubicBezTo>
                  <a:pt x="11572" y="16306"/>
                  <a:pt x="11590" y="16305"/>
                  <a:pt x="11607" y="16304"/>
                </a:cubicBezTo>
                <a:cubicBezTo>
                  <a:pt x="11774" y="16504"/>
                  <a:pt x="11940" y="16704"/>
                  <a:pt x="12107" y="16904"/>
                </a:cubicBezTo>
                <a:cubicBezTo>
                  <a:pt x="11840" y="16737"/>
                  <a:pt x="11507" y="16671"/>
                  <a:pt x="11207" y="16537"/>
                </a:cubicBezTo>
                <a:cubicBezTo>
                  <a:pt x="10840" y="16404"/>
                  <a:pt x="10473" y="16237"/>
                  <a:pt x="10172" y="16003"/>
                </a:cubicBezTo>
                <a:cubicBezTo>
                  <a:pt x="10106" y="15803"/>
                  <a:pt x="10039" y="15636"/>
                  <a:pt x="9972" y="15436"/>
                </a:cubicBezTo>
                <a:close/>
                <a:moveTo>
                  <a:pt x="10539" y="14536"/>
                </a:moveTo>
                <a:cubicBezTo>
                  <a:pt x="11106" y="14903"/>
                  <a:pt x="11707" y="15236"/>
                  <a:pt x="12274" y="15603"/>
                </a:cubicBezTo>
                <a:cubicBezTo>
                  <a:pt x="12441" y="15937"/>
                  <a:pt x="12541" y="16270"/>
                  <a:pt x="12608" y="16604"/>
                </a:cubicBezTo>
                <a:cubicBezTo>
                  <a:pt x="12641" y="16771"/>
                  <a:pt x="12641" y="16904"/>
                  <a:pt x="12674" y="17071"/>
                </a:cubicBezTo>
                <a:cubicBezTo>
                  <a:pt x="12007" y="16170"/>
                  <a:pt x="11307" y="15336"/>
                  <a:pt x="10539" y="14536"/>
                </a:cubicBezTo>
                <a:close/>
                <a:moveTo>
                  <a:pt x="31057" y="16862"/>
                </a:moveTo>
                <a:cubicBezTo>
                  <a:pt x="31087" y="16862"/>
                  <a:pt x="31120" y="16865"/>
                  <a:pt x="31154" y="16871"/>
                </a:cubicBezTo>
                <a:lnTo>
                  <a:pt x="31187" y="16871"/>
                </a:lnTo>
                <a:cubicBezTo>
                  <a:pt x="31187" y="16871"/>
                  <a:pt x="31154" y="16937"/>
                  <a:pt x="31121" y="17004"/>
                </a:cubicBezTo>
                <a:cubicBezTo>
                  <a:pt x="31054" y="17104"/>
                  <a:pt x="30921" y="17238"/>
                  <a:pt x="30821" y="17304"/>
                </a:cubicBezTo>
                <a:cubicBezTo>
                  <a:pt x="30821" y="17271"/>
                  <a:pt x="30787" y="17238"/>
                  <a:pt x="30754" y="17238"/>
                </a:cubicBezTo>
                <a:cubicBezTo>
                  <a:pt x="30720" y="17171"/>
                  <a:pt x="30720" y="17104"/>
                  <a:pt x="30720" y="17037"/>
                </a:cubicBezTo>
                <a:cubicBezTo>
                  <a:pt x="30803" y="16927"/>
                  <a:pt x="30909" y="16862"/>
                  <a:pt x="31057" y="16862"/>
                </a:cubicBezTo>
                <a:close/>
                <a:moveTo>
                  <a:pt x="21481" y="8431"/>
                </a:moveTo>
                <a:cubicBezTo>
                  <a:pt x="22381" y="10700"/>
                  <a:pt x="22248" y="13368"/>
                  <a:pt x="21247" y="15636"/>
                </a:cubicBezTo>
                <a:cubicBezTo>
                  <a:pt x="20947" y="16304"/>
                  <a:pt x="20513" y="16904"/>
                  <a:pt x="20046" y="17471"/>
                </a:cubicBezTo>
                <a:cubicBezTo>
                  <a:pt x="21247" y="14636"/>
                  <a:pt x="21814" y="11433"/>
                  <a:pt x="21481" y="8431"/>
                </a:cubicBezTo>
                <a:close/>
                <a:moveTo>
                  <a:pt x="21271" y="8947"/>
                </a:moveTo>
                <a:lnTo>
                  <a:pt x="21271" y="8947"/>
                </a:lnTo>
                <a:cubicBezTo>
                  <a:pt x="21352" y="10468"/>
                  <a:pt x="21267" y="11947"/>
                  <a:pt x="20947" y="13468"/>
                </a:cubicBezTo>
                <a:cubicBezTo>
                  <a:pt x="20669" y="14883"/>
                  <a:pt x="20115" y="16206"/>
                  <a:pt x="19629" y="17552"/>
                </a:cubicBezTo>
                <a:lnTo>
                  <a:pt x="19629" y="17552"/>
                </a:lnTo>
                <a:cubicBezTo>
                  <a:pt x="20587" y="14795"/>
                  <a:pt x="21364" y="11801"/>
                  <a:pt x="21271" y="8947"/>
                </a:cubicBezTo>
                <a:close/>
                <a:moveTo>
                  <a:pt x="10273" y="16270"/>
                </a:moveTo>
                <a:lnTo>
                  <a:pt x="10273" y="16270"/>
                </a:lnTo>
                <a:cubicBezTo>
                  <a:pt x="10439" y="16404"/>
                  <a:pt x="10639" y="16504"/>
                  <a:pt x="10840" y="16604"/>
                </a:cubicBezTo>
                <a:cubicBezTo>
                  <a:pt x="11207" y="16771"/>
                  <a:pt x="11674" y="17004"/>
                  <a:pt x="12107" y="17037"/>
                </a:cubicBezTo>
                <a:cubicBezTo>
                  <a:pt x="12141" y="17037"/>
                  <a:pt x="12174" y="17037"/>
                  <a:pt x="12174" y="17004"/>
                </a:cubicBezTo>
                <a:cubicBezTo>
                  <a:pt x="12407" y="17304"/>
                  <a:pt x="12641" y="17605"/>
                  <a:pt x="12874" y="17905"/>
                </a:cubicBezTo>
                <a:cubicBezTo>
                  <a:pt x="12608" y="17871"/>
                  <a:pt x="12307" y="17838"/>
                  <a:pt x="12007" y="17805"/>
                </a:cubicBezTo>
                <a:cubicBezTo>
                  <a:pt x="11640" y="17705"/>
                  <a:pt x="11273" y="17605"/>
                  <a:pt x="10906" y="17471"/>
                </a:cubicBezTo>
                <a:cubicBezTo>
                  <a:pt x="10639" y="17104"/>
                  <a:pt x="10439" y="16671"/>
                  <a:pt x="10273" y="16270"/>
                </a:cubicBezTo>
                <a:close/>
                <a:moveTo>
                  <a:pt x="12608" y="15837"/>
                </a:moveTo>
                <a:lnTo>
                  <a:pt x="12608" y="15837"/>
                </a:lnTo>
                <a:cubicBezTo>
                  <a:pt x="12774" y="15970"/>
                  <a:pt x="12941" y="16070"/>
                  <a:pt x="13108" y="16204"/>
                </a:cubicBezTo>
                <a:cubicBezTo>
                  <a:pt x="13175" y="16570"/>
                  <a:pt x="13241" y="16904"/>
                  <a:pt x="13308" y="17271"/>
                </a:cubicBezTo>
                <a:cubicBezTo>
                  <a:pt x="13341" y="17504"/>
                  <a:pt x="13341" y="17805"/>
                  <a:pt x="13408" y="18072"/>
                </a:cubicBezTo>
                <a:cubicBezTo>
                  <a:pt x="13241" y="17871"/>
                  <a:pt x="13108" y="17638"/>
                  <a:pt x="12941" y="17438"/>
                </a:cubicBezTo>
                <a:cubicBezTo>
                  <a:pt x="12941" y="17371"/>
                  <a:pt x="12941" y="17304"/>
                  <a:pt x="12908" y="17238"/>
                </a:cubicBezTo>
                <a:cubicBezTo>
                  <a:pt x="12908" y="16971"/>
                  <a:pt x="12841" y="16704"/>
                  <a:pt x="12808" y="16470"/>
                </a:cubicBezTo>
                <a:cubicBezTo>
                  <a:pt x="12774" y="16270"/>
                  <a:pt x="12708" y="16037"/>
                  <a:pt x="12608" y="15837"/>
                </a:cubicBezTo>
                <a:close/>
                <a:moveTo>
                  <a:pt x="11073" y="17738"/>
                </a:moveTo>
                <a:lnTo>
                  <a:pt x="11073" y="17738"/>
                </a:lnTo>
                <a:cubicBezTo>
                  <a:pt x="11553" y="17951"/>
                  <a:pt x="12119" y="18101"/>
                  <a:pt x="12634" y="18101"/>
                </a:cubicBezTo>
                <a:cubicBezTo>
                  <a:pt x="12762" y="18101"/>
                  <a:pt x="12888" y="18092"/>
                  <a:pt x="13008" y="18072"/>
                </a:cubicBezTo>
                <a:lnTo>
                  <a:pt x="13208" y="18305"/>
                </a:lnTo>
                <a:cubicBezTo>
                  <a:pt x="12941" y="18305"/>
                  <a:pt x="12708" y="18372"/>
                  <a:pt x="12441" y="18372"/>
                </a:cubicBezTo>
                <a:cubicBezTo>
                  <a:pt x="12141" y="18372"/>
                  <a:pt x="11807" y="18305"/>
                  <a:pt x="11507" y="18205"/>
                </a:cubicBezTo>
                <a:cubicBezTo>
                  <a:pt x="11407" y="18138"/>
                  <a:pt x="11340" y="18038"/>
                  <a:pt x="11240" y="17938"/>
                </a:cubicBezTo>
                <a:cubicBezTo>
                  <a:pt x="11173" y="17871"/>
                  <a:pt x="11140" y="17805"/>
                  <a:pt x="11073" y="17738"/>
                </a:cubicBezTo>
                <a:close/>
                <a:moveTo>
                  <a:pt x="19460" y="18031"/>
                </a:moveTo>
                <a:cubicBezTo>
                  <a:pt x="19421" y="18144"/>
                  <a:pt x="19383" y="18258"/>
                  <a:pt x="19346" y="18372"/>
                </a:cubicBezTo>
                <a:cubicBezTo>
                  <a:pt x="19346" y="18405"/>
                  <a:pt x="19312" y="18438"/>
                  <a:pt x="19312" y="18438"/>
                </a:cubicBezTo>
                <a:cubicBezTo>
                  <a:pt x="19362" y="18303"/>
                  <a:pt x="19411" y="18167"/>
                  <a:pt x="19460" y="18031"/>
                </a:cubicBezTo>
                <a:close/>
                <a:moveTo>
                  <a:pt x="20480" y="8965"/>
                </a:moveTo>
                <a:lnTo>
                  <a:pt x="20480" y="8965"/>
                </a:lnTo>
                <a:cubicBezTo>
                  <a:pt x="19946" y="10900"/>
                  <a:pt x="18845" y="12734"/>
                  <a:pt x="18345" y="14702"/>
                </a:cubicBezTo>
                <a:cubicBezTo>
                  <a:pt x="18011" y="15937"/>
                  <a:pt x="17911" y="17271"/>
                  <a:pt x="18078" y="18539"/>
                </a:cubicBezTo>
                <a:cubicBezTo>
                  <a:pt x="17678" y="17371"/>
                  <a:pt x="17177" y="16204"/>
                  <a:pt x="17211" y="14969"/>
                </a:cubicBezTo>
                <a:cubicBezTo>
                  <a:pt x="17311" y="13101"/>
                  <a:pt x="18645" y="11367"/>
                  <a:pt x="19713" y="9966"/>
                </a:cubicBezTo>
                <a:cubicBezTo>
                  <a:pt x="20013" y="9599"/>
                  <a:pt x="20280" y="9299"/>
                  <a:pt x="20480" y="8965"/>
                </a:cubicBezTo>
                <a:close/>
                <a:moveTo>
                  <a:pt x="20813" y="8798"/>
                </a:moveTo>
                <a:cubicBezTo>
                  <a:pt x="20580" y="10733"/>
                  <a:pt x="20080" y="12634"/>
                  <a:pt x="19479" y="14536"/>
                </a:cubicBezTo>
                <a:cubicBezTo>
                  <a:pt x="19045" y="15937"/>
                  <a:pt x="18612" y="17338"/>
                  <a:pt x="18478" y="18772"/>
                </a:cubicBezTo>
                <a:cubicBezTo>
                  <a:pt x="18278" y="16804"/>
                  <a:pt x="18545" y="14936"/>
                  <a:pt x="19212" y="12968"/>
                </a:cubicBezTo>
                <a:cubicBezTo>
                  <a:pt x="19679" y="11500"/>
                  <a:pt x="20480" y="10233"/>
                  <a:pt x="20813" y="8798"/>
                </a:cubicBezTo>
                <a:close/>
                <a:moveTo>
                  <a:pt x="13308" y="18472"/>
                </a:moveTo>
                <a:cubicBezTo>
                  <a:pt x="13542" y="18739"/>
                  <a:pt x="13742" y="19006"/>
                  <a:pt x="13942" y="19306"/>
                </a:cubicBezTo>
                <a:cubicBezTo>
                  <a:pt x="13975" y="19339"/>
                  <a:pt x="14009" y="19339"/>
                  <a:pt x="14009" y="19372"/>
                </a:cubicBezTo>
                <a:cubicBezTo>
                  <a:pt x="13775" y="19372"/>
                  <a:pt x="13542" y="19439"/>
                  <a:pt x="13308" y="19439"/>
                </a:cubicBezTo>
                <a:cubicBezTo>
                  <a:pt x="13108" y="19406"/>
                  <a:pt x="12874" y="19372"/>
                  <a:pt x="12674" y="19272"/>
                </a:cubicBezTo>
                <a:cubicBezTo>
                  <a:pt x="12374" y="19039"/>
                  <a:pt x="12074" y="18772"/>
                  <a:pt x="11774" y="18505"/>
                </a:cubicBezTo>
                <a:lnTo>
                  <a:pt x="11774" y="18505"/>
                </a:lnTo>
                <a:cubicBezTo>
                  <a:pt x="11940" y="18539"/>
                  <a:pt x="12107" y="18572"/>
                  <a:pt x="12307" y="18605"/>
                </a:cubicBezTo>
                <a:cubicBezTo>
                  <a:pt x="12393" y="18605"/>
                  <a:pt x="12490" y="18608"/>
                  <a:pt x="12590" y="18608"/>
                </a:cubicBezTo>
                <a:cubicBezTo>
                  <a:pt x="12842" y="18608"/>
                  <a:pt x="13117" y="18591"/>
                  <a:pt x="13308" y="18472"/>
                </a:cubicBezTo>
                <a:close/>
                <a:moveTo>
                  <a:pt x="13341" y="16470"/>
                </a:moveTo>
                <a:lnTo>
                  <a:pt x="13341" y="16470"/>
                </a:lnTo>
                <a:cubicBezTo>
                  <a:pt x="13441" y="16537"/>
                  <a:pt x="13542" y="16637"/>
                  <a:pt x="13642" y="16737"/>
                </a:cubicBezTo>
                <a:cubicBezTo>
                  <a:pt x="13842" y="16937"/>
                  <a:pt x="14009" y="17138"/>
                  <a:pt x="14175" y="17371"/>
                </a:cubicBezTo>
                <a:cubicBezTo>
                  <a:pt x="14309" y="18038"/>
                  <a:pt x="14375" y="18739"/>
                  <a:pt x="14409" y="19439"/>
                </a:cubicBezTo>
                <a:cubicBezTo>
                  <a:pt x="14142" y="19106"/>
                  <a:pt x="13875" y="18739"/>
                  <a:pt x="13642" y="18372"/>
                </a:cubicBezTo>
                <a:cubicBezTo>
                  <a:pt x="13675" y="18005"/>
                  <a:pt x="13542" y="17504"/>
                  <a:pt x="13475" y="17138"/>
                </a:cubicBezTo>
                <a:cubicBezTo>
                  <a:pt x="13441" y="16904"/>
                  <a:pt x="13408" y="16671"/>
                  <a:pt x="13341" y="16470"/>
                </a:cubicBezTo>
                <a:close/>
                <a:moveTo>
                  <a:pt x="20980" y="9599"/>
                </a:moveTo>
                <a:lnTo>
                  <a:pt x="20980" y="9599"/>
                </a:lnTo>
                <a:cubicBezTo>
                  <a:pt x="20880" y="11133"/>
                  <a:pt x="20647" y="12634"/>
                  <a:pt x="20246" y="14169"/>
                </a:cubicBezTo>
                <a:cubicBezTo>
                  <a:pt x="19779" y="15937"/>
                  <a:pt x="19079" y="17671"/>
                  <a:pt x="18679" y="19473"/>
                </a:cubicBezTo>
                <a:cubicBezTo>
                  <a:pt x="18679" y="19503"/>
                  <a:pt x="18651" y="19533"/>
                  <a:pt x="18646" y="19563"/>
                </a:cubicBezTo>
                <a:lnTo>
                  <a:pt x="18646" y="19563"/>
                </a:lnTo>
                <a:cubicBezTo>
                  <a:pt x="18948" y="16131"/>
                  <a:pt x="20447" y="12965"/>
                  <a:pt x="20980" y="9599"/>
                </a:cubicBezTo>
                <a:close/>
                <a:moveTo>
                  <a:pt x="32242" y="18537"/>
                </a:moveTo>
                <a:cubicBezTo>
                  <a:pt x="32257" y="18537"/>
                  <a:pt x="32272" y="18537"/>
                  <a:pt x="32288" y="18539"/>
                </a:cubicBezTo>
                <a:cubicBezTo>
                  <a:pt x="32689" y="18539"/>
                  <a:pt x="32689" y="19006"/>
                  <a:pt x="32522" y="19272"/>
                </a:cubicBezTo>
                <a:cubicBezTo>
                  <a:pt x="32455" y="19406"/>
                  <a:pt x="32355" y="19539"/>
                  <a:pt x="32188" y="19573"/>
                </a:cubicBezTo>
                <a:cubicBezTo>
                  <a:pt x="32161" y="19582"/>
                  <a:pt x="32134" y="19586"/>
                  <a:pt x="32107" y="19586"/>
                </a:cubicBezTo>
                <a:cubicBezTo>
                  <a:pt x="31942" y="19586"/>
                  <a:pt x="31798" y="19425"/>
                  <a:pt x="31654" y="19339"/>
                </a:cubicBezTo>
                <a:lnTo>
                  <a:pt x="31621" y="19339"/>
                </a:lnTo>
                <a:cubicBezTo>
                  <a:pt x="31589" y="18953"/>
                  <a:pt x="31836" y="18537"/>
                  <a:pt x="32242" y="18537"/>
                </a:cubicBezTo>
                <a:close/>
                <a:moveTo>
                  <a:pt x="29553" y="19506"/>
                </a:moveTo>
                <a:cubicBezTo>
                  <a:pt x="29581" y="19534"/>
                  <a:pt x="29585" y="19538"/>
                  <a:pt x="29605" y="19539"/>
                </a:cubicBezTo>
                <a:lnTo>
                  <a:pt x="29605" y="19539"/>
                </a:lnTo>
                <a:cubicBezTo>
                  <a:pt x="29623" y="19554"/>
                  <a:pt x="29667" y="19586"/>
                  <a:pt x="29686" y="19606"/>
                </a:cubicBezTo>
                <a:cubicBezTo>
                  <a:pt x="29686" y="19606"/>
                  <a:pt x="29720" y="19639"/>
                  <a:pt x="29753" y="19673"/>
                </a:cubicBezTo>
                <a:cubicBezTo>
                  <a:pt x="29753" y="19706"/>
                  <a:pt x="29820" y="19806"/>
                  <a:pt x="29820" y="19839"/>
                </a:cubicBezTo>
                <a:cubicBezTo>
                  <a:pt x="29820" y="19906"/>
                  <a:pt x="29820" y="19873"/>
                  <a:pt x="29820" y="19906"/>
                </a:cubicBezTo>
                <a:cubicBezTo>
                  <a:pt x="29820" y="19906"/>
                  <a:pt x="29786" y="19973"/>
                  <a:pt x="29820" y="19973"/>
                </a:cubicBezTo>
                <a:cubicBezTo>
                  <a:pt x="29786" y="20006"/>
                  <a:pt x="29753" y="20040"/>
                  <a:pt x="29653" y="20040"/>
                </a:cubicBezTo>
                <a:lnTo>
                  <a:pt x="29620" y="20040"/>
                </a:lnTo>
                <a:cubicBezTo>
                  <a:pt x="29573" y="20016"/>
                  <a:pt x="29525" y="19992"/>
                  <a:pt x="29490" y="19992"/>
                </a:cubicBezTo>
                <a:cubicBezTo>
                  <a:pt x="29475" y="19992"/>
                  <a:pt x="29463" y="19996"/>
                  <a:pt x="29453" y="20006"/>
                </a:cubicBezTo>
                <a:cubicBezTo>
                  <a:pt x="29386" y="19973"/>
                  <a:pt x="29319" y="19906"/>
                  <a:pt x="29253" y="19839"/>
                </a:cubicBezTo>
                <a:cubicBezTo>
                  <a:pt x="29319" y="19806"/>
                  <a:pt x="29353" y="19739"/>
                  <a:pt x="29386" y="19673"/>
                </a:cubicBezTo>
                <a:cubicBezTo>
                  <a:pt x="29386" y="19606"/>
                  <a:pt x="29420" y="19573"/>
                  <a:pt x="29453" y="19539"/>
                </a:cubicBezTo>
                <a:cubicBezTo>
                  <a:pt x="29453" y="19539"/>
                  <a:pt x="29486" y="19539"/>
                  <a:pt x="29520" y="19506"/>
                </a:cubicBezTo>
                <a:close/>
                <a:moveTo>
                  <a:pt x="51466" y="13421"/>
                </a:moveTo>
                <a:cubicBezTo>
                  <a:pt x="51504" y="13421"/>
                  <a:pt x="51472" y="13549"/>
                  <a:pt x="51335" y="13902"/>
                </a:cubicBezTo>
                <a:cubicBezTo>
                  <a:pt x="50835" y="15236"/>
                  <a:pt x="50334" y="16537"/>
                  <a:pt x="49567" y="17771"/>
                </a:cubicBezTo>
                <a:cubicBezTo>
                  <a:pt x="48867" y="18805"/>
                  <a:pt x="47899" y="19439"/>
                  <a:pt x="46899" y="20040"/>
                </a:cubicBezTo>
                <a:cubicBezTo>
                  <a:pt x="47366" y="19639"/>
                  <a:pt x="47799" y="19206"/>
                  <a:pt x="48166" y="18739"/>
                </a:cubicBezTo>
                <a:cubicBezTo>
                  <a:pt x="48289" y="18567"/>
                  <a:pt x="48142" y="18396"/>
                  <a:pt x="47976" y="18396"/>
                </a:cubicBezTo>
                <a:cubicBezTo>
                  <a:pt x="47915" y="18396"/>
                  <a:pt x="47853" y="18419"/>
                  <a:pt x="47799" y="18472"/>
                </a:cubicBezTo>
                <a:cubicBezTo>
                  <a:pt x="47599" y="18705"/>
                  <a:pt x="47366" y="18905"/>
                  <a:pt x="47166" y="19139"/>
                </a:cubicBezTo>
                <a:cubicBezTo>
                  <a:pt x="47199" y="19039"/>
                  <a:pt x="47199" y="18939"/>
                  <a:pt x="47232" y="18772"/>
                </a:cubicBezTo>
                <a:cubicBezTo>
                  <a:pt x="47432" y="17371"/>
                  <a:pt x="47866" y="16470"/>
                  <a:pt x="48933" y="15503"/>
                </a:cubicBezTo>
                <a:cubicBezTo>
                  <a:pt x="49501" y="15003"/>
                  <a:pt x="50134" y="14569"/>
                  <a:pt x="50735" y="14135"/>
                </a:cubicBezTo>
                <a:cubicBezTo>
                  <a:pt x="51064" y="13894"/>
                  <a:pt x="51393" y="13421"/>
                  <a:pt x="51466" y="13421"/>
                </a:cubicBezTo>
                <a:close/>
                <a:moveTo>
                  <a:pt x="39060" y="20407"/>
                </a:moveTo>
                <a:cubicBezTo>
                  <a:pt x="39060" y="20407"/>
                  <a:pt x="39093" y="20440"/>
                  <a:pt x="39093" y="20440"/>
                </a:cubicBezTo>
                <a:cubicBezTo>
                  <a:pt x="39126" y="20440"/>
                  <a:pt x="39126" y="20440"/>
                  <a:pt x="39160" y="20473"/>
                </a:cubicBezTo>
                <a:cubicBezTo>
                  <a:pt x="39227" y="20507"/>
                  <a:pt x="39260" y="20540"/>
                  <a:pt x="39260" y="20540"/>
                </a:cubicBezTo>
                <a:cubicBezTo>
                  <a:pt x="39260" y="20540"/>
                  <a:pt x="39293" y="20607"/>
                  <a:pt x="39293" y="20607"/>
                </a:cubicBezTo>
                <a:cubicBezTo>
                  <a:pt x="39327" y="20640"/>
                  <a:pt x="39327" y="20640"/>
                  <a:pt x="39327" y="20673"/>
                </a:cubicBezTo>
                <a:cubicBezTo>
                  <a:pt x="39327" y="20707"/>
                  <a:pt x="39293" y="20707"/>
                  <a:pt x="39293" y="20707"/>
                </a:cubicBezTo>
                <a:cubicBezTo>
                  <a:pt x="39293" y="20707"/>
                  <a:pt x="39293" y="20740"/>
                  <a:pt x="39260" y="20740"/>
                </a:cubicBezTo>
                <a:cubicBezTo>
                  <a:pt x="39233" y="20795"/>
                  <a:pt x="39094" y="20849"/>
                  <a:pt x="38990" y="20849"/>
                </a:cubicBezTo>
                <a:cubicBezTo>
                  <a:pt x="38966" y="20849"/>
                  <a:pt x="38945" y="20846"/>
                  <a:pt x="38926" y="20840"/>
                </a:cubicBezTo>
                <a:cubicBezTo>
                  <a:pt x="38826" y="20807"/>
                  <a:pt x="38793" y="20640"/>
                  <a:pt x="38826" y="20507"/>
                </a:cubicBezTo>
                <a:cubicBezTo>
                  <a:pt x="38860" y="20473"/>
                  <a:pt x="38860" y="20473"/>
                  <a:pt x="38893" y="20440"/>
                </a:cubicBezTo>
                <a:cubicBezTo>
                  <a:pt x="38893" y="20440"/>
                  <a:pt x="38960" y="20407"/>
                  <a:pt x="38926" y="20407"/>
                </a:cubicBezTo>
                <a:close/>
                <a:moveTo>
                  <a:pt x="14442" y="17771"/>
                </a:moveTo>
                <a:lnTo>
                  <a:pt x="14442" y="17771"/>
                </a:lnTo>
                <a:cubicBezTo>
                  <a:pt x="14776" y="18338"/>
                  <a:pt x="15076" y="18905"/>
                  <a:pt x="15343" y="19506"/>
                </a:cubicBezTo>
                <a:cubicBezTo>
                  <a:pt x="15510" y="19906"/>
                  <a:pt x="15643" y="20673"/>
                  <a:pt x="15810" y="21274"/>
                </a:cubicBezTo>
                <a:cubicBezTo>
                  <a:pt x="15376" y="20740"/>
                  <a:pt x="14976" y="20206"/>
                  <a:pt x="14576" y="19673"/>
                </a:cubicBezTo>
                <a:cubicBezTo>
                  <a:pt x="14576" y="19673"/>
                  <a:pt x="14576" y="19639"/>
                  <a:pt x="14542" y="19639"/>
                </a:cubicBezTo>
                <a:cubicBezTo>
                  <a:pt x="14576" y="19639"/>
                  <a:pt x="14576" y="19606"/>
                  <a:pt x="14576" y="19573"/>
                </a:cubicBezTo>
                <a:cubicBezTo>
                  <a:pt x="14642" y="19006"/>
                  <a:pt x="14576" y="18372"/>
                  <a:pt x="14442" y="17771"/>
                </a:cubicBezTo>
                <a:close/>
                <a:moveTo>
                  <a:pt x="14075" y="19506"/>
                </a:moveTo>
                <a:cubicBezTo>
                  <a:pt x="14576" y="20140"/>
                  <a:pt x="15043" y="20807"/>
                  <a:pt x="15476" y="21474"/>
                </a:cubicBezTo>
                <a:cubicBezTo>
                  <a:pt x="14709" y="20807"/>
                  <a:pt x="13875" y="20240"/>
                  <a:pt x="13075" y="19606"/>
                </a:cubicBezTo>
                <a:cubicBezTo>
                  <a:pt x="13141" y="19606"/>
                  <a:pt x="13208" y="19639"/>
                  <a:pt x="13275" y="19639"/>
                </a:cubicBezTo>
                <a:cubicBezTo>
                  <a:pt x="13347" y="19650"/>
                  <a:pt x="13432" y="19657"/>
                  <a:pt x="13521" y="19657"/>
                </a:cubicBezTo>
                <a:cubicBezTo>
                  <a:pt x="13719" y="19657"/>
                  <a:pt x="13937" y="19621"/>
                  <a:pt x="14075" y="19506"/>
                </a:cubicBezTo>
                <a:close/>
                <a:moveTo>
                  <a:pt x="43396" y="17438"/>
                </a:moveTo>
                <a:cubicBezTo>
                  <a:pt x="43396" y="18338"/>
                  <a:pt x="43496" y="19239"/>
                  <a:pt x="43229" y="20140"/>
                </a:cubicBezTo>
                <a:cubicBezTo>
                  <a:pt x="43029" y="20807"/>
                  <a:pt x="42462" y="21140"/>
                  <a:pt x="41895" y="21474"/>
                </a:cubicBezTo>
                <a:cubicBezTo>
                  <a:pt x="42095" y="21174"/>
                  <a:pt x="42229" y="20840"/>
                  <a:pt x="42329" y="20507"/>
                </a:cubicBezTo>
                <a:cubicBezTo>
                  <a:pt x="42329" y="20464"/>
                  <a:pt x="42289" y="20422"/>
                  <a:pt x="42251" y="20422"/>
                </a:cubicBezTo>
                <a:cubicBezTo>
                  <a:pt x="42229" y="20422"/>
                  <a:pt x="42208" y="20436"/>
                  <a:pt x="42195" y="20473"/>
                </a:cubicBezTo>
                <a:cubicBezTo>
                  <a:pt x="41962" y="20907"/>
                  <a:pt x="41728" y="21341"/>
                  <a:pt x="41461" y="21707"/>
                </a:cubicBezTo>
                <a:cubicBezTo>
                  <a:pt x="41528" y="21274"/>
                  <a:pt x="41461" y="20807"/>
                  <a:pt x="41495" y="20340"/>
                </a:cubicBezTo>
                <a:cubicBezTo>
                  <a:pt x="41562" y="19206"/>
                  <a:pt x="42562" y="18172"/>
                  <a:pt x="43396" y="17438"/>
                </a:cubicBezTo>
                <a:close/>
                <a:moveTo>
                  <a:pt x="27292" y="21511"/>
                </a:moveTo>
                <a:cubicBezTo>
                  <a:pt x="27344" y="21511"/>
                  <a:pt x="27407" y="21530"/>
                  <a:pt x="27485" y="21574"/>
                </a:cubicBezTo>
                <a:cubicBezTo>
                  <a:pt x="27485" y="21574"/>
                  <a:pt x="27518" y="21607"/>
                  <a:pt x="27518" y="21607"/>
                </a:cubicBezTo>
                <a:cubicBezTo>
                  <a:pt x="27518" y="21607"/>
                  <a:pt x="27518" y="21641"/>
                  <a:pt x="27518" y="21641"/>
                </a:cubicBezTo>
                <a:cubicBezTo>
                  <a:pt x="27518" y="21674"/>
                  <a:pt x="27485" y="21741"/>
                  <a:pt x="27451" y="21808"/>
                </a:cubicBezTo>
                <a:cubicBezTo>
                  <a:pt x="27418" y="21874"/>
                  <a:pt x="27385" y="21908"/>
                  <a:pt x="27285" y="21974"/>
                </a:cubicBezTo>
                <a:cubicBezTo>
                  <a:pt x="27285" y="21974"/>
                  <a:pt x="27251" y="21974"/>
                  <a:pt x="27218" y="22008"/>
                </a:cubicBezTo>
                <a:lnTo>
                  <a:pt x="27185" y="22008"/>
                </a:lnTo>
                <a:cubicBezTo>
                  <a:pt x="27218" y="22008"/>
                  <a:pt x="27185" y="22008"/>
                  <a:pt x="27185" y="21941"/>
                </a:cubicBezTo>
                <a:cubicBezTo>
                  <a:pt x="27151" y="21841"/>
                  <a:pt x="27151" y="21774"/>
                  <a:pt x="27085" y="21674"/>
                </a:cubicBezTo>
                <a:cubicBezTo>
                  <a:pt x="27129" y="21585"/>
                  <a:pt x="27188" y="21511"/>
                  <a:pt x="27292" y="21511"/>
                </a:cubicBezTo>
                <a:close/>
                <a:moveTo>
                  <a:pt x="52250" y="19164"/>
                </a:moveTo>
                <a:cubicBezTo>
                  <a:pt x="52669" y="19164"/>
                  <a:pt x="53116" y="19236"/>
                  <a:pt x="53603" y="19406"/>
                </a:cubicBezTo>
                <a:cubicBezTo>
                  <a:pt x="54604" y="19739"/>
                  <a:pt x="55405" y="20540"/>
                  <a:pt x="56339" y="21040"/>
                </a:cubicBezTo>
                <a:cubicBezTo>
                  <a:pt x="57440" y="21674"/>
                  <a:pt x="55805" y="22074"/>
                  <a:pt x="55138" y="22341"/>
                </a:cubicBezTo>
                <a:cubicBezTo>
                  <a:pt x="54554" y="22555"/>
                  <a:pt x="53992" y="22642"/>
                  <a:pt x="53445" y="22642"/>
                </a:cubicBezTo>
                <a:cubicBezTo>
                  <a:pt x="51521" y="22642"/>
                  <a:pt x="49784" y="21571"/>
                  <a:pt x="47966" y="21207"/>
                </a:cubicBezTo>
                <a:cubicBezTo>
                  <a:pt x="48333" y="21140"/>
                  <a:pt x="48700" y="21140"/>
                  <a:pt x="49067" y="21107"/>
                </a:cubicBezTo>
                <a:cubicBezTo>
                  <a:pt x="49601" y="21140"/>
                  <a:pt x="50168" y="21174"/>
                  <a:pt x="50735" y="21174"/>
                </a:cubicBezTo>
                <a:cubicBezTo>
                  <a:pt x="50735" y="21207"/>
                  <a:pt x="50768" y="21240"/>
                  <a:pt x="50801" y="21240"/>
                </a:cubicBezTo>
                <a:cubicBezTo>
                  <a:pt x="51402" y="21574"/>
                  <a:pt x="52036" y="21774"/>
                  <a:pt x="52703" y="21941"/>
                </a:cubicBezTo>
                <a:cubicBezTo>
                  <a:pt x="52770" y="21941"/>
                  <a:pt x="52803" y="21841"/>
                  <a:pt x="52736" y="21808"/>
                </a:cubicBezTo>
                <a:cubicBezTo>
                  <a:pt x="52236" y="21707"/>
                  <a:pt x="51735" y="21474"/>
                  <a:pt x="51268" y="21207"/>
                </a:cubicBezTo>
                <a:lnTo>
                  <a:pt x="51268" y="21207"/>
                </a:lnTo>
                <a:cubicBezTo>
                  <a:pt x="51369" y="21240"/>
                  <a:pt x="51435" y="21240"/>
                  <a:pt x="51535" y="21240"/>
                </a:cubicBezTo>
                <a:cubicBezTo>
                  <a:pt x="51802" y="21274"/>
                  <a:pt x="52069" y="21274"/>
                  <a:pt x="52369" y="21274"/>
                </a:cubicBezTo>
                <a:cubicBezTo>
                  <a:pt x="52503" y="21474"/>
                  <a:pt x="52736" y="21507"/>
                  <a:pt x="52936" y="21574"/>
                </a:cubicBezTo>
                <a:cubicBezTo>
                  <a:pt x="53203" y="21674"/>
                  <a:pt x="53470" y="21707"/>
                  <a:pt x="53770" y="21741"/>
                </a:cubicBezTo>
                <a:cubicBezTo>
                  <a:pt x="53778" y="21745"/>
                  <a:pt x="53785" y="21746"/>
                  <a:pt x="53791" y="21746"/>
                </a:cubicBezTo>
                <a:cubicBezTo>
                  <a:pt x="53843" y="21746"/>
                  <a:pt x="53859" y="21641"/>
                  <a:pt x="53770" y="21641"/>
                </a:cubicBezTo>
                <a:cubicBezTo>
                  <a:pt x="53537" y="21574"/>
                  <a:pt x="53270" y="21474"/>
                  <a:pt x="53003" y="21407"/>
                </a:cubicBezTo>
                <a:cubicBezTo>
                  <a:pt x="52936" y="21374"/>
                  <a:pt x="52836" y="21341"/>
                  <a:pt x="52770" y="21307"/>
                </a:cubicBezTo>
                <a:cubicBezTo>
                  <a:pt x="53270" y="21307"/>
                  <a:pt x="53737" y="21274"/>
                  <a:pt x="54204" y="21140"/>
                </a:cubicBezTo>
                <a:cubicBezTo>
                  <a:pt x="54271" y="21107"/>
                  <a:pt x="54271" y="21007"/>
                  <a:pt x="54171" y="21007"/>
                </a:cubicBezTo>
                <a:cubicBezTo>
                  <a:pt x="53863" y="21031"/>
                  <a:pt x="53560" y="21042"/>
                  <a:pt x="53258" y="21042"/>
                </a:cubicBezTo>
                <a:cubicBezTo>
                  <a:pt x="52708" y="21042"/>
                  <a:pt x="52162" y="21005"/>
                  <a:pt x="51602" y="20940"/>
                </a:cubicBezTo>
                <a:cubicBezTo>
                  <a:pt x="51702" y="20874"/>
                  <a:pt x="51836" y="20807"/>
                  <a:pt x="51936" y="20740"/>
                </a:cubicBezTo>
                <a:cubicBezTo>
                  <a:pt x="52169" y="20607"/>
                  <a:pt x="52403" y="20507"/>
                  <a:pt x="52603" y="20373"/>
                </a:cubicBezTo>
                <a:cubicBezTo>
                  <a:pt x="52669" y="20340"/>
                  <a:pt x="52636" y="20273"/>
                  <a:pt x="52569" y="20273"/>
                </a:cubicBezTo>
                <a:cubicBezTo>
                  <a:pt x="52336" y="20373"/>
                  <a:pt x="52102" y="20440"/>
                  <a:pt x="51869" y="20573"/>
                </a:cubicBezTo>
                <a:cubicBezTo>
                  <a:pt x="51669" y="20673"/>
                  <a:pt x="51435" y="20773"/>
                  <a:pt x="51235" y="20907"/>
                </a:cubicBezTo>
                <a:lnTo>
                  <a:pt x="50902" y="20874"/>
                </a:lnTo>
                <a:cubicBezTo>
                  <a:pt x="50635" y="20840"/>
                  <a:pt x="50401" y="20807"/>
                  <a:pt x="50134" y="20807"/>
                </a:cubicBezTo>
                <a:cubicBezTo>
                  <a:pt x="50234" y="20740"/>
                  <a:pt x="50334" y="20640"/>
                  <a:pt x="50435" y="20607"/>
                </a:cubicBezTo>
                <a:cubicBezTo>
                  <a:pt x="50801" y="20407"/>
                  <a:pt x="51135" y="20206"/>
                  <a:pt x="51469" y="20040"/>
                </a:cubicBezTo>
                <a:cubicBezTo>
                  <a:pt x="51526" y="20011"/>
                  <a:pt x="51509" y="19933"/>
                  <a:pt x="51461" y="19933"/>
                </a:cubicBezTo>
                <a:cubicBezTo>
                  <a:pt x="51453" y="19933"/>
                  <a:pt x="51445" y="19935"/>
                  <a:pt x="51435" y="19940"/>
                </a:cubicBezTo>
                <a:cubicBezTo>
                  <a:pt x="51068" y="20073"/>
                  <a:pt x="50701" y="20206"/>
                  <a:pt x="50334" y="20373"/>
                </a:cubicBezTo>
                <a:cubicBezTo>
                  <a:pt x="50134" y="20473"/>
                  <a:pt x="49801" y="20573"/>
                  <a:pt x="49634" y="20773"/>
                </a:cubicBezTo>
                <a:lnTo>
                  <a:pt x="49567" y="20773"/>
                </a:lnTo>
                <a:cubicBezTo>
                  <a:pt x="49167" y="20740"/>
                  <a:pt x="48700" y="20707"/>
                  <a:pt x="48266" y="20673"/>
                </a:cubicBezTo>
                <a:cubicBezTo>
                  <a:pt x="49643" y="20050"/>
                  <a:pt x="50776" y="19164"/>
                  <a:pt x="52250" y="19164"/>
                </a:cubicBezTo>
                <a:close/>
                <a:moveTo>
                  <a:pt x="26898" y="15108"/>
                </a:moveTo>
                <a:cubicBezTo>
                  <a:pt x="27041" y="15108"/>
                  <a:pt x="27094" y="15250"/>
                  <a:pt x="26984" y="15636"/>
                </a:cubicBezTo>
                <a:cubicBezTo>
                  <a:pt x="26351" y="17971"/>
                  <a:pt x="25950" y="19940"/>
                  <a:pt x="24383" y="21908"/>
                </a:cubicBezTo>
                <a:cubicBezTo>
                  <a:pt x="23282" y="23275"/>
                  <a:pt x="21547" y="23709"/>
                  <a:pt x="20280" y="24776"/>
                </a:cubicBezTo>
                <a:cubicBezTo>
                  <a:pt x="20780" y="23809"/>
                  <a:pt x="21347" y="22875"/>
                  <a:pt x="22114" y="22041"/>
                </a:cubicBezTo>
                <a:cubicBezTo>
                  <a:pt x="22381" y="21741"/>
                  <a:pt x="22648" y="21474"/>
                  <a:pt x="22915" y="21174"/>
                </a:cubicBezTo>
                <a:cubicBezTo>
                  <a:pt x="22963" y="21178"/>
                  <a:pt x="23011" y="21181"/>
                  <a:pt x="23059" y="21181"/>
                </a:cubicBezTo>
                <a:cubicBezTo>
                  <a:pt x="23714" y="21181"/>
                  <a:pt x="24377" y="20770"/>
                  <a:pt x="24750" y="20273"/>
                </a:cubicBezTo>
                <a:cubicBezTo>
                  <a:pt x="24797" y="20226"/>
                  <a:pt x="24761" y="20179"/>
                  <a:pt x="24712" y="20179"/>
                </a:cubicBezTo>
                <a:cubicBezTo>
                  <a:pt x="24691" y="20179"/>
                  <a:pt x="24669" y="20187"/>
                  <a:pt x="24649" y="20206"/>
                </a:cubicBezTo>
                <a:cubicBezTo>
                  <a:pt x="24416" y="20440"/>
                  <a:pt x="24082" y="20607"/>
                  <a:pt x="23782" y="20740"/>
                </a:cubicBezTo>
                <a:cubicBezTo>
                  <a:pt x="23582" y="20840"/>
                  <a:pt x="23382" y="20874"/>
                  <a:pt x="23182" y="20907"/>
                </a:cubicBezTo>
                <a:cubicBezTo>
                  <a:pt x="23515" y="20540"/>
                  <a:pt x="23849" y="20173"/>
                  <a:pt x="24149" y="19806"/>
                </a:cubicBezTo>
                <a:cubicBezTo>
                  <a:pt x="24173" y="19830"/>
                  <a:pt x="24205" y="19841"/>
                  <a:pt x="24235" y="19841"/>
                </a:cubicBezTo>
                <a:cubicBezTo>
                  <a:pt x="24289" y="19841"/>
                  <a:pt x="24337" y="19804"/>
                  <a:pt x="24316" y="19739"/>
                </a:cubicBezTo>
                <a:cubicBezTo>
                  <a:pt x="24316" y="19706"/>
                  <a:pt x="24316" y="19673"/>
                  <a:pt x="24283" y="19606"/>
                </a:cubicBezTo>
                <a:cubicBezTo>
                  <a:pt x="24516" y="19372"/>
                  <a:pt x="24716" y="19072"/>
                  <a:pt x="24883" y="18805"/>
                </a:cubicBezTo>
                <a:cubicBezTo>
                  <a:pt x="25083" y="18705"/>
                  <a:pt x="25283" y="18572"/>
                  <a:pt x="25417" y="18472"/>
                </a:cubicBezTo>
                <a:cubicBezTo>
                  <a:pt x="25684" y="18272"/>
                  <a:pt x="25850" y="18038"/>
                  <a:pt x="25917" y="17738"/>
                </a:cubicBezTo>
                <a:cubicBezTo>
                  <a:pt x="25917" y="17680"/>
                  <a:pt x="25883" y="17644"/>
                  <a:pt x="25848" y="17644"/>
                </a:cubicBezTo>
                <a:cubicBezTo>
                  <a:pt x="25823" y="17644"/>
                  <a:pt x="25798" y="17663"/>
                  <a:pt x="25784" y="17705"/>
                </a:cubicBezTo>
                <a:cubicBezTo>
                  <a:pt x="25650" y="17971"/>
                  <a:pt x="25483" y="18172"/>
                  <a:pt x="25217" y="18338"/>
                </a:cubicBezTo>
                <a:cubicBezTo>
                  <a:pt x="25183" y="18372"/>
                  <a:pt x="25150" y="18405"/>
                  <a:pt x="25116" y="18405"/>
                </a:cubicBezTo>
                <a:cubicBezTo>
                  <a:pt x="25250" y="18138"/>
                  <a:pt x="25417" y="17838"/>
                  <a:pt x="25517" y="17504"/>
                </a:cubicBezTo>
                <a:cubicBezTo>
                  <a:pt x="25558" y="17422"/>
                  <a:pt x="25497" y="17365"/>
                  <a:pt x="25429" y="17365"/>
                </a:cubicBezTo>
                <a:cubicBezTo>
                  <a:pt x="25387" y="17365"/>
                  <a:pt x="25342" y="17387"/>
                  <a:pt x="25317" y="17438"/>
                </a:cubicBezTo>
                <a:cubicBezTo>
                  <a:pt x="25116" y="17871"/>
                  <a:pt x="24916" y="18272"/>
                  <a:pt x="24649" y="18639"/>
                </a:cubicBezTo>
                <a:cubicBezTo>
                  <a:pt x="24616" y="18672"/>
                  <a:pt x="24583" y="18705"/>
                  <a:pt x="24549" y="18739"/>
                </a:cubicBezTo>
                <a:cubicBezTo>
                  <a:pt x="24516" y="18772"/>
                  <a:pt x="24516" y="18772"/>
                  <a:pt x="24549" y="18805"/>
                </a:cubicBezTo>
                <a:cubicBezTo>
                  <a:pt x="24449" y="18972"/>
                  <a:pt x="24349" y="19106"/>
                  <a:pt x="24216" y="19272"/>
                </a:cubicBezTo>
                <a:cubicBezTo>
                  <a:pt x="24149" y="18872"/>
                  <a:pt x="24149" y="18438"/>
                  <a:pt x="24283" y="18072"/>
                </a:cubicBezTo>
                <a:cubicBezTo>
                  <a:pt x="24306" y="18024"/>
                  <a:pt x="24263" y="17977"/>
                  <a:pt x="24224" y="17977"/>
                </a:cubicBezTo>
                <a:cubicBezTo>
                  <a:pt x="24208" y="17977"/>
                  <a:pt x="24192" y="17985"/>
                  <a:pt x="24182" y="18005"/>
                </a:cubicBezTo>
                <a:cubicBezTo>
                  <a:pt x="23982" y="18472"/>
                  <a:pt x="23949" y="19006"/>
                  <a:pt x="24049" y="19473"/>
                </a:cubicBezTo>
                <a:cubicBezTo>
                  <a:pt x="23515" y="20173"/>
                  <a:pt x="22915" y="20807"/>
                  <a:pt x="22281" y="21474"/>
                </a:cubicBezTo>
                <a:cubicBezTo>
                  <a:pt x="22214" y="20940"/>
                  <a:pt x="22415" y="20473"/>
                  <a:pt x="22581" y="19973"/>
                </a:cubicBezTo>
                <a:cubicBezTo>
                  <a:pt x="22605" y="19926"/>
                  <a:pt x="22562" y="19879"/>
                  <a:pt x="22511" y="19879"/>
                </a:cubicBezTo>
                <a:cubicBezTo>
                  <a:pt x="22490" y="19879"/>
                  <a:pt x="22467" y="19887"/>
                  <a:pt x="22448" y="19906"/>
                </a:cubicBezTo>
                <a:cubicBezTo>
                  <a:pt x="22081" y="20407"/>
                  <a:pt x="21948" y="21074"/>
                  <a:pt x="22081" y="21707"/>
                </a:cubicBezTo>
                <a:cubicBezTo>
                  <a:pt x="21714" y="22074"/>
                  <a:pt x="21380" y="22441"/>
                  <a:pt x="21080" y="22842"/>
                </a:cubicBezTo>
                <a:cubicBezTo>
                  <a:pt x="20913" y="23008"/>
                  <a:pt x="20747" y="23242"/>
                  <a:pt x="20613" y="23442"/>
                </a:cubicBezTo>
                <a:cubicBezTo>
                  <a:pt x="21114" y="21341"/>
                  <a:pt x="21447" y="19473"/>
                  <a:pt x="23182" y="17771"/>
                </a:cubicBezTo>
                <a:cubicBezTo>
                  <a:pt x="23816" y="17171"/>
                  <a:pt x="24616" y="16671"/>
                  <a:pt x="25350" y="16137"/>
                </a:cubicBezTo>
                <a:cubicBezTo>
                  <a:pt x="25725" y="15902"/>
                  <a:pt x="26562" y="15108"/>
                  <a:pt x="26898" y="15108"/>
                </a:cubicBezTo>
                <a:close/>
                <a:moveTo>
                  <a:pt x="25750" y="24343"/>
                </a:moveTo>
                <a:lnTo>
                  <a:pt x="25750" y="24343"/>
                </a:lnTo>
                <a:cubicBezTo>
                  <a:pt x="25684" y="24509"/>
                  <a:pt x="25617" y="24676"/>
                  <a:pt x="25517" y="24843"/>
                </a:cubicBezTo>
                <a:cubicBezTo>
                  <a:pt x="25250" y="25110"/>
                  <a:pt x="24950" y="25410"/>
                  <a:pt x="24649" y="25710"/>
                </a:cubicBezTo>
                <a:cubicBezTo>
                  <a:pt x="24649" y="25577"/>
                  <a:pt x="24649" y="25443"/>
                  <a:pt x="24683" y="25310"/>
                </a:cubicBezTo>
                <a:cubicBezTo>
                  <a:pt x="24716" y="25110"/>
                  <a:pt x="24783" y="24910"/>
                  <a:pt x="24850" y="24710"/>
                </a:cubicBezTo>
                <a:cubicBezTo>
                  <a:pt x="25217" y="24509"/>
                  <a:pt x="25517" y="24376"/>
                  <a:pt x="25750" y="24343"/>
                </a:cubicBezTo>
                <a:close/>
                <a:moveTo>
                  <a:pt x="24583" y="24843"/>
                </a:moveTo>
                <a:cubicBezTo>
                  <a:pt x="24416" y="25210"/>
                  <a:pt x="24283" y="25644"/>
                  <a:pt x="24416" y="25977"/>
                </a:cubicBezTo>
                <a:cubicBezTo>
                  <a:pt x="24116" y="26244"/>
                  <a:pt x="23849" y="26544"/>
                  <a:pt x="23582" y="26844"/>
                </a:cubicBezTo>
                <a:cubicBezTo>
                  <a:pt x="23582" y="26644"/>
                  <a:pt x="23549" y="26411"/>
                  <a:pt x="23582" y="26211"/>
                </a:cubicBezTo>
                <a:cubicBezTo>
                  <a:pt x="23615" y="25910"/>
                  <a:pt x="23682" y="25644"/>
                  <a:pt x="23782" y="25343"/>
                </a:cubicBezTo>
                <a:cubicBezTo>
                  <a:pt x="24049" y="25177"/>
                  <a:pt x="24316" y="25010"/>
                  <a:pt x="24583" y="24843"/>
                </a:cubicBezTo>
                <a:close/>
                <a:moveTo>
                  <a:pt x="8771" y="19940"/>
                </a:moveTo>
                <a:lnTo>
                  <a:pt x="8771" y="19940"/>
                </a:lnTo>
                <a:cubicBezTo>
                  <a:pt x="10473" y="20740"/>
                  <a:pt x="11974" y="21741"/>
                  <a:pt x="13308" y="23075"/>
                </a:cubicBezTo>
                <a:cubicBezTo>
                  <a:pt x="14009" y="23776"/>
                  <a:pt x="14576" y="24643"/>
                  <a:pt x="15076" y="25477"/>
                </a:cubicBezTo>
                <a:cubicBezTo>
                  <a:pt x="15343" y="25944"/>
                  <a:pt x="15710" y="27045"/>
                  <a:pt x="15977" y="27211"/>
                </a:cubicBezTo>
                <a:cubicBezTo>
                  <a:pt x="15877" y="27178"/>
                  <a:pt x="15743" y="27111"/>
                  <a:pt x="15643" y="27045"/>
                </a:cubicBezTo>
                <a:cubicBezTo>
                  <a:pt x="15309" y="26678"/>
                  <a:pt x="14976" y="26311"/>
                  <a:pt x="14642" y="25944"/>
                </a:cubicBezTo>
                <a:cubicBezTo>
                  <a:pt x="14742" y="25343"/>
                  <a:pt x="14309" y="24710"/>
                  <a:pt x="14009" y="24209"/>
                </a:cubicBezTo>
                <a:cubicBezTo>
                  <a:pt x="13999" y="24190"/>
                  <a:pt x="13986" y="24182"/>
                  <a:pt x="13973" y="24182"/>
                </a:cubicBezTo>
                <a:cubicBezTo>
                  <a:pt x="13942" y="24182"/>
                  <a:pt x="13908" y="24229"/>
                  <a:pt x="13908" y="24276"/>
                </a:cubicBezTo>
                <a:cubicBezTo>
                  <a:pt x="14009" y="24576"/>
                  <a:pt x="14142" y="24810"/>
                  <a:pt x="14242" y="25077"/>
                </a:cubicBezTo>
                <a:cubicBezTo>
                  <a:pt x="14342" y="25277"/>
                  <a:pt x="14375" y="25477"/>
                  <a:pt x="14409" y="25677"/>
                </a:cubicBezTo>
                <a:cubicBezTo>
                  <a:pt x="14109" y="25310"/>
                  <a:pt x="13775" y="24943"/>
                  <a:pt x="13408" y="24610"/>
                </a:cubicBezTo>
                <a:cubicBezTo>
                  <a:pt x="13308" y="24476"/>
                  <a:pt x="13208" y="24309"/>
                  <a:pt x="13075" y="24176"/>
                </a:cubicBezTo>
                <a:cubicBezTo>
                  <a:pt x="13008" y="24009"/>
                  <a:pt x="12908" y="23842"/>
                  <a:pt x="12841" y="23709"/>
                </a:cubicBezTo>
                <a:cubicBezTo>
                  <a:pt x="12708" y="23442"/>
                  <a:pt x="12574" y="23175"/>
                  <a:pt x="12441" y="22908"/>
                </a:cubicBezTo>
                <a:cubicBezTo>
                  <a:pt x="12428" y="22872"/>
                  <a:pt x="12407" y="22857"/>
                  <a:pt x="12387" y="22857"/>
                </a:cubicBezTo>
                <a:cubicBezTo>
                  <a:pt x="12352" y="22857"/>
                  <a:pt x="12320" y="22900"/>
                  <a:pt x="12341" y="22942"/>
                </a:cubicBezTo>
                <a:cubicBezTo>
                  <a:pt x="12441" y="23209"/>
                  <a:pt x="12541" y="23475"/>
                  <a:pt x="12674" y="23742"/>
                </a:cubicBezTo>
                <a:cubicBezTo>
                  <a:pt x="12341" y="23409"/>
                  <a:pt x="11974" y="23108"/>
                  <a:pt x="11640" y="22842"/>
                </a:cubicBezTo>
                <a:cubicBezTo>
                  <a:pt x="11573" y="22742"/>
                  <a:pt x="11540" y="22641"/>
                  <a:pt x="11473" y="22541"/>
                </a:cubicBezTo>
                <a:cubicBezTo>
                  <a:pt x="11373" y="22375"/>
                  <a:pt x="11273" y="22174"/>
                  <a:pt x="11173" y="21974"/>
                </a:cubicBezTo>
                <a:cubicBezTo>
                  <a:pt x="11161" y="21951"/>
                  <a:pt x="11141" y="21940"/>
                  <a:pt x="11122" y="21940"/>
                </a:cubicBezTo>
                <a:cubicBezTo>
                  <a:pt x="11086" y="21940"/>
                  <a:pt x="11052" y="21976"/>
                  <a:pt x="11073" y="22041"/>
                </a:cubicBezTo>
                <a:cubicBezTo>
                  <a:pt x="11140" y="22208"/>
                  <a:pt x="11240" y="22408"/>
                  <a:pt x="11340" y="22608"/>
                </a:cubicBezTo>
                <a:cubicBezTo>
                  <a:pt x="10973" y="22275"/>
                  <a:pt x="10606" y="21974"/>
                  <a:pt x="10273" y="21641"/>
                </a:cubicBezTo>
                <a:cubicBezTo>
                  <a:pt x="10263" y="21631"/>
                  <a:pt x="10253" y="21627"/>
                  <a:pt x="10245" y="21627"/>
                </a:cubicBezTo>
                <a:cubicBezTo>
                  <a:pt x="10225" y="21627"/>
                  <a:pt x="10216" y="21651"/>
                  <a:pt x="10239" y="21674"/>
                </a:cubicBezTo>
                <a:cubicBezTo>
                  <a:pt x="10639" y="22275"/>
                  <a:pt x="11140" y="22775"/>
                  <a:pt x="11707" y="23309"/>
                </a:cubicBezTo>
                <a:cubicBezTo>
                  <a:pt x="11407" y="23175"/>
                  <a:pt x="11140" y="23042"/>
                  <a:pt x="10906" y="22842"/>
                </a:cubicBezTo>
                <a:cubicBezTo>
                  <a:pt x="10898" y="22826"/>
                  <a:pt x="10886" y="22819"/>
                  <a:pt x="10874" y="22819"/>
                </a:cubicBezTo>
                <a:cubicBezTo>
                  <a:pt x="10834" y="22819"/>
                  <a:pt x="10789" y="22883"/>
                  <a:pt x="10840" y="22908"/>
                </a:cubicBezTo>
                <a:cubicBezTo>
                  <a:pt x="11006" y="23075"/>
                  <a:pt x="11207" y="23242"/>
                  <a:pt x="11440" y="23342"/>
                </a:cubicBezTo>
                <a:cubicBezTo>
                  <a:pt x="11640" y="23442"/>
                  <a:pt x="11874" y="23609"/>
                  <a:pt x="12107" y="23676"/>
                </a:cubicBezTo>
                <a:cubicBezTo>
                  <a:pt x="12507" y="24009"/>
                  <a:pt x="12908" y="24376"/>
                  <a:pt x="13275" y="24776"/>
                </a:cubicBezTo>
                <a:cubicBezTo>
                  <a:pt x="13341" y="24843"/>
                  <a:pt x="13408" y="24943"/>
                  <a:pt x="13475" y="25010"/>
                </a:cubicBezTo>
                <a:cubicBezTo>
                  <a:pt x="13141" y="24876"/>
                  <a:pt x="12841" y="24743"/>
                  <a:pt x="12541" y="24509"/>
                </a:cubicBezTo>
                <a:cubicBezTo>
                  <a:pt x="12529" y="24503"/>
                  <a:pt x="12517" y="24501"/>
                  <a:pt x="12508" y="24501"/>
                </a:cubicBezTo>
                <a:cubicBezTo>
                  <a:pt x="12464" y="24501"/>
                  <a:pt x="12447" y="24555"/>
                  <a:pt x="12474" y="24610"/>
                </a:cubicBezTo>
                <a:cubicBezTo>
                  <a:pt x="12841" y="24943"/>
                  <a:pt x="13241" y="25177"/>
                  <a:pt x="13742" y="25310"/>
                </a:cubicBezTo>
                <a:cubicBezTo>
                  <a:pt x="14109" y="25744"/>
                  <a:pt x="14509" y="26211"/>
                  <a:pt x="14909" y="26678"/>
                </a:cubicBezTo>
                <a:cubicBezTo>
                  <a:pt x="13542" y="26111"/>
                  <a:pt x="12074" y="25877"/>
                  <a:pt x="11006" y="24676"/>
                </a:cubicBezTo>
                <a:cubicBezTo>
                  <a:pt x="9872" y="23375"/>
                  <a:pt x="9472" y="21507"/>
                  <a:pt x="8771" y="19940"/>
                </a:cubicBezTo>
                <a:close/>
                <a:moveTo>
                  <a:pt x="26017" y="24676"/>
                </a:moveTo>
                <a:lnTo>
                  <a:pt x="26017" y="24676"/>
                </a:lnTo>
                <a:cubicBezTo>
                  <a:pt x="25984" y="25277"/>
                  <a:pt x="25917" y="25877"/>
                  <a:pt x="25784" y="26411"/>
                </a:cubicBezTo>
                <a:cubicBezTo>
                  <a:pt x="25517" y="26611"/>
                  <a:pt x="25217" y="26811"/>
                  <a:pt x="24850" y="26945"/>
                </a:cubicBezTo>
                <a:cubicBezTo>
                  <a:pt x="24483" y="27078"/>
                  <a:pt x="24082" y="27145"/>
                  <a:pt x="23715" y="27211"/>
                </a:cubicBezTo>
                <a:cubicBezTo>
                  <a:pt x="24016" y="26844"/>
                  <a:pt x="24349" y="26511"/>
                  <a:pt x="24683" y="26144"/>
                </a:cubicBezTo>
                <a:cubicBezTo>
                  <a:pt x="24683" y="26144"/>
                  <a:pt x="24683" y="26144"/>
                  <a:pt x="24716" y="26111"/>
                </a:cubicBezTo>
                <a:cubicBezTo>
                  <a:pt x="25116" y="25777"/>
                  <a:pt x="25450" y="25410"/>
                  <a:pt x="25784" y="25010"/>
                </a:cubicBezTo>
                <a:cubicBezTo>
                  <a:pt x="25850" y="24910"/>
                  <a:pt x="25950" y="24810"/>
                  <a:pt x="26017" y="24676"/>
                </a:cubicBezTo>
                <a:close/>
                <a:moveTo>
                  <a:pt x="45631" y="23709"/>
                </a:moveTo>
                <a:cubicBezTo>
                  <a:pt x="45698" y="23709"/>
                  <a:pt x="45731" y="23742"/>
                  <a:pt x="45765" y="23776"/>
                </a:cubicBezTo>
                <a:cubicBezTo>
                  <a:pt x="45798" y="23809"/>
                  <a:pt x="45798" y="23809"/>
                  <a:pt x="45831" y="23842"/>
                </a:cubicBezTo>
                <a:cubicBezTo>
                  <a:pt x="47065" y="24943"/>
                  <a:pt x="48200" y="26311"/>
                  <a:pt x="49534" y="27412"/>
                </a:cubicBezTo>
                <a:cubicBezTo>
                  <a:pt x="48266" y="26511"/>
                  <a:pt x="47132" y="25377"/>
                  <a:pt x="46065" y="24276"/>
                </a:cubicBezTo>
                <a:cubicBezTo>
                  <a:pt x="45931" y="24076"/>
                  <a:pt x="45798" y="23876"/>
                  <a:pt x="45631" y="23709"/>
                </a:cubicBezTo>
                <a:close/>
                <a:moveTo>
                  <a:pt x="23515" y="25510"/>
                </a:moveTo>
                <a:lnTo>
                  <a:pt x="23515" y="25510"/>
                </a:lnTo>
                <a:cubicBezTo>
                  <a:pt x="23315" y="26011"/>
                  <a:pt x="23182" y="26611"/>
                  <a:pt x="23349" y="27078"/>
                </a:cubicBezTo>
                <a:cubicBezTo>
                  <a:pt x="23115" y="27345"/>
                  <a:pt x="22882" y="27578"/>
                  <a:pt x="22681" y="27845"/>
                </a:cubicBezTo>
                <a:cubicBezTo>
                  <a:pt x="22648" y="27612"/>
                  <a:pt x="22648" y="27345"/>
                  <a:pt x="22681" y="27111"/>
                </a:cubicBezTo>
                <a:cubicBezTo>
                  <a:pt x="22715" y="26744"/>
                  <a:pt x="22781" y="26344"/>
                  <a:pt x="22882" y="25977"/>
                </a:cubicBezTo>
                <a:cubicBezTo>
                  <a:pt x="23082" y="25810"/>
                  <a:pt x="23315" y="25677"/>
                  <a:pt x="23515" y="25510"/>
                </a:cubicBezTo>
                <a:close/>
                <a:moveTo>
                  <a:pt x="38297" y="27368"/>
                </a:moveTo>
                <a:cubicBezTo>
                  <a:pt x="38430" y="27368"/>
                  <a:pt x="38562" y="27400"/>
                  <a:pt x="38659" y="27478"/>
                </a:cubicBezTo>
                <a:cubicBezTo>
                  <a:pt x="38893" y="27612"/>
                  <a:pt x="38659" y="27945"/>
                  <a:pt x="38493" y="28045"/>
                </a:cubicBezTo>
                <a:cubicBezTo>
                  <a:pt x="38448" y="28063"/>
                  <a:pt x="38399" y="28072"/>
                  <a:pt x="38347" y="28072"/>
                </a:cubicBezTo>
                <a:cubicBezTo>
                  <a:pt x="38206" y="28072"/>
                  <a:pt x="38048" y="28010"/>
                  <a:pt x="37926" y="27912"/>
                </a:cubicBezTo>
                <a:cubicBezTo>
                  <a:pt x="37892" y="27745"/>
                  <a:pt x="37826" y="27512"/>
                  <a:pt x="38026" y="27412"/>
                </a:cubicBezTo>
                <a:cubicBezTo>
                  <a:pt x="38109" y="27384"/>
                  <a:pt x="38203" y="27368"/>
                  <a:pt x="38297" y="27368"/>
                </a:cubicBezTo>
                <a:close/>
                <a:moveTo>
                  <a:pt x="25717" y="26744"/>
                </a:moveTo>
                <a:lnTo>
                  <a:pt x="25717" y="26744"/>
                </a:lnTo>
                <a:cubicBezTo>
                  <a:pt x="25650" y="27111"/>
                  <a:pt x="25517" y="27478"/>
                  <a:pt x="25383" y="27812"/>
                </a:cubicBezTo>
                <a:cubicBezTo>
                  <a:pt x="24679" y="28083"/>
                  <a:pt x="23952" y="28442"/>
                  <a:pt x="23204" y="28442"/>
                </a:cubicBezTo>
                <a:cubicBezTo>
                  <a:pt x="23031" y="28442"/>
                  <a:pt x="22857" y="28423"/>
                  <a:pt x="22681" y="28379"/>
                </a:cubicBezTo>
                <a:cubicBezTo>
                  <a:pt x="22948" y="28079"/>
                  <a:pt x="23215" y="27778"/>
                  <a:pt x="23482" y="27478"/>
                </a:cubicBezTo>
                <a:cubicBezTo>
                  <a:pt x="24249" y="27412"/>
                  <a:pt x="25083" y="27211"/>
                  <a:pt x="25717" y="26744"/>
                </a:cubicBezTo>
                <a:close/>
                <a:moveTo>
                  <a:pt x="46832" y="24343"/>
                </a:moveTo>
                <a:lnTo>
                  <a:pt x="46832" y="24343"/>
                </a:lnTo>
                <a:cubicBezTo>
                  <a:pt x="47499" y="24676"/>
                  <a:pt x="48200" y="24976"/>
                  <a:pt x="48867" y="25410"/>
                </a:cubicBezTo>
                <a:cubicBezTo>
                  <a:pt x="50001" y="26211"/>
                  <a:pt x="50902" y="27345"/>
                  <a:pt x="51802" y="28446"/>
                </a:cubicBezTo>
                <a:cubicBezTo>
                  <a:pt x="49834" y="27478"/>
                  <a:pt x="48400" y="25810"/>
                  <a:pt x="46832" y="24343"/>
                </a:cubicBezTo>
                <a:close/>
                <a:moveTo>
                  <a:pt x="46332" y="23676"/>
                </a:moveTo>
                <a:lnTo>
                  <a:pt x="46332" y="23676"/>
                </a:lnTo>
                <a:cubicBezTo>
                  <a:pt x="47833" y="24176"/>
                  <a:pt x="49434" y="24309"/>
                  <a:pt x="50635" y="25544"/>
                </a:cubicBezTo>
                <a:cubicBezTo>
                  <a:pt x="51235" y="26177"/>
                  <a:pt x="51569" y="27078"/>
                  <a:pt x="51936" y="27845"/>
                </a:cubicBezTo>
                <a:cubicBezTo>
                  <a:pt x="52069" y="28112"/>
                  <a:pt x="52236" y="28346"/>
                  <a:pt x="52336" y="28546"/>
                </a:cubicBezTo>
                <a:cubicBezTo>
                  <a:pt x="51602" y="27612"/>
                  <a:pt x="50835" y="26744"/>
                  <a:pt x="50001" y="25910"/>
                </a:cubicBezTo>
                <a:cubicBezTo>
                  <a:pt x="48933" y="24876"/>
                  <a:pt x="47633" y="24309"/>
                  <a:pt x="46332" y="23676"/>
                </a:cubicBezTo>
                <a:close/>
                <a:moveTo>
                  <a:pt x="39627" y="25043"/>
                </a:moveTo>
                <a:lnTo>
                  <a:pt x="39627" y="25043"/>
                </a:lnTo>
                <a:cubicBezTo>
                  <a:pt x="40694" y="25143"/>
                  <a:pt x="41662" y="25377"/>
                  <a:pt x="42629" y="25810"/>
                </a:cubicBezTo>
                <a:cubicBezTo>
                  <a:pt x="43329" y="26111"/>
                  <a:pt x="43963" y="26544"/>
                  <a:pt x="44564" y="27011"/>
                </a:cubicBezTo>
                <a:cubicBezTo>
                  <a:pt x="44892" y="27274"/>
                  <a:pt x="45542" y="28374"/>
                  <a:pt x="45881" y="28570"/>
                </a:cubicBezTo>
                <a:lnTo>
                  <a:pt x="45881" y="28570"/>
                </a:lnTo>
                <a:cubicBezTo>
                  <a:pt x="45765" y="28511"/>
                  <a:pt x="45606" y="28496"/>
                  <a:pt x="45448" y="28496"/>
                </a:cubicBezTo>
                <a:cubicBezTo>
                  <a:pt x="45281" y="28496"/>
                  <a:pt x="45114" y="28512"/>
                  <a:pt x="44997" y="28512"/>
                </a:cubicBezTo>
                <a:cubicBezTo>
                  <a:pt x="44760" y="28529"/>
                  <a:pt x="44538" y="28538"/>
                  <a:pt x="44326" y="28538"/>
                </a:cubicBezTo>
                <a:cubicBezTo>
                  <a:pt x="43258" y="28538"/>
                  <a:pt x="42469" y="28302"/>
                  <a:pt x="41495" y="27578"/>
                </a:cubicBezTo>
                <a:cubicBezTo>
                  <a:pt x="40828" y="27078"/>
                  <a:pt x="40394" y="26411"/>
                  <a:pt x="39927" y="25810"/>
                </a:cubicBezTo>
                <a:lnTo>
                  <a:pt x="39927" y="25810"/>
                </a:lnTo>
                <a:cubicBezTo>
                  <a:pt x="40994" y="26544"/>
                  <a:pt x="42129" y="27211"/>
                  <a:pt x="43496" y="27311"/>
                </a:cubicBezTo>
                <a:cubicBezTo>
                  <a:pt x="43630" y="27311"/>
                  <a:pt x="43630" y="27145"/>
                  <a:pt x="43530" y="27111"/>
                </a:cubicBezTo>
                <a:cubicBezTo>
                  <a:pt x="42162" y="26878"/>
                  <a:pt x="40894" y="25910"/>
                  <a:pt x="39627" y="25043"/>
                </a:cubicBezTo>
                <a:close/>
                <a:moveTo>
                  <a:pt x="46799" y="25410"/>
                </a:moveTo>
                <a:lnTo>
                  <a:pt x="46799" y="25410"/>
                </a:lnTo>
                <a:cubicBezTo>
                  <a:pt x="48100" y="26744"/>
                  <a:pt x="49567" y="27945"/>
                  <a:pt x="51235" y="28746"/>
                </a:cubicBezTo>
                <a:cubicBezTo>
                  <a:pt x="48933" y="28212"/>
                  <a:pt x="47966" y="27145"/>
                  <a:pt x="46799" y="25410"/>
                </a:cubicBezTo>
                <a:close/>
                <a:moveTo>
                  <a:pt x="25283" y="28112"/>
                </a:moveTo>
                <a:lnTo>
                  <a:pt x="25283" y="28112"/>
                </a:lnTo>
                <a:cubicBezTo>
                  <a:pt x="25250" y="28179"/>
                  <a:pt x="25183" y="28245"/>
                  <a:pt x="25150" y="28346"/>
                </a:cubicBezTo>
                <a:cubicBezTo>
                  <a:pt x="24588" y="28720"/>
                  <a:pt x="23928" y="28930"/>
                  <a:pt x="23250" y="28930"/>
                </a:cubicBezTo>
                <a:cubicBezTo>
                  <a:pt x="22962" y="28930"/>
                  <a:pt x="22670" y="28892"/>
                  <a:pt x="22381" y="28813"/>
                </a:cubicBezTo>
                <a:cubicBezTo>
                  <a:pt x="22448" y="28746"/>
                  <a:pt x="22481" y="28679"/>
                  <a:pt x="22515" y="28612"/>
                </a:cubicBezTo>
                <a:cubicBezTo>
                  <a:pt x="22729" y="28666"/>
                  <a:pt x="22944" y="28690"/>
                  <a:pt x="23160" y="28690"/>
                </a:cubicBezTo>
                <a:cubicBezTo>
                  <a:pt x="23886" y="28690"/>
                  <a:pt x="24615" y="28421"/>
                  <a:pt x="25283" y="28112"/>
                </a:cubicBezTo>
                <a:close/>
                <a:moveTo>
                  <a:pt x="22648" y="26144"/>
                </a:moveTo>
                <a:lnTo>
                  <a:pt x="22648" y="26144"/>
                </a:lnTo>
                <a:cubicBezTo>
                  <a:pt x="22581" y="26377"/>
                  <a:pt x="22515" y="26644"/>
                  <a:pt x="22448" y="26911"/>
                </a:cubicBezTo>
                <a:cubicBezTo>
                  <a:pt x="22415" y="27278"/>
                  <a:pt x="22348" y="27745"/>
                  <a:pt x="22448" y="28112"/>
                </a:cubicBezTo>
                <a:cubicBezTo>
                  <a:pt x="22415" y="28179"/>
                  <a:pt x="22348" y="28245"/>
                  <a:pt x="22314" y="28279"/>
                </a:cubicBezTo>
                <a:cubicBezTo>
                  <a:pt x="22248" y="28312"/>
                  <a:pt x="22214" y="28346"/>
                  <a:pt x="22214" y="28412"/>
                </a:cubicBezTo>
                <a:cubicBezTo>
                  <a:pt x="22148" y="28512"/>
                  <a:pt x="22048" y="28612"/>
                  <a:pt x="21981" y="28713"/>
                </a:cubicBezTo>
                <a:cubicBezTo>
                  <a:pt x="21948" y="28713"/>
                  <a:pt x="21914" y="28746"/>
                  <a:pt x="21914" y="28813"/>
                </a:cubicBezTo>
                <a:cubicBezTo>
                  <a:pt x="21847" y="28879"/>
                  <a:pt x="21781" y="28979"/>
                  <a:pt x="21681" y="29079"/>
                </a:cubicBezTo>
                <a:cubicBezTo>
                  <a:pt x="21581" y="28245"/>
                  <a:pt x="21847" y="27445"/>
                  <a:pt x="22048" y="26611"/>
                </a:cubicBezTo>
                <a:cubicBezTo>
                  <a:pt x="22214" y="26478"/>
                  <a:pt x="22415" y="26311"/>
                  <a:pt x="22648" y="26144"/>
                </a:cubicBezTo>
                <a:close/>
                <a:moveTo>
                  <a:pt x="35862" y="28007"/>
                </a:moveTo>
                <a:cubicBezTo>
                  <a:pt x="35882" y="28007"/>
                  <a:pt x="35903" y="28008"/>
                  <a:pt x="35924" y="28012"/>
                </a:cubicBezTo>
                <a:cubicBezTo>
                  <a:pt x="35891" y="28112"/>
                  <a:pt x="35891" y="28212"/>
                  <a:pt x="35857" y="28312"/>
                </a:cubicBezTo>
                <a:cubicBezTo>
                  <a:pt x="35814" y="28442"/>
                  <a:pt x="35911" y="28530"/>
                  <a:pt x="36012" y="28530"/>
                </a:cubicBezTo>
                <a:cubicBezTo>
                  <a:pt x="36067" y="28530"/>
                  <a:pt x="36123" y="28504"/>
                  <a:pt x="36158" y="28446"/>
                </a:cubicBezTo>
                <a:cubicBezTo>
                  <a:pt x="36191" y="28346"/>
                  <a:pt x="36224" y="28279"/>
                  <a:pt x="36224" y="28212"/>
                </a:cubicBezTo>
                <a:cubicBezTo>
                  <a:pt x="36391" y="28379"/>
                  <a:pt x="36491" y="28646"/>
                  <a:pt x="36525" y="28846"/>
                </a:cubicBezTo>
                <a:cubicBezTo>
                  <a:pt x="36554" y="29170"/>
                  <a:pt x="36350" y="29286"/>
                  <a:pt x="36095" y="29286"/>
                </a:cubicBezTo>
                <a:cubicBezTo>
                  <a:pt x="36061" y="29286"/>
                  <a:pt x="36026" y="29284"/>
                  <a:pt x="35991" y="29280"/>
                </a:cubicBezTo>
                <a:cubicBezTo>
                  <a:pt x="35657" y="29280"/>
                  <a:pt x="35457" y="29146"/>
                  <a:pt x="35390" y="28846"/>
                </a:cubicBezTo>
                <a:cubicBezTo>
                  <a:pt x="35357" y="28646"/>
                  <a:pt x="35357" y="28446"/>
                  <a:pt x="35390" y="28245"/>
                </a:cubicBezTo>
                <a:cubicBezTo>
                  <a:pt x="35540" y="28126"/>
                  <a:pt x="35689" y="28007"/>
                  <a:pt x="35862" y="28007"/>
                </a:cubicBezTo>
                <a:close/>
                <a:moveTo>
                  <a:pt x="11627" y="27400"/>
                </a:moveTo>
                <a:cubicBezTo>
                  <a:pt x="11940" y="27400"/>
                  <a:pt x="12253" y="27431"/>
                  <a:pt x="12574" y="27478"/>
                </a:cubicBezTo>
                <a:cubicBezTo>
                  <a:pt x="11573" y="27612"/>
                  <a:pt x="10606" y="27845"/>
                  <a:pt x="9872" y="28012"/>
                </a:cubicBezTo>
                <a:cubicBezTo>
                  <a:pt x="9739" y="28045"/>
                  <a:pt x="9772" y="28245"/>
                  <a:pt x="9939" y="28245"/>
                </a:cubicBezTo>
                <a:cubicBezTo>
                  <a:pt x="10806" y="28145"/>
                  <a:pt x="11774" y="27945"/>
                  <a:pt x="12741" y="27812"/>
                </a:cubicBezTo>
                <a:lnTo>
                  <a:pt x="12741" y="27812"/>
                </a:lnTo>
                <a:cubicBezTo>
                  <a:pt x="11691" y="28790"/>
                  <a:pt x="10487" y="29359"/>
                  <a:pt x="9178" y="29359"/>
                </a:cubicBezTo>
                <a:cubicBezTo>
                  <a:pt x="8658" y="29359"/>
                  <a:pt x="8121" y="29269"/>
                  <a:pt x="7571" y="29079"/>
                </a:cubicBezTo>
                <a:cubicBezTo>
                  <a:pt x="8338" y="28646"/>
                  <a:pt x="9105" y="28179"/>
                  <a:pt x="9872" y="27778"/>
                </a:cubicBezTo>
                <a:cubicBezTo>
                  <a:pt x="10494" y="27500"/>
                  <a:pt x="11061" y="27400"/>
                  <a:pt x="11627" y="27400"/>
                </a:cubicBezTo>
                <a:close/>
                <a:moveTo>
                  <a:pt x="24916" y="28813"/>
                </a:moveTo>
                <a:cubicBezTo>
                  <a:pt x="24649" y="29213"/>
                  <a:pt x="24383" y="29546"/>
                  <a:pt x="24049" y="29880"/>
                </a:cubicBezTo>
                <a:cubicBezTo>
                  <a:pt x="23882" y="29947"/>
                  <a:pt x="23749" y="30013"/>
                  <a:pt x="23582" y="30080"/>
                </a:cubicBezTo>
                <a:cubicBezTo>
                  <a:pt x="23455" y="30108"/>
                  <a:pt x="23322" y="30119"/>
                  <a:pt x="23189" y="30119"/>
                </a:cubicBezTo>
                <a:cubicBezTo>
                  <a:pt x="23006" y="30119"/>
                  <a:pt x="22821" y="30099"/>
                  <a:pt x="22648" y="30080"/>
                </a:cubicBezTo>
                <a:cubicBezTo>
                  <a:pt x="22348" y="30080"/>
                  <a:pt x="21948" y="29913"/>
                  <a:pt x="21647" y="29880"/>
                </a:cubicBezTo>
                <a:cubicBezTo>
                  <a:pt x="21781" y="29647"/>
                  <a:pt x="21948" y="29380"/>
                  <a:pt x="22114" y="29146"/>
                </a:cubicBezTo>
                <a:cubicBezTo>
                  <a:pt x="22148" y="29079"/>
                  <a:pt x="22214" y="29046"/>
                  <a:pt x="22248" y="28979"/>
                </a:cubicBezTo>
                <a:cubicBezTo>
                  <a:pt x="22607" y="29084"/>
                  <a:pt x="23027" y="29149"/>
                  <a:pt x="23450" y="29149"/>
                </a:cubicBezTo>
                <a:cubicBezTo>
                  <a:pt x="23970" y="29149"/>
                  <a:pt x="24494" y="29052"/>
                  <a:pt x="24916" y="28813"/>
                </a:cubicBezTo>
                <a:close/>
                <a:moveTo>
                  <a:pt x="21781" y="26844"/>
                </a:moveTo>
                <a:lnTo>
                  <a:pt x="21781" y="26844"/>
                </a:lnTo>
                <a:cubicBezTo>
                  <a:pt x="21514" y="27678"/>
                  <a:pt x="21314" y="28512"/>
                  <a:pt x="21514" y="29346"/>
                </a:cubicBezTo>
                <a:cubicBezTo>
                  <a:pt x="21247" y="29680"/>
                  <a:pt x="21014" y="30047"/>
                  <a:pt x="20813" y="30414"/>
                </a:cubicBezTo>
                <a:cubicBezTo>
                  <a:pt x="20913" y="29246"/>
                  <a:pt x="20880" y="28012"/>
                  <a:pt x="21647" y="26978"/>
                </a:cubicBezTo>
                <a:cubicBezTo>
                  <a:pt x="21681" y="26945"/>
                  <a:pt x="21714" y="26911"/>
                  <a:pt x="21781" y="26844"/>
                </a:cubicBezTo>
                <a:close/>
                <a:moveTo>
                  <a:pt x="33696" y="31072"/>
                </a:moveTo>
                <a:cubicBezTo>
                  <a:pt x="33803" y="31072"/>
                  <a:pt x="33902" y="31126"/>
                  <a:pt x="33956" y="31181"/>
                </a:cubicBezTo>
                <a:cubicBezTo>
                  <a:pt x="34056" y="31281"/>
                  <a:pt x="34090" y="31381"/>
                  <a:pt x="33989" y="31448"/>
                </a:cubicBezTo>
                <a:cubicBezTo>
                  <a:pt x="33889" y="31548"/>
                  <a:pt x="33789" y="31615"/>
                  <a:pt x="33656" y="31615"/>
                </a:cubicBezTo>
                <a:cubicBezTo>
                  <a:pt x="33623" y="31615"/>
                  <a:pt x="33556" y="31615"/>
                  <a:pt x="33556" y="31648"/>
                </a:cubicBezTo>
                <a:cubicBezTo>
                  <a:pt x="33422" y="31615"/>
                  <a:pt x="33322" y="31515"/>
                  <a:pt x="33222" y="31414"/>
                </a:cubicBezTo>
                <a:lnTo>
                  <a:pt x="33256" y="31414"/>
                </a:lnTo>
                <a:cubicBezTo>
                  <a:pt x="33356" y="31314"/>
                  <a:pt x="33456" y="31114"/>
                  <a:pt x="33623" y="31081"/>
                </a:cubicBezTo>
                <a:cubicBezTo>
                  <a:pt x="33647" y="31075"/>
                  <a:pt x="33672" y="31072"/>
                  <a:pt x="33696" y="31072"/>
                </a:cubicBezTo>
                <a:close/>
                <a:moveTo>
                  <a:pt x="49267" y="31114"/>
                </a:moveTo>
                <a:cubicBezTo>
                  <a:pt x="48700" y="31448"/>
                  <a:pt x="48166" y="31848"/>
                  <a:pt x="47633" y="32248"/>
                </a:cubicBezTo>
                <a:cubicBezTo>
                  <a:pt x="47666" y="32148"/>
                  <a:pt x="47666" y="32048"/>
                  <a:pt x="47699" y="31948"/>
                </a:cubicBezTo>
                <a:cubicBezTo>
                  <a:pt x="47766" y="31781"/>
                  <a:pt x="47833" y="31581"/>
                  <a:pt x="47899" y="31414"/>
                </a:cubicBezTo>
                <a:cubicBezTo>
                  <a:pt x="48333" y="31314"/>
                  <a:pt x="48800" y="31214"/>
                  <a:pt x="49267" y="31114"/>
                </a:cubicBezTo>
                <a:close/>
                <a:moveTo>
                  <a:pt x="50001" y="31014"/>
                </a:moveTo>
                <a:cubicBezTo>
                  <a:pt x="49701" y="31448"/>
                  <a:pt x="49367" y="31881"/>
                  <a:pt x="49034" y="32248"/>
                </a:cubicBezTo>
                <a:cubicBezTo>
                  <a:pt x="48927" y="32272"/>
                  <a:pt x="48817" y="32283"/>
                  <a:pt x="48705" y="32283"/>
                </a:cubicBezTo>
                <a:cubicBezTo>
                  <a:pt x="48501" y="32283"/>
                  <a:pt x="48293" y="32246"/>
                  <a:pt x="48100" y="32182"/>
                </a:cubicBezTo>
                <a:cubicBezTo>
                  <a:pt x="48733" y="31781"/>
                  <a:pt x="49334" y="31348"/>
                  <a:pt x="50001" y="31014"/>
                </a:cubicBezTo>
                <a:close/>
                <a:moveTo>
                  <a:pt x="40761" y="30080"/>
                </a:moveTo>
                <a:lnTo>
                  <a:pt x="40761" y="30080"/>
                </a:lnTo>
                <a:cubicBezTo>
                  <a:pt x="39927" y="30747"/>
                  <a:pt x="39227" y="31548"/>
                  <a:pt x="38526" y="32382"/>
                </a:cubicBezTo>
                <a:cubicBezTo>
                  <a:pt x="39026" y="31248"/>
                  <a:pt x="39760" y="30614"/>
                  <a:pt x="40761" y="30080"/>
                </a:cubicBezTo>
                <a:close/>
                <a:moveTo>
                  <a:pt x="21547" y="30047"/>
                </a:moveTo>
                <a:cubicBezTo>
                  <a:pt x="21847" y="30280"/>
                  <a:pt x="22548" y="30314"/>
                  <a:pt x="22882" y="30314"/>
                </a:cubicBezTo>
                <a:cubicBezTo>
                  <a:pt x="22951" y="30327"/>
                  <a:pt x="23043" y="30336"/>
                  <a:pt x="23146" y="30336"/>
                </a:cubicBezTo>
                <a:cubicBezTo>
                  <a:pt x="23291" y="30336"/>
                  <a:pt x="23459" y="30319"/>
                  <a:pt x="23615" y="30280"/>
                </a:cubicBezTo>
                <a:lnTo>
                  <a:pt x="23615" y="30280"/>
                </a:lnTo>
                <a:cubicBezTo>
                  <a:pt x="23248" y="30581"/>
                  <a:pt x="22848" y="30881"/>
                  <a:pt x="22381" y="31114"/>
                </a:cubicBezTo>
                <a:cubicBezTo>
                  <a:pt x="21647" y="31515"/>
                  <a:pt x="20980" y="31915"/>
                  <a:pt x="20480" y="32482"/>
                </a:cubicBezTo>
                <a:cubicBezTo>
                  <a:pt x="20713" y="31648"/>
                  <a:pt x="21047" y="30847"/>
                  <a:pt x="21547" y="30047"/>
                </a:cubicBezTo>
                <a:close/>
                <a:moveTo>
                  <a:pt x="47766" y="31448"/>
                </a:moveTo>
                <a:cubicBezTo>
                  <a:pt x="47599" y="31748"/>
                  <a:pt x="47432" y="32115"/>
                  <a:pt x="47432" y="32415"/>
                </a:cubicBezTo>
                <a:lnTo>
                  <a:pt x="47065" y="32682"/>
                </a:lnTo>
                <a:cubicBezTo>
                  <a:pt x="47065" y="32682"/>
                  <a:pt x="47065" y="32649"/>
                  <a:pt x="47065" y="32649"/>
                </a:cubicBezTo>
                <a:cubicBezTo>
                  <a:pt x="47032" y="32482"/>
                  <a:pt x="47065" y="32315"/>
                  <a:pt x="47099" y="32148"/>
                </a:cubicBezTo>
                <a:cubicBezTo>
                  <a:pt x="47166" y="31948"/>
                  <a:pt x="47266" y="31748"/>
                  <a:pt x="47366" y="31548"/>
                </a:cubicBezTo>
                <a:cubicBezTo>
                  <a:pt x="47499" y="31515"/>
                  <a:pt x="47633" y="31481"/>
                  <a:pt x="47766" y="31448"/>
                </a:cubicBezTo>
                <a:close/>
                <a:moveTo>
                  <a:pt x="36086" y="32143"/>
                </a:moveTo>
                <a:cubicBezTo>
                  <a:pt x="36264" y="32143"/>
                  <a:pt x="36425" y="32269"/>
                  <a:pt x="36425" y="32449"/>
                </a:cubicBezTo>
                <a:cubicBezTo>
                  <a:pt x="36399" y="32655"/>
                  <a:pt x="36293" y="32782"/>
                  <a:pt x="36138" y="32782"/>
                </a:cubicBezTo>
                <a:cubicBezTo>
                  <a:pt x="36093" y="32782"/>
                  <a:pt x="36043" y="32771"/>
                  <a:pt x="35991" y="32749"/>
                </a:cubicBezTo>
                <a:cubicBezTo>
                  <a:pt x="35857" y="32649"/>
                  <a:pt x="35691" y="32482"/>
                  <a:pt x="35657" y="32315"/>
                </a:cubicBezTo>
                <a:cubicBezTo>
                  <a:pt x="35657" y="32315"/>
                  <a:pt x="35691" y="32282"/>
                  <a:pt x="35691" y="32282"/>
                </a:cubicBezTo>
                <a:cubicBezTo>
                  <a:pt x="35791" y="32182"/>
                  <a:pt x="35891" y="32148"/>
                  <a:pt x="36024" y="32148"/>
                </a:cubicBezTo>
                <a:cubicBezTo>
                  <a:pt x="36045" y="32145"/>
                  <a:pt x="36066" y="32143"/>
                  <a:pt x="36086" y="32143"/>
                </a:cubicBezTo>
                <a:close/>
                <a:moveTo>
                  <a:pt x="26696" y="32440"/>
                </a:moveTo>
                <a:cubicBezTo>
                  <a:pt x="26704" y="32440"/>
                  <a:pt x="26711" y="32442"/>
                  <a:pt x="26718" y="32449"/>
                </a:cubicBezTo>
                <a:cubicBezTo>
                  <a:pt x="26718" y="32449"/>
                  <a:pt x="26751" y="32449"/>
                  <a:pt x="26751" y="32482"/>
                </a:cubicBezTo>
                <a:cubicBezTo>
                  <a:pt x="26751" y="32482"/>
                  <a:pt x="26784" y="32549"/>
                  <a:pt x="26784" y="32582"/>
                </a:cubicBezTo>
                <a:cubicBezTo>
                  <a:pt x="26784" y="32649"/>
                  <a:pt x="26784" y="32682"/>
                  <a:pt x="26784" y="32749"/>
                </a:cubicBezTo>
                <a:cubicBezTo>
                  <a:pt x="26751" y="32749"/>
                  <a:pt x="26718" y="32782"/>
                  <a:pt x="26684" y="32815"/>
                </a:cubicBezTo>
                <a:lnTo>
                  <a:pt x="26618" y="32815"/>
                </a:lnTo>
                <a:cubicBezTo>
                  <a:pt x="26517" y="32782"/>
                  <a:pt x="26451" y="32749"/>
                  <a:pt x="26417" y="32682"/>
                </a:cubicBezTo>
                <a:cubicBezTo>
                  <a:pt x="26484" y="32615"/>
                  <a:pt x="26517" y="32582"/>
                  <a:pt x="26551" y="32549"/>
                </a:cubicBezTo>
                <a:cubicBezTo>
                  <a:pt x="26605" y="32494"/>
                  <a:pt x="26660" y="32440"/>
                  <a:pt x="26696" y="32440"/>
                </a:cubicBezTo>
                <a:close/>
                <a:moveTo>
                  <a:pt x="47933" y="32282"/>
                </a:moveTo>
                <a:cubicBezTo>
                  <a:pt x="48154" y="32392"/>
                  <a:pt x="48421" y="32457"/>
                  <a:pt x="48695" y="32457"/>
                </a:cubicBezTo>
                <a:cubicBezTo>
                  <a:pt x="48752" y="32457"/>
                  <a:pt x="48810" y="32454"/>
                  <a:pt x="48867" y="32449"/>
                </a:cubicBezTo>
                <a:lnTo>
                  <a:pt x="48867" y="32449"/>
                </a:lnTo>
                <a:cubicBezTo>
                  <a:pt x="48767" y="32549"/>
                  <a:pt x="48633" y="32649"/>
                  <a:pt x="48533" y="32749"/>
                </a:cubicBezTo>
                <a:cubicBezTo>
                  <a:pt x="48366" y="32782"/>
                  <a:pt x="48200" y="32849"/>
                  <a:pt x="48033" y="32849"/>
                </a:cubicBezTo>
                <a:cubicBezTo>
                  <a:pt x="47799" y="32815"/>
                  <a:pt x="47599" y="32749"/>
                  <a:pt x="47399" y="32615"/>
                </a:cubicBezTo>
                <a:cubicBezTo>
                  <a:pt x="47432" y="32615"/>
                  <a:pt x="47466" y="32582"/>
                  <a:pt x="47499" y="32582"/>
                </a:cubicBezTo>
                <a:cubicBezTo>
                  <a:pt x="47499" y="32582"/>
                  <a:pt x="47532" y="32582"/>
                  <a:pt x="47532" y="32549"/>
                </a:cubicBezTo>
                <a:cubicBezTo>
                  <a:pt x="47566" y="32549"/>
                  <a:pt x="47566" y="32549"/>
                  <a:pt x="47566" y="32515"/>
                </a:cubicBezTo>
                <a:cubicBezTo>
                  <a:pt x="47666" y="32449"/>
                  <a:pt x="47799" y="32382"/>
                  <a:pt x="47933" y="32282"/>
                </a:cubicBezTo>
                <a:close/>
                <a:moveTo>
                  <a:pt x="15443" y="29780"/>
                </a:moveTo>
                <a:cubicBezTo>
                  <a:pt x="16243" y="30247"/>
                  <a:pt x="16977" y="30714"/>
                  <a:pt x="17544" y="31448"/>
                </a:cubicBezTo>
                <a:cubicBezTo>
                  <a:pt x="17878" y="31881"/>
                  <a:pt x="18045" y="32382"/>
                  <a:pt x="18212" y="32916"/>
                </a:cubicBezTo>
                <a:cubicBezTo>
                  <a:pt x="17745" y="31748"/>
                  <a:pt x="16544" y="30647"/>
                  <a:pt x="15443" y="29780"/>
                </a:cubicBezTo>
                <a:close/>
                <a:moveTo>
                  <a:pt x="47232" y="31581"/>
                </a:moveTo>
                <a:cubicBezTo>
                  <a:pt x="47099" y="31781"/>
                  <a:pt x="46999" y="31982"/>
                  <a:pt x="46932" y="32215"/>
                </a:cubicBezTo>
                <a:cubicBezTo>
                  <a:pt x="46899" y="32348"/>
                  <a:pt x="46865" y="32615"/>
                  <a:pt x="46932" y="32782"/>
                </a:cubicBezTo>
                <a:cubicBezTo>
                  <a:pt x="46865" y="32849"/>
                  <a:pt x="46765" y="32882"/>
                  <a:pt x="46699" y="32949"/>
                </a:cubicBezTo>
                <a:lnTo>
                  <a:pt x="46665" y="32949"/>
                </a:lnTo>
                <a:cubicBezTo>
                  <a:pt x="46656" y="32944"/>
                  <a:pt x="46647" y="32942"/>
                  <a:pt x="46638" y="32942"/>
                </a:cubicBezTo>
                <a:cubicBezTo>
                  <a:pt x="46607" y="32942"/>
                  <a:pt x="46579" y="32966"/>
                  <a:pt x="46565" y="32992"/>
                </a:cubicBezTo>
                <a:lnTo>
                  <a:pt x="46565" y="32992"/>
                </a:lnTo>
                <a:cubicBezTo>
                  <a:pt x="46566" y="32762"/>
                  <a:pt x="46577" y="32552"/>
                  <a:pt x="46665" y="32315"/>
                </a:cubicBezTo>
                <a:cubicBezTo>
                  <a:pt x="46732" y="32115"/>
                  <a:pt x="46799" y="31915"/>
                  <a:pt x="46865" y="31715"/>
                </a:cubicBezTo>
                <a:cubicBezTo>
                  <a:pt x="46999" y="31681"/>
                  <a:pt x="47099" y="31648"/>
                  <a:pt x="47232" y="31581"/>
                </a:cubicBezTo>
                <a:close/>
                <a:moveTo>
                  <a:pt x="14275" y="29747"/>
                </a:moveTo>
                <a:lnTo>
                  <a:pt x="14275" y="29747"/>
                </a:lnTo>
                <a:cubicBezTo>
                  <a:pt x="14909" y="31014"/>
                  <a:pt x="15676" y="32282"/>
                  <a:pt x="16710" y="33216"/>
                </a:cubicBezTo>
                <a:cubicBezTo>
                  <a:pt x="16344" y="33082"/>
                  <a:pt x="16010" y="32916"/>
                  <a:pt x="15676" y="32749"/>
                </a:cubicBezTo>
                <a:cubicBezTo>
                  <a:pt x="14676" y="32148"/>
                  <a:pt x="14409" y="30881"/>
                  <a:pt x="14275" y="29747"/>
                </a:cubicBezTo>
                <a:close/>
                <a:moveTo>
                  <a:pt x="41595" y="30047"/>
                </a:moveTo>
                <a:lnTo>
                  <a:pt x="41595" y="30047"/>
                </a:lnTo>
                <a:cubicBezTo>
                  <a:pt x="41161" y="30981"/>
                  <a:pt x="40628" y="31881"/>
                  <a:pt x="39760" y="32582"/>
                </a:cubicBezTo>
                <a:cubicBezTo>
                  <a:pt x="39427" y="32849"/>
                  <a:pt x="39026" y="33049"/>
                  <a:pt x="38626" y="33249"/>
                </a:cubicBezTo>
                <a:cubicBezTo>
                  <a:pt x="39060" y="32949"/>
                  <a:pt x="39460" y="32615"/>
                  <a:pt x="39794" y="32248"/>
                </a:cubicBezTo>
                <a:cubicBezTo>
                  <a:pt x="40427" y="31548"/>
                  <a:pt x="41028" y="30781"/>
                  <a:pt x="41595" y="30047"/>
                </a:cubicBezTo>
                <a:close/>
                <a:moveTo>
                  <a:pt x="31428" y="32685"/>
                </a:moveTo>
                <a:cubicBezTo>
                  <a:pt x="31480" y="32685"/>
                  <a:pt x="31534" y="32715"/>
                  <a:pt x="31588" y="32782"/>
                </a:cubicBezTo>
                <a:cubicBezTo>
                  <a:pt x="31688" y="32882"/>
                  <a:pt x="31821" y="33116"/>
                  <a:pt x="31654" y="33249"/>
                </a:cubicBezTo>
                <a:cubicBezTo>
                  <a:pt x="31625" y="33269"/>
                  <a:pt x="31593" y="33277"/>
                  <a:pt x="31560" y="33277"/>
                </a:cubicBezTo>
                <a:cubicBezTo>
                  <a:pt x="31479" y="33277"/>
                  <a:pt x="31392" y="33230"/>
                  <a:pt x="31321" y="33182"/>
                </a:cubicBezTo>
                <a:cubicBezTo>
                  <a:pt x="31187" y="33082"/>
                  <a:pt x="31187" y="32949"/>
                  <a:pt x="31221" y="32849"/>
                </a:cubicBezTo>
                <a:cubicBezTo>
                  <a:pt x="31281" y="32749"/>
                  <a:pt x="31352" y="32685"/>
                  <a:pt x="31428" y="32685"/>
                </a:cubicBezTo>
                <a:close/>
                <a:moveTo>
                  <a:pt x="15076" y="29847"/>
                </a:moveTo>
                <a:cubicBezTo>
                  <a:pt x="16177" y="30914"/>
                  <a:pt x="17311" y="31881"/>
                  <a:pt x="18045" y="33316"/>
                </a:cubicBezTo>
                <a:cubicBezTo>
                  <a:pt x="17044" y="32148"/>
                  <a:pt x="16043" y="31014"/>
                  <a:pt x="15076" y="29847"/>
                </a:cubicBezTo>
                <a:close/>
                <a:moveTo>
                  <a:pt x="47299" y="32682"/>
                </a:moveTo>
                <a:cubicBezTo>
                  <a:pt x="47532" y="32882"/>
                  <a:pt x="47933" y="33016"/>
                  <a:pt x="48266" y="33016"/>
                </a:cubicBezTo>
                <a:cubicBezTo>
                  <a:pt x="48133" y="33116"/>
                  <a:pt x="47999" y="33249"/>
                  <a:pt x="47833" y="33349"/>
                </a:cubicBezTo>
                <a:cubicBezTo>
                  <a:pt x="47499" y="33316"/>
                  <a:pt x="47199" y="33182"/>
                  <a:pt x="46865" y="33049"/>
                </a:cubicBezTo>
                <a:cubicBezTo>
                  <a:pt x="46932" y="32982"/>
                  <a:pt x="46965" y="32949"/>
                  <a:pt x="47032" y="32882"/>
                </a:cubicBezTo>
                <a:cubicBezTo>
                  <a:pt x="47065" y="32882"/>
                  <a:pt x="47065" y="32882"/>
                  <a:pt x="47065" y="32849"/>
                </a:cubicBezTo>
                <a:lnTo>
                  <a:pt x="47099" y="32849"/>
                </a:lnTo>
                <a:cubicBezTo>
                  <a:pt x="47099" y="32815"/>
                  <a:pt x="47099" y="32815"/>
                  <a:pt x="47099" y="32815"/>
                </a:cubicBezTo>
                <a:cubicBezTo>
                  <a:pt x="47166" y="32782"/>
                  <a:pt x="47232" y="32749"/>
                  <a:pt x="47299" y="32682"/>
                </a:cubicBezTo>
                <a:close/>
                <a:moveTo>
                  <a:pt x="42432" y="32618"/>
                </a:moveTo>
                <a:cubicBezTo>
                  <a:pt x="42484" y="32618"/>
                  <a:pt x="42538" y="32636"/>
                  <a:pt x="42596" y="32682"/>
                </a:cubicBezTo>
                <a:cubicBezTo>
                  <a:pt x="42762" y="32782"/>
                  <a:pt x="42829" y="33016"/>
                  <a:pt x="42829" y="33182"/>
                </a:cubicBezTo>
                <a:cubicBezTo>
                  <a:pt x="42829" y="33282"/>
                  <a:pt x="42796" y="33316"/>
                  <a:pt x="42729" y="33349"/>
                </a:cubicBezTo>
                <a:cubicBezTo>
                  <a:pt x="42696" y="33383"/>
                  <a:pt x="42637" y="33391"/>
                  <a:pt x="42575" y="33391"/>
                </a:cubicBezTo>
                <a:cubicBezTo>
                  <a:pt x="42512" y="33391"/>
                  <a:pt x="42446" y="33383"/>
                  <a:pt x="42395" y="33383"/>
                </a:cubicBezTo>
                <a:cubicBezTo>
                  <a:pt x="42362" y="33349"/>
                  <a:pt x="42295" y="33316"/>
                  <a:pt x="42262" y="33282"/>
                </a:cubicBezTo>
                <a:cubicBezTo>
                  <a:pt x="42295" y="33249"/>
                  <a:pt x="42295" y="33249"/>
                  <a:pt x="42329" y="33216"/>
                </a:cubicBezTo>
                <a:cubicBezTo>
                  <a:pt x="42377" y="33144"/>
                  <a:pt x="42304" y="33089"/>
                  <a:pt x="42234" y="33089"/>
                </a:cubicBezTo>
                <a:cubicBezTo>
                  <a:pt x="42207" y="33089"/>
                  <a:pt x="42181" y="33097"/>
                  <a:pt x="42162" y="33116"/>
                </a:cubicBezTo>
                <a:cubicBezTo>
                  <a:pt x="42162" y="33116"/>
                  <a:pt x="42162" y="33116"/>
                  <a:pt x="42162" y="33149"/>
                </a:cubicBezTo>
                <a:cubicBezTo>
                  <a:pt x="42095" y="33016"/>
                  <a:pt x="42095" y="32882"/>
                  <a:pt x="42129" y="32749"/>
                </a:cubicBezTo>
                <a:cubicBezTo>
                  <a:pt x="42238" y="32683"/>
                  <a:pt x="42333" y="32618"/>
                  <a:pt x="42432" y="32618"/>
                </a:cubicBezTo>
                <a:close/>
                <a:moveTo>
                  <a:pt x="41728" y="29647"/>
                </a:moveTo>
                <a:cubicBezTo>
                  <a:pt x="41161" y="30247"/>
                  <a:pt x="40661" y="30914"/>
                  <a:pt x="40161" y="31581"/>
                </a:cubicBezTo>
                <a:cubicBezTo>
                  <a:pt x="39460" y="32415"/>
                  <a:pt x="38626" y="32982"/>
                  <a:pt x="37792" y="33649"/>
                </a:cubicBezTo>
                <a:cubicBezTo>
                  <a:pt x="37959" y="33483"/>
                  <a:pt x="38092" y="33282"/>
                  <a:pt x="38192" y="33082"/>
                </a:cubicBezTo>
                <a:cubicBezTo>
                  <a:pt x="39260" y="31881"/>
                  <a:pt x="40227" y="30647"/>
                  <a:pt x="41562" y="29713"/>
                </a:cubicBezTo>
                <a:cubicBezTo>
                  <a:pt x="41595" y="29713"/>
                  <a:pt x="41595" y="29713"/>
                  <a:pt x="41662" y="29680"/>
                </a:cubicBezTo>
                <a:cubicBezTo>
                  <a:pt x="41695" y="29680"/>
                  <a:pt x="41695" y="29647"/>
                  <a:pt x="41728" y="29647"/>
                </a:cubicBezTo>
                <a:close/>
                <a:moveTo>
                  <a:pt x="41962" y="29647"/>
                </a:moveTo>
                <a:cubicBezTo>
                  <a:pt x="42462" y="29813"/>
                  <a:pt x="41028" y="32015"/>
                  <a:pt x="40728" y="32348"/>
                </a:cubicBezTo>
                <a:cubicBezTo>
                  <a:pt x="39994" y="33049"/>
                  <a:pt x="39093" y="33449"/>
                  <a:pt x="38159" y="33716"/>
                </a:cubicBezTo>
                <a:cubicBezTo>
                  <a:pt x="38893" y="33249"/>
                  <a:pt x="39694" y="32882"/>
                  <a:pt x="40327" y="32282"/>
                </a:cubicBezTo>
                <a:cubicBezTo>
                  <a:pt x="41061" y="31615"/>
                  <a:pt x="41628" y="30614"/>
                  <a:pt x="41962" y="29647"/>
                </a:cubicBezTo>
                <a:close/>
                <a:moveTo>
                  <a:pt x="14209" y="29079"/>
                </a:moveTo>
                <a:cubicBezTo>
                  <a:pt x="14209" y="29079"/>
                  <a:pt x="14242" y="29079"/>
                  <a:pt x="14242" y="29113"/>
                </a:cubicBezTo>
                <a:cubicBezTo>
                  <a:pt x="15009" y="30447"/>
                  <a:pt x="16177" y="31581"/>
                  <a:pt x="17177" y="32749"/>
                </a:cubicBezTo>
                <a:cubicBezTo>
                  <a:pt x="17478" y="33116"/>
                  <a:pt x="17778" y="33483"/>
                  <a:pt x="18045" y="33850"/>
                </a:cubicBezTo>
                <a:cubicBezTo>
                  <a:pt x="17978" y="33816"/>
                  <a:pt x="17911" y="33783"/>
                  <a:pt x="17845" y="33749"/>
                </a:cubicBezTo>
                <a:cubicBezTo>
                  <a:pt x="16110" y="32649"/>
                  <a:pt x="15209" y="30947"/>
                  <a:pt x="14209" y="29213"/>
                </a:cubicBezTo>
                <a:cubicBezTo>
                  <a:pt x="14209" y="29180"/>
                  <a:pt x="14209" y="29113"/>
                  <a:pt x="14209" y="29079"/>
                </a:cubicBezTo>
                <a:close/>
                <a:moveTo>
                  <a:pt x="46732" y="31781"/>
                </a:moveTo>
                <a:cubicBezTo>
                  <a:pt x="46532" y="32148"/>
                  <a:pt x="46265" y="32749"/>
                  <a:pt x="46465" y="33116"/>
                </a:cubicBezTo>
                <a:cubicBezTo>
                  <a:pt x="46098" y="33383"/>
                  <a:pt x="45731" y="33616"/>
                  <a:pt x="45364" y="33850"/>
                </a:cubicBezTo>
                <a:cubicBezTo>
                  <a:pt x="45331" y="33583"/>
                  <a:pt x="45298" y="33383"/>
                  <a:pt x="45398" y="33116"/>
                </a:cubicBezTo>
                <a:cubicBezTo>
                  <a:pt x="45464" y="32849"/>
                  <a:pt x="45531" y="32615"/>
                  <a:pt x="45598" y="32382"/>
                </a:cubicBezTo>
                <a:cubicBezTo>
                  <a:pt x="45631" y="32382"/>
                  <a:pt x="45631" y="32382"/>
                  <a:pt x="45664" y="32348"/>
                </a:cubicBezTo>
                <a:cubicBezTo>
                  <a:pt x="45998" y="32115"/>
                  <a:pt x="46365" y="31915"/>
                  <a:pt x="46732" y="31781"/>
                </a:cubicBezTo>
                <a:close/>
                <a:moveTo>
                  <a:pt x="46699" y="33149"/>
                </a:moveTo>
                <a:cubicBezTo>
                  <a:pt x="46999" y="33282"/>
                  <a:pt x="47332" y="33449"/>
                  <a:pt x="47666" y="33483"/>
                </a:cubicBezTo>
                <a:cubicBezTo>
                  <a:pt x="47432" y="33649"/>
                  <a:pt x="47199" y="33783"/>
                  <a:pt x="46965" y="33916"/>
                </a:cubicBezTo>
                <a:cubicBezTo>
                  <a:pt x="46943" y="33919"/>
                  <a:pt x="46921" y="33920"/>
                  <a:pt x="46898" y="33920"/>
                </a:cubicBezTo>
                <a:cubicBezTo>
                  <a:pt x="46621" y="33920"/>
                  <a:pt x="46350" y="33737"/>
                  <a:pt x="46165" y="33583"/>
                </a:cubicBezTo>
                <a:cubicBezTo>
                  <a:pt x="46332" y="33416"/>
                  <a:pt x="46532" y="33282"/>
                  <a:pt x="46699" y="33149"/>
                </a:cubicBezTo>
                <a:close/>
                <a:moveTo>
                  <a:pt x="45431" y="32549"/>
                </a:moveTo>
                <a:lnTo>
                  <a:pt x="45431" y="32549"/>
                </a:lnTo>
                <a:cubicBezTo>
                  <a:pt x="45197" y="33016"/>
                  <a:pt x="44997" y="33583"/>
                  <a:pt x="45197" y="33950"/>
                </a:cubicBezTo>
                <a:cubicBezTo>
                  <a:pt x="45097" y="34016"/>
                  <a:pt x="44997" y="34083"/>
                  <a:pt x="44864" y="34150"/>
                </a:cubicBezTo>
                <a:cubicBezTo>
                  <a:pt x="44864" y="34083"/>
                  <a:pt x="44831" y="34050"/>
                  <a:pt x="44831" y="34016"/>
                </a:cubicBezTo>
                <a:cubicBezTo>
                  <a:pt x="44764" y="33850"/>
                  <a:pt x="44797" y="33716"/>
                  <a:pt x="44831" y="33549"/>
                </a:cubicBezTo>
                <a:cubicBezTo>
                  <a:pt x="44831" y="33416"/>
                  <a:pt x="44864" y="33249"/>
                  <a:pt x="44931" y="33116"/>
                </a:cubicBezTo>
                <a:cubicBezTo>
                  <a:pt x="45064" y="32916"/>
                  <a:pt x="45231" y="32715"/>
                  <a:pt x="45431" y="32549"/>
                </a:cubicBezTo>
                <a:close/>
                <a:moveTo>
                  <a:pt x="46031" y="33683"/>
                </a:moveTo>
                <a:cubicBezTo>
                  <a:pt x="46198" y="33850"/>
                  <a:pt x="46498" y="34016"/>
                  <a:pt x="46765" y="34050"/>
                </a:cubicBezTo>
                <a:cubicBezTo>
                  <a:pt x="46632" y="34083"/>
                  <a:pt x="46532" y="34150"/>
                  <a:pt x="46398" y="34183"/>
                </a:cubicBezTo>
                <a:cubicBezTo>
                  <a:pt x="46298" y="34150"/>
                  <a:pt x="46198" y="34116"/>
                  <a:pt x="46098" y="34083"/>
                </a:cubicBezTo>
                <a:cubicBezTo>
                  <a:pt x="45965" y="34016"/>
                  <a:pt x="45865" y="33916"/>
                  <a:pt x="45731" y="33850"/>
                </a:cubicBezTo>
                <a:cubicBezTo>
                  <a:pt x="45831" y="33783"/>
                  <a:pt x="45931" y="33716"/>
                  <a:pt x="46031" y="33683"/>
                </a:cubicBezTo>
                <a:close/>
                <a:moveTo>
                  <a:pt x="45664" y="33916"/>
                </a:moveTo>
                <a:cubicBezTo>
                  <a:pt x="45731" y="34016"/>
                  <a:pt x="45831" y="34083"/>
                  <a:pt x="45931" y="34150"/>
                </a:cubicBezTo>
                <a:cubicBezTo>
                  <a:pt x="45998" y="34183"/>
                  <a:pt x="46098" y="34250"/>
                  <a:pt x="46198" y="34283"/>
                </a:cubicBezTo>
                <a:cubicBezTo>
                  <a:pt x="45598" y="34483"/>
                  <a:pt x="44997" y="34550"/>
                  <a:pt x="44397" y="34650"/>
                </a:cubicBezTo>
                <a:cubicBezTo>
                  <a:pt x="44564" y="34550"/>
                  <a:pt x="44730" y="34450"/>
                  <a:pt x="44897" y="34383"/>
                </a:cubicBezTo>
                <a:cubicBezTo>
                  <a:pt x="44931" y="34383"/>
                  <a:pt x="44931" y="34383"/>
                  <a:pt x="44931" y="34350"/>
                </a:cubicBezTo>
                <a:cubicBezTo>
                  <a:pt x="45164" y="34216"/>
                  <a:pt x="45431" y="34083"/>
                  <a:pt x="45664" y="33916"/>
                </a:cubicBezTo>
                <a:close/>
                <a:moveTo>
                  <a:pt x="44730" y="33349"/>
                </a:moveTo>
                <a:lnTo>
                  <a:pt x="44730" y="33349"/>
                </a:lnTo>
                <a:cubicBezTo>
                  <a:pt x="44697" y="33483"/>
                  <a:pt x="44664" y="33583"/>
                  <a:pt x="44664" y="33716"/>
                </a:cubicBezTo>
                <a:cubicBezTo>
                  <a:pt x="44664" y="33850"/>
                  <a:pt x="44664" y="34050"/>
                  <a:pt x="44730" y="34216"/>
                </a:cubicBezTo>
                <a:cubicBezTo>
                  <a:pt x="44364" y="34417"/>
                  <a:pt x="43997" y="34617"/>
                  <a:pt x="43596" y="34750"/>
                </a:cubicBezTo>
                <a:cubicBezTo>
                  <a:pt x="44030" y="34383"/>
                  <a:pt x="44364" y="33850"/>
                  <a:pt x="44730" y="33349"/>
                </a:cubicBezTo>
                <a:close/>
                <a:moveTo>
                  <a:pt x="49739" y="35599"/>
                </a:moveTo>
                <a:cubicBezTo>
                  <a:pt x="50584" y="35599"/>
                  <a:pt x="51426" y="35682"/>
                  <a:pt x="52269" y="35918"/>
                </a:cubicBezTo>
                <a:cubicBezTo>
                  <a:pt x="52703" y="36018"/>
                  <a:pt x="53737" y="36451"/>
                  <a:pt x="53837" y="36818"/>
                </a:cubicBezTo>
                <a:cubicBezTo>
                  <a:pt x="53127" y="36385"/>
                  <a:pt x="52383" y="36254"/>
                  <a:pt x="51603" y="36254"/>
                </a:cubicBezTo>
                <a:cubicBezTo>
                  <a:pt x="51063" y="36254"/>
                  <a:pt x="50507" y="36316"/>
                  <a:pt x="49934" y="36385"/>
                </a:cubicBezTo>
                <a:cubicBezTo>
                  <a:pt x="49732" y="36407"/>
                  <a:pt x="49530" y="36417"/>
                  <a:pt x="49328" y="36417"/>
                </a:cubicBezTo>
                <a:cubicBezTo>
                  <a:pt x="48029" y="36417"/>
                  <a:pt x="46730" y="36013"/>
                  <a:pt x="45431" y="35984"/>
                </a:cubicBezTo>
                <a:cubicBezTo>
                  <a:pt x="46877" y="35838"/>
                  <a:pt x="48311" y="35599"/>
                  <a:pt x="49739" y="35599"/>
                </a:cubicBezTo>
                <a:close/>
                <a:moveTo>
                  <a:pt x="5269" y="31181"/>
                </a:moveTo>
                <a:cubicBezTo>
                  <a:pt x="6370" y="33116"/>
                  <a:pt x="7437" y="35117"/>
                  <a:pt x="8505" y="37085"/>
                </a:cubicBezTo>
                <a:cubicBezTo>
                  <a:pt x="8004" y="36551"/>
                  <a:pt x="7537" y="35984"/>
                  <a:pt x="7104" y="35417"/>
                </a:cubicBezTo>
                <a:cubicBezTo>
                  <a:pt x="6236" y="34150"/>
                  <a:pt x="5769" y="32615"/>
                  <a:pt x="5202" y="31181"/>
                </a:cubicBezTo>
                <a:close/>
                <a:moveTo>
                  <a:pt x="45664" y="36451"/>
                </a:moveTo>
                <a:lnTo>
                  <a:pt x="45664" y="36451"/>
                </a:lnTo>
                <a:cubicBezTo>
                  <a:pt x="46565" y="36551"/>
                  <a:pt x="47432" y="36718"/>
                  <a:pt x="48333" y="36818"/>
                </a:cubicBezTo>
                <a:cubicBezTo>
                  <a:pt x="48458" y="36827"/>
                  <a:pt x="48583" y="36831"/>
                  <a:pt x="48707" y="36831"/>
                </a:cubicBezTo>
                <a:cubicBezTo>
                  <a:pt x="49745" y="36831"/>
                  <a:pt x="50744" y="36552"/>
                  <a:pt x="51734" y="36552"/>
                </a:cubicBezTo>
                <a:cubicBezTo>
                  <a:pt x="52392" y="36552"/>
                  <a:pt x="53045" y="36675"/>
                  <a:pt x="53704" y="37085"/>
                </a:cubicBezTo>
                <a:cubicBezTo>
                  <a:pt x="52434" y="37111"/>
                  <a:pt x="51164" y="37329"/>
                  <a:pt x="49895" y="37329"/>
                </a:cubicBezTo>
                <a:cubicBezTo>
                  <a:pt x="49497" y="37329"/>
                  <a:pt x="49098" y="37308"/>
                  <a:pt x="48700" y="37252"/>
                </a:cubicBezTo>
                <a:cubicBezTo>
                  <a:pt x="47666" y="37119"/>
                  <a:pt x="46665" y="36752"/>
                  <a:pt x="45664" y="36451"/>
                </a:cubicBezTo>
                <a:close/>
                <a:moveTo>
                  <a:pt x="5236" y="34083"/>
                </a:moveTo>
                <a:lnTo>
                  <a:pt x="5236" y="34083"/>
                </a:lnTo>
                <a:cubicBezTo>
                  <a:pt x="5536" y="34683"/>
                  <a:pt x="5869" y="35217"/>
                  <a:pt x="6236" y="35751"/>
                </a:cubicBezTo>
                <a:cubicBezTo>
                  <a:pt x="6703" y="36418"/>
                  <a:pt x="7304" y="37152"/>
                  <a:pt x="7971" y="37852"/>
                </a:cubicBezTo>
                <a:cubicBezTo>
                  <a:pt x="7704" y="37686"/>
                  <a:pt x="7471" y="37485"/>
                  <a:pt x="7204" y="37285"/>
                </a:cubicBezTo>
                <a:cubicBezTo>
                  <a:pt x="6136" y="36451"/>
                  <a:pt x="5603" y="35351"/>
                  <a:pt x="5236" y="34083"/>
                </a:cubicBezTo>
                <a:close/>
                <a:moveTo>
                  <a:pt x="45698" y="36718"/>
                </a:moveTo>
                <a:cubicBezTo>
                  <a:pt x="46665" y="37018"/>
                  <a:pt x="47666" y="37319"/>
                  <a:pt x="48667" y="37519"/>
                </a:cubicBezTo>
                <a:cubicBezTo>
                  <a:pt x="49150" y="37618"/>
                  <a:pt x="49660" y="37657"/>
                  <a:pt x="50182" y="37657"/>
                </a:cubicBezTo>
                <a:cubicBezTo>
                  <a:pt x="51064" y="37657"/>
                  <a:pt x="51976" y="37545"/>
                  <a:pt x="52836" y="37419"/>
                </a:cubicBezTo>
                <a:lnTo>
                  <a:pt x="52836" y="37419"/>
                </a:lnTo>
                <a:cubicBezTo>
                  <a:pt x="51878" y="37697"/>
                  <a:pt x="51062" y="37889"/>
                  <a:pt x="50045" y="37889"/>
                </a:cubicBezTo>
                <a:cubicBezTo>
                  <a:pt x="49965" y="37889"/>
                  <a:pt x="49884" y="37888"/>
                  <a:pt x="49801" y="37886"/>
                </a:cubicBezTo>
                <a:cubicBezTo>
                  <a:pt x="48333" y="37852"/>
                  <a:pt x="47032" y="37252"/>
                  <a:pt x="45698" y="36718"/>
                </a:cubicBezTo>
                <a:close/>
                <a:moveTo>
                  <a:pt x="5035" y="31314"/>
                </a:moveTo>
                <a:cubicBezTo>
                  <a:pt x="5936" y="33983"/>
                  <a:pt x="7270" y="36251"/>
                  <a:pt x="9138" y="38319"/>
                </a:cubicBezTo>
                <a:cubicBezTo>
                  <a:pt x="7137" y="36451"/>
                  <a:pt x="4802" y="34483"/>
                  <a:pt x="4902" y="31681"/>
                </a:cubicBezTo>
                <a:cubicBezTo>
                  <a:pt x="4935" y="31515"/>
                  <a:pt x="4969" y="31414"/>
                  <a:pt x="5035" y="31314"/>
                </a:cubicBezTo>
                <a:close/>
                <a:moveTo>
                  <a:pt x="5769" y="31414"/>
                </a:moveTo>
                <a:lnTo>
                  <a:pt x="5769" y="31414"/>
                </a:lnTo>
                <a:cubicBezTo>
                  <a:pt x="7938" y="33483"/>
                  <a:pt x="8972" y="35884"/>
                  <a:pt x="9972" y="38520"/>
                </a:cubicBezTo>
                <a:cubicBezTo>
                  <a:pt x="9605" y="37886"/>
                  <a:pt x="9205" y="37252"/>
                  <a:pt x="8838" y="36618"/>
                </a:cubicBezTo>
                <a:cubicBezTo>
                  <a:pt x="7837" y="34884"/>
                  <a:pt x="6937" y="33049"/>
                  <a:pt x="5769" y="31414"/>
                </a:cubicBezTo>
                <a:close/>
                <a:moveTo>
                  <a:pt x="25784" y="37752"/>
                </a:moveTo>
                <a:cubicBezTo>
                  <a:pt x="25850" y="37852"/>
                  <a:pt x="25917" y="37952"/>
                  <a:pt x="25950" y="38086"/>
                </a:cubicBezTo>
                <a:cubicBezTo>
                  <a:pt x="25984" y="38253"/>
                  <a:pt x="25984" y="38486"/>
                  <a:pt x="25817" y="38553"/>
                </a:cubicBezTo>
                <a:lnTo>
                  <a:pt x="25784" y="38553"/>
                </a:lnTo>
                <a:cubicBezTo>
                  <a:pt x="25817" y="38419"/>
                  <a:pt x="25850" y="38286"/>
                  <a:pt x="25917" y="38153"/>
                </a:cubicBezTo>
                <a:cubicBezTo>
                  <a:pt x="25941" y="38055"/>
                  <a:pt x="25877" y="37993"/>
                  <a:pt x="25814" y="37993"/>
                </a:cubicBezTo>
                <a:cubicBezTo>
                  <a:pt x="25791" y="37993"/>
                  <a:pt x="25768" y="38001"/>
                  <a:pt x="25750" y="38019"/>
                </a:cubicBezTo>
                <a:cubicBezTo>
                  <a:pt x="25717" y="38019"/>
                  <a:pt x="25717" y="38019"/>
                  <a:pt x="25684" y="38053"/>
                </a:cubicBezTo>
                <a:cubicBezTo>
                  <a:pt x="25717" y="37952"/>
                  <a:pt x="25750" y="37852"/>
                  <a:pt x="25784" y="37752"/>
                </a:cubicBezTo>
                <a:close/>
                <a:moveTo>
                  <a:pt x="15977" y="37952"/>
                </a:moveTo>
                <a:cubicBezTo>
                  <a:pt x="15977" y="37952"/>
                  <a:pt x="15977" y="37952"/>
                  <a:pt x="15977" y="37986"/>
                </a:cubicBezTo>
                <a:cubicBezTo>
                  <a:pt x="15953" y="38033"/>
                  <a:pt x="16013" y="38080"/>
                  <a:pt x="16062" y="38080"/>
                </a:cubicBezTo>
                <a:cubicBezTo>
                  <a:pt x="16082" y="38080"/>
                  <a:pt x="16100" y="38072"/>
                  <a:pt x="16110" y="38053"/>
                </a:cubicBezTo>
                <a:cubicBezTo>
                  <a:pt x="16143" y="38019"/>
                  <a:pt x="16143" y="38019"/>
                  <a:pt x="16143" y="38019"/>
                </a:cubicBezTo>
                <a:cubicBezTo>
                  <a:pt x="16177" y="38019"/>
                  <a:pt x="16210" y="38019"/>
                  <a:pt x="16210" y="38053"/>
                </a:cubicBezTo>
                <a:cubicBezTo>
                  <a:pt x="16344" y="38186"/>
                  <a:pt x="16277" y="38319"/>
                  <a:pt x="16177" y="38453"/>
                </a:cubicBezTo>
                <a:cubicBezTo>
                  <a:pt x="16101" y="38554"/>
                  <a:pt x="15968" y="38655"/>
                  <a:pt x="15850" y="38655"/>
                </a:cubicBezTo>
                <a:cubicBezTo>
                  <a:pt x="15812" y="38655"/>
                  <a:pt x="15776" y="38644"/>
                  <a:pt x="15743" y="38620"/>
                </a:cubicBezTo>
                <a:cubicBezTo>
                  <a:pt x="15643" y="38553"/>
                  <a:pt x="15610" y="38419"/>
                  <a:pt x="15610" y="38319"/>
                </a:cubicBezTo>
                <a:cubicBezTo>
                  <a:pt x="15676" y="38186"/>
                  <a:pt x="15743" y="38053"/>
                  <a:pt x="15843" y="37986"/>
                </a:cubicBezTo>
                <a:cubicBezTo>
                  <a:pt x="15877" y="37952"/>
                  <a:pt x="15943" y="37952"/>
                  <a:pt x="15977" y="37952"/>
                </a:cubicBezTo>
                <a:close/>
                <a:moveTo>
                  <a:pt x="23370" y="38813"/>
                </a:moveTo>
                <a:cubicBezTo>
                  <a:pt x="23492" y="38813"/>
                  <a:pt x="23624" y="38900"/>
                  <a:pt x="23682" y="38987"/>
                </a:cubicBezTo>
                <a:cubicBezTo>
                  <a:pt x="23749" y="39053"/>
                  <a:pt x="23782" y="39120"/>
                  <a:pt x="23816" y="39187"/>
                </a:cubicBezTo>
                <a:cubicBezTo>
                  <a:pt x="23816" y="39220"/>
                  <a:pt x="23816" y="39220"/>
                  <a:pt x="23782" y="39253"/>
                </a:cubicBezTo>
                <a:lnTo>
                  <a:pt x="23749" y="39253"/>
                </a:lnTo>
                <a:cubicBezTo>
                  <a:pt x="23715" y="39220"/>
                  <a:pt x="23715" y="39153"/>
                  <a:pt x="23649" y="39120"/>
                </a:cubicBezTo>
                <a:cubicBezTo>
                  <a:pt x="23639" y="39100"/>
                  <a:pt x="23621" y="39092"/>
                  <a:pt x="23601" y="39092"/>
                </a:cubicBezTo>
                <a:cubicBezTo>
                  <a:pt x="23554" y="39092"/>
                  <a:pt x="23502" y="39139"/>
                  <a:pt x="23549" y="39187"/>
                </a:cubicBezTo>
                <a:cubicBezTo>
                  <a:pt x="23549" y="39220"/>
                  <a:pt x="23582" y="39253"/>
                  <a:pt x="23582" y="39287"/>
                </a:cubicBezTo>
                <a:cubicBezTo>
                  <a:pt x="23571" y="39298"/>
                  <a:pt x="23556" y="39302"/>
                  <a:pt x="23540" y="39302"/>
                </a:cubicBezTo>
                <a:cubicBezTo>
                  <a:pt x="23508" y="39302"/>
                  <a:pt x="23471" y="39287"/>
                  <a:pt x="23449" y="39287"/>
                </a:cubicBezTo>
                <a:cubicBezTo>
                  <a:pt x="23248" y="39287"/>
                  <a:pt x="23248" y="39053"/>
                  <a:pt x="23248" y="38920"/>
                </a:cubicBezTo>
                <a:cubicBezTo>
                  <a:pt x="23248" y="38886"/>
                  <a:pt x="23215" y="38886"/>
                  <a:pt x="23215" y="38853"/>
                </a:cubicBezTo>
                <a:cubicBezTo>
                  <a:pt x="23215" y="38820"/>
                  <a:pt x="23248" y="38820"/>
                  <a:pt x="23315" y="38820"/>
                </a:cubicBezTo>
                <a:cubicBezTo>
                  <a:pt x="23333" y="38815"/>
                  <a:pt x="23352" y="38813"/>
                  <a:pt x="23370" y="38813"/>
                </a:cubicBezTo>
                <a:close/>
                <a:moveTo>
                  <a:pt x="32388" y="36185"/>
                </a:moveTo>
                <a:cubicBezTo>
                  <a:pt x="34156" y="36185"/>
                  <a:pt x="35524" y="36618"/>
                  <a:pt x="36425" y="38286"/>
                </a:cubicBezTo>
                <a:cubicBezTo>
                  <a:pt x="36924" y="39222"/>
                  <a:pt x="36745" y="39547"/>
                  <a:pt x="36298" y="39547"/>
                </a:cubicBezTo>
                <a:cubicBezTo>
                  <a:pt x="35582" y="39547"/>
                  <a:pt x="34180" y="38712"/>
                  <a:pt x="33789" y="38219"/>
                </a:cubicBezTo>
                <a:cubicBezTo>
                  <a:pt x="33322" y="37652"/>
                  <a:pt x="33055" y="37119"/>
                  <a:pt x="32655" y="36718"/>
                </a:cubicBezTo>
                <a:lnTo>
                  <a:pt x="32655" y="36718"/>
                </a:lnTo>
                <a:cubicBezTo>
                  <a:pt x="33723" y="37185"/>
                  <a:pt x="34723" y="37886"/>
                  <a:pt x="35657" y="38820"/>
                </a:cubicBezTo>
                <a:cubicBezTo>
                  <a:pt x="35667" y="38839"/>
                  <a:pt x="35685" y="38847"/>
                  <a:pt x="35705" y="38847"/>
                </a:cubicBezTo>
                <a:cubicBezTo>
                  <a:pt x="35752" y="38847"/>
                  <a:pt x="35805" y="38800"/>
                  <a:pt x="35757" y="38753"/>
                </a:cubicBezTo>
                <a:cubicBezTo>
                  <a:pt x="34923" y="37786"/>
                  <a:pt x="33623" y="36818"/>
                  <a:pt x="32222" y="36185"/>
                </a:cubicBezTo>
                <a:close/>
                <a:moveTo>
                  <a:pt x="14873" y="33863"/>
                </a:moveTo>
                <a:cubicBezTo>
                  <a:pt x="15277" y="33863"/>
                  <a:pt x="15093" y="34762"/>
                  <a:pt x="15043" y="35317"/>
                </a:cubicBezTo>
                <a:cubicBezTo>
                  <a:pt x="14943" y="36251"/>
                  <a:pt x="14542" y="37152"/>
                  <a:pt x="14175" y="37986"/>
                </a:cubicBezTo>
                <a:cubicBezTo>
                  <a:pt x="13942" y="38586"/>
                  <a:pt x="13575" y="39120"/>
                  <a:pt x="13275" y="39654"/>
                </a:cubicBezTo>
                <a:cubicBezTo>
                  <a:pt x="13308" y="39353"/>
                  <a:pt x="13375" y="39087"/>
                  <a:pt x="13441" y="38820"/>
                </a:cubicBezTo>
                <a:cubicBezTo>
                  <a:pt x="13475" y="38820"/>
                  <a:pt x="13542" y="38786"/>
                  <a:pt x="13542" y="38720"/>
                </a:cubicBezTo>
                <a:cubicBezTo>
                  <a:pt x="13508" y="38653"/>
                  <a:pt x="13508" y="38586"/>
                  <a:pt x="13475" y="38520"/>
                </a:cubicBezTo>
                <a:cubicBezTo>
                  <a:pt x="13542" y="38186"/>
                  <a:pt x="13642" y="37819"/>
                  <a:pt x="13742" y="37452"/>
                </a:cubicBezTo>
                <a:cubicBezTo>
                  <a:pt x="13908" y="37352"/>
                  <a:pt x="14042" y="37185"/>
                  <a:pt x="14175" y="37018"/>
                </a:cubicBezTo>
                <a:cubicBezTo>
                  <a:pt x="14375" y="36785"/>
                  <a:pt x="14576" y="36485"/>
                  <a:pt x="14676" y="36185"/>
                </a:cubicBezTo>
                <a:cubicBezTo>
                  <a:pt x="14700" y="36136"/>
                  <a:pt x="14671" y="36105"/>
                  <a:pt x="14627" y="36105"/>
                </a:cubicBezTo>
                <a:cubicBezTo>
                  <a:pt x="14611" y="36105"/>
                  <a:pt x="14593" y="36109"/>
                  <a:pt x="14576" y="36118"/>
                </a:cubicBezTo>
                <a:cubicBezTo>
                  <a:pt x="14409" y="36351"/>
                  <a:pt x="14242" y="36585"/>
                  <a:pt x="14042" y="36785"/>
                </a:cubicBezTo>
                <a:cubicBezTo>
                  <a:pt x="14009" y="36852"/>
                  <a:pt x="13942" y="36918"/>
                  <a:pt x="13875" y="36985"/>
                </a:cubicBezTo>
                <a:cubicBezTo>
                  <a:pt x="14075" y="36351"/>
                  <a:pt x="14275" y="35718"/>
                  <a:pt x="14542" y="35084"/>
                </a:cubicBezTo>
                <a:cubicBezTo>
                  <a:pt x="14563" y="35042"/>
                  <a:pt x="14520" y="35014"/>
                  <a:pt x="14476" y="35014"/>
                </a:cubicBezTo>
                <a:cubicBezTo>
                  <a:pt x="14449" y="35014"/>
                  <a:pt x="14422" y="35025"/>
                  <a:pt x="14409" y="35050"/>
                </a:cubicBezTo>
                <a:cubicBezTo>
                  <a:pt x="14209" y="35484"/>
                  <a:pt x="14009" y="35984"/>
                  <a:pt x="13808" y="36485"/>
                </a:cubicBezTo>
                <a:cubicBezTo>
                  <a:pt x="13775" y="36318"/>
                  <a:pt x="13742" y="36185"/>
                  <a:pt x="13742" y="36018"/>
                </a:cubicBezTo>
                <a:cubicBezTo>
                  <a:pt x="13708" y="35684"/>
                  <a:pt x="13708" y="35384"/>
                  <a:pt x="13775" y="35084"/>
                </a:cubicBezTo>
                <a:cubicBezTo>
                  <a:pt x="13796" y="35042"/>
                  <a:pt x="13765" y="35014"/>
                  <a:pt x="13731" y="35014"/>
                </a:cubicBezTo>
                <a:cubicBezTo>
                  <a:pt x="13710" y="35014"/>
                  <a:pt x="13688" y="35025"/>
                  <a:pt x="13675" y="35050"/>
                </a:cubicBezTo>
                <a:cubicBezTo>
                  <a:pt x="13542" y="35551"/>
                  <a:pt x="13508" y="36218"/>
                  <a:pt x="13708" y="36718"/>
                </a:cubicBezTo>
                <a:cubicBezTo>
                  <a:pt x="13542" y="37152"/>
                  <a:pt x="13408" y="37552"/>
                  <a:pt x="13275" y="37986"/>
                </a:cubicBezTo>
                <a:cubicBezTo>
                  <a:pt x="13241" y="37886"/>
                  <a:pt x="13208" y="37786"/>
                  <a:pt x="13175" y="37686"/>
                </a:cubicBezTo>
                <a:cubicBezTo>
                  <a:pt x="13075" y="37319"/>
                  <a:pt x="13075" y="36918"/>
                  <a:pt x="13141" y="36518"/>
                </a:cubicBezTo>
                <a:cubicBezTo>
                  <a:pt x="13141" y="36479"/>
                  <a:pt x="13107" y="36463"/>
                  <a:pt x="13078" y="36463"/>
                </a:cubicBezTo>
                <a:cubicBezTo>
                  <a:pt x="13058" y="36463"/>
                  <a:pt x="13041" y="36471"/>
                  <a:pt x="13041" y="36485"/>
                </a:cubicBezTo>
                <a:cubicBezTo>
                  <a:pt x="12908" y="36852"/>
                  <a:pt x="12874" y="37219"/>
                  <a:pt x="12941" y="37619"/>
                </a:cubicBezTo>
                <a:cubicBezTo>
                  <a:pt x="12974" y="37852"/>
                  <a:pt x="13041" y="38153"/>
                  <a:pt x="13175" y="38419"/>
                </a:cubicBezTo>
                <a:cubicBezTo>
                  <a:pt x="13008" y="38920"/>
                  <a:pt x="12908" y="39454"/>
                  <a:pt x="12808" y="39987"/>
                </a:cubicBezTo>
                <a:cubicBezTo>
                  <a:pt x="12708" y="39520"/>
                  <a:pt x="12608" y="39087"/>
                  <a:pt x="12507" y="38620"/>
                </a:cubicBezTo>
                <a:cubicBezTo>
                  <a:pt x="12174" y="36852"/>
                  <a:pt x="12974" y="35317"/>
                  <a:pt x="14275" y="34183"/>
                </a:cubicBezTo>
                <a:cubicBezTo>
                  <a:pt x="14551" y="33956"/>
                  <a:pt x="14742" y="33863"/>
                  <a:pt x="14873" y="33863"/>
                </a:cubicBezTo>
                <a:close/>
                <a:moveTo>
                  <a:pt x="6036" y="31348"/>
                </a:moveTo>
                <a:lnTo>
                  <a:pt x="6036" y="31348"/>
                </a:lnTo>
                <a:cubicBezTo>
                  <a:pt x="7904" y="32248"/>
                  <a:pt x="9439" y="34317"/>
                  <a:pt x="10306" y="36084"/>
                </a:cubicBezTo>
                <a:cubicBezTo>
                  <a:pt x="11040" y="37586"/>
                  <a:pt x="11040" y="39087"/>
                  <a:pt x="11240" y="40621"/>
                </a:cubicBezTo>
                <a:cubicBezTo>
                  <a:pt x="11073" y="40321"/>
                  <a:pt x="10906" y="40054"/>
                  <a:pt x="10740" y="39754"/>
                </a:cubicBezTo>
                <a:cubicBezTo>
                  <a:pt x="10339" y="36852"/>
                  <a:pt x="8405" y="33149"/>
                  <a:pt x="6036" y="31348"/>
                </a:cubicBezTo>
                <a:close/>
                <a:moveTo>
                  <a:pt x="3146" y="37648"/>
                </a:moveTo>
                <a:cubicBezTo>
                  <a:pt x="3346" y="37648"/>
                  <a:pt x="3474" y="37652"/>
                  <a:pt x="3468" y="37652"/>
                </a:cubicBezTo>
                <a:cubicBezTo>
                  <a:pt x="4602" y="37652"/>
                  <a:pt x="5736" y="38053"/>
                  <a:pt x="6670" y="38620"/>
                </a:cubicBezTo>
                <a:cubicBezTo>
                  <a:pt x="7504" y="39087"/>
                  <a:pt x="8138" y="39820"/>
                  <a:pt x="8805" y="40521"/>
                </a:cubicBezTo>
                <a:cubicBezTo>
                  <a:pt x="8171" y="40154"/>
                  <a:pt x="7504" y="39854"/>
                  <a:pt x="6837" y="39587"/>
                </a:cubicBezTo>
                <a:cubicBezTo>
                  <a:pt x="6670" y="39320"/>
                  <a:pt x="6403" y="39120"/>
                  <a:pt x="6203" y="38920"/>
                </a:cubicBezTo>
                <a:cubicBezTo>
                  <a:pt x="5903" y="38620"/>
                  <a:pt x="5569" y="38386"/>
                  <a:pt x="5202" y="38186"/>
                </a:cubicBezTo>
                <a:cubicBezTo>
                  <a:pt x="5193" y="38181"/>
                  <a:pt x="5185" y="38179"/>
                  <a:pt x="5177" y="38179"/>
                </a:cubicBezTo>
                <a:cubicBezTo>
                  <a:pt x="5128" y="38179"/>
                  <a:pt x="5111" y="38262"/>
                  <a:pt x="5169" y="38319"/>
                </a:cubicBezTo>
                <a:cubicBezTo>
                  <a:pt x="5502" y="38586"/>
                  <a:pt x="5836" y="38886"/>
                  <a:pt x="6136" y="39220"/>
                </a:cubicBezTo>
                <a:cubicBezTo>
                  <a:pt x="6203" y="39253"/>
                  <a:pt x="6236" y="39320"/>
                  <a:pt x="6270" y="39353"/>
                </a:cubicBezTo>
                <a:cubicBezTo>
                  <a:pt x="5336" y="39020"/>
                  <a:pt x="4402" y="38720"/>
                  <a:pt x="3534" y="38486"/>
                </a:cubicBezTo>
                <a:cubicBezTo>
                  <a:pt x="3468" y="38486"/>
                  <a:pt x="3434" y="38586"/>
                  <a:pt x="3501" y="38620"/>
                </a:cubicBezTo>
                <a:cubicBezTo>
                  <a:pt x="4168" y="38853"/>
                  <a:pt x="4802" y="39120"/>
                  <a:pt x="5436" y="39387"/>
                </a:cubicBezTo>
                <a:lnTo>
                  <a:pt x="5236" y="39387"/>
                </a:lnTo>
                <a:cubicBezTo>
                  <a:pt x="5081" y="39397"/>
                  <a:pt x="4926" y="39404"/>
                  <a:pt x="4772" y="39404"/>
                </a:cubicBezTo>
                <a:cubicBezTo>
                  <a:pt x="4426" y="39404"/>
                  <a:pt x="4080" y="39369"/>
                  <a:pt x="3735" y="39253"/>
                </a:cubicBezTo>
                <a:cubicBezTo>
                  <a:pt x="3668" y="39253"/>
                  <a:pt x="3668" y="39320"/>
                  <a:pt x="3701" y="39353"/>
                </a:cubicBezTo>
                <a:cubicBezTo>
                  <a:pt x="4068" y="39554"/>
                  <a:pt x="4402" y="39620"/>
                  <a:pt x="4802" y="39620"/>
                </a:cubicBezTo>
                <a:cubicBezTo>
                  <a:pt x="5047" y="39620"/>
                  <a:pt x="5321" y="39650"/>
                  <a:pt x="5585" y="39650"/>
                </a:cubicBezTo>
                <a:cubicBezTo>
                  <a:pt x="5717" y="39650"/>
                  <a:pt x="5847" y="39643"/>
                  <a:pt x="5969" y="39620"/>
                </a:cubicBezTo>
                <a:cubicBezTo>
                  <a:pt x="6403" y="39787"/>
                  <a:pt x="6803" y="39987"/>
                  <a:pt x="7204" y="40187"/>
                </a:cubicBezTo>
                <a:cubicBezTo>
                  <a:pt x="7004" y="40221"/>
                  <a:pt x="6770" y="40254"/>
                  <a:pt x="6537" y="40287"/>
                </a:cubicBezTo>
                <a:cubicBezTo>
                  <a:pt x="6236" y="40321"/>
                  <a:pt x="5903" y="40321"/>
                  <a:pt x="5569" y="40354"/>
                </a:cubicBezTo>
                <a:cubicBezTo>
                  <a:pt x="5502" y="40354"/>
                  <a:pt x="5502" y="40454"/>
                  <a:pt x="5569" y="40488"/>
                </a:cubicBezTo>
                <a:cubicBezTo>
                  <a:pt x="5789" y="40512"/>
                  <a:pt x="6027" y="40527"/>
                  <a:pt x="6267" y="40527"/>
                </a:cubicBezTo>
                <a:cubicBezTo>
                  <a:pt x="6684" y="40527"/>
                  <a:pt x="7111" y="40481"/>
                  <a:pt x="7471" y="40354"/>
                </a:cubicBezTo>
                <a:cubicBezTo>
                  <a:pt x="7504" y="40354"/>
                  <a:pt x="7504" y="40354"/>
                  <a:pt x="7504" y="40321"/>
                </a:cubicBezTo>
                <a:cubicBezTo>
                  <a:pt x="8004" y="40588"/>
                  <a:pt x="8505" y="40888"/>
                  <a:pt x="8972" y="41188"/>
                </a:cubicBezTo>
                <a:cubicBezTo>
                  <a:pt x="8838" y="41180"/>
                  <a:pt x="8704" y="41177"/>
                  <a:pt x="8571" y="41177"/>
                </a:cubicBezTo>
                <a:cubicBezTo>
                  <a:pt x="8079" y="41177"/>
                  <a:pt x="7586" y="41220"/>
                  <a:pt x="7089" y="41220"/>
                </a:cubicBezTo>
                <a:cubicBezTo>
                  <a:pt x="6609" y="41220"/>
                  <a:pt x="6126" y="41180"/>
                  <a:pt x="5636" y="41021"/>
                </a:cubicBezTo>
                <a:cubicBezTo>
                  <a:pt x="4902" y="40788"/>
                  <a:pt x="4335" y="40187"/>
                  <a:pt x="3668" y="39820"/>
                </a:cubicBezTo>
                <a:cubicBezTo>
                  <a:pt x="2934" y="39454"/>
                  <a:pt x="2167" y="39153"/>
                  <a:pt x="1466" y="38686"/>
                </a:cubicBezTo>
                <a:cubicBezTo>
                  <a:pt x="0" y="37736"/>
                  <a:pt x="2269" y="37648"/>
                  <a:pt x="3146" y="37648"/>
                </a:cubicBezTo>
                <a:close/>
                <a:moveTo>
                  <a:pt x="30720" y="38987"/>
                </a:moveTo>
                <a:cubicBezTo>
                  <a:pt x="30320" y="39987"/>
                  <a:pt x="29753" y="40688"/>
                  <a:pt x="28786" y="41155"/>
                </a:cubicBezTo>
                <a:cubicBezTo>
                  <a:pt x="28285" y="41388"/>
                  <a:pt x="27752" y="41522"/>
                  <a:pt x="27251" y="41655"/>
                </a:cubicBezTo>
                <a:cubicBezTo>
                  <a:pt x="28185" y="41155"/>
                  <a:pt x="29019" y="40488"/>
                  <a:pt x="29586" y="39954"/>
                </a:cubicBezTo>
                <a:cubicBezTo>
                  <a:pt x="29644" y="39896"/>
                  <a:pt x="29602" y="39814"/>
                  <a:pt x="29547" y="39814"/>
                </a:cubicBezTo>
                <a:cubicBezTo>
                  <a:pt x="29538" y="39814"/>
                  <a:pt x="29529" y="39816"/>
                  <a:pt x="29520" y="39820"/>
                </a:cubicBezTo>
                <a:cubicBezTo>
                  <a:pt x="28686" y="40521"/>
                  <a:pt x="27785" y="41088"/>
                  <a:pt x="26851" y="41555"/>
                </a:cubicBezTo>
                <a:cubicBezTo>
                  <a:pt x="27185" y="40988"/>
                  <a:pt x="27218" y="40254"/>
                  <a:pt x="27785" y="39787"/>
                </a:cubicBezTo>
                <a:cubicBezTo>
                  <a:pt x="28552" y="39220"/>
                  <a:pt x="29753" y="39120"/>
                  <a:pt x="30720" y="38987"/>
                </a:cubicBezTo>
                <a:close/>
                <a:moveTo>
                  <a:pt x="38326" y="38653"/>
                </a:moveTo>
                <a:lnTo>
                  <a:pt x="38326" y="38653"/>
                </a:lnTo>
                <a:cubicBezTo>
                  <a:pt x="38526" y="39220"/>
                  <a:pt x="38693" y="39820"/>
                  <a:pt x="38960" y="40421"/>
                </a:cubicBezTo>
                <a:cubicBezTo>
                  <a:pt x="39160" y="40888"/>
                  <a:pt x="39427" y="41322"/>
                  <a:pt x="39727" y="41755"/>
                </a:cubicBezTo>
                <a:cubicBezTo>
                  <a:pt x="39493" y="41588"/>
                  <a:pt x="39260" y="41388"/>
                  <a:pt x="39060" y="41188"/>
                </a:cubicBezTo>
                <a:cubicBezTo>
                  <a:pt x="38359" y="40454"/>
                  <a:pt x="38359" y="39554"/>
                  <a:pt x="38326" y="38653"/>
                </a:cubicBezTo>
                <a:close/>
                <a:moveTo>
                  <a:pt x="45031" y="38853"/>
                </a:moveTo>
                <a:lnTo>
                  <a:pt x="45031" y="38853"/>
                </a:lnTo>
                <a:cubicBezTo>
                  <a:pt x="47163" y="39453"/>
                  <a:pt x="49162" y="40418"/>
                  <a:pt x="50230" y="42481"/>
                </a:cubicBezTo>
                <a:lnTo>
                  <a:pt x="50230" y="42481"/>
                </a:lnTo>
                <a:cubicBezTo>
                  <a:pt x="50126" y="42316"/>
                  <a:pt x="48830" y="42121"/>
                  <a:pt x="48600" y="42055"/>
                </a:cubicBezTo>
                <a:cubicBezTo>
                  <a:pt x="47566" y="41789"/>
                  <a:pt x="46865" y="41221"/>
                  <a:pt x="46131" y="40421"/>
                </a:cubicBezTo>
                <a:cubicBezTo>
                  <a:pt x="45698" y="39954"/>
                  <a:pt x="45298" y="39487"/>
                  <a:pt x="44831" y="39087"/>
                </a:cubicBezTo>
                <a:lnTo>
                  <a:pt x="44831" y="39087"/>
                </a:lnTo>
                <a:cubicBezTo>
                  <a:pt x="46232" y="39820"/>
                  <a:pt x="47499" y="40688"/>
                  <a:pt x="48767" y="41655"/>
                </a:cubicBezTo>
                <a:cubicBezTo>
                  <a:pt x="48788" y="41677"/>
                  <a:pt x="48812" y="41686"/>
                  <a:pt x="48834" y="41686"/>
                </a:cubicBezTo>
                <a:cubicBezTo>
                  <a:pt x="48914" y="41686"/>
                  <a:pt x="48978" y="41567"/>
                  <a:pt x="48900" y="41488"/>
                </a:cubicBezTo>
                <a:cubicBezTo>
                  <a:pt x="47699" y="40488"/>
                  <a:pt x="46398" y="39620"/>
                  <a:pt x="45031" y="38853"/>
                </a:cubicBezTo>
                <a:close/>
                <a:moveTo>
                  <a:pt x="38459" y="38186"/>
                </a:moveTo>
                <a:lnTo>
                  <a:pt x="38459" y="38186"/>
                </a:lnTo>
                <a:cubicBezTo>
                  <a:pt x="38626" y="38453"/>
                  <a:pt x="38793" y="38720"/>
                  <a:pt x="38993" y="38953"/>
                </a:cubicBezTo>
                <a:cubicBezTo>
                  <a:pt x="39193" y="39387"/>
                  <a:pt x="39360" y="39787"/>
                  <a:pt x="39560" y="40187"/>
                </a:cubicBezTo>
                <a:cubicBezTo>
                  <a:pt x="39960" y="40988"/>
                  <a:pt x="40361" y="41722"/>
                  <a:pt x="40694" y="42522"/>
                </a:cubicBezTo>
                <a:cubicBezTo>
                  <a:pt x="39927" y="41688"/>
                  <a:pt x="39293" y="40754"/>
                  <a:pt x="38926" y="39654"/>
                </a:cubicBezTo>
                <a:cubicBezTo>
                  <a:pt x="38760" y="39153"/>
                  <a:pt x="38626" y="38653"/>
                  <a:pt x="38459" y="38186"/>
                </a:cubicBezTo>
                <a:close/>
                <a:moveTo>
                  <a:pt x="39360" y="39420"/>
                </a:moveTo>
                <a:cubicBezTo>
                  <a:pt x="39527" y="39654"/>
                  <a:pt x="39727" y="39887"/>
                  <a:pt x="39894" y="40121"/>
                </a:cubicBezTo>
                <a:cubicBezTo>
                  <a:pt x="40415" y="40935"/>
                  <a:pt x="40809" y="41814"/>
                  <a:pt x="40983" y="42756"/>
                </a:cubicBezTo>
                <a:lnTo>
                  <a:pt x="40983" y="42756"/>
                </a:lnTo>
                <a:cubicBezTo>
                  <a:pt x="40581" y="41635"/>
                  <a:pt x="39922" y="40610"/>
                  <a:pt x="39427" y="39554"/>
                </a:cubicBezTo>
                <a:lnTo>
                  <a:pt x="39360" y="39420"/>
                </a:lnTo>
                <a:close/>
                <a:moveTo>
                  <a:pt x="38926" y="38486"/>
                </a:moveTo>
                <a:lnTo>
                  <a:pt x="38926" y="38486"/>
                </a:lnTo>
                <a:cubicBezTo>
                  <a:pt x="39460" y="38953"/>
                  <a:pt x="40027" y="39353"/>
                  <a:pt x="40361" y="40021"/>
                </a:cubicBezTo>
                <a:cubicBezTo>
                  <a:pt x="40761" y="40754"/>
                  <a:pt x="41228" y="41855"/>
                  <a:pt x="41095" y="42789"/>
                </a:cubicBezTo>
                <a:cubicBezTo>
                  <a:pt x="40961" y="41889"/>
                  <a:pt x="40594" y="41088"/>
                  <a:pt x="40127" y="40321"/>
                </a:cubicBezTo>
                <a:cubicBezTo>
                  <a:pt x="39794" y="39720"/>
                  <a:pt x="39393" y="39053"/>
                  <a:pt x="38926" y="38486"/>
                </a:cubicBezTo>
                <a:close/>
                <a:moveTo>
                  <a:pt x="34126" y="41278"/>
                </a:moveTo>
                <a:cubicBezTo>
                  <a:pt x="34500" y="41278"/>
                  <a:pt x="34880" y="41298"/>
                  <a:pt x="35257" y="41322"/>
                </a:cubicBezTo>
                <a:cubicBezTo>
                  <a:pt x="35791" y="41355"/>
                  <a:pt x="36458" y="41255"/>
                  <a:pt x="36224" y="41955"/>
                </a:cubicBezTo>
                <a:cubicBezTo>
                  <a:pt x="35857" y="42923"/>
                  <a:pt x="34757" y="43423"/>
                  <a:pt x="33823" y="43657"/>
                </a:cubicBezTo>
                <a:cubicBezTo>
                  <a:pt x="33522" y="43737"/>
                  <a:pt x="33226" y="43769"/>
                  <a:pt x="32935" y="43769"/>
                </a:cubicBezTo>
                <a:cubicBezTo>
                  <a:pt x="32257" y="43769"/>
                  <a:pt x="31597" y="43596"/>
                  <a:pt x="30921" y="43456"/>
                </a:cubicBezTo>
                <a:cubicBezTo>
                  <a:pt x="31388" y="43356"/>
                  <a:pt x="31888" y="43256"/>
                  <a:pt x="32322" y="43123"/>
                </a:cubicBezTo>
                <a:cubicBezTo>
                  <a:pt x="32322" y="43156"/>
                  <a:pt x="32355" y="43190"/>
                  <a:pt x="32388" y="43190"/>
                </a:cubicBezTo>
                <a:cubicBezTo>
                  <a:pt x="32517" y="43232"/>
                  <a:pt x="32658" y="43245"/>
                  <a:pt x="32803" y="43245"/>
                </a:cubicBezTo>
                <a:cubicBezTo>
                  <a:pt x="32997" y="43245"/>
                  <a:pt x="33198" y="43223"/>
                  <a:pt x="33389" y="43223"/>
                </a:cubicBezTo>
                <a:cubicBezTo>
                  <a:pt x="33789" y="43223"/>
                  <a:pt x="34190" y="43156"/>
                  <a:pt x="34557" y="43023"/>
                </a:cubicBezTo>
                <a:cubicBezTo>
                  <a:pt x="34590" y="43023"/>
                  <a:pt x="34590" y="42956"/>
                  <a:pt x="34557" y="42956"/>
                </a:cubicBezTo>
                <a:cubicBezTo>
                  <a:pt x="34375" y="43016"/>
                  <a:pt x="34201" y="43036"/>
                  <a:pt x="34027" y="43036"/>
                </a:cubicBezTo>
                <a:cubicBezTo>
                  <a:pt x="33817" y="43036"/>
                  <a:pt x="33608" y="43008"/>
                  <a:pt x="33389" y="42989"/>
                </a:cubicBezTo>
                <a:cubicBezTo>
                  <a:pt x="33256" y="42989"/>
                  <a:pt x="33055" y="42956"/>
                  <a:pt x="32889" y="42956"/>
                </a:cubicBezTo>
                <a:cubicBezTo>
                  <a:pt x="33623" y="42689"/>
                  <a:pt x="34256" y="42389"/>
                  <a:pt x="34823" y="42022"/>
                </a:cubicBezTo>
                <a:cubicBezTo>
                  <a:pt x="34850" y="41995"/>
                  <a:pt x="34834" y="41946"/>
                  <a:pt x="34809" y="41946"/>
                </a:cubicBezTo>
                <a:cubicBezTo>
                  <a:pt x="34803" y="41946"/>
                  <a:pt x="34796" y="41949"/>
                  <a:pt x="34790" y="41955"/>
                </a:cubicBezTo>
                <a:cubicBezTo>
                  <a:pt x="34190" y="42189"/>
                  <a:pt x="33656" y="42422"/>
                  <a:pt x="33055" y="42622"/>
                </a:cubicBezTo>
                <a:cubicBezTo>
                  <a:pt x="33122" y="42556"/>
                  <a:pt x="33189" y="42489"/>
                  <a:pt x="33256" y="42422"/>
                </a:cubicBezTo>
                <a:cubicBezTo>
                  <a:pt x="33456" y="42289"/>
                  <a:pt x="33656" y="42155"/>
                  <a:pt x="33856" y="42022"/>
                </a:cubicBezTo>
                <a:cubicBezTo>
                  <a:pt x="33923" y="41989"/>
                  <a:pt x="33889" y="41922"/>
                  <a:pt x="33823" y="41922"/>
                </a:cubicBezTo>
                <a:cubicBezTo>
                  <a:pt x="33589" y="42022"/>
                  <a:pt x="33422" y="42122"/>
                  <a:pt x="33222" y="42256"/>
                </a:cubicBezTo>
                <a:cubicBezTo>
                  <a:pt x="33089" y="42389"/>
                  <a:pt x="32855" y="42522"/>
                  <a:pt x="32755" y="42723"/>
                </a:cubicBezTo>
                <a:cubicBezTo>
                  <a:pt x="32388" y="42823"/>
                  <a:pt x="32021" y="42923"/>
                  <a:pt x="31621" y="43023"/>
                </a:cubicBezTo>
                <a:cubicBezTo>
                  <a:pt x="31721" y="42889"/>
                  <a:pt x="31788" y="42723"/>
                  <a:pt x="31921" y="42589"/>
                </a:cubicBezTo>
                <a:cubicBezTo>
                  <a:pt x="32088" y="42356"/>
                  <a:pt x="32355" y="42189"/>
                  <a:pt x="32588" y="42022"/>
                </a:cubicBezTo>
                <a:cubicBezTo>
                  <a:pt x="32642" y="41995"/>
                  <a:pt x="32609" y="41946"/>
                  <a:pt x="32577" y="41946"/>
                </a:cubicBezTo>
                <a:cubicBezTo>
                  <a:pt x="32569" y="41946"/>
                  <a:pt x="32561" y="41949"/>
                  <a:pt x="32555" y="41955"/>
                </a:cubicBezTo>
                <a:cubicBezTo>
                  <a:pt x="32288" y="42089"/>
                  <a:pt x="32021" y="42256"/>
                  <a:pt x="31788" y="42456"/>
                </a:cubicBezTo>
                <a:cubicBezTo>
                  <a:pt x="31654" y="42622"/>
                  <a:pt x="31421" y="42823"/>
                  <a:pt x="31388" y="43056"/>
                </a:cubicBezTo>
                <a:cubicBezTo>
                  <a:pt x="31221" y="43089"/>
                  <a:pt x="31021" y="43123"/>
                  <a:pt x="30854" y="43156"/>
                </a:cubicBezTo>
                <a:cubicBezTo>
                  <a:pt x="30554" y="43190"/>
                  <a:pt x="30253" y="43223"/>
                  <a:pt x="29953" y="43223"/>
                </a:cubicBezTo>
                <a:cubicBezTo>
                  <a:pt x="30287" y="43089"/>
                  <a:pt x="30587" y="42789"/>
                  <a:pt x="30887" y="42456"/>
                </a:cubicBezTo>
                <a:cubicBezTo>
                  <a:pt x="31754" y="41487"/>
                  <a:pt x="32913" y="41278"/>
                  <a:pt x="34126" y="41278"/>
                </a:cubicBezTo>
                <a:close/>
                <a:moveTo>
                  <a:pt x="42029" y="38586"/>
                </a:moveTo>
                <a:lnTo>
                  <a:pt x="42029" y="38586"/>
                </a:lnTo>
                <a:cubicBezTo>
                  <a:pt x="42429" y="39053"/>
                  <a:pt x="42796" y="39520"/>
                  <a:pt x="43163" y="39987"/>
                </a:cubicBezTo>
                <a:cubicBezTo>
                  <a:pt x="43096" y="40121"/>
                  <a:pt x="43129" y="40321"/>
                  <a:pt x="43129" y="40454"/>
                </a:cubicBezTo>
                <a:cubicBezTo>
                  <a:pt x="43129" y="40721"/>
                  <a:pt x="43129" y="40988"/>
                  <a:pt x="43163" y="41255"/>
                </a:cubicBezTo>
                <a:cubicBezTo>
                  <a:pt x="43178" y="41300"/>
                  <a:pt x="43206" y="41318"/>
                  <a:pt x="43236" y="41318"/>
                </a:cubicBezTo>
                <a:cubicBezTo>
                  <a:pt x="43273" y="41318"/>
                  <a:pt x="43311" y="41291"/>
                  <a:pt x="43329" y="41255"/>
                </a:cubicBezTo>
                <a:cubicBezTo>
                  <a:pt x="43363" y="41055"/>
                  <a:pt x="43363" y="40855"/>
                  <a:pt x="43329" y="40621"/>
                </a:cubicBezTo>
                <a:cubicBezTo>
                  <a:pt x="43329" y="40521"/>
                  <a:pt x="43363" y="40388"/>
                  <a:pt x="43363" y="40254"/>
                </a:cubicBezTo>
                <a:cubicBezTo>
                  <a:pt x="43596" y="40554"/>
                  <a:pt x="43796" y="40821"/>
                  <a:pt x="44030" y="41121"/>
                </a:cubicBezTo>
                <a:cubicBezTo>
                  <a:pt x="43963" y="41288"/>
                  <a:pt x="43997" y="41488"/>
                  <a:pt x="44030" y="41622"/>
                </a:cubicBezTo>
                <a:cubicBezTo>
                  <a:pt x="44097" y="41889"/>
                  <a:pt x="44197" y="42155"/>
                  <a:pt x="44330" y="42389"/>
                </a:cubicBezTo>
                <a:cubicBezTo>
                  <a:pt x="44340" y="42399"/>
                  <a:pt x="44353" y="42403"/>
                  <a:pt x="44365" y="42403"/>
                </a:cubicBezTo>
                <a:cubicBezTo>
                  <a:pt x="44394" y="42403"/>
                  <a:pt x="44421" y="42379"/>
                  <a:pt x="44397" y="42356"/>
                </a:cubicBezTo>
                <a:cubicBezTo>
                  <a:pt x="44330" y="42122"/>
                  <a:pt x="44263" y="41922"/>
                  <a:pt x="44230" y="41688"/>
                </a:cubicBezTo>
                <a:cubicBezTo>
                  <a:pt x="44230" y="41588"/>
                  <a:pt x="44230" y="41488"/>
                  <a:pt x="44230" y="41388"/>
                </a:cubicBezTo>
                <a:cubicBezTo>
                  <a:pt x="44630" y="41889"/>
                  <a:pt x="45064" y="42422"/>
                  <a:pt x="45498" y="42923"/>
                </a:cubicBezTo>
                <a:cubicBezTo>
                  <a:pt x="45513" y="42938"/>
                  <a:pt x="45531" y="42945"/>
                  <a:pt x="45548" y="42945"/>
                </a:cubicBezTo>
                <a:cubicBezTo>
                  <a:pt x="45604" y="42945"/>
                  <a:pt x="45657" y="42874"/>
                  <a:pt x="45631" y="42823"/>
                </a:cubicBezTo>
                <a:cubicBezTo>
                  <a:pt x="45097" y="42122"/>
                  <a:pt x="44564" y="41422"/>
                  <a:pt x="44030" y="40721"/>
                </a:cubicBezTo>
                <a:lnTo>
                  <a:pt x="44030" y="40721"/>
                </a:lnTo>
                <a:cubicBezTo>
                  <a:pt x="44163" y="40754"/>
                  <a:pt x="44330" y="40821"/>
                  <a:pt x="44464" y="40921"/>
                </a:cubicBezTo>
                <a:cubicBezTo>
                  <a:pt x="44797" y="41121"/>
                  <a:pt x="45031" y="41422"/>
                  <a:pt x="45298" y="41722"/>
                </a:cubicBezTo>
                <a:cubicBezTo>
                  <a:pt x="45307" y="41741"/>
                  <a:pt x="45323" y="41749"/>
                  <a:pt x="45339" y="41749"/>
                </a:cubicBezTo>
                <a:cubicBezTo>
                  <a:pt x="45378" y="41749"/>
                  <a:pt x="45421" y="41702"/>
                  <a:pt x="45398" y="41655"/>
                </a:cubicBezTo>
                <a:cubicBezTo>
                  <a:pt x="45264" y="41322"/>
                  <a:pt x="44997" y="41055"/>
                  <a:pt x="44697" y="40821"/>
                </a:cubicBezTo>
                <a:cubicBezTo>
                  <a:pt x="44464" y="40621"/>
                  <a:pt x="44097" y="40388"/>
                  <a:pt x="43763" y="40354"/>
                </a:cubicBezTo>
                <a:cubicBezTo>
                  <a:pt x="43396" y="39854"/>
                  <a:pt x="43029" y="39353"/>
                  <a:pt x="42629" y="38886"/>
                </a:cubicBezTo>
                <a:lnTo>
                  <a:pt x="42629" y="38886"/>
                </a:lnTo>
                <a:cubicBezTo>
                  <a:pt x="43396" y="39454"/>
                  <a:pt x="44230" y="39954"/>
                  <a:pt x="44897" y="40654"/>
                </a:cubicBezTo>
                <a:cubicBezTo>
                  <a:pt x="45898" y="41755"/>
                  <a:pt x="46765" y="43123"/>
                  <a:pt x="47099" y="44591"/>
                </a:cubicBezTo>
                <a:cubicBezTo>
                  <a:pt x="47134" y="44716"/>
                  <a:pt x="47078" y="44766"/>
                  <a:pt x="46968" y="44766"/>
                </a:cubicBezTo>
                <a:cubicBezTo>
                  <a:pt x="46553" y="44766"/>
                  <a:pt x="45364" y="44057"/>
                  <a:pt x="45364" y="44057"/>
                </a:cubicBezTo>
                <a:cubicBezTo>
                  <a:pt x="44664" y="43657"/>
                  <a:pt x="44097" y="43089"/>
                  <a:pt x="43630" y="42422"/>
                </a:cubicBezTo>
                <a:cubicBezTo>
                  <a:pt x="42796" y="41255"/>
                  <a:pt x="42596" y="39854"/>
                  <a:pt x="42029" y="38586"/>
                </a:cubicBezTo>
                <a:close/>
                <a:moveTo>
                  <a:pt x="16623" y="40946"/>
                </a:moveTo>
                <a:cubicBezTo>
                  <a:pt x="16802" y="40946"/>
                  <a:pt x="16927" y="41088"/>
                  <a:pt x="16911" y="41455"/>
                </a:cubicBezTo>
                <a:cubicBezTo>
                  <a:pt x="16877" y="41922"/>
                  <a:pt x="16844" y="42389"/>
                  <a:pt x="16777" y="42856"/>
                </a:cubicBezTo>
                <a:cubicBezTo>
                  <a:pt x="16544" y="44090"/>
                  <a:pt x="15743" y="44857"/>
                  <a:pt x="14809" y="45525"/>
                </a:cubicBezTo>
                <a:cubicBezTo>
                  <a:pt x="15109" y="44557"/>
                  <a:pt x="15576" y="43623"/>
                  <a:pt x="16110" y="42656"/>
                </a:cubicBezTo>
                <a:cubicBezTo>
                  <a:pt x="16137" y="42601"/>
                  <a:pt x="16098" y="42547"/>
                  <a:pt x="16046" y="42547"/>
                </a:cubicBezTo>
                <a:cubicBezTo>
                  <a:pt x="16034" y="42547"/>
                  <a:pt x="16022" y="42550"/>
                  <a:pt x="16010" y="42556"/>
                </a:cubicBezTo>
                <a:cubicBezTo>
                  <a:pt x="15510" y="43190"/>
                  <a:pt x="14943" y="44124"/>
                  <a:pt x="14542" y="45124"/>
                </a:cubicBezTo>
                <a:cubicBezTo>
                  <a:pt x="14509" y="44524"/>
                  <a:pt x="14442" y="43923"/>
                  <a:pt x="14642" y="43323"/>
                </a:cubicBezTo>
                <a:cubicBezTo>
                  <a:pt x="14909" y="42589"/>
                  <a:pt x="15410" y="41855"/>
                  <a:pt x="16010" y="41288"/>
                </a:cubicBezTo>
                <a:cubicBezTo>
                  <a:pt x="16210" y="41088"/>
                  <a:pt x="16444" y="40946"/>
                  <a:pt x="16623" y="40946"/>
                </a:cubicBezTo>
                <a:close/>
                <a:moveTo>
                  <a:pt x="20580" y="44678"/>
                </a:moveTo>
                <a:cubicBezTo>
                  <a:pt x="20611" y="44678"/>
                  <a:pt x="20644" y="44682"/>
                  <a:pt x="20680" y="44691"/>
                </a:cubicBezTo>
                <a:cubicBezTo>
                  <a:pt x="20947" y="44757"/>
                  <a:pt x="21180" y="45024"/>
                  <a:pt x="21247" y="45258"/>
                </a:cubicBezTo>
                <a:cubicBezTo>
                  <a:pt x="21280" y="45391"/>
                  <a:pt x="21280" y="45458"/>
                  <a:pt x="21214" y="45558"/>
                </a:cubicBezTo>
                <a:cubicBezTo>
                  <a:pt x="21125" y="45647"/>
                  <a:pt x="20976" y="45676"/>
                  <a:pt x="20838" y="45676"/>
                </a:cubicBezTo>
                <a:cubicBezTo>
                  <a:pt x="20769" y="45676"/>
                  <a:pt x="20702" y="45669"/>
                  <a:pt x="20647" y="45658"/>
                </a:cubicBezTo>
                <a:cubicBezTo>
                  <a:pt x="20413" y="45658"/>
                  <a:pt x="20313" y="45458"/>
                  <a:pt x="20313" y="45224"/>
                </a:cubicBezTo>
                <a:cubicBezTo>
                  <a:pt x="20346" y="45224"/>
                  <a:pt x="20346" y="45158"/>
                  <a:pt x="20313" y="45158"/>
                </a:cubicBezTo>
                <a:cubicBezTo>
                  <a:pt x="20313" y="45024"/>
                  <a:pt x="20346" y="44891"/>
                  <a:pt x="20380" y="44757"/>
                </a:cubicBezTo>
                <a:cubicBezTo>
                  <a:pt x="20429" y="44708"/>
                  <a:pt x="20495" y="44678"/>
                  <a:pt x="20580" y="44678"/>
                </a:cubicBezTo>
                <a:close/>
                <a:moveTo>
                  <a:pt x="32422" y="45458"/>
                </a:moveTo>
                <a:cubicBezTo>
                  <a:pt x="32871" y="45536"/>
                  <a:pt x="33309" y="45568"/>
                  <a:pt x="33756" y="45568"/>
                </a:cubicBezTo>
                <a:cubicBezTo>
                  <a:pt x="34072" y="45568"/>
                  <a:pt x="34392" y="45552"/>
                  <a:pt x="34723" y="45525"/>
                </a:cubicBezTo>
                <a:cubicBezTo>
                  <a:pt x="34906" y="45509"/>
                  <a:pt x="35083" y="45502"/>
                  <a:pt x="35256" y="45502"/>
                </a:cubicBezTo>
                <a:cubicBezTo>
                  <a:pt x="37327" y="45502"/>
                  <a:pt x="38755" y="46548"/>
                  <a:pt x="40694" y="47226"/>
                </a:cubicBezTo>
                <a:cubicBezTo>
                  <a:pt x="40994" y="47326"/>
                  <a:pt x="40794" y="47292"/>
                  <a:pt x="40427" y="47593"/>
                </a:cubicBezTo>
                <a:cubicBezTo>
                  <a:pt x="39647" y="48193"/>
                  <a:pt x="38950" y="48457"/>
                  <a:pt x="38187" y="48457"/>
                </a:cubicBezTo>
                <a:cubicBezTo>
                  <a:pt x="37677" y="48457"/>
                  <a:pt x="37138" y="48340"/>
                  <a:pt x="36525" y="48126"/>
                </a:cubicBezTo>
                <a:cubicBezTo>
                  <a:pt x="35424" y="47726"/>
                  <a:pt x="34456" y="47026"/>
                  <a:pt x="33522" y="46325"/>
                </a:cubicBezTo>
                <a:lnTo>
                  <a:pt x="33522" y="46325"/>
                </a:lnTo>
                <a:cubicBezTo>
                  <a:pt x="33656" y="46358"/>
                  <a:pt x="33823" y="46358"/>
                  <a:pt x="33989" y="46392"/>
                </a:cubicBezTo>
                <a:cubicBezTo>
                  <a:pt x="34356" y="46525"/>
                  <a:pt x="34723" y="46659"/>
                  <a:pt x="35090" y="46759"/>
                </a:cubicBezTo>
                <a:cubicBezTo>
                  <a:pt x="35290" y="47059"/>
                  <a:pt x="35691" y="47226"/>
                  <a:pt x="35991" y="47359"/>
                </a:cubicBezTo>
                <a:cubicBezTo>
                  <a:pt x="36425" y="47593"/>
                  <a:pt x="36892" y="47726"/>
                  <a:pt x="37359" y="47860"/>
                </a:cubicBezTo>
                <a:cubicBezTo>
                  <a:pt x="37392" y="47860"/>
                  <a:pt x="37392" y="47826"/>
                  <a:pt x="37359" y="47826"/>
                </a:cubicBezTo>
                <a:cubicBezTo>
                  <a:pt x="36992" y="47626"/>
                  <a:pt x="36625" y="47426"/>
                  <a:pt x="36224" y="47226"/>
                </a:cubicBezTo>
                <a:cubicBezTo>
                  <a:pt x="36058" y="47159"/>
                  <a:pt x="35891" y="47059"/>
                  <a:pt x="35757" y="46959"/>
                </a:cubicBezTo>
                <a:lnTo>
                  <a:pt x="35757" y="46959"/>
                </a:lnTo>
                <a:cubicBezTo>
                  <a:pt x="36277" y="47070"/>
                  <a:pt x="36807" y="47140"/>
                  <a:pt x="37342" y="47140"/>
                </a:cubicBezTo>
                <a:cubicBezTo>
                  <a:pt x="37768" y="47140"/>
                  <a:pt x="38197" y="47096"/>
                  <a:pt x="38626" y="46992"/>
                </a:cubicBezTo>
                <a:cubicBezTo>
                  <a:pt x="38726" y="46992"/>
                  <a:pt x="38726" y="46825"/>
                  <a:pt x="38593" y="46825"/>
                </a:cubicBezTo>
                <a:cubicBezTo>
                  <a:pt x="38287" y="46874"/>
                  <a:pt x="37976" y="46896"/>
                  <a:pt x="37664" y="46896"/>
                </a:cubicBezTo>
                <a:cubicBezTo>
                  <a:pt x="37127" y="46896"/>
                  <a:pt x="36585" y="46831"/>
                  <a:pt x="36058" y="46725"/>
                </a:cubicBezTo>
                <a:lnTo>
                  <a:pt x="36291" y="46725"/>
                </a:lnTo>
                <a:cubicBezTo>
                  <a:pt x="36658" y="46659"/>
                  <a:pt x="37025" y="46592"/>
                  <a:pt x="37392" y="46425"/>
                </a:cubicBezTo>
                <a:cubicBezTo>
                  <a:pt x="37450" y="46368"/>
                  <a:pt x="37433" y="46285"/>
                  <a:pt x="37362" y="46285"/>
                </a:cubicBezTo>
                <a:cubicBezTo>
                  <a:pt x="37351" y="46285"/>
                  <a:pt x="37339" y="46287"/>
                  <a:pt x="37325" y="46292"/>
                </a:cubicBezTo>
                <a:cubicBezTo>
                  <a:pt x="36992" y="46392"/>
                  <a:pt x="36625" y="46459"/>
                  <a:pt x="36258" y="46492"/>
                </a:cubicBezTo>
                <a:cubicBezTo>
                  <a:pt x="35958" y="46525"/>
                  <a:pt x="35624" y="46492"/>
                  <a:pt x="35357" y="46559"/>
                </a:cubicBezTo>
                <a:cubicBezTo>
                  <a:pt x="35124" y="46525"/>
                  <a:pt x="34923" y="46459"/>
                  <a:pt x="34690" y="46392"/>
                </a:cubicBezTo>
                <a:cubicBezTo>
                  <a:pt x="35124" y="46358"/>
                  <a:pt x="35557" y="46258"/>
                  <a:pt x="35891" y="46158"/>
                </a:cubicBezTo>
                <a:cubicBezTo>
                  <a:pt x="35958" y="46158"/>
                  <a:pt x="35924" y="46092"/>
                  <a:pt x="35891" y="46092"/>
                </a:cubicBezTo>
                <a:cubicBezTo>
                  <a:pt x="35490" y="46115"/>
                  <a:pt x="35089" y="46139"/>
                  <a:pt x="34676" y="46139"/>
                </a:cubicBezTo>
                <a:cubicBezTo>
                  <a:pt x="34505" y="46139"/>
                  <a:pt x="34332" y="46135"/>
                  <a:pt x="34156" y="46125"/>
                </a:cubicBezTo>
                <a:cubicBezTo>
                  <a:pt x="34056" y="46092"/>
                  <a:pt x="33923" y="46092"/>
                  <a:pt x="33823" y="46058"/>
                </a:cubicBezTo>
                <a:cubicBezTo>
                  <a:pt x="33356" y="45858"/>
                  <a:pt x="32889" y="45658"/>
                  <a:pt x="32422" y="45458"/>
                </a:cubicBezTo>
                <a:close/>
                <a:moveTo>
                  <a:pt x="28819" y="46325"/>
                </a:moveTo>
                <a:lnTo>
                  <a:pt x="28819" y="46325"/>
                </a:lnTo>
                <a:cubicBezTo>
                  <a:pt x="29186" y="47926"/>
                  <a:pt x="29553" y="49494"/>
                  <a:pt x="30153" y="51028"/>
                </a:cubicBezTo>
                <a:cubicBezTo>
                  <a:pt x="30354" y="51529"/>
                  <a:pt x="30587" y="52129"/>
                  <a:pt x="30887" y="52696"/>
                </a:cubicBezTo>
                <a:cubicBezTo>
                  <a:pt x="30320" y="51929"/>
                  <a:pt x="29753" y="51162"/>
                  <a:pt x="29386" y="50195"/>
                </a:cubicBezTo>
                <a:cubicBezTo>
                  <a:pt x="28919" y="48960"/>
                  <a:pt x="28819" y="47626"/>
                  <a:pt x="28819" y="46325"/>
                </a:cubicBezTo>
                <a:close/>
                <a:moveTo>
                  <a:pt x="29319" y="45758"/>
                </a:moveTo>
                <a:lnTo>
                  <a:pt x="29319" y="45758"/>
                </a:lnTo>
                <a:cubicBezTo>
                  <a:pt x="29453" y="45858"/>
                  <a:pt x="29553" y="45958"/>
                  <a:pt x="29686" y="46025"/>
                </a:cubicBezTo>
                <a:cubicBezTo>
                  <a:pt x="30587" y="46725"/>
                  <a:pt x="31288" y="47726"/>
                  <a:pt x="31788" y="48727"/>
                </a:cubicBezTo>
                <a:cubicBezTo>
                  <a:pt x="32455" y="50161"/>
                  <a:pt x="32455" y="51862"/>
                  <a:pt x="32555" y="53464"/>
                </a:cubicBezTo>
                <a:cubicBezTo>
                  <a:pt x="32088" y="50828"/>
                  <a:pt x="31054" y="48026"/>
                  <a:pt x="29420" y="45992"/>
                </a:cubicBezTo>
                <a:cubicBezTo>
                  <a:pt x="29386" y="45925"/>
                  <a:pt x="29353" y="45858"/>
                  <a:pt x="29319" y="45758"/>
                </a:cubicBezTo>
                <a:close/>
                <a:moveTo>
                  <a:pt x="29920" y="47159"/>
                </a:moveTo>
                <a:lnTo>
                  <a:pt x="29920" y="47159"/>
                </a:lnTo>
                <a:cubicBezTo>
                  <a:pt x="31054" y="49194"/>
                  <a:pt x="31688" y="51295"/>
                  <a:pt x="32288" y="53564"/>
                </a:cubicBezTo>
                <a:cubicBezTo>
                  <a:pt x="31154" y="51796"/>
                  <a:pt x="30720" y="49327"/>
                  <a:pt x="29920" y="47159"/>
                </a:cubicBezTo>
                <a:close/>
                <a:moveTo>
                  <a:pt x="28719" y="47926"/>
                </a:moveTo>
                <a:cubicBezTo>
                  <a:pt x="28886" y="50061"/>
                  <a:pt x="29686" y="52163"/>
                  <a:pt x="31254" y="53597"/>
                </a:cubicBezTo>
                <a:cubicBezTo>
                  <a:pt x="31121" y="53497"/>
                  <a:pt x="30954" y="53397"/>
                  <a:pt x="30821" y="53297"/>
                </a:cubicBezTo>
                <a:cubicBezTo>
                  <a:pt x="29987" y="52730"/>
                  <a:pt x="29486" y="51862"/>
                  <a:pt x="29119" y="50962"/>
                </a:cubicBezTo>
                <a:cubicBezTo>
                  <a:pt x="28719" y="49961"/>
                  <a:pt x="28686" y="48960"/>
                  <a:pt x="28719" y="47926"/>
                </a:cubicBezTo>
                <a:close/>
                <a:moveTo>
                  <a:pt x="7771" y="44924"/>
                </a:moveTo>
                <a:lnTo>
                  <a:pt x="7771" y="44924"/>
                </a:lnTo>
                <a:cubicBezTo>
                  <a:pt x="8571" y="46225"/>
                  <a:pt x="9505" y="47459"/>
                  <a:pt x="10206" y="48794"/>
                </a:cubicBezTo>
                <a:cubicBezTo>
                  <a:pt x="11006" y="50328"/>
                  <a:pt x="11540" y="51996"/>
                  <a:pt x="11974" y="53697"/>
                </a:cubicBezTo>
                <a:cubicBezTo>
                  <a:pt x="11640" y="52963"/>
                  <a:pt x="11273" y="52229"/>
                  <a:pt x="10873" y="51529"/>
                </a:cubicBezTo>
                <a:cubicBezTo>
                  <a:pt x="10006" y="49261"/>
                  <a:pt x="8705" y="47192"/>
                  <a:pt x="7771" y="44924"/>
                </a:cubicBezTo>
                <a:close/>
                <a:moveTo>
                  <a:pt x="7104" y="45458"/>
                </a:moveTo>
                <a:lnTo>
                  <a:pt x="7104" y="45458"/>
                </a:lnTo>
                <a:cubicBezTo>
                  <a:pt x="7370" y="46959"/>
                  <a:pt x="7737" y="48460"/>
                  <a:pt x="8304" y="49861"/>
                </a:cubicBezTo>
                <a:cubicBezTo>
                  <a:pt x="8705" y="50962"/>
                  <a:pt x="9339" y="51996"/>
                  <a:pt x="9972" y="52963"/>
                </a:cubicBezTo>
                <a:cubicBezTo>
                  <a:pt x="10172" y="53263"/>
                  <a:pt x="10373" y="53530"/>
                  <a:pt x="10606" y="53764"/>
                </a:cubicBezTo>
                <a:cubicBezTo>
                  <a:pt x="10373" y="53597"/>
                  <a:pt x="10139" y="53397"/>
                  <a:pt x="9906" y="53197"/>
                </a:cubicBezTo>
                <a:cubicBezTo>
                  <a:pt x="7437" y="51129"/>
                  <a:pt x="7137" y="48460"/>
                  <a:pt x="7104" y="45458"/>
                </a:cubicBezTo>
                <a:close/>
                <a:moveTo>
                  <a:pt x="18178" y="53363"/>
                </a:moveTo>
                <a:cubicBezTo>
                  <a:pt x="18245" y="53464"/>
                  <a:pt x="18245" y="53664"/>
                  <a:pt x="18178" y="53764"/>
                </a:cubicBezTo>
                <a:cubicBezTo>
                  <a:pt x="18111" y="53830"/>
                  <a:pt x="18078" y="53864"/>
                  <a:pt x="18011" y="53864"/>
                </a:cubicBezTo>
                <a:cubicBezTo>
                  <a:pt x="18011" y="53840"/>
                  <a:pt x="17978" y="53817"/>
                  <a:pt x="17947" y="53817"/>
                </a:cubicBezTo>
                <a:cubicBezTo>
                  <a:pt x="17934" y="53817"/>
                  <a:pt x="17921" y="53821"/>
                  <a:pt x="17911" y="53830"/>
                </a:cubicBezTo>
                <a:cubicBezTo>
                  <a:pt x="17811" y="53764"/>
                  <a:pt x="17778" y="53664"/>
                  <a:pt x="17745" y="53564"/>
                </a:cubicBezTo>
                <a:cubicBezTo>
                  <a:pt x="17845" y="53564"/>
                  <a:pt x="17978" y="53464"/>
                  <a:pt x="18045" y="53397"/>
                </a:cubicBezTo>
                <a:cubicBezTo>
                  <a:pt x="18111" y="53397"/>
                  <a:pt x="18145" y="53397"/>
                  <a:pt x="18178" y="53363"/>
                </a:cubicBezTo>
                <a:close/>
                <a:moveTo>
                  <a:pt x="28852" y="45891"/>
                </a:moveTo>
                <a:lnTo>
                  <a:pt x="28852" y="45891"/>
                </a:lnTo>
                <a:cubicBezTo>
                  <a:pt x="30220" y="48493"/>
                  <a:pt x="30320" y="51696"/>
                  <a:pt x="32422" y="54097"/>
                </a:cubicBezTo>
                <a:cubicBezTo>
                  <a:pt x="32372" y="54147"/>
                  <a:pt x="32359" y="54216"/>
                  <a:pt x="32398" y="54275"/>
                </a:cubicBezTo>
                <a:lnTo>
                  <a:pt x="32398" y="54275"/>
                </a:lnTo>
                <a:cubicBezTo>
                  <a:pt x="30151" y="52139"/>
                  <a:pt x="29750" y="48750"/>
                  <a:pt x="28852" y="45891"/>
                </a:cubicBezTo>
                <a:close/>
                <a:moveTo>
                  <a:pt x="7171" y="43219"/>
                </a:moveTo>
                <a:cubicBezTo>
                  <a:pt x="7304" y="43219"/>
                  <a:pt x="7501" y="43394"/>
                  <a:pt x="7837" y="43823"/>
                </a:cubicBezTo>
                <a:cubicBezTo>
                  <a:pt x="8538" y="44791"/>
                  <a:pt x="9138" y="45791"/>
                  <a:pt x="9906" y="46725"/>
                </a:cubicBezTo>
                <a:cubicBezTo>
                  <a:pt x="11740" y="48960"/>
                  <a:pt x="12207" y="51596"/>
                  <a:pt x="12441" y="54331"/>
                </a:cubicBezTo>
                <a:cubicBezTo>
                  <a:pt x="12007" y="52596"/>
                  <a:pt x="11373" y="50928"/>
                  <a:pt x="10706" y="49261"/>
                </a:cubicBezTo>
                <a:cubicBezTo>
                  <a:pt x="9839" y="47126"/>
                  <a:pt x="8238" y="45391"/>
                  <a:pt x="7204" y="43356"/>
                </a:cubicBezTo>
                <a:cubicBezTo>
                  <a:pt x="7170" y="43323"/>
                  <a:pt x="7137" y="43290"/>
                  <a:pt x="7137" y="43223"/>
                </a:cubicBezTo>
                <a:cubicBezTo>
                  <a:pt x="7148" y="43220"/>
                  <a:pt x="7159" y="43219"/>
                  <a:pt x="7171" y="43219"/>
                </a:cubicBezTo>
                <a:close/>
                <a:moveTo>
                  <a:pt x="16386" y="53666"/>
                </a:moveTo>
                <a:lnTo>
                  <a:pt x="16386" y="53666"/>
                </a:lnTo>
                <a:cubicBezTo>
                  <a:pt x="16550" y="53703"/>
                  <a:pt x="16712" y="53867"/>
                  <a:pt x="16777" y="54031"/>
                </a:cubicBezTo>
                <a:cubicBezTo>
                  <a:pt x="16811" y="54231"/>
                  <a:pt x="16710" y="54398"/>
                  <a:pt x="16544" y="54498"/>
                </a:cubicBezTo>
                <a:cubicBezTo>
                  <a:pt x="16577" y="54331"/>
                  <a:pt x="16544" y="54131"/>
                  <a:pt x="16610" y="53964"/>
                </a:cubicBezTo>
                <a:cubicBezTo>
                  <a:pt x="16639" y="53848"/>
                  <a:pt x="16568" y="53757"/>
                  <a:pt x="16461" y="53757"/>
                </a:cubicBezTo>
                <a:cubicBezTo>
                  <a:pt x="16445" y="53757"/>
                  <a:pt x="16428" y="53759"/>
                  <a:pt x="16410" y="53764"/>
                </a:cubicBezTo>
                <a:cubicBezTo>
                  <a:pt x="16410" y="53734"/>
                  <a:pt x="16410" y="53677"/>
                  <a:pt x="16386" y="53666"/>
                </a:cubicBezTo>
                <a:close/>
                <a:moveTo>
                  <a:pt x="7004" y="43657"/>
                </a:moveTo>
                <a:cubicBezTo>
                  <a:pt x="7337" y="45091"/>
                  <a:pt x="7904" y="46492"/>
                  <a:pt x="8571" y="47793"/>
                </a:cubicBezTo>
                <a:cubicBezTo>
                  <a:pt x="9205" y="49060"/>
                  <a:pt x="9705" y="50461"/>
                  <a:pt x="10439" y="51662"/>
                </a:cubicBezTo>
                <a:cubicBezTo>
                  <a:pt x="10806" y="52363"/>
                  <a:pt x="11140" y="53063"/>
                  <a:pt x="11473" y="53764"/>
                </a:cubicBezTo>
                <a:cubicBezTo>
                  <a:pt x="11607" y="54064"/>
                  <a:pt x="11707" y="54364"/>
                  <a:pt x="11807" y="54664"/>
                </a:cubicBezTo>
                <a:cubicBezTo>
                  <a:pt x="11674" y="54498"/>
                  <a:pt x="11540" y="54331"/>
                  <a:pt x="11373" y="54164"/>
                </a:cubicBezTo>
                <a:cubicBezTo>
                  <a:pt x="10373" y="52997"/>
                  <a:pt x="9605" y="51762"/>
                  <a:pt x="8872" y="50361"/>
                </a:cubicBezTo>
                <a:cubicBezTo>
                  <a:pt x="7771" y="48327"/>
                  <a:pt x="7571" y="45992"/>
                  <a:pt x="7004" y="43757"/>
                </a:cubicBezTo>
                <a:cubicBezTo>
                  <a:pt x="7004" y="43723"/>
                  <a:pt x="7004" y="43690"/>
                  <a:pt x="7004" y="43657"/>
                </a:cubicBezTo>
                <a:close/>
                <a:moveTo>
                  <a:pt x="24937" y="46278"/>
                </a:moveTo>
                <a:cubicBezTo>
                  <a:pt x="25205" y="46278"/>
                  <a:pt x="25348" y="46526"/>
                  <a:pt x="25250" y="47226"/>
                </a:cubicBezTo>
                <a:cubicBezTo>
                  <a:pt x="24850" y="49961"/>
                  <a:pt x="23982" y="52096"/>
                  <a:pt x="21681" y="53730"/>
                </a:cubicBezTo>
                <a:cubicBezTo>
                  <a:pt x="20980" y="54197"/>
                  <a:pt x="20213" y="54498"/>
                  <a:pt x="19512" y="54898"/>
                </a:cubicBezTo>
                <a:cubicBezTo>
                  <a:pt x="19946" y="54364"/>
                  <a:pt x="20346" y="53830"/>
                  <a:pt x="20780" y="53297"/>
                </a:cubicBezTo>
                <a:cubicBezTo>
                  <a:pt x="21547" y="53097"/>
                  <a:pt x="22214" y="52496"/>
                  <a:pt x="22715" y="51962"/>
                </a:cubicBezTo>
                <a:cubicBezTo>
                  <a:pt x="22766" y="51911"/>
                  <a:pt x="22719" y="51840"/>
                  <a:pt x="22664" y="51840"/>
                </a:cubicBezTo>
                <a:cubicBezTo>
                  <a:pt x="22648" y="51840"/>
                  <a:pt x="22630" y="51847"/>
                  <a:pt x="22615" y="51862"/>
                </a:cubicBezTo>
                <a:cubicBezTo>
                  <a:pt x="22148" y="52296"/>
                  <a:pt x="21647" y="52630"/>
                  <a:pt x="21114" y="52863"/>
                </a:cubicBezTo>
                <a:cubicBezTo>
                  <a:pt x="21380" y="52496"/>
                  <a:pt x="21647" y="52129"/>
                  <a:pt x="21881" y="51762"/>
                </a:cubicBezTo>
                <a:cubicBezTo>
                  <a:pt x="22148" y="51662"/>
                  <a:pt x="22348" y="51429"/>
                  <a:pt x="22548" y="51262"/>
                </a:cubicBezTo>
                <a:cubicBezTo>
                  <a:pt x="22882" y="50962"/>
                  <a:pt x="23148" y="50628"/>
                  <a:pt x="23482" y="50361"/>
                </a:cubicBezTo>
                <a:cubicBezTo>
                  <a:pt x="23533" y="50310"/>
                  <a:pt x="23506" y="50239"/>
                  <a:pt x="23460" y="50239"/>
                </a:cubicBezTo>
                <a:cubicBezTo>
                  <a:pt x="23446" y="50239"/>
                  <a:pt x="23431" y="50246"/>
                  <a:pt x="23415" y="50261"/>
                </a:cubicBezTo>
                <a:cubicBezTo>
                  <a:pt x="23115" y="50461"/>
                  <a:pt x="22815" y="50695"/>
                  <a:pt x="22515" y="50962"/>
                </a:cubicBezTo>
                <a:cubicBezTo>
                  <a:pt x="22481" y="50962"/>
                  <a:pt x="22481" y="50995"/>
                  <a:pt x="22448" y="50995"/>
                </a:cubicBezTo>
                <a:cubicBezTo>
                  <a:pt x="23182" y="49994"/>
                  <a:pt x="23816" y="48894"/>
                  <a:pt x="24149" y="47759"/>
                </a:cubicBezTo>
                <a:cubicBezTo>
                  <a:pt x="24170" y="47717"/>
                  <a:pt x="24138" y="47675"/>
                  <a:pt x="24103" y="47675"/>
                </a:cubicBezTo>
                <a:cubicBezTo>
                  <a:pt x="24083" y="47675"/>
                  <a:pt x="24061" y="47689"/>
                  <a:pt x="24049" y="47726"/>
                </a:cubicBezTo>
                <a:cubicBezTo>
                  <a:pt x="23515" y="48860"/>
                  <a:pt x="22815" y="49828"/>
                  <a:pt x="22148" y="50828"/>
                </a:cubicBezTo>
                <a:cubicBezTo>
                  <a:pt x="22014" y="50995"/>
                  <a:pt x="21881" y="51129"/>
                  <a:pt x="21747" y="51295"/>
                </a:cubicBezTo>
                <a:cubicBezTo>
                  <a:pt x="21747" y="51229"/>
                  <a:pt x="21747" y="51129"/>
                  <a:pt x="21781" y="51062"/>
                </a:cubicBezTo>
                <a:cubicBezTo>
                  <a:pt x="21847" y="50595"/>
                  <a:pt x="21948" y="50161"/>
                  <a:pt x="22114" y="49761"/>
                </a:cubicBezTo>
                <a:cubicBezTo>
                  <a:pt x="22136" y="49696"/>
                  <a:pt x="22088" y="49659"/>
                  <a:pt x="22042" y="49659"/>
                </a:cubicBezTo>
                <a:cubicBezTo>
                  <a:pt x="22017" y="49659"/>
                  <a:pt x="21993" y="49671"/>
                  <a:pt x="21981" y="49694"/>
                </a:cubicBezTo>
                <a:cubicBezTo>
                  <a:pt x="21814" y="50028"/>
                  <a:pt x="21681" y="50361"/>
                  <a:pt x="21581" y="50728"/>
                </a:cubicBezTo>
                <a:cubicBezTo>
                  <a:pt x="21514" y="51028"/>
                  <a:pt x="21447" y="51362"/>
                  <a:pt x="21447" y="51662"/>
                </a:cubicBezTo>
                <a:cubicBezTo>
                  <a:pt x="21180" y="51996"/>
                  <a:pt x="20913" y="52329"/>
                  <a:pt x="20647" y="52663"/>
                </a:cubicBezTo>
                <a:cubicBezTo>
                  <a:pt x="20647" y="52496"/>
                  <a:pt x="20647" y="52363"/>
                  <a:pt x="20680" y="52229"/>
                </a:cubicBezTo>
                <a:cubicBezTo>
                  <a:pt x="20747" y="51829"/>
                  <a:pt x="20880" y="51429"/>
                  <a:pt x="21014" y="51028"/>
                </a:cubicBezTo>
                <a:cubicBezTo>
                  <a:pt x="21037" y="50981"/>
                  <a:pt x="20994" y="50934"/>
                  <a:pt x="20955" y="50934"/>
                </a:cubicBezTo>
                <a:cubicBezTo>
                  <a:pt x="20939" y="50934"/>
                  <a:pt x="20923" y="50942"/>
                  <a:pt x="20913" y="50962"/>
                </a:cubicBezTo>
                <a:cubicBezTo>
                  <a:pt x="20647" y="51495"/>
                  <a:pt x="20246" y="52363"/>
                  <a:pt x="20346" y="52997"/>
                </a:cubicBezTo>
                <a:lnTo>
                  <a:pt x="20246" y="53130"/>
                </a:lnTo>
                <a:cubicBezTo>
                  <a:pt x="20213" y="53163"/>
                  <a:pt x="20180" y="53197"/>
                  <a:pt x="20180" y="53230"/>
                </a:cubicBezTo>
                <a:cubicBezTo>
                  <a:pt x="19913" y="53530"/>
                  <a:pt x="19679" y="53830"/>
                  <a:pt x="19446" y="54097"/>
                </a:cubicBezTo>
                <a:cubicBezTo>
                  <a:pt x="19979" y="52563"/>
                  <a:pt x="20213" y="50862"/>
                  <a:pt x="21080" y="49394"/>
                </a:cubicBezTo>
                <a:cubicBezTo>
                  <a:pt x="21614" y="48460"/>
                  <a:pt x="22548" y="47759"/>
                  <a:pt x="23415" y="47159"/>
                </a:cubicBezTo>
                <a:cubicBezTo>
                  <a:pt x="23957" y="46752"/>
                  <a:pt x="24567" y="46278"/>
                  <a:pt x="24937" y="46278"/>
                </a:cubicBezTo>
                <a:close/>
                <a:moveTo>
                  <a:pt x="22048" y="53931"/>
                </a:moveTo>
                <a:cubicBezTo>
                  <a:pt x="21447" y="54364"/>
                  <a:pt x="20880" y="54965"/>
                  <a:pt x="20380" y="55498"/>
                </a:cubicBezTo>
                <a:cubicBezTo>
                  <a:pt x="20146" y="55532"/>
                  <a:pt x="19946" y="55565"/>
                  <a:pt x="19746" y="55632"/>
                </a:cubicBezTo>
                <a:cubicBezTo>
                  <a:pt x="19379" y="55732"/>
                  <a:pt x="18912" y="55899"/>
                  <a:pt x="18445" y="56099"/>
                </a:cubicBezTo>
                <a:cubicBezTo>
                  <a:pt x="18512" y="55999"/>
                  <a:pt x="18578" y="55932"/>
                  <a:pt x="18645" y="55865"/>
                </a:cubicBezTo>
                <a:cubicBezTo>
                  <a:pt x="18679" y="55865"/>
                  <a:pt x="18712" y="55865"/>
                  <a:pt x="18712" y="55832"/>
                </a:cubicBezTo>
                <a:cubicBezTo>
                  <a:pt x="19713" y="54998"/>
                  <a:pt x="20947" y="54598"/>
                  <a:pt x="22048" y="53931"/>
                </a:cubicBezTo>
                <a:close/>
                <a:moveTo>
                  <a:pt x="24126" y="53571"/>
                </a:moveTo>
                <a:cubicBezTo>
                  <a:pt x="24851" y="53571"/>
                  <a:pt x="25601" y="53739"/>
                  <a:pt x="26284" y="53931"/>
                </a:cubicBezTo>
                <a:cubicBezTo>
                  <a:pt x="26417" y="53964"/>
                  <a:pt x="27552" y="54431"/>
                  <a:pt x="27285" y="54664"/>
                </a:cubicBezTo>
                <a:cubicBezTo>
                  <a:pt x="26984" y="54865"/>
                  <a:pt x="26718" y="55098"/>
                  <a:pt x="26417" y="55298"/>
                </a:cubicBezTo>
                <a:cubicBezTo>
                  <a:pt x="25614" y="55877"/>
                  <a:pt x="24717" y="56301"/>
                  <a:pt x="23727" y="56301"/>
                </a:cubicBezTo>
                <a:cubicBezTo>
                  <a:pt x="23690" y="56301"/>
                  <a:pt x="23653" y="56300"/>
                  <a:pt x="23615" y="56299"/>
                </a:cubicBezTo>
                <a:cubicBezTo>
                  <a:pt x="23015" y="56299"/>
                  <a:pt x="22348" y="55865"/>
                  <a:pt x="21814" y="55632"/>
                </a:cubicBezTo>
                <a:cubicBezTo>
                  <a:pt x="21647" y="55598"/>
                  <a:pt x="21481" y="55532"/>
                  <a:pt x="21280" y="55465"/>
                </a:cubicBezTo>
                <a:cubicBezTo>
                  <a:pt x="22314" y="55298"/>
                  <a:pt x="23315" y="55231"/>
                  <a:pt x="24249" y="55198"/>
                </a:cubicBezTo>
                <a:cubicBezTo>
                  <a:pt x="24416" y="55198"/>
                  <a:pt x="24383" y="54931"/>
                  <a:pt x="24216" y="54931"/>
                </a:cubicBezTo>
                <a:cubicBezTo>
                  <a:pt x="23048" y="54998"/>
                  <a:pt x="21914" y="55131"/>
                  <a:pt x="20780" y="55398"/>
                </a:cubicBezTo>
                <a:cubicBezTo>
                  <a:pt x="21714" y="54698"/>
                  <a:pt x="22415" y="53730"/>
                  <a:pt x="23649" y="53597"/>
                </a:cubicBezTo>
                <a:cubicBezTo>
                  <a:pt x="23806" y="53579"/>
                  <a:pt x="23965" y="53571"/>
                  <a:pt x="24126" y="53571"/>
                </a:cubicBezTo>
                <a:close/>
                <a:moveTo>
                  <a:pt x="9972" y="56666"/>
                </a:moveTo>
                <a:cubicBezTo>
                  <a:pt x="10006" y="56699"/>
                  <a:pt x="10106" y="56766"/>
                  <a:pt x="10172" y="56799"/>
                </a:cubicBezTo>
                <a:cubicBezTo>
                  <a:pt x="10239" y="56866"/>
                  <a:pt x="10306" y="56966"/>
                  <a:pt x="10339" y="57066"/>
                </a:cubicBezTo>
                <a:cubicBezTo>
                  <a:pt x="10373" y="57166"/>
                  <a:pt x="10406" y="57233"/>
                  <a:pt x="10406" y="57333"/>
                </a:cubicBezTo>
                <a:cubicBezTo>
                  <a:pt x="10406" y="57366"/>
                  <a:pt x="10406" y="57433"/>
                  <a:pt x="10406" y="57433"/>
                </a:cubicBezTo>
                <a:lnTo>
                  <a:pt x="10373" y="57433"/>
                </a:lnTo>
                <a:cubicBezTo>
                  <a:pt x="10373" y="57466"/>
                  <a:pt x="10339" y="57466"/>
                  <a:pt x="10306" y="57466"/>
                </a:cubicBezTo>
                <a:cubicBezTo>
                  <a:pt x="10296" y="57457"/>
                  <a:pt x="10286" y="57453"/>
                  <a:pt x="10277" y="57453"/>
                </a:cubicBezTo>
                <a:cubicBezTo>
                  <a:pt x="10253" y="57453"/>
                  <a:pt x="10229" y="57476"/>
                  <a:pt x="10206" y="57500"/>
                </a:cubicBezTo>
                <a:cubicBezTo>
                  <a:pt x="9972" y="57500"/>
                  <a:pt x="9772" y="57200"/>
                  <a:pt x="9705" y="56933"/>
                </a:cubicBezTo>
                <a:cubicBezTo>
                  <a:pt x="9739" y="56866"/>
                  <a:pt x="9772" y="56799"/>
                  <a:pt x="9839" y="56733"/>
                </a:cubicBezTo>
                <a:cubicBezTo>
                  <a:pt x="9872" y="56666"/>
                  <a:pt x="9906" y="56666"/>
                  <a:pt x="9972" y="56666"/>
                </a:cubicBezTo>
                <a:close/>
                <a:moveTo>
                  <a:pt x="22132" y="58110"/>
                </a:moveTo>
                <a:cubicBezTo>
                  <a:pt x="22325" y="58110"/>
                  <a:pt x="22520" y="58118"/>
                  <a:pt x="22715" y="58134"/>
                </a:cubicBezTo>
                <a:cubicBezTo>
                  <a:pt x="23582" y="58200"/>
                  <a:pt x="24416" y="58534"/>
                  <a:pt x="25283" y="58734"/>
                </a:cubicBezTo>
                <a:cubicBezTo>
                  <a:pt x="24149" y="58701"/>
                  <a:pt x="23015" y="58667"/>
                  <a:pt x="21881" y="58667"/>
                </a:cubicBezTo>
                <a:cubicBezTo>
                  <a:pt x="20807" y="58695"/>
                  <a:pt x="19755" y="58859"/>
                  <a:pt x="18689" y="58859"/>
                </a:cubicBezTo>
                <a:cubicBezTo>
                  <a:pt x="18464" y="58859"/>
                  <a:pt x="18238" y="58852"/>
                  <a:pt x="18011" y="58834"/>
                </a:cubicBezTo>
                <a:lnTo>
                  <a:pt x="17911" y="58834"/>
                </a:lnTo>
                <a:cubicBezTo>
                  <a:pt x="19321" y="58511"/>
                  <a:pt x="20705" y="58110"/>
                  <a:pt x="22132" y="58110"/>
                </a:cubicBezTo>
                <a:close/>
                <a:moveTo>
                  <a:pt x="7875" y="58525"/>
                </a:moveTo>
                <a:cubicBezTo>
                  <a:pt x="7993" y="58525"/>
                  <a:pt x="8121" y="58590"/>
                  <a:pt x="8204" y="58701"/>
                </a:cubicBezTo>
                <a:cubicBezTo>
                  <a:pt x="8238" y="58734"/>
                  <a:pt x="8238" y="58734"/>
                  <a:pt x="8238" y="58767"/>
                </a:cubicBezTo>
                <a:lnTo>
                  <a:pt x="8171" y="58767"/>
                </a:lnTo>
                <a:cubicBezTo>
                  <a:pt x="8138" y="58801"/>
                  <a:pt x="8104" y="58867"/>
                  <a:pt x="8171" y="58867"/>
                </a:cubicBezTo>
                <a:cubicBezTo>
                  <a:pt x="8204" y="58867"/>
                  <a:pt x="8238" y="58901"/>
                  <a:pt x="8271" y="58901"/>
                </a:cubicBezTo>
                <a:cubicBezTo>
                  <a:pt x="8271" y="59001"/>
                  <a:pt x="8238" y="59101"/>
                  <a:pt x="8171" y="59168"/>
                </a:cubicBezTo>
                <a:cubicBezTo>
                  <a:pt x="8035" y="59277"/>
                  <a:pt x="7854" y="59386"/>
                  <a:pt x="7684" y="59386"/>
                </a:cubicBezTo>
                <a:cubicBezTo>
                  <a:pt x="7645" y="59386"/>
                  <a:pt x="7607" y="59380"/>
                  <a:pt x="7571" y="59368"/>
                </a:cubicBezTo>
                <a:cubicBezTo>
                  <a:pt x="7504" y="59368"/>
                  <a:pt x="7437" y="59301"/>
                  <a:pt x="7370" y="59201"/>
                </a:cubicBezTo>
                <a:cubicBezTo>
                  <a:pt x="7504" y="58967"/>
                  <a:pt x="7571" y="58634"/>
                  <a:pt x="7804" y="58534"/>
                </a:cubicBezTo>
                <a:cubicBezTo>
                  <a:pt x="7827" y="58528"/>
                  <a:pt x="7851" y="58525"/>
                  <a:pt x="7875" y="58525"/>
                </a:cubicBezTo>
                <a:close/>
                <a:moveTo>
                  <a:pt x="22593" y="58926"/>
                </a:moveTo>
                <a:cubicBezTo>
                  <a:pt x="23603" y="58926"/>
                  <a:pt x="24616" y="58974"/>
                  <a:pt x="25617" y="59034"/>
                </a:cubicBezTo>
                <a:cubicBezTo>
                  <a:pt x="24676" y="59407"/>
                  <a:pt x="23649" y="59552"/>
                  <a:pt x="22607" y="59552"/>
                </a:cubicBezTo>
                <a:cubicBezTo>
                  <a:pt x="21507" y="59552"/>
                  <a:pt x="20391" y="59390"/>
                  <a:pt x="19346" y="59168"/>
                </a:cubicBezTo>
                <a:cubicBezTo>
                  <a:pt x="19246" y="59134"/>
                  <a:pt x="19179" y="59134"/>
                  <a:pt x="19079" y="59101"/>
                </a:cubicBezTo>
                <a:cubicBezTo>
                  <a:pt x="19579" y="59101"/>
                  <a:pt x="20080" y="59034"/>
                  <a:pt x="20580" y="59001"/>
                </a:cubicBezTo>
                <a:cubicBezTo>
                  <a:pt x="21247" y="58947"/>
                  <a:pt x="21920" y="58926"/>
                  <a:pt x="22593" y="58926"/>
                </a:cubicBezTo>
                <a:close/>
                <a:moveTo>
                  <a:pt x="18378" y="59401"/>
                </a:moveTo>
                <a:lnTo>
                  <a:pt x="18378" y="59401"/>
                </a:lnTo>
                <a:cubicBezTo>
                  <a:pt x="19925" y="59663"/>
                  <a:pt x="21575" y="60070"/>
                  <a:pt x="23069" y="60070"/>
                </a:cubicBezTo>
                <a:cubicBezTo>
                  <a:pt x="23476" y="60070"/>
                  <a:pt x="23871" y="60040"/>
                  <a:pt x="24249" y="59968"/>
                </a:cubicBezTo>
                <a:lnTo>
                  <a:pt x="24249" y="59968"/>
                </a:lnTo>
                <a:cubicBezTo>
                  <a:pt x="24116" y="60035"/>
                  <a:pt x="23982" y="60135"/>
                  <a:pt x="23849" y="60235"/>
                </a:cubicBezTo>
                <a:cubicBezTo>
                  <a:pt x="23418" y="60471"/>
                  <a:pt x="22861" y="60563"/>
                  <a:pt x="22280" y="60563"/>
                </a:cubicBezTo>
                <a:cubicBezTo>
                  <a:pt x="21464" y="60563"/>
                  <a:pt x="20603" y="60383"/>
                  <a:pt x="19979" y="60168"/>
                </a:cubicBezTo>
                <a:cubicBezTo>
                  <a:pt x="19412" y="59968"/>
                  <a:pt x="18912" y="59668"/>
                  <a:pt x="18378" y="59401"/>
                </a:cubicBezTo>
                <a:close/>
                <a:moveTo>
                  <a:pt x="17436" y="59301"/>
                </a:moveTo>
                <a:cubicBezTo>
                  <a:pt x="17439" y="59301"/>
                  <a:pt x="17441" y="59301"/>
                  <a:pt x="17444" y="59301"/>
                </a:cubicBezTo>
                <a:cubicBezTo>
                  <a:pt x="18745" y="59635"/>
                  <a:pt x="19913" y="60535"/>
                  <a:pt x="21280" y="60702"/>
                </a:cubicBezTo>
                <a:cubicBezTo>
                  <a:pt x="21524" y="60732"/>
                  <a:pt x="21752" y="60746"/>
                  <a:pt x="21967" y="60746"/>
                </a:cubicBezTo>
                <a:cubicBezTo>
                  <a:pt x="22957" y="60746"/>
                  <a:pt x="23670" y="60452"/>
                  <a:pt x="24383" y="60068"/>
                </a:cubicBezTo>
                <a:lnTo>
                  <a:pt x="24383" y="60068"/>
                </a:lnTo>
                <a:cubicBezTo>
                  <a:pt x="23715" y="60535"/>
                  <a:pt x="23015" y="60902"/>
                  <a:pt x="22148" y="61102"/>
                </a:cubicBezTo>
                <a:cubicBezTo>
                  <a:pt x="21896" y="61165"/>
                  <a:pt x="21654" y="61194"/>
                  <a:pt x="21419" y="61194"/>
                </a:cubicBezTo>
                <a:cubicBezTo>
                  <a:pt x="19931" y="61194"/>
                  <a:pt x="18741" y="60053"/>
                  <a:pt x="17436" y="59301"/>
                </a:cubicBezTo>
                <a:close/>
                <a:moveTo>
                  <a:pt x="26017" y="59201"/>
                </a:moveTo>
                <a:lnTo>
                  <a:pt x="26017" y="59201"/>
                </a:lnTo>
                <a:cubicBezTo>
                  <a:pt x="25984" y="59434"/>
                  <a:pt x="25550" y="59735"/>
                  <a:pt x="25050" y="60135"/>
                </a:cubicBezTo>
                <a:cubicBezTo>
                  <a:pt x="24009" y="61012"/>
                  <a:pt x="22744" y="61615"/>
                  <a:pt x="21468" y="61615"/>
                </a:cubicBezTo>
                <a:cubicBezTo>
                  <a:pt x="20658" y="61615"/>
                  <a:pt x="19843" y="61372"/>
                  <a:pt x="19079" y="60802"/>
                </a:cubicBezTo>
                <a:cubicBezTo>
                  <a:pt x="18845" y="60635"/>
                  <a:pt x="18612" y="60469"/>
                  <a:pt x="18412" y="60268"/>
                </a:cubicBezTo>
                <a:lnTo>
                  <a:pt x="18412" y="60268"/>
                </a:lnTo>
                <a:cubicBezTo>
                  <a:pt x="19318" y="60903"/>
                  <a:pt x="20333" y="61455"/>
                  <a:pt x="21383" y="61455"/>
                </a:cubicBezTo>
                <a:cubicBezTo>
                  <a:pt x="21493" y="61455"/>
                  <a:pt x="21603" y="61449"/>
                  <a:pt x="21714" y="61436"/>
                </a:cubicBezTo>
                <a:cubicBezTo>
                  <a:pt x="23248" y="61236"/>
                  <a:pt x="24683" y="60469"/>
                  <a:pt x="25784" y="59368"/>
                </a:cubicBezTo>
                <a:cubicBezTo>
                  <a:pt x="25850" y="59301"/>
                  <a:pt x="25917" y="59268"/>
                  <a:pt x="26017" y="59201"/>
                </a:cubicBezTo>
                <a:close/>
                <a:moveTo>
                  <a:pt x="31358" y="0"/>
                </a:moveTo>
                <a:cubicBezTo>
                  <a:pt x="31279" y="0"/>
                  <a:pt x="31204" y="42"/>
                  <a:pt x="31187" y="125"/>
                </a:cubicBezTo>
                <a:cubicBezTo>
                  <a:pt x="31187" y="125"/>
                  <a:pt x="31187" y="159"/>
                  <a:pt x="31187" y="159"/>
                </a:cubicBezTo>
                <a:lnTo>
                  <a:pt x="31154" y="159"/>
                </a:lnTo>
                <a:cubicBezTo>
                  <a:pt x="31121" y="192"/>
                  <a:pt x="31087" y="259"/>
                  <a:pt x="31087" y="326"/>
                </a:cubicBezTo>
                <a:cubicBezTo>
                  <a:pt x="31087" y="459"/>
                  <a:pt x="31121" y="592"/>
                  <a:pt x="31154" y="726"/>
                </a:cubicBezTo>
                <a:lnTo>
                  <a:pt x="31121" y="759"/>
                </a:lnTo>
                <a:cubicBezTo>
                  <a:pt x="31054" y="1159"/>
                  <a:pt x="30987" y="1560"/>
                  <a:pt x="30887" y="1960"/>
                </a:cubicBezTo>
                <a:cubicBezTo>
                  <a:pt x="30754" y="2794"/>
                  <a:pt x="30520" y="3628"/>
                  <a:pt x="30320" y="4428"/>
                </a:cubicBezTo>
                <a:cubicBezTo>
                  <a:pt x="29953" y="5863"/>
                  <a:pt x="29720" y="7264"/>
                  <a:pt x="29786" y="8698"/>
                </a:cubicBezTo>
                <a:cubicBezTo>
                  <a:pt x="29953" y="11534"/>
                  <a:pt x="32655" y="12834"/>
                  <a:pt x="34423" y="14569"/>
                </a:cubicBezTo>
                <a:cubicBezTo>
                  <a:pt x="34557" y="15270"/>
                  <a:pt x="34623" y="15970"/>
                  <a:pt x="34623" y="16671"/>
                </a:cubicBezTo>
                <a:cubicBezTo>
                  <a:pt x="33989" y="15169"/>
                  <a:pt x="32422" y="13735"/>
                  <a:pt x="30954" y="13468"/>
                </a:cubicBezTo>
                <a:cubicBezTo>
                  <a:pt x="30887" y="13068"/>
                  <a:pt x="30520" y="12734"/>
                  <a:pt x="30153" y="12634"/>
                </a:cubicBezTo>
                <a:cubicBezTo>
                  <a:pt x="30123" y="12630"/>
                  <a:pt x="30092" y="12628"/>
                  <a:pt x="30061" y="12628"/>
                </a:cubicBezTo>
                <a:cubicBezTo>
                  <a:pt x="29859" y="12628"/>
                  <a:pt x="29660" y="12719"/>
                  <a:pt x="29486" y="12834"/>
                </a:cubicBezTo>
                <a:cubicBezTo>
                  <a:pt x="29472" y="12821"/>
                  <a:pt x="29447" y="12813"/>
                  <a:pt x="29422" y="12813"/>
                </a:cubicBezTo>
                <a:cubicBezTo>
                  <a:pt x="29387" y="12813"/>
                  <a:pt x="29353" y="12829"/>
                  <a:pt x="29353" y="12868"/>
                </a:cubicBezTo>
                <a:cubicBezTo>
                  <a:pt x="29219" y="13201"/>
                  <a:pt x="29153" y="13502"/>
                  <a:pt x="29219" y="13869"/>
                </a:cubicBezTo>
                <a:cubicBezTo>
                  <a:pt x="29286" y="14202"/>
                  <a:pt x="29520" y="14469"/>
                  <a:pt x="29887" y="14536"/>
                </a:cubicBezTo>
                <a:cubicBezTo>
                  <a:pt x="29939" y="14545"/>
                  <a:pt x="29991" y="14550"/>
                  <a:pt x="30042" y="14550"/>
                </a:cubicBezTo>
                <a:cubicBezTo>
                  <a:pt x="30520" y="14550"/>
                  <a:pt x="30957" y="14150"/>
                  <a:pt x="30987" y="13668"/>
                </a:cubicBezTo>
                <a:cubicBezTo>
                  <a:pt x="32155" y="14035"/>
                  <a:pt x="32955" y="14803"/>
                  <a:pt x="33556" y="15737"/>
                </a:cubicBezTo>
                <a:cubicBezTo>
                  <a:pt x="33402" y="15697"/>
                  <a:pt x="33238" y="15678"/>
                  <a:pt x="33070" y="15678"/>
                </a:cubicBezTo>
                <a:cubicBezTo>
                  <a:pt x="32399" y="15678"/>
                  <a:pt x="31668" y="15977"/>
                  <a:pt x="31321" y="16404"/>
                </a:cubicBezTo>
                <a:lnTo>
                  <a:pt x="31288" y="16404"/>
                </a:lnTo>
                <a:cubicBezTo>
                  <a:pt x="31208" y="16380"/>
                  <a:pt x="31130" y="16369"/>
                  <a:pt x="31053" y="16369"/>
                </a:cubicBezTo>
                <a:cubicBezTo>
                  <a:pt x="30585" y="16369"/>
                  <a:pt x="30210" y="16783"/>
                  <a:pt x="30354" y="17271"/>
                </a:cubicBezTo>
                <a:cubicBezTo>
                  <a:pt x="30354" y="17304"/>
                  <a:pt x="30354" y="17304"/>
                  <a:pt x="30387" y="17304"/>
                </a:cubicBezTo>
                <a:cubicBezTo>
                  <a:pt x="30387" y="17504"/>
                  <a:pt x="30587" y="17738"/>
                  <a:pt x="30787" y="17738"/>
                </a:cubicBezTo>
                <a:cubicBezTo>
                  <a:pt x="30804" y="17740"/>
                  <a:pt x="30821" y="17741"/>
                  <a:pt x="30838" y="17741"/>
                </a:cubicBezTo>
                <a:cubicBezTo>
                  <a:pt x="31148" y="17741"/>
                  <a:pt x="31396" y="17457"/>
                  <a:pt x="31554" y="17204"/>
                </a:cubicBezTo>
                <a:cubicBezTo>
                  <a:pt x="31688" y="17004"/>
                  <a:pt x="31688" y="16771"/>
                  <a:pt x="31588" y="16604"/>
                </a:cubicBezTo>
                <a:cubicBezTo>
                  <a:pt x="31921" y="16304"/>
                  <a:pt x="32288" y="16137"/>
                  <a:pt x="32755" y="16037"/>
                </a:cubicBezTo>
                <a:cubicBezTo>
                  <a:pt x="32848" y="16023"/>
                  <a:pt x="32935" y="16016"/>
                  <a:pt x="33017" y="16016"/>
                </a:cubicBezTo>
                <a:cubicBezTo>
                  <a:pt x="33320" y="16016"/>
                  <a:pt x="33568" y="16106"/>
                  <a:pt x="33856" y="16237"/>
                </a:cubicBezTo>
                <a:cubicBezTo>
                  <a:pt x="34123" y="16737"/>
                  <a:pt x="34356" y="17271"/>
                  <a:pt x="34623" y="17805"/>
                </a:cubicBezTo>
                <a:cubicBezTo>
                  <a:pt x="34523" y="19106"/>
                  <a:pt x="34256" y="20440"/>
                  <a:pt x="33723" y="21774"/>
                </a:cubicBezTo>
                <a:cubicBezTo>
                  <a:pt x="32822" y="22675"/>
                  <a:pt x="31921" y="23575"/>
                  <a:pt x="31021" y="24543"/>
                </a:cubicBezTo>
                <a:cubicBezTo>
                  <a:pt x="30954" y="24610"/>
                  <a:pt x="30887" y="24643"/>
                  <a:pt x="30821" y="24710"/>
                </a:cubicBezTo>
                <a:cubicBezTo>
                  <a:pt x="30787" y="24743"/>
                  <a:pt x="30754" y="24776"/>
                  <a:pt x="30754" y="24843"/>
                </a:cubicBezTo>
                <a:cubicBezTo>
                  <a:pt x="30220" y="25410"/>
                  <a:pt x="29720" y="26011"/>
                  <a:pt x="29186" y="26611"/>
                </a:cubicBezTo>
                <a:cubicBezTo>
                  <a:pt x="29353" y="24209"/>
                  <a:pt x="29987" y="21641"/>
                  <a:pt x="31755" y="19940"/>
                </a:cubicBezTo>
                <a:cubicBezTo>
                  <a:pt x="31855" y="19973"/>
                  <a:pt x="31921" y="20006"/>
                  <a:pt x="32021" y="20040"/>
                </a:cubicBezTo>
                <a:cubicBezTo>
                  <a:pt x="32068" y="20047"/>
                  <a:pt x="32114" y="20051"/>
                  <a:pt x="32159" y="20051"/>
                </a:cubicBezTo>
                <a:cubicBezTo>
                  <a:pt x="32912" y="20051"/>
                  <a:pt x="33367" y="19035"/>
                  <a:pt x="32989" y="18405"/>
                </a:cubicBezTo>
                <a:cubicBezTo>
                  <a:pt x="32854" y="18155"/>
                  <a:pt x="32564" y="18049"/>
                  <a:pt x="32272" y="18049"/>
                </a:cubicBezTo>
                <a:cubicBezTo>
                  <a:pt x="32058" y="18049"/>
                  <a:pt x="31843" y="18106"/>
                  <a:pt x="31688" y="18205"/>
                </a:cubicBezTo>
                <a:cubicBezTo>
                  <a:pt x="31254" y="18505"/>
                  <a:pt x="31121" y="19072"/>
                  <a:pt x="31321" y="19573"/>
                </a:cubicBezTo>
                <a:cubicBezTo>
                  <a:pt x="31354" y="19606"/>
                  <a:pt x="31388" y="19673"/>
                  <a:pt x="31421" y="19706"/>
                </a:cubicBezTo>
                <a:cubicBezTo>
                  <a:pt x="30487" y="20707"/>
                  <a:pt x="29920" y="22008"/>
                  <a:pt x="29453" y="23309"/>
                </a:cubicBezTo>
                <a:cubicBezTo>
                  <a:pt x="29186" y="24076"/>
                  <a:pt x="28852" y="25110"/>
                  <a:pt x="28819" y="26077"/>
                </a:cubicBezTo>
                <a:cubicBezTo>
                  <a:pt x="28385" y="24243"/>
                  <a:pt x="28819" y="22241"/>
                  <a:pt x="29520" y="20473"/>
                </a:cubicBezTo>
                <a:cubicBezTo>
                  <a:pt x="29570" y="20482"/>
                  <a:pt x="29618" y="20486"/>
                  <a:pt x="29664" y="20486"/>
                </a:cubicBezTo>
                <a:cubicBezTo>
                  <a:pt x="29803" y="20486"/>
                  <a:pt x="29928" y="20448"/>
                  <a:pt x="30053" y="20373"/>
                </a:cubicBezTo>
                <a:cubicBezTo>
                  <a:pt x="30354" y="20173"/>
                  <a:pt x="30387" y="19806"/>
                  <a:pt x="30253" y="19539"/>
                </a:cubicBezTo>
                <a:cubicBezTo>
                  <a:pt x="30087" y="19239"/>
                  <a:pt x="29820" y="19006"/>
                  <a:pt x="29486" y="19006"/>
                </a:cubicBezTo>
                <a:cubicBezTo>
                  <a:pt x="29053" y="19039"/>
                  <a:pt x="28752" y="19639"/>
                  <a:pt x="28953" y="20006"/>
                </a:cubicBezTo>
                <a:cubicBezTo>
                  <a:pt x="28986" y="20040"/>
                  <a:pt x="29019" y="20073"/>
                  <a:pt x="29053" y="20073"/>
                </a:cubicBezTo>
                <a:cubicBezTo>
                  <a:pt x="29086" y="20173"/>
                  <a:pt x="29153" y="20273"/>
                  <a:pt x="29253" y="20340"/>
                </a:cubicBezTo>
                <a:cubicBezTo>
                  <a:pt x="28786" y="21307"/>
                  <a:pt x="28552" y="22408"/>
                  <a:pt x="28452" y="23475"/>
                </a:cubicBezTo>
                <a:cubicBezTo>
                  <a:pt x="28285" y="23008"/>
                  <a:pt x="28085" y="22541"/>
                  <a:pt x="27752" y="22208"/>
                </a:cubicBezTo>
                <a:cubicBezTo>
                  <a:pt x="27818" y="22141"/>
                  <a:pt x="27885" y="22041"/>
                  <a:pt x="27952" y="21941"/>
                </a:cubicBezTo>
                <a:cubicBezTo>
                  <a:pt x="28119" y="21607"/>
                  <a:pt x="27918" y="21207"/>
                  <a:pt x="27552" y="21140"/>
                </a:cubicBezTo>
                <a:cubicBezTo>
                  <a:pt x="27481" y="21120"/>
                  <a:pt x="27410" y="21109"/>
                  <a:pt x="27341" y="21109"/>
                </a:cubicBezTo>
                <a:cubicBezTo>
                  <a:pt x="27183" y="21109"/>
                  <a:pt x="27034" y="21168"/>
                  <a:pt x="26918" y="21307"/>
                </a:cubicBezTo>
                <a:cubicBezTo>
                  <a:pt x="26851" y="21407"/>
                  <a:pt x="26851" y="21507"/>
                  <a:pt x="26818" y="21641"/>
                </a:cubicBezTo>
                <a:cubicBezTo>
                  <a:pt x="26517" y="21874"/>
                  <a:pt x="26818" y="22441"/>
                  <a:pt x="27151" y="22475"/>
                </a:cubicBezTo>
                <a:cubicBezTo>
                  <a:pt x="27187" y="22484"/>
                  <a:pt x="27223" y="22488"/>
                  <a:pt x="27258" y="22488"/>
                </a:cubicBezTo>
                <a:cubicBezTo>
                  <a:pt x="27354" y="22488"/>
                  <a:pt x="27445" y="22457"/>
                  <a:pt x="27518" y="22408"/>
                </a:cubicBezTo>
                <a:cubicBezTo>
                  <a:pt x="27918" y="22842"/>
                  <a:pt x="28085" y="23409"/>
                  <a:pt x="28385" y="23909"/>
                </a:cubicBezTo>
                <a:cubicBezTo>
                  <a:pt x="28385" y="24009"/>
                  <a:pt x="28385" y="24076"/>
                  <a:pt x="28385" y="24176"/>
                </a:cubicBezTo>
                <a:cubicBezTo>
                  <a:pt x="28285" y="25010"/>
                  <a:pt x="28285" y="26277"/>
                  <a:pt x="28819" y="27045"/>
                </a:cubicBezTo>
                <a:cubicBezTo>
                  <a:pt x="26017" y="30347"/>
                  <a:pt x="23482" y="33916"/>
                  <a:pt x="21247" y="37586"/>
                </a:cubicBezTo>
                <a:cubicBezTo>
                  <a:pt x="21047" y="37752"/>
                  <a:pt x="20847" y="37952"/>
                  <a:pt x="20713" y="38153"/>
                </a:cubicBezTo>
                <a:cubicBezTo>
                  <a:pt x="20613" y="38253"/>
                  <a:pt x="20647" y="38353"/>
                  <a:pt x="20713" y="38419"/>
                </a:cubicBezTo>
                <a:cubicBezTo>
                  <a:pt x="20580" y="38653"/>
                  <a:pt x="20446" y="38920"/>
                  <a:pt x="20280" y="39153"/>
                </a:cubicBezTo>
                <a:cubicBezTo>
                  <a:pt x="20446" y="37952"/>
                  <a:pt x="20280" y="36652"/>
                  <a:pt x="20013" y="35384"/>
                </a:cubicBezTo>
                <a:cubicBezTo>
                  <a:pt x="20046" y="34683"/>
                  <a:pt x="20146" y="34016"/>
                  <a:pt x="20246" y="33383"/>
                </a:cubicBezTo>
                <a:cubicBezTo>
                  <a:pt x="21414" y="31648"/>
                  <a:pt x="23549" y="31381"/>
                  <a:pt x="24816" y="29780"/>
                </a:cubicBezTo>
                <a:cubicBezTo>
                  <a:pt x="25283" y="29146"/>
                  <a:pt x="25583" y="28512"/>
                  <a:pt x="25817" y="27845"/>
                </a:cubicBezTo>
                <a:lnTo>
                  <a:pt x="25917" y="27812"/>
                </a:lnTo>
                <a:cubicBezTo>
                  <a:pt x="25950" y="27778"/>
                  <a:pt x="25950" y="27678"/>
                  <a:pt x="25884" y="27678"/>
                </a:cubicBezTo>
                <a:cubicBezTo>
                  <a:pt x="26251" y="26478"/>
                  <a:pt x="26351" y="25243"/>
                  <a:pt x="26484" y="23909"/>
                </a:cubicBezTo>
                <a:cubicBezTo>
                  <a:pt x="26484" y="23809"/>
                  <a:pt x="26417" y="23709"/>
                  <a:pt x="26317" y="23709"/>
                </a:cubicBezTo>
                <a:cubicBezTo>
                  <a:pt x="26297" y="23709"/>
                  <a:pt x="26277" y="23708"/>
                  <a:pt x="26257" y="23708"/>
                </a:cubicBezTo>
                <a:cubicBezTo>
                  <a:pt x="24612" y="23708"/>
                  <a:pt x="23068" y="25056"/>
                  <a:pt x="21914" y="26111"/>
                </a:cubicBezTo>
                <a:cubicBezTo>
                  <a:pt x="20313" y="27545"/>
                  <a:pt x="20680" y="29380"/>
                  <a:pt x="20413" y="31248"/>
                </a:cubicBezTo>
                <a:cubicBezTo>
                  <a:pt x="20013" y="32115"/>
                  <a:pt x="19746" y="33016"/>
                  <a:pt x="19679" y="33916"/>
                </a:cubicBezTo>
                <a:cubicBezTo>
                  <a:pt x="19546" y="33249"/>
                  <a:pt x="19412" y="32582"/>
                  <a:pt x="19312" y="31915"/>
                </a:cubicBezTo>
                <a:cubicBezTo>
                  <a:pt x="19146" y="30581"/>
                  <a:pt x="19045" y="29213"/>
                  <a:pt x="18979" y="27812"/>
                </a:cubicBezTo>
                <a:cubicBezTo>
                  <a:pt x="19279" y="27078"/>
                  <a:pt x="19579" y="26311"/>
                  <a:pt x="19913" y="25577"/>
                </a:cubicBezTo>
                <a:cubicBezTo>
                  <a:pt x="19940" y="25591"/>
                  <a:pt x="19968" y="25599"/>
                  <a:pt x="19996" y="25599"/>
                </a:cubicBezTo>
                <a:cubicBezTo>
                  <a:pt x="20035" y="25599"/>
                  <a:pt x="20074" y="25583"/>
                  <a:pt x="20113" y="25544"/>
                </a:cubicBezTo>
                <a:cubicBezTo>
                  <a:pt x="21647" y="24009"/>
                  <a:pt x="23682" y="23375"/>
                  <a:pt x="25083" y="21607"/>
                </a:cubicBezTo>
                <a:cubicBezTo>
                  <a:pt x="26784" y="19506"/>
                  <a:pt x="26684" y="17004"/>
                  <a:pt x="27718" y="14669"/>
                </a:cubicBezTo>
                <a:cubicBezTo>
                  <a:pt x="27775" y="14557"/>
                  <a:pt x="27665" y="14420"/>
                  <a:pt x="27549" y="14420"/>
                </a:cubicBezTo>
                <a:cubicBezTo>
                  <a:pt x="27528" y="14420"/>
                  <a:pt x="27506" y="14425"/>
                  <a:pt x="27485" y="14436"/>
                </a:cubicBezTo>
                <a:cubicBezTo>
                  <a:pt x="25717" y="15403"/>
                  <a:pt x="23816" y="16470"/>
                  <a:pt x="22448" y="17971"/>
                </a:cubicBezTo>
                <a:cubicBezTo>
                  <a:pt x="20813" y="19773"/>
                  <a:pt x="20513" y="21741"/>
                  <a:pt x="20213" y="24042"/>
                </a:cubicBezTo>
                <a:cubicBezTo>
                  <a:pt x="19646" y="24943"/>
                  <a:pt x="19212" y="25944"/>
                  <a:pt x="18912" y="26945"/>
                </a:cubicBezTo>
                <a:cubicBezTo>
                  <a:pt x="18845" y="24743"/>
                  <a:pt x="18845" y="22541"/>
                  <a:pt x="18845" y="20340"/>
                </a:cubicBezTo>
                <a:cubicBezTo>
                  <a:pt x="19312" y="18805"/>
                  <a:pt x="20480" y="17738"/>
                  <a:pt x="21380" y="16304"/>
                </a:cubicBezTo>
                <a:cubicBezTo>
                  <a:pt x="21914" y="15503"/>
                  <a:pt x="22114" y="14502"/>
                  <a:pt x="22281" y="13602"/>
                </a:cubicBezTo>
                <a:cubicBezTo>
                  <a:pt x="22748" y="11333"/>
                  <a:pt x="22348" y="8865"/>
                  <a:pt x="21147" y="6897"/>
                </a:cubicBezTo>
                <a:cubicBezTo>
                  <a:pt x="21111" y="6843"/>
                  <a:pt x="21063" y="6820"/>
                  <a:pt x="21014" y="6820"/>
                </a:cubicBezTo>
                <a:cubicBezTo>
                  <a:pt x="20883" y="6820"/>
                  <a:pt x="20749" y="6984"/>
                  <a:pt x="20847" y="7130"/>
                </a:cubicBezTo>
                <a:cubicBezTo>
                  <a:pt x="20847" y="7164"/>
                  <a:pt x="20847" y="7164"/>
                  <a:pt x="20847" y="7197"/>
                </a:cubicBezTo>
                <a:cubicBezTo>
                  <a:pt x="20813" y="7431"/>
                  <a:pt x="20780" y="7631"/>
                  <a:pt x="20747" y="7864"/>
                </a:cubicBezTo>
                <a:cubicBezTo>
                  <a:pt x="20213" y="9132"/>
                  <a:pt x="19112" y="10133"/>
                  <a:pt x="18278" y="11267"/>
                </a:cubicBezTo>
                <a:cubicBezTo>
                  <a:pt x="17511" y="12334"/>
                  <a:pt x="16977" y="13602"/>
                  <a:pt x="16777" y="14903"/>
                </a:cubicBezTo>
                <a:cubicBezTo>
                  <a:pt x="16444" y="16871"/>
                  <a:pt x="17711" y="19473"/>
                  <a:pt x="18378" y="21307"/>
                </a:cubicBezTo>
                <a:cubicBezTo>
                  <a:pt x="18312" y="22541"/>
                  <a:pt x="18312" y="23776"/>
                  <a:pt x="18378" y="25010"/>
                </a:cubicBezTo>
                <a:cubicBezTo>
                  <a:pt x="17845" y="24042"/>
                  <a:pt x="17177" y="23108"/>
                  <a:pt x="16510" y="22174"/>
                </a:cubicBezTo>
                <a:cubicBezTo>
                  <a:pt x="16110" y="20340"/>
                  <a:pt x="15443" y="18605"/>
                  <a:pt x="14342" y="17037"/>
                </a:cubicBezTo>
                <a:cubicBezTo>
                  <a:pt x="12974" y="15036"/>
                  <a:pt x="10606" y="14502"/>
                  <a:pt x="8905" y="12901"/>
                </a:cubicBezTo>
                <a:cubicBezTo>
                  <a:pt x="8871" y="12867"/>
                  <a:pt x="8835" y="12852"/>
                  <a:pt x="8801" y="12852"/>
                </a:cubicBezTo>
                <a:cubicBezTo>
                  <a:pt x="8671" y="12852"/>
                  <a:pt x="8572" y="13069"/>
                  <a:pt x="8705" y="13201"/>
                </a:cubicBezTo>
                <a:cubicBezTo>
                  <a:pt x="8771" y="13268"/>
                  <a:pt x="8838" y="13335"/>
                  <a:pt x="8938" y="13402"/>
                </a:cubicBezTo>
                <a:cubicBezTo>
                  <a:pt x="9672" y="15003"/>
                  <a:pt x="9939" y="16604"/>
                  <a:pt x="11006" y="18105"/>
                </a:cubicBezTo>
                <a:cubicBezTo>
                  <a:pt x="12374" y="20006"/>
                  <a:pt x="14676" y="21007"/>
                  <a:pt x="16277" y="22708"/>
                </a:cubicBezTo>
                <a:cubicBezTo>
                  <a:pt x="16277" y="22742"/>
                  <a:pt x="16310" y="22742"/>
                  <a:pt x="16310" y="22775"/>
                </a:cubicBezTo>
                <a:cubicBezTo>
                  <a:pt x="16944" y="23809"/>
                  <a:pt x="17778" y="24643"/>
                  <a:pt x="18378" y="25677"/>
                </a:cubicBezTo>
                <a:cubicBezTo>
                  <a:pt x="18478" y="26945"/>
                  <a:pt x="18578" y="28212"/>
                  <a:pt x="18712" y="29480"/>
                </a:cubicBezTo>
                <a:cubicBezTo>
                  <a:pt x="17845" y="29013"/>
                  <a:pt x="17077" y="28412"/>
                  <a:pt x="16377" y="27745"/>
                </a:cubicBezTo>
                <a:cubicBezTo>
                  <a:pt x="16410" y="27712"/>
                  <a:pt x="16410" y="27678"/>
                  <a:pt x="16377" y="27645"/>
                </a:cubicBezTo>
                <a:cubicBezTo>
                  <a:pt x="14976" y="23809"/>
                  <a:pt x="12241" y="21040"/>
                  <a:pt x="8471" y="19406"/>
                </a:cubicBezTo>
                <a:cubicBezTo>
                  <a:pt x="8446" y="19393"/>
                  <a:pt x="8421" y="19387"/>
                  <a:pt x="8398" y="19387"/>
                </a:cubicBezTo>
                <a:cubicBezTo>
                  <a:pt x="8242" y="19387"/>
                  <a:pt x="8163" y="19652"/>
                  <a:pt x="8338" y="19739"/>
                </a:cubicBezTo>
                <a:lnTo>
                  <a:pt x="8571" y="19839"/>
                </a:lnTo>
                <a:cubicBezTo>
                  <a:pt x="9305" y="21541"/>
                  <a:pt x="9672" y="23342"/>
                  <a:pt x="10740" y="24876"/>
                </a:cubicBezTo>
                <a:cubicBezTo>
                  <a:pt x="11874" y="26578"/>
                  <a:pt x="14142" y="26511"/>
                  <a:pt x="15743" y="27578"/>
                </a:cubicBezTo>
                <a:lnTo>
                  <a:pt x="15776" y="27645"/>
                </a:lnTo>
                <a:cubicBezTo>
                  <a:pt x="15249" y="27453"/>
                  <a:pt x="14635" y="27382"/>
                  <a:pt x="13996" y="27382"/>
                </a:cubicBezTo>
                <a:cubicBezTo>
                  <a:pt x="13747" y="27382"/>
                  <a:pt x="13494" y="27393"/>
                  <a:pt x="13241" y="27412"/>
                </a:cubicBezTo>
                <a:cubicBezTo>
                  <a:pt x="12741" y="27146"/>
                  <a:pt x="12243" y="27036"/>
                  <a:pt x="11749" y="27036"/>
                </a:cubicBezTo>
                <a:cubicBezTo>
                  <a:pt x="10135" y="27036"/>
                  <a:pt x="8567" y="28213"/>
                  <a:pt x="7137" y="28979"/>
                </a:cubicBezTo>
                <a:cubicBezTo>
                  <a:pt x="7037" y="29046"/>
                  <a:pt x="7004" y="29213"/>
                  <a:pt x="7137" y="29246"/>
                </a:cubicBezTo>
                <a:cubicBezTo>
                  <a:pt x="7809" y="29515"/>
                  <a:pt x="8501" y="29646"/>
                  <a:pt x="9180" y="29646"/>
                </a:cubicBezTo>
                <a:cubicBezTo>
                  <a:pt x="10691" y="29646"/>
                  <a:pt x="12139" y="28998"/>
                  <a:pt x="13175" y="27778"/>
                </a:cubicBezTo>
                <a:cubicBezTo>
                  <a:pt x="13512" y="27738"/>
                  <a:pt x="13852" y="27712"/>
                  <a:pt x="14190" y="27712"/>
                </a:cubicBezTo>
                <a:cubicBezTo>
                  <a:pt x="14954" y="27712"/>
                  <a:pt x="15706" y="27842"/>
                  <a:pt x="16377" y="28212"/>
                </a:cubicBezTo>
                <a:cubicBezTo>
                  <a:pt x="17077" y="28846"/>
                  <a:pt x="17845" y="29380"/>
                  <a:pt x="18712" y="29747"/>
                </a:cubicBezTo>
                <a:cubicBezTo>
                  <a:pt x="18879" y="31414"/>
                  <a:pt x="19112" y="33049"/>
                  <a:pt x="19379" y="34683"/>
                </a:cubicBezTo>
                <a:cubicBezTo>
                  <a:pt x="19412" y="34817"/>
                  <a:pt x="19446" y="34984"/>
                  <a:pt x="19446" y="35150"/>
                </a:cubicBezTo>
                <a:cubicBezTo>
                  <a:pt x="19279" y="34817"/>
                  <a:pt x="19045" y="34517"/>
                  <a:pt x="18845" y="34250"/>
                </a:cubicBezTo>
                <a:cubicBezTo>
                  <a:pt x="18478" y="33249"/>
                  <a:pt x="18345" y="32182"/>
                  <a:pt x="17778" y="31281"/>
                </a:cubicBezTo>
                <a:cubicBezTo>
                  <a:pt x="17044" y="30047"/>
                  <a:pt x="15343" y="29413"/>
                  <a:pt x="14175" y="28679"/>
                </a:cubicBezTo>
                <a:cubicBezTo>
                  <a:pt x="14150" y="28671"/>
                  <a:pt x="14125" y="28667"/>
                  <a:pt x="14101" y="28667"/>
                </a:cubicBezTo>
                <a:cubicBezTo>
                  <a:pt x="14029" y="28667"/>
                  <a:pt x="13967" y="28704"/>
                  <a:pt x="13942" y="28779"/>
                </a:cubicBezTo>
                <a:cubicBezTo>
                  <a:pt x="13875" y="28779"/>
                  <a:pt x="13842" y="28813"/>
                  <a:pt x="13875" y="28846"/>
                </a:cubicBezTo>
                <a:cubicBezTo>
                  <a:pt x="13908" y="28946"/>
                  <a:pt x="13942" y="29046"/>
                  <a:pt x="14009" y="29146"/>
                </a:cubicBezTo>
                <a:cubicBezTo>
                  <a:pt x="14042" y="30147"/>
                  <a:pt x="14175" y="31348"/>
                  <a:pt x="14776" y="32182"/>
                </a:cubicBezTo>
                <a:cubicBezTo>
                  <a:pt x="15710" y="33416"/>
                  <a:pt x="17244" y="33583"/>
                  <a:pt x="18445" y="34483"/>
                </a:cubicBezTo>
                <a:cubicBezTo>
                  <a:pt x="18779" y="35017"/>
                  <a:pt x="19079" y="35551"/>
                  <a:pt x="19346" y="36118"/>
                </a:cubicBezTo>
                <a:cubicBezTo>
                  <a:pt x="19172" y="36064"/>
                  <a:pt x="18983" y="36043"/>
                  <a:pt x="18796" y="36043"/>
                </a:cubicBezTo>
                <a:cubicBezTo>
                  <a:pt x="18517" y="36043"/>
                  <a:pt x="18245" y="36091"/>
                  <a:pt x="18045" y="36151"/>
                </a:cubicBezTo>
                <a:cubicBezTo>
                  <a:pt x="17311" y="36385"/>
                  <a:pt x="16644" y="36952"/>
                  <a:pt x="16210" y="37619"/>
                </a:cubicBezTo>
                <a:cubicBezTo>
                  <a:pt x="16132" y="37580"/>
                  <a:pt x="16065" y="37564"/>
                  <a:pt x="15997" y="37564"/>
                </a:cubicBezTo>
                <a:cubicBezTo>
                  <a:pt x="15948" y="37564"/>
                  <a:pt x="15898" y="37572"/>
                  <a:pt x="15843" y="37586"/>
                </a:cubicBezTo>
                <a:cubicBezTo>
                  <a:pt x="15443" y="37652"/>
                  <a:pt x="15176" y="38119"/>
                  <a:pt x="15343" y="38520"/>
                </a:cubicBezTo>
                <a:cubicBezTo>
                  <a:pt x="15376" y="38620"/>
                  <a:pt x="15410" y="38720"/>
                  <a:pt x="15443" y="38820"/>
                </a:cubicBezTo>
                <a:cubicBezTo>
                  <a:pt x="15530" y="38973"/>
                  <a:pt x="15675" y="39040"/>
                  <a:pt x="15839" y="39040"/>
                </a:cubicBezTo>
                <a:cubicBezTo>
                  <a:pt x="15926" y="39040"/>
                  <a:pt x="16018" y="39021"/>
                  <a:pt x="16110" y="38987"/>
                </a:cubicBezTo>
                <a:cubicBezTo>
                  <a:pt x="16477" y="38820"/>
                  <a:pt x="16777" y="38386"/>
                  <a:pt x="16610" y="37952"/>
                </a:cubicBezTo>
                <a:cubicBezTo>
                  <a:pt x="16577" y="37852"/>
                  <a:pt x="16510" y="37786"/>
                  <a:pt x="16410" y="37719"/>
                </a:cubicBezTo>
                <a:cubicBezTo>
                  <a:pt x="16777" y="37252"/>
                  <a:pt x="17211" y="36885"/>
                  <a:pt x="17745" y="36652"/>
                </a:cubicBezTo>
                <a:cubicBezTo>
                  <a:pt x="18078" y="36513"/>
                  <a:pt x="18412" y="36443"/>
                  <a:pt x="18745" y="36443"/>
                </a:cubicBezTo>
                <a:cubicBezTo>
                  <a:pt x="18812" y="36443"/>
                  <a:pt x="18879" y="36446"/>
                  <a:pt x="18945" y="36451"/>
                </a:cubicBezTo>
                <a:cubicBezTo>
                  <a:pt x="19045" y="36485"/>
                  <a:pt x="19146" y="36518"/>
                  <a:pt x="19246" y="36585"/>
                </a:cubicBezTo>
                <a:cubicBezTo>
                  <a:pt x="19012" y="36685"/>
                  <a:pt x="18779" y="36852"/>
                  <a:pt x="18645" y="36985"/>
                </a:cubicBezTo>
                <a:cubicBezTo>
                  <a:pt x="18345" y="37285"/>
                  <a:pt x="18078" y="37686"/>
                  <a:pt x="17945" y="38119"/>
                </a:cubicBezTo>
                <a:cubicBezTo>
                  <a:pt x="17811" y="38153"/>
                  <a:pt x="17644" y="38253"/>
                  <a:pt x="17578" y="38386"/>
                </a:cubicBezTo>
                <a:cubicBezTo>
                  <a:pt x="17378" y="38586"/>
                  <a:pt x="17278" y="38820"/>
                  <a:pt x="17311" y="39120"/>
                </a:cubicBezTo>
                <a:cubicBezTo>
                  <a:pt x="17368" y="39350"/>
                  <a:pt x="17600" y="39680"/>
                  <a:pt x="17856" y="39680"/>
                </a:cubicBezTo>
                <a:cubicBezTo>
                  <a:pt x="17896" y="39680"/>
                  <a:pt x="17937" y="39672"/>
                  <a:pt x="17978" y="39654"/>
                </a:cubicBezTo>
                <a:cubicBezTo>
                  <a:pt x="18011" y="39654"/>
                  <a:pt x="18045" y="39620"/>
                  <a:pt x="18045" y="39587"/>
                </a:cubicBezTo>
                <a:cubicBezTo>
                  <a:pt x="18145" y="39587"/>
                  <a:pt x="18212" y="39554"/>
                  <a:pt x="18278" y="39454"/>
                </a:cubicBezTo>
                <a:cubicBezTo>
                  <a:pt x="18512" y="39387"/>
                  <a:pt x="18645" y="39087"/>
                  <a:pt x="18645" y="38853"/>
                </a:cubicBezTo>
                <a:cubicBezTo>
                  <a:pt x="18645" y="38586"/>
                  <a:pt x="18512" y="38286"/>
                  <a:pt x="18278" y="38153"/>
                </a:cubicBezTo>
                <a:cubicBezTo>
                  <a:pt x="18378" y="37886"/>
                  <a:pt x="18512" y="37619"/>
                  <a:pt x="18712" y="37352"/>
                </a:cubicBezTo>
                <a:cubicBezTo>
                  <a:pt x="18879" y="37185"/>
                  <a:pt x="19112" y="37052"/>
                  <a:pt x="19312" y="36918"/>
                </a:cubicBezTo>
                <a:cubicBezTo>
                  <a:pt x="19412" y="36885"/>
                  <a:pt x="19479" y="36885"/>
                  <a:pt x="19579" y="36852"/>
                </a:cubicBezTo>
                <a:lnTo>
                  <a:pt x="19579" y="36852"/>
                </a:lnTo>
                <a:cubicBezTo>
                  <a:pt x="19613" y="38053"/>
                  <a:pt x="19546" y="39220"/>
                  <a:pt x="19546" y="40421"/>
                </a:cubicBezTo>
                <a:cubicBezTo>
                  <a:pt x="19112" y="41155"/>
                  <a:pt x="18712" y="41922"/>
                  <a:pt x="18345" y="42656"/>
                </a:cubicBezTo>
                <a:cubicBezTo>
                  <a:pt x="17044" y="45124"/>
                  <a:pt x="15977" y="47726"/>
                  <a:pt x="15076" y="50395"/>
                </a:cubicBezTo>
                <a:cubicBezTo>
                  <a:pt x="14909" y="49728"/>
                  <a:pt x="14642" y="49094"/>
                  <a:pt x="14409" y="48427"/>
                </a:cubicBezTo>
                <a:cubicBezTo>
                  <a:pt x="14375" y="47559"/>
                  <a:pt x="14476" y="46725"/>
                  <a:pt x="14676" y="45925"/>
                </a:cubicBezTo>
                <a:cubicBezTo>
                  <a:pt x="16777" y="44791"/>
                  <a:pt x="17244" y="42956"/>
                  <a:pt x="17177" y="40688"/>
                </a:cubicBezTo>
                <a:cubicBezTo>
                  <a:pt x="17177" y="40621"/>
                  <a:pt x="17111" y="40588"/>
                  <a:pt x="17077" y="40588"/>
                </a:cubicBezTo>
                <a:cubicBezTo>
                  <a:pt x="17060" y="40587"/>
                  <a:pt x="17043" y="40587"/>
                  <a:pt x="17026" y="40587"/>
                </a:cubicBezTo>
                <a:cubicBezTo>
                  <a:pt x="15987" y="40587"/>
                  <a:pt x="15301" y="41568"/>
                  <a:pt x="14809" y="42356"/>
                </a:cubicBezTo>
                <a:cubicBezTo>
                  <a:pt x="14142" y="43456"/>
                  <a:pt x="14242" y="44424"/>
                  <a:pt x="14342" y="45625"/>
                </a:cubicBezTo>
                <a:cubicBezTo>
                  <a:pt x="14175" y="46092"/>
                  <a:pt x="14042" y="46592"/>
                  <a:pt x="14009" y="47092"/>
                </a:cubicBezTo>
                <a:cubicBezTo>
                  <a:pt x="13975" y="47059"/>
                  <a:pt x="13975" y="47026"/>
                  <a:pt x="13975" y="46992"/>
                </a:cubicBezTo>
                <a:cubicBezTo>
                  <a:pt x="13842" y="46325"/>
                  <a:pt x="13675" y="45691"/>
                  <a:pt x="13441" y="45058"/>
                </a:cubicBezTo>
                <a:cubicBezTo>
                  <a:pt x="13141" y="43590"/>
                  <a:pt x="13041" y="42155"/>
                  <a:pt x="13175" y="40721"/>
                </a:cubicBezTo>
                <a:cubicBezTo>
                  <a:pt x="13642" y="39454"/>
                  <a:pt x="14409" y="38319"/>
                  <a:pt x="14909" y="37018"/>
                </a:cubicBezTo>
                <a:cubicBezTo>
                  <a:pt x="15309" y="35918"/>
                  <a:pt x="15443" y="34750"/>
                  <a:pt x="15343" y="33583"/>
                </a:cubicBezTo>
                <a:cubicBezTo>
                  <a:pt x="15343" y="33516"/>
                  <a:pt x="15276" y="33449"/>
                  <a:pt x="15209" y="33449"/>
                </a:cubicBezTo>
                <a:cubicBezTo>
                  <a:pt x="13875" y="33816"/>
                  <a:pt x="13041" y="34884"/>
                  <a:pt x="12474" y="36051"/>
                </a:cubicBezTo>
                <a:cubicBezTo>
                  <a:pt x="11740" y="37552"/>
                  <a:pt x="12374" y="39187"/>
                  <a:pt x="12674" y="40721"/>
                </a:cubicBezTo>
                <a:cubicBezTo>
                  <a:pt x="12574" y="41588"/>
                  <a:pt x="12541" y="42422"/>
                  <a:pt x="12641" y="43223"/>
                </a:cubicBezTo>
                <a:cubicBezTo>
                  <a:pt x="12474" y="42923"/>
                  <a:pt x="12341" y="42589"/>
                  <a:pt x="12174" y="42289"/>
                </a:cubicBezTo>
                <a:cubicBezTo>
                  <a:pt x="12040" y="42055"/>
                  <a:pt x="11907" y="41855"/>
                  <a:pt x="11807" y="41622"/>
                </a:cubicBezTo>
                <a:cubicBezTo>
                  <a:pt x="11540" y="40354"/>
                  <a:pt x="11607" y="39053"/>
                  <a:pt x="11307" y="37786"/>
                </a:cubicBezTo>
                <a:cubicBezTo>
                  <a:pt x="11040" y="36752"/>
                  <a:pt x="10606" y="35651"/>
                  <a:pt x="10039" y="34750"/>
                </a:cubicBezTo>
                <a:cubicBezTo>
                  <a:pt x="8905" y="32982"/>
                  <a:pt x="7137" y="30914"/>
                  <a:pt x="4935" y="30581"/>
                </a:cubicBezTo>
                <a:cubicBezTo>
                  <a:pt x="4922" y="30576"/>
                  <a:pt x="4909" y="30574"/>
                  <a:pt x="4896" y="30574"/>
                </a:cubicBezTo>
                <a:cubicBezTo>
                  <a:pt x="4818" y="30574"/>
                  <a:pt x="4769" y="30656"/>
                  <a:pt x="4769" y="30714"/>
                </a:cubicBezTo>
                <a:cubicBezTo>
                  <a:pt x="4368" y="32348"/>
                  <a:pt x="4602" y="34317"/>
                  <a:pt x="5502" y="35751"/>
                </a:cubicBezTo>
                <a:cubicBezTo>
                  <a:pt x="6570" y="37552"/>
                  <a:pt x="8471" y="38486"/>
                  <a:pt x="10006" y="39854"/>
                </a:cubicBezTo>
                <a:cubicBezTo>
                  <a:pt x="10306" y="40354"/>
                  <a:pt x="10573" y="40888"/>
                  <a:pt x="10873" y="41388"/>
                </a:cubicBezTo>
                <a:cubicBezTo>
                  <a:pt x="11106" y="41789"/>
                  <a:pt x="11307" y="42189"/>
                  <a:pt x="11507" y="42589"/>
                </a:cubicBezTo>
                <a:cubicBezTo>
                  <a:pt x="11006" y="42055"/>
                  <a:pt x="10439" y="41588"/>
                  <a:pt x="9806" y="41155"/>
                </a:cubicBezTo>
                <a:cubicBezTo>
                  <a:pt x="8505" y="39820"/>
                  <a:pt x="7137" y="38086"/>
                  <a:pt x="5236" y="37652"/>
                </a:cubicBezTo>
                <a:cubicBezTo>
                  <a:pt x="4808" y="37571"/>
                  <a:pt x="3287" y="37253"/>
                  <a:pt x="2076" y="37253"/>
                </a:cubicBezTo>
                <a:cubicBezTo>
                  <a:pt x="1302" y="37253"/>
                  <a:pt x="655" y="37383"/>
                  <a:pt x="499" y="37786"/>
                </a:cubicBezTo>
                <a:cubicBezTo>
                  <a:pt x="99" y="38820"/>
                  <a:pt x="2567" y="39720"/>
                  <a:pt x="3101" y="39954"/>
                </a:cubicBezTo>
                <a:cubicBezTo>
                  <a:pt x="4068" y="40421"/>
                  <a:pt x="4969" y="41355"/>
                  <a:pt x="6070" y="41455"/>
                </a:cubicBezTo>
                <a:cubicBezTo>
                  <a:pt x="6323" y="41486"/>
                  <a:pt x="6574" y="41497"/>
                  <a:pt x="6824" y="41497"/>
                </a:cubicBezTo>
                <a:cubicBezTo>
                  <a:pt x="7521" y="41497"/>
                  <a:pt x="8211" y="41409"/>
                  <a:pt x="8911" y="41409"/>
                </a:cubicBezTo>
                <a:cubicBezTo>
                  <a:pt x="9053" y="41409"/>
                  <a:pt x="9196" y="41413"/>
                  <a:pt x="9339" y="41422"/>
                </a:cubicBezTo>
                <a:cubicBezTo>
                  <a:pt x="10339" y="42089"/>
                  <a:pt x="11273" y="42889"/>
                  <a:pt x="12107" y="43890"/>
                </a:cubicBezTo>
                <a:cubicBezTo>
                  <a:pt x="12407" y="44557"/>
                  <a:pt x="12674" y="45258"/>
                  <a:pt x="12908" y="45958"/>
                </a:cubicBezTo>
                <a:cubicBezTo>
                  <a:pt x="13542" y="47793"/>
                  <a:pt x="14442" y="49394"/>
                  <a:pt x="14742" y="51362"/>
                </a:cubicBezTo>
                <a:cubicBezTo>
                  <a:pt x="14109" y="53430"/>
                  <a:pt x="13542" y="55532"/>
                  <a:pt x="13108" y="57667"/>
                </a:cubicBezTo>
                <a:cubicBezTo>
                  <a:pt x="13041" y="57133"/>
                  <a:pt x="12941" y="56632"/>
                  <a:pt x="12808" y="56099"/>
                </a:cubicBezTo>
                <a:cubicBezTo>
                  <a:pt x="12808" y="55999"/>
                  <a:pt x="12774" y="55899"/>
                  <a:pt x="12774" y="55832"/>
                </a:cubicBezTo>
                <a:cubicBezTo>
                  <a:pt x="12774" y="55765"/>
                  <a:pt x="12774" y="55732"/>
                  <a:pt x="12741" y="55698"/>
                </a:cubicBezTo>
                <a:cubicBezTo>
                  <a:pt x="12774" y="55665"/>
                  <a:pt x="12808" y="55632"/>
                  <a:pt x="12808" y="55598"/>
                </a:cubicBezTo>
                <a:cubicBezTo>
                  <a:pt x="12841" y="53030"/>
                  <a:pt x="12574" y="50328"/>
                  <a:pt x="11307" y="48060"/>
                </a:cubicBezTo>
                <a:cubicBezTo>
                  <a:pt x="10706" y="46992"/>
                  <a:pt x="9806" y="46092"/>
                  <a:pt x="9072" y="45124"/>
                </a:cubicBezTo>
                <a:cubicBezTo>
                  <a:pt x="8304" y="44157"/>
                  <a:pt x="7837" y="43156"/>
                  <a:pt x="6837" y="42389"/>
                </a:cubicBezTo>
                <a:cubicBezTo>
                  <a:pt x="6812" y="42365"/>
                  <a:pt x="6784" y="42354"/>
                  <a:pt x="6755" y="42354"/>
                </a:cubicBezTo>
                <a:cubicBezTo>
                  <a:pt x="6667" y="42354"/>
                  <a:pt x="6578" y="42455"/>
                  <a:pt x="6603" y="42556"/>
                </a:cubicBezTo>
                <a:cubicBezTo>
                  <a:pt x="6803" y="45424"/>
                  <a:pt x="6403" y="48260"/>
                  <a:pt x="7504" y="51028"/>
                </a:cubicBezTo>
                <a:cubicBezTo>
                  <a:pt x="8405" y="53263"/>
                  <a:pt x="10973" y="54131"/>
                  <a:pt x="12241" y="56132"/>
                </a:cubicBezTo>
                <a:cubicBezTo>
                  <a:pt x="12441" y="57033"/>
                  <a:pt x="12608" y="57933"/>
                  <a:pt x="12874" y="58834"/>
                </a:cubicBezTo>
                <a:cubicBezTo>
                  <a:pt x="12674" y="59768"/>
                  <a:pt x="12541" y="60702"/>
                  <a:pt x="12407" y="61603"/>
                </a:cubicBezTo>
                <a:cubicBezTo>
                  <a:pt x="12074" y="60235"/>
                  <a:pt x="11407" y="58867"/>
                  <a:pt x="10573" y="57800"/>
                </a:cubicBezTo>
                <a:cubicBezTo>
                  <a:pt x="10840" y="57633"/>
                  <a:pt x="10840" y="57300"/>
                  <a:pt x="10773" y="57033"/>
                </a:cubicBezTo>
                <a:cubicBezTo>
                  <a:pt x="10673" y="56733"/>
                  <a:pt x="10406" y="56366"/>
                  <a:pt x="10072" y="56266"/>
                </a:cubicBezTo>
                <a:cubicBezTo>
                  <a:pt x="10035" y="56256"/>
                  <a:pt x="9997" y="56252"/>
                  <a:pt x="9959" y="56252"/>
                </a:cubicBezTo>
                <a:cubicBezTo>
                  <a:pt x="9591" y="56252"/>
                  <a:pt x="9224" y="56670"/>
                  <a:pt x="9405" y="57033"/>
                </a:cubicBezTo>
                <a:cubicBezTo>
                  <a:pt x="9405" y="57066"/>
                  <a:pt x="9439" y="57099"/>
                  <a:pt x="9505" y="57099"/>
                </a:cubicBezTo>
                <a:cubicBezTo>
                  <a:pt x="9536" y="57529"/>
                  <a:pt x="9821" y="57875"/>
                  <a:pt x="10283" y="57875"/>
                </a:cubicBezTo>
                <a:cubicBezTo>
                  <a:pt x="10323" y="57875"/>
                  <a:pt x="10364" y="57872"/>
                  <a:pt x="10406" y="57867"/>
                </a:cubicBezTo>
                <a:cubicBezTo>
                  <a:pt x="10406" y="57867"/>
                  <a:pt x="10406" y="57833"/>
                  <a:pt x="10406" y="57833"/>
                </a:cubicBezTo>
                <a:cubicBezTo>
                  <a:pt x="10940" y="58634"/>
                  <a:pt x="11340" y="59501"/>
                  <a:pt x="11640" y="60368"/>
                </a:cubicBezTo>
                <a:cubicBezTo>
                  <a:pt x="11774" y="60769"/>
                  <a:pt x="11874" y="61202"/>
                  <a:pt x="11974" y="61636"/>
                </a:cubicBezTo>
                <a:cubicBezTo>
                  <a:pt x="11740" y="61169"/>
                  <a:pt x="11407" y="60702"/>
                  <a:pt x="11040" y="60268"/>
                </a:cubicBezTo>
                <a:cubicBezTo>
                  <a:pt x="10439" y="59601"/>
                  <a:pt x="9572" y="58801"/>
                  <a:pt x="8638" y="58734"/>
                </a:cubicBezTo>
                <a:cubicBezTo>
                  <a:pt x="8638" y="58701"/>
                  <a:pt x="8638" y="58667"/>
                  <a:pt x="8605" y="58601"/>
                </a:cubicBezTo>
                <a:cubicBezTo>
                  <a:pt x="8460" y="58339"/>
                  <a:pt x="8188" y="58154"/>
                  <a:pt x="7879" y="58154"/>
                </a:cubicBezTo>
                <a:cubicBezTo>
                  <a:pt x="7832" y="58154"/>
                  <a:pt x="7785" y="58158"/>
                  <a:pt x="7737" y="58167"/>
                </a:cubicBezTo>
                <a:cubicBezTo>
                  <a:pt x="7471" y="58234"/>
                  <a:pt x="7304" y="58434"/>
                  <a:pt x="7237" y="58667"/>
                </a:cubicBezTo>
                <a:cubicBezTo>
                  <a:pt x="7218" y="58658"/>
                  <a:pt x="7201" y="58653"/>
                  <a:pt x="7186" y="58653"/>
                </a:cubicBezTo>
                <a:cubicBezTo>
                  <a:pt x="7151" y="58653"/>
                  <a:pt x="7127" y="58677"/>
                  <a:pt x="7104" y="58701"/>
                </a:cubicBezTo>
                <a:cubicBezTo>
                  <a:pt x="7004" y="59001"/>
                  <a:pt x="7037" y="59401"/>
                  <a:pt x="7304" y="59635"/>
                </a:cubicBezTo>
                <a:cubicBezTo>
                  <a:pt x="7416" y="59733"/>
                  <a:pt x="7540" y="59772"/>
                  <a:pt x="7669" y="59772"/>
                </a:cubicBezTo>
                <a:cubicBezTo>
                  <a:pt x="7845" y="59772"/>
                  <a:pt x="8031" y="59698"/>
                  <a:pt x="8204" y="59601"/>
                </a:cubicBezTo>
                <a:cubicBezTo>
                  <a:pt x="8438" y="59468"/>
                  <a:pt x="8638" y="59234"/>
                  <a:pt x="8671" y="58967"/>
                </a:cubicBezTo>
                <a:cubicBezTo>
                  <a:pt x="9739" y="59234"/>
                  <a:pt x="10506" y="60035"/>
                  <a:pt x="11207" y="60902"/>
                </a:cubicBezTo>
                <a:cubicBezTo>
                  <a:pt x="11807" y="61669"/>
                  <a:pt x="11907" y="62570"/>
                  <a:pt x="12174" y="63471"/>
                </a:cubicBezTo>
                <a:cubicBezTo>
                  <a:pt x="11707" y="67507"/>
                  <a:pt x="11573" y="71543"/>
                  <a:pt x="11840" y="75513"/>
                </a:cubicBezTo>
                <a:cubicBezTo>
                  <a:pt x="11855" y="75730"/>
                  <a:pt x="12008" y="75828"/>
                  <a:pt x="12174" y="75828"/>
                </a:cubicBezTo>
                <a:cubicBezTo>
                  <a:pt x="12389" y="75828"/>
                  <a:pt x="12626" y="75662"/>
                  <a:pt x="12608" y="75379"/>
                </a:cubicBezTo>
                <a:cubicBezTo>
                  <a:pt x="12407" y="71243"/>
                  <a:pt x="12574" y="67040"/>
                  <a:pt x="13108" y="62870"/>
                </a:cubicBezTo>
                <a:cubicBezTo>
                  <a:pt x="13441" y="61970"/>
                  <a:pt x="13808" y="61136"/>
                  <a:pt x="14409" y="60302"/>
                </a:cubicBezTo>
                <a:cubicBezTo>
                  <a:pt x="14676" y="59968"/>
                  <a:pt x="14943" y="59635"/>
                  <a:pt x="15243" y="59334"/>
                </a:cubicBezTo>
                <a:cubicBezTo>
                  <a:pt x="15610" y="59268"/>
                  <a:pt x="15977" y="59234"/>
                  <a:pt x="16377" y="59234"/>
                </a:cubicBezTo>
                <a:cubicBezTo>
                  <a:pt x="18378" y="60155"/>
                  <a:pt x="19290" y="61984"/>
                  <a:pt x="21648" y="61984"/>
                </a:cubicBezTo>
                <a:cubicBezTo>
                  <a:pt x="21766" y="61984"/>
                  <a:pt x="21888" y="61979"/>
                  <a:pt x="22014" y="61970"/>
                </a:cubicBezTo>
                <a:cubicBezTo>
                  <a:pt x="23782" y="61836"/>
                  <a:pt x="26050" y="60402"/>
                  <a:pt x="26818" y="58767"/>
                </a:cubicBezTo>
                <a:cubicBezTo>
                  <a:pt x="26884" y="58667"/>
                  <a:pt x="26784" y="58500"/>
                  <a:pt x="26651" y="58500"/>
                </a:cubicBezTo>
                <a:cubicBezTo>
                  <a:pt x="25206" y="58406"/>
                  <a:pt x="23762" y="57691"/>
                  <a:pt x="22317" y="57691"/>
                </a:cubicBezTo>
                <a:cubicBezTo>
                  <a:pt x="22227" y="57691"/>
                  <a:pt x="22138" y="57694"/>
                  <a:pt x="22048" y="57700"/>
                </a:cubicBezTo>
                <a:cubicBezTo>
                  <a:pt x="20446" y="57800"/>
                  <a:pt x="18812" y="58167"/>
                  <a:pt x="17311" y="58734"/>
                </a:cubicBezTo>
                <a:cubicBezTo>
                  <a:pt x="17035" y="58679"/>
                  <a:pt x="16770" y="58654"/>
                  <a:pt x="16509" y="58654"/>
                </a:cubicBezTo>
                <a:cubicBezTo>
                  <a:pt x="16296" y="58654"/>
                  <a:pt x="16086" y="58671"/>
                  <a:pt x="15877" y="58701"/>
                </a:cubicBezTo>
                <a:cubicBezTo>
                  <a:pt x="16010" y="58601"/>
                  <a:pt x="16143" y="58467"/>
                  <a:pt x="16243" y="58334"/>
                </a:cubicBezTo>
                <a:cubicBezTo>
                  <a:pt x="16644" y="57933"/>
                  <a:pt x="17044" y="57566"/>
                  <a:pt x="17444" y="57166"/>
                </a:cubicBezTo>
                <a:cubicBezTo>
                  <a:pt x="17511" y="57099"/>
                  <a:pt x="17578" y="56999"/>
                  <a:pt x="17678" y="56933"/>
                </a:cubicBezTo>
                <a:cubicBezTo>
                  <a:pt x="18345" y="56399"/>
                  <a:pt x="19146" y="56032"/>
                  <a:pt x="20013" y="55765"/>
                </a:cubicBezTo>
                <a:lnTo>
                  <a:pt x="20013" y="55765"/>
                </a:lnTo>
                <a:cubicBezTo>
                  <a:pt x="20013" y="55799"/>
                  <a:pt x="19979" y="55799"/>
                  <a:pt x="19979" y="55799"/>
                </a:cubicBezTo>
                <a:cubicBezTo>
                  <a:pt x="19951" y="55856"/>
                  <a:pt x="19996" y="55939"/>
                  <a:pt x="20052" y="55939"/>
                </a:cubicBezTo>
                <a:cubicBezTo>
                  <a:pt x="20061" y="55939"/>
                  <a:pt x="20070" y="55937"/>
                  <a:pt x="20080" y="55932"/>
                </a:cubicBezTo>
                <a:cubicBezTo>
                  <a:pt x="20341" y="55807"/>
                  <a:pt x="20592" y="55757"/>
                  <a:pt x="20837" y="55757"/>
                </a:cubicBezTo>
                <a:cubicBezTo>
                  <a:pt x="21844" y="55757"/>
                  <a:pt x="22735" y="56608"/>
                  <a:pt x="23770" y="56608"/>
                </a:cubicBezTo>
                <a:cubicBezTo>
                  <a:pt x="23829" y="56608"/>
                  <a:pt x="23889" y="56605"/>
                  <a:pt x="23949" y="56599"/>
                </a:cubicBezTo>
                <a:cubicBezTo>
                  <a:pt x="25417" y="56466"/>
                  <a:pt x="26584" y="55565"/>
                  <a:pt x="27718" y="54698"/>
                </a:cubicBezTo>
                <a:cubicBezTo>
                  <a:pt x="27785" y="54631"/>
                  <a:pt x="27785" y="54531"/>
                  <a:pt x="27752" y="54464"/>
                </a:cubicBezTo>
                <a:cubicBezTo>
                  <a:pt x="26818" y="53464"/>
                  <a:pt x="25250" y="53297"/>
                  <a:pt x="23949" y="53263"/>
                </a:cubicBezTo>
                <a:cubicBezTo>
                  <a:pt x="23382" y="53263"/>
                  <a:pt x="22882" y="53430"/>
                  <a:pt x="22448" y="53697"/>
                </a:cubicBezTo>
                <a:cubicBezTo>
                  <a:pt x="22848" y="53430"/>
                  <a:pt x="23182" y="53097"/>
                  <a:pt x="23515" y="52696"/>
                </a:cubicBezTo>
                <a:cubicBezTo>
                  <a:pt x="25116" y="50628"/>
                  <a:pt x="25417" y="48293"/>
                  <a:pt x="25817" y="45791"/>
                </a:cubicBezTo>
                <a:cubicBezTo>
                  <a:pt x="25846" y="45676"/>
                  <a:pt x="25724" y="45585"/>
                  <a:pt x="25626" y="45585"/>
                </a:cubicBezTo>
                <a:cubicBezTo>
                  <a:pt x="25611" y="45585"/>
                  <a:pt x="25597" y="45587"/>
                  <a:pt x="25583" y="45591"/>
                </a:cubicBezTo>
                <a:cubicBezTo>
                  <a:pt x="23882" y="46325"/>
                  <a:pt x="22348" y="47259"/>
                  <a:pt x="21080" y="48627"/>
                </a:cubicBezTo>
                <a:cubicBezTo>
                  <a:pt x="19579" y="50261"/>
                  <a:pt x="19579" y="52796"/>
                  <a:pt x="18845" y="54831"/>
                </a:cubicBezTo>
                <a:cubicBezTo>
                  <a:pt x="18345" y="55432"/>
                  <a:pt x="17845" y="55999"/>
                  <a:pt x="17311" y="56599"/>
                </a:cubicBezTo>
                <a:cubicBezTo>
                  <a:pt x="17644" y="55799"/>
                  <a:pt x="17845" y="54998"/>
                  <a:pt x="17978" y="54264"/>
                </a:cubicBezTo>
                <a:cubicBezTo>
                  <a:pt x="18003" y="54268"/>
                  <a:pt x="18029" y="54270"/>
                  <a:pt x="18056" y="54270"/>
                </a:cubicBezTo>
                <a:cubicBezTo>
                  <a:pt x="18235" y="54270"/>
                  <a:pt x="18424" y="54172"/>
                  <a:pt x="18512" y="53997"/>
                </a:cubicBezTo>
                <a:cubicBezTo>
                  <a:pt x="18779" y="53597"/>
                  <a:pt x="18712" y="52896"/>
                  <a:pt x="18111" y="52896"/>
                </a:cubicBezTo>
                <a:cubicBezTo>
                  <a:pt x="17945" y="52930"/>
                  <a:pt x="17578" y="53130"/>
                  <a:pt x="17544" y="53363"/>
                </a:cubicBezTo>
                <a:cubicBezTo>
                  <a:pt x="17511" y="53363"/>
                  <a:pt x="17511" y="53363"/>
                  <a:pt x="17511" y="53397"/>
                </a:cubicBezTo>
                <a:cubicBezTo>
                  <a:pt x="17478" y="53564"/>
                  <a:pt x="17444" y="53730"/>
                  <a:pt x="17511" y="53897"/>
                </a:cubicBezTo>
                <a:cubicBezTo>
                  <a:pt x="17544" y="53997"/>
                  <a:pt x="17644" y="54097"/>
                  <a:pt x="17778" y="54197"/>
                </a:cubicBezTo>
                <a:cubicBezTo>
                  <a:pt x="17578" y="54965"/>
                  <a:pt x="17344" y="55698"/>
                  <a:pt x="16977" y="56432"/>
                </a:cubicBezTo>
                <a:cubicBezTo>
                  <a:pt x="16744" y="56999"/>
                  <a:pt x="16344" y="57466"/>
                  <a:pt x="15977" y="57967"/>
                </a:cubicBezTo>
                <a:cubicBezTo>
                  <a:pt x="15910" y="58000"/>
                  <a:pt x="15877" y="58033"/>
                  <a:pt x="15843" y="58067"/>
                </a:cubicBezTo>
                <a:cubicBezTo>
                  <a:pt x="16344" y="57033"/>
                  <a:pt x="16610" y="55899"/>
                  <a:pt x="16510" y="54831"/>
                </a:cubicBezTo>
                <a:cubicBezTo>
                  <a:pt x="16811" y="54731"/>
                  <a:pt x="17077" y="54464"/>
                  <a:pt x="17077" y="54131"/>
                </a:cubicBezTo>
                <a:cubicBezTo>
                  <a:pt x="17044" y="53764"/>
                  <a:pt x="16744" y="53397"/>
                  <a:pt x="16377" y="53330"/>
                </a:cubicBezTo>
                <a:cubicBezTo>
                  <a:pt x="16330" y="53319"/>
                  <a:pt x="16284" y="53313"/>
                  <a:pt x="16238" y="53313"/>
                </a:cubicBezTo>
                <a:cubicBezTo>
                  <a:pt x="16021" y="53313"/>
                  <a:pt x="15820" y="53438"/>
                  <a:pt x="15710" y="53630"/>
                </a:cubicBezTo>
                <a:cubicBezTo>
                  <a:pt x="15410" y="54031"/>
                  <a:pt x="15710" y="54631"/>
                  <a:pt x="16143" y="54798"/>
                </a:cubicBezTo>
                <a:cubicBezTo>
                  <a:pt x="16177" y="54831"/>
                  <a:pt x="16243" y="54831"/>
                  <a:pt x="16277" y="54831"/>
                </a:cubicBezTo>
                <a:cubicBezTo>
                  <a:pt x="16277" y="55665"/>
                  <a:pt x="16110" y="56432"/>
                  <a:pt x="15810" y="57233"/>
                </a:cubicBezTo>
                <a:cubicBezTo>
                  <a:pt x="15476" y="58067"/>
                  <a:pt x="14943" y="58734"/>
                  <a:pt x="14442" y="59468"/>
                </a:cubicBezTo>
                <a:cubicBezTo>
                  <a:pt x="14075" y="59835"/>
                  <a:pt x="13742" y="60235"/>
                  <a:pt x="13441" y="60635"/>
                </a:cubicBezTo>
                <a:cubicBezTo>
                  <a:pt x="14042" y="56899"/>
                  <a:pt x="15009" y="53230"/>
                  <a:pt x="16243" y="49661"/>
                </a:cubicBezTo>
                <a:cubicBezTo>
                  <a:pt x="16610" y="49294"/>
                  <a:pt x="16911" y="48860"/>
                  <a:pt x="17311" y="48527"/>
                </a:cubicBezTo>
                <a:cubicBezTo>
                  <a:pt x="17911" y="48026"/>
                  <a:pt x="18612" y="47693"/>
                  <a:pt x="19346" y="47693"/>
                </a:cubicBezTo>
                <a:cubicBezTo>
                  <a:pt x="19312" y="47826"/>
                  <a:pt x="19346" y="47993"/>
                  <a:pt x="19412" y="48126"/>
                </a:cubicBezTo>
                <a:cubicBezTo>
                  <a:pt x="19446" y="48226"/>
                  <a:pt x="19512" y="48293"/>
                  <a:pt x="19579" y="48327"/>
                </a:cubicBezTo>
                <a:cubicBezTo>
                  <a:pt x="19706" y="48453"/>
                  <a:pt x="19915" y="48527"/>
                  <a:pt x="20118" y="48527"/>
                </a:cubicBezTo>
                <a:cubicBezTo>
                  <a:pt x="20343" y="48527"/>
                  <a:pt x="20559" y="48437"/>
                  <a:pt x="20647" y="48226"/>
                </a:cubicBezTo>
                <a:cubicBezTo>
                  <a:pt x="20647" y="48226"/>
                  <a:pt x="20647" y="48193"/>
                  <a:pt x="20647" y="48193"/>
                </a:cubicBezTo>
                <a:cubicBezTo>
                  <a:pt x="20880" y="48093"/>
                  <a:pt x="21014" y="47860"/>
                  <a:pt x="20880" y="47593"/>
                </a:cubicBezTo>
                <a:cubicBezTo>
                  <a:pt x="20713" y="47326"/>
                  <a:pt x="20446" y="47159"/>
                  <a:pt x="20146" y="47126"/>
                </a:cubicBezTo>
                <a:cubicBezTo>
                  <a:pt x="20146" y="47126"/>
                  <a:pt x="20146" y="47092"/>
                  <a:pt x="20113" y="47092"/>
                </a:cubicBezTo>
                <a:lnTo>
                  <a:pt x="19979" y="47092"/>
                </a:lnTo>
                <a:cubicBezTo>
                  <a:pt x="19779" y="47092"/>
                  <a:pt x="19579" y="47259"/>
                  <a:pt x="19479" y="47426"/>
                </a:cubicBezTo>
                <a:cubicBezTo>
                  <a:pt x="19374" y="47408"/>
                  <a:pt x="19268" y="47400"/>
                  <a:pt x="19161" y="47400"/>
                </a:cubicBezTo>
                <a:cubicBezTo>
                  <a:pt x="18659" y="47400"/>
                  <a:pt x="18146" y="47584"/>
                  <a:pt x="17678" y="47860"/>
                </a:cubicBezTo>
                <a:cubicBezTo>
                  <a:pt x="17444" y="47993"/>
                  <a:pt x="17144" y="48193"/>
                  <a:pt x="16844" y="48427"/>
                </a:cubicBezTo>
                <a:cubicBezTo>
                  <a:pt x="17644" y="47226"/>
                  <a:pt x="18578" y="46192"/>
                  <a:pt x="19979" y="45391"/>
                </a:cubicBezTo>
                <a:cubicBezTo>
                  <a:pt x="19979" y="45658"/>
                  <a:pt x="20146" y="45891"/>
                  <a:pt x="20380" y="45992"/>
                </a:cubicBezTo>
                <a:cubicBezTo>
                  <a:pt x="20490" y="46041"/>
                  <a:pt x="20618" y="46063"/>
                  <a:pt x="20748" y="46063"/>
                </a:cubicBezTo>
                <a:cubicBezTo>
                  <a:pt x="20971" y="46063"/>
                  <a:pt x="21199" y="45997"/>
                  <a:pt x="21347" y="45891"/>
                </a:cubicBezTo>
                <a:cubicBezTo>
                  <a:pt x="21547" y="45758"/>
                  <a:pt x="21614" y="45558"/>
                  <a:pt x="21614" y="45324"/>
                </a:cubicBezTo>
                <a:cubicBezTo>
                  <a:pt x="21614" y="44891"/>
                  <a:pt x="21214" y="44457"/>
                  <a:pt x="20813" y="44324"/>
                </a:cubicBezTo>
                <a:cubicBezTo>
                  <a:pt x="20739" y="44303"/>
                  <a:pt x="20666" y="44291"/>
                  <a:pt x="20594" y="44291"/>
                </a:cubicBezTo>
                <a:cubicBezTo>
                  <a:pt x="20439" y="44291"/>
                  <a:pt x="20294" y="44343"/>
                  <a:pt x="20180" y="44457"/>
                </a:cubicBezTo>
                <a:cubicBezTo>
                  <a:pt x="19979" y="44624"/>
                  <a:pt x="19813" y="44991"/>
                  <a:pt x="19913" y="45224"/>
                </a:cubicBezTo>
                <a:cubicBezTo>
                  <a:pt x="19913" y="45258"/>
                  <a:pt x="19913" y="45258"/>
                  <a:pt x="19913" y="45258"/>
                </a:cubicBezTo>
                <a:cubicBezTo>
                  <a:pt x="19012" y="45591"/>
                  <a:pt x="18011" y="46258"/>
                  <a:pt x="17177" y="47092"/>
                </a:cubicBezTo>
                <a:cubicBezTo>
                  <a:pt x="17678" y="45791"/>
                  <a:pt x="18245" y="44490"/>
                  <a:pt x="18845" y="43223"/>
                </a:cubicBezTo>
                <a:cubicBezTo>
                  <a:pt x="19646" y="42823"/>
                  <a:pt x="20480" y="42622"/>
                  <a:pt x="21347" y="42522"/>
                </a:cubicBezTo>
                <a:cubicBezTo>
                  <a:pt x="21392" y="42534"/>
                  <a:pt x="21436" y="42537"/>
                  <a:pt x="21482" y="42537"/>
                </a:cubicBezTo>
                <a:cubicBezTo>
                  <a:pt x="21573" y="42537"/>
                  <a:pt x="21670" y="42522"/>
                  <a:pt x="21781" y="42522"/>
                </a:cubicBezTo>
                <a:cubicBezTo>
                  <a:pt x="21961" y="42510"/>
                  <a:pt x="22144" y="42505"/>
                  <a:pt x="22327" y="42505"/>
                </a:cubicBezTo>
                <a:cubicBezTo>
                  <a:pt x="23666" y="42505"/>
                  <a:pt x="25068" y="42812"/>
                  <a:pt x="26417" y="43223"/>
                </a:cubicBezTo>
                <a:cubicBezTo>
                  <a:pt x="27351" y="43790"/>
                  <a:pt x="27985" y="44524"/>
                  <a:pt x="28519" y="45324"/>
                </a:cubicBezTo>
                <a:cubicBezTo>
                  <a:pt x="28385" y="47393"/>
                  <a:pt x="28185" y="49494"/>
                  <a:pt x="28953" y="51462"/>
                </a:cubicBezTo>
                <a:cubicBezTo>
                  <a:pt x="29553" y="53030"/>
                  <a:pt x="30921" y="53931"/>
                  <a:pt x="32355" y="54564"/>
                </a:cubicBezTo>
                <a:lnTo>
                  <a:pt x="32422" y="54564"/>
                </a:lnTo>
                <a:cubicBezTo>
                  <a:pt x="32488" y="54598"/>
                  <a:pt x="32588" y="54631"/>
                  <a:pt x="32655" y="54664"/>
                </a:cubicBezTo>
                <a:cubicBezTo>
                  <a:pt x="32670" y="54765"/>
                  <a:pt x="32739" y="54810"/>
                  <a:pt x="32814" y="54810"/>
                </a:cubicBezTo>
                <a:cubicBezTo>
                  <a:pt x="32914" y="54810"/>
                  <a:pt x="33022" y="54731"/>
                  <a:pt x="33022" y="54598"/>
                </a:cubicBezTo>
                <a:cubicBezTo>
                  <a:pt x="32789" y="52596"/>
                  <a:pt x="32855" y="50461"/>
                  <a:pt x="32088" y="48593"/>
                </a:cubicBezTo>
                <a:cubicBezTo>
                  <a:pt x="31421" y="47026"/>
                  <a:pt x="30153" y="46258"/>
                  <a:pt x="28986" y="45224"/>
                </a:cubicBezTo>
                <a:cubicBezTo>
                  <a:pt x="28619" y="44591"/>
                  <a:pt x="28185" y="44057"/>
                  <a:pt x="27652" y="43623"/>
                </a:cubicBezTo>
                <a:lnTo>
                  <a:pt x="27652" y="43623"/>
                </a:lnTo>
                <a:cubicBezTo>
                  <a:pt x="28252" y="43823"/>
                  <a:pt x="28819" y="44057"/>
                  <a:pt x="29386" y="44290"/>
                </a:cubicBezTo>
                <a:cubicBezTo>
                  <a:pt x="30087" y="44557"/>
                  <a:pt x="30854" y="44924"/>
                  <a:pt x="31588" y="45324"/>
                </a:cubicBezTo>
                <a:cubicBezTo>
                  <a:pt x="31588" y="45358"/>
                  <a:pt x="31621" y="45391"/>
                  <a:pt x="31654" y="45391"/>
                </a:cubicBezTo>
                <a:cubicBezTo>
                  <a:pt x="33322" y="46659"/>
                  <a:pt x="34923" y="47960"/>
                  <a:pt x="36925" y="48660"/>
                </a:cubicBezTo>
                <a:cubicBezTo>
                  <a:pt x="37360" y="48813"/>
                  <a:pt x="37745" y="48878"/>
                  <a:pt x="38098" y="48878"/>
                </a:cubicBezTo>
                <a:cubicBezTo>
                  <a:pt x="39364" y="48878"/>
                  <a:pt x="40209" y="48030"/>
                  <a:pt x="41461" y="47326"/>
                </a:cubicBezTo>
                <a:cubicBezTo>
                  <a:pt x="41595" y="47259"/>
                  <a:pt x="41662" y="47026"/>
                  <a:pt x="41461" y="46959"/>
                </a:cubicBezTo>
                <a:cubicBezTo>
                  <a:pt x="39827" y="46525"/>
                  <a:pt x="38393" y="45558"/>
                  <a:pt x="36758" y="45091"/>
                </a:cubicBezTo>
                <a:cubicBezTo>
                  <a:pt x="36386" y="44998"/>
                  <a:pt x="36006" y="44964"/>
                  <a:pt x="35621" y="44964"/>
                </a:cubicBezTo>
                <a:cubicBezTo>
                  <a:pt x="34631" y="44964"/>
                  <a:pt x="33610" y="45187"/>
                  <a:pt x="32601" y="45187"/>
                </a:cubicBezTo>
                <a:cubicBezTo>
                  <a:pt x="32317" y="45187"/>
                  <a:pt x="32035" y="45169"/>
                  <a:pt x="31755" y="45124"/>
                </a:cubicBezTo>
                <a:cubicBezTo>
                  <a:pt x="30687" y="44624"/>
                  <a:pt x="29620" y="44057"/>
                  <a:pt x="28586" y="43590"/>
                </a:cubicBezTo>
                <a:lnTo>
                  <a:pt x="28586" y="43590"/>
                </a:lnTo>
                <a:cubicBezTo>
                  <a:pt x="28722" y="43600"/>
                  <a:pt x="28862" y="43604"/>
                  <a:pt x="29004" y="43604"/>
                </a:cubicBezTo>
                <a:cubicBezTo>
                  <a:pt x="29346" y="43604"/>
                  <a:pt x="29700" y="43580"/>
                  <a:pt x="30053" y="43556"/>
                </a:cubicBezTo>
                <a:cubicBezTo>
                  <a:pt x="31001" y="43741"/>
                  <a:pt x="31948" y="44022"/>
                  <a:pt x="32917" y="44022"/>
                </a:cubicBezTo>
                <a:cubicBezTo>
                  <a:pt x="33348" y="44022"/>
                  <a:pt x="33782" y="43967"/>
                  <a:pt x="34223" y="43823"/>
                </a:cubicBezTo>
                <a:cubicBezTo>
                  <a:pt x="35457" y="43423"/>
                  <a:pt x="36391" y="42689"/>
                  <a:pt x="36625" y="41355"/>
                </a:cubicBezTo>
                <a:cubicBezTo>
                  <a:pt x="36658" y="41288"/>
                  <a:pt x="36591" y="41221"/>
                  <a:pt x="36525" y="41221"/>
                </a:cubicBezTo>
                <a:cubicBezTo>
                  <a:pt x="35750" y="41086"/>
                  <a:pt x="34954" y="40995"/>
                  <a:pt x="34160" y="40995"/>
                </a:cubicBezTo>
                <a:cubicBezTo>
                  <a:pt x="33587" y="40995"/>
                  <a:pt x="33015" y="41043"/>
                  <a:pt x="32455" y="41155"/>
                </a:cubicBezTo>
                <a:cubicBezTo>
                  <a:pt x="31187" y="41422"/>
                  <a:pt x="30654" y="42856"/>
                  <a:pt x="29586" y="43223"/>
                </a:cubicBezTo>
                <a:lnTo>
                  <a:pt x="29386" y="43223"/>
                </a:lnTo>
                <a:cubicBezTo>
                  <a:pt x="29008" y="43223"/>
                  <a:pt x="28630" y="43208"/>
                  <a:pt x="28252" y="43208"/>
                </a:cubicBezTo>
                <a:cubicBezTo>
                  <a:pt x="28063" y="43208"/>
                  <a:pt x="27874" y="43212"/>
                  <a:pt x="27685" y="43223"/>
                </a:cubicBezTo>
                <a:cubicBezTo>
                  <a:pt x="27418" y="43123"/>
                  <a:pt x="27185" y="43023"/>
                  <a:pt x="26918" y="42923"/>
                </a:cubicBezTo>
                <a:cubicBezTo>
                  <a:pt x="26417" y="42756"/>
                  <a:pt x="25850" y="42589"/>
                  <a:pt x="25217" y="42422"/>
                </a:cubicBezTo>
                <a:cubicBezTo>
                  <a:pt x="25550" y="42356"/>
                  <a:pt x="25884" y="42256"/>
                  <a:pt x="26217" y="42122"/>
                </a:cubicBezTo>
                <a:cubicBezTo>
                  <a:pt x="28385" y="42055"/>
                  <a:pt x="30354" y="40921"/>
                  <a:pt x="31054" y="38853"/>
                </a:cubicBezTo>
                <a:cubicBezTo>
                  <a:pt x="31087" y="38753"/>
                  <a:pt x="31021" y="38653"/>
                  <a:pt x="30887" y="38653"/>
                </a:cubicBezTo>
                <a:cubicBezTo>
                  <a:pt x="29853" y="38820"/>
                  <a:pt x="28786" y="38920"/>
                  <a:pt x="27818" y="39420"/>
                </a:cubicBezTo>
                <a:cubicBezTo>
                  <a:pt x="26918" y="39887"/>
                  <a:pt x="26851" y="40921"/>
                  <a:pt x="26384" y="41722"/>
                </a:cubicBezTo>
                <a:cubicBezTo>
                  <a:pt x="25617" y="42022"/>
                  <a:pt x="24850" y="42122"/>
                  <a:pt x="24049" y="42155"/>
                </a:cubicBezTo>
                <a:cubicBezTo>
                  <a:pt x="23916" y="42122"/>
                  <a:pt x="23782" y="42122"/>
                  <a:pt x="23615" y="42089"/>
                </a:cubicBezTo>
                <a:cubicBezTo>
                  <a:pt x="24816" y="41522"/>
                  <a:pt x="25850" y="40087"/>
                  <a:pt x="25717" y="38920"/>
                </a:cubicBezTo>
                <a:cubicBezTo>
                  <a:pt x="26117" y="38920"/>
                  <a:pt x="26351" y="38553"/>
                  <a:pt x="26317" y="38153"/>
                </a:cubicBezTo>
                <a:cubicBezTo>
                  <a:pt x="26284" y="37786"/>
                  <a:pt x="26050" y="37419"/>
                  <a:pt x="25717" y="37252"/>
                </a:cubicBezTo>
                <a:cubicBezTo>
                  <a:pt x="25646" y="37219"/>
                  <a:pt x="25573" y="37204"/>
                  <a:pt x="25500" y="37204"/>
                </a:cubicBezTo>
                <a:cubicBezTo>
                  <a:pt x="25132" y="37204"/>
                  <a:pt x="24783" y="37590"/>
                  <a:pt x="24783" y="37952"/>
                </a:cubicBezTo>
                <a:cubicBezTo>
                  <a:pt x="24783" y="38007"/>
                  <a:pt x="24827" y="38061"/>
                  <a:pt x="24898" y="38061"/>
                </a:cubicBezTo>
                <a:cubicBezTo>
                  <a:pt x="24912" y="38061"/>
                  <a:pt x="24927" y="38059"/>
                  <a:pt x="24943" y="38055"/>
                </a:cubicBezTo>
                <a:lnTo>
                  <a:pt x="24943" y="38055"/>
                </a:lnTo>
                <a:cubicBezTo>
                  <a:pt x="24912" y="38210"/>
                  <a:pt x="24888" y="38365"/>
                  <a:pt x="24950" y="38520"/>
                </a:cubicBezTo>
                <a:cubicBezTo>
                  <a:pt x="25050" y="38753"/>
                  <a:pt x="25250" y="38853"/>
                  <a:pt x="25483" y="38886"/>
                </a:cubicBezTo>
                <a:cubicBezTo>
                  <a:pt x="25517" y="40321"/>
                  <a:pt x="24449" y="41288"/>
                  <a:pt x="23148" y="41789"/>
                </a:cubicBezTo>
                <a:cubicBezTo>
                  <a:pt x="23315" y="41655"/>
                  <a:pt x="23482" y="41488"/>
                  <a:pt x="23582" y="41355"/>
                </a:cubicBezTo>
                <a:cubicBezTo>
                  <a:pt x="24082" y="40821"/>
                  <a:pt x="24182" y="40154"/>
                  <a:pt x="23916" y="39554"/>
                </a:cubicBezTo>
                <a:cubicBezTo>
                  <a:pt x="24149" y="39420"/>
                  <a:pt x="24216" y="39187"/>
                  <a:pt x="24049" y="38920"/>
                </a:cubicBezTo>
                <a:cubicBezTo>
                  <a:pt x="23916" y="38686"/>
                  <a:pt x="23615" y="38453"/>
                  <a:pt x="23315" y="38453"/>
                </a:cubicBezTo>
                <a:cubicBezTo>
                  <a:pt x="22948" y="38453"/>
                  <a:pt x="22615" y="38886"/>
                  <a:pt x="22848" y="39253"/>
                </a:cubicBezTo>
                <a:cubicBezTo>
                  <a:pt x="22865" y="39270"/>
                  <a:pt x="22890" y="39278"/>
                  <a:pt x="22915" y="39278"/>
                </a:cubicBezTo>
                <a:cubicBezTo>
                  <a:pt x="22940" y="39278"/>
                  <a:pt x="22965" y="39270"/>
                  <a:pt x="22982" y="39253"/>
                </a:cubicBezTo>
                <a:cubicBezTo>
                  <a:pt x="22982" y="39220"/>
                  <a:pt x="23015" y="39220"/>
                  <a:pt x="23015" y="39187"/>
                </a:cubicBezTo>
                <a:cubicBezTo>
                  <a:pt x="23015" y="39287"/>
                  <a:pt x="23015" y="39387"/>
                  <a:pt x="23115" y="39487"/>
                </a:cubicBezTo>
                <a:cubicBezTo>
                  <a:pt x="23207" y="39602"/>
                  <a:pt x="23363" y="39638"/>
                  <a:pt x="23517" y="39638"/>
                </a:cubicBezTo>
                <a:cubicBezTo>
                  <a:pt x="23585" y="39638"/>
                  <a:pt x="23654" y="39631"/>
                  <a:pt x="23715" y="39620"/>
                </a:cubicBezTo>
                <a:lnTo>
                  <a:pt x="23715" y="39620"/>
                </a:lnTo>
                <a:cubicBezTo>
                  <a:pt x="23916" y="40287"/>
                  <a:pt x="23682" y="40888"/>
                  <a:pt x="23148" y="41422"/>
                </a:cubicBezTo>
                <a:cubicBezTo>
                  <a:pt x="22882" y="41655"/>
                  <a:pt x="22581" y="41822"/>
                  <a:pt x="22281" y="41955"/>
                </a:cubicBezTo>
                <a:cubicBezTo>
                  <a:pt x="22086" y="41943"/>
                  <a:pt x="21890" y="41936"/>
                  <a:pt x="21695" y="41936"/>
                </a:cubicBezTo>
                <a:cubicBezTo>
                  <a:pt x="20828" y="41936"/>
                  <a:pt x="19981" y="42068"/>
                  <a:pt x="19246" y="42422"/>
                </a:cubicBezTo>
                <a:cubicBezTo>
                  <a:pt x="20013" y="40855"/>
                  <a:pt x="20847" y="39320"/>
                  <a:pt x="21747" y="37852"/>
                </a:cubicBezTo>
                <a:cubicBezTo>
                  <a:pt x="23449" y="36752"/>
                  <a:pt x="25450" y="36118"/>
                  <a:pt x="27552" y="35751"/>
                </a:cubicBezTo>
                <a:lnTo>
                  <a:pt x="27552" y="35751"/>
                </a:lnTo>
                <a:cubicBezTo>
                  <a:pt x="27524" y="35805"/>
                  <a:pt x="27542" y="35860"/>
                  <a:pt x="27585" y="35860"/>
                </a:cubicBezTo>
                <a:cubicBezTo>
                  <a:pt x="27595" y="35860"/>
                  <a:pt x="27606" y="35857"/>
                  <a:pt x="27618" y="35851"/>
                </a:cubicBezTo>
                <a:cubicBezTo>
                  <a:pt x="27818" y="35843"/>
                  <a:pt x="28016" y="35838"/>
                  <a:pt x="28213" y="35838"/>
                </a:cubicBezTo>
                <a:cubicBezTo>
                  <a:pt x="29585" y="35838"/>
                  <a:pt x="30858" y="36043"/>
                  <a:pt x="32055" y="36451"/>
                </a:cubicBezTo>
                <a:cubicBezTo>
                  <a:pt x="32955" y="37119"/>
                  <a:pt x="33055" y="38053"/>
                  <a:pt x="33889" y="38786"/>
                </a:cubicBezTo>
                <a:cubicBezTo>
                  <a:pt x="34757" y="39554"/>
                  <a:pt x="35824" y="39687"/>
                  <a:pt x="36892" y="40021"/>
                </a:cubicBezTo>
                <a:cubicBezTo>
                  <a:pt x="36909" y="40027"/>
                  <a:pt x="36928" y="40029"/>
                  <a:pt x="36947" y="40029"/>
                </a:cubicBezTo>
                <a:cubicBezTo>
                  <a:pt x="37034" y="40029"/>
                  <a:pt x="37119" y="39970"/>
                  <a:pt x="37092" y="39887"/>
                </a:cubicBezTo>
                <a:cubicBezTo>
                  <a:pt x="36925" y="38486"/>
                  <a:pt x="36291" y="37419"/>
                  <a:pt x="35190" y="36585"/>
                </a:cubicBezTo>
                <a:cubicBezTo>
                  <a:pt x="34090" y="35784"/>
                  <a:pt x="32789" y="36018"/>
                  <a:pt x="31554" y="35884"/>
                </a:cubicBezTo>
                <a:cubicBezTo>
                  <a:pt x="31121" y="35751"/>
                  <a:pt x="30687" y="35617"/>
                  <a:pt x="30287" y="35517"/>
                </a:cubicBezTo>
                <a:cubicBezTo>
                  <a:pt x="30253" y="35517"/>
                  <a:pt x="30187" y="35484"/>
                  <a:pt x="30153" y="35451"/>
                </a:cubicBezTo>
                <a:lnTo>
                  <a:pt x="30120" y="35451"/>
                </a:lnTo>
                <a:cubicBezTo>
                  <a:pt x="31221" y="35384"/>
                  <a:pt x="32355" y="35317"/>
                  <a:pt x="33389" y="35317"/>
                </a:cubicBezTo>
                <a:cubicBezTo>
                  <a:pt x="33522" y="35317"/>
                  <a:pt x="33656" y="35351"/>
                  <a:pt x="33756" y="35351"/>
                </a:cubicBezTo>
                <a:cubicBezTo>
                  <a:pt x="34390" y="35551"/>
                  <a:pt x="35057" y="35651"/>
                  <a:pt x="35691" y="35851"/>
                </a:cubicBezTo>
                <a:cubicBezTo>
                  <a:pt x="36691" y="36185"/>
                  <a:pt x="37392" y="36785"/>
                  <a:pt x="37926" y="37619"/>
                </a:cubicBezTo>
                <a:cubicBezTo>
                  <a:pt x="37959" y="37686"/>
                  <a:pt x="37959" y="37719"/>
                  <a:pt x="37992" y="37786"/>
                </a:cubicBezTo>
                <a:cubicBezTo>
                  <a:pt x="37992" y="38953"/>
                  <a:pt x="37725" y="39987"/>
                  <a:pt x="38393" y="41088"/>
                </a:cubicBezTo>
                <a:cubicBezTo>
                  <a:pt x="38993" y="42089"/>
                  <a:pt x="40194" y="42622"/>
                  <a:pt x="40961" y="43490"/>
                </a:cubicBezTo>
                <a:cubicBezTo>
                  <a:pt x="41005" y="43533"/>
                  <a:pt x="41068" y="43558"/>
                  <a:pt x="41130" y="43558"/>
                </a:cubicBezTo>
                <a:cubicBezTo>
                  <a:pt x="41210" y="43558"/>
                  <a:pt x="41290" y="43517"/>
                  <a:pt x="41328" y="43423"/>
                </a:cubicBezTo>
                <a:cubicBezTo>
                  <a:pt x="41328" y="43390"/>
                  <a:pt x="41361" y="43356"/>
                  <a:pt x="41361" y="43323"/>
                </a:cubicBezTo>
                <a:cubicBezTo>
                  <a:pt x="41395" y="43323"/>
                  <a:pt x="41395" y="43290"/>
                  <a:pt x="41395" y="43223"/>
                </a:cubicBezTo>
                <a:cubicBezTo>
                  <a:pt x="41662" y="42322"/>
                  <a:pt x="41261" y="41322"/>
                  <a:pt x="40928" y="40454"/>
                </a:cubicBezTo>
                <a:cubicBezTo>
                  <a:pt x="40327" y="39087"/>
                  <a:pt x="39160" y="38419"/>
                  <a:pt x="38126" y="37385"/>
                </a:cubicBezTo>
                <a:cubicBezTo>
                  <a:pt x="38126" y="37385"/>
                  <a:pt x="38126" y="37385"/>
                  <a:pt x="38092" y="37352"/>
                </a:cubicBezTo>
                <a:cubicBezTo>
                  <a:pt x="38059" y="37319"/>
                  <a:pt x="38059" y="37319"/>
                  <a:pt x="38026" y="37319"/>
                </a:cubicBezTo>
                <a:lnTo>
                  <a:pt x="37959" y="37285"/>
                </a:lnTo>
                <a:cubicBezTo>
                  <a:pt x="37926" y="37252"/>
                  <a:pt x="37926" y="37219"/>
                  <a:pt x="37892" y="37219"/>
                </a:cubicBezTo>
                <a:cubicBezTo>
                  <a:pt x="37359" y="36318"/>
                  <a:pt x="36391" y="35751"/>
                  <a:pt x="35357" y="35384"/>
                </a:cubicBezTo>
                <a:lnTo>
                  <a:pt x="35357" y="35384"/>
                </a:lnTo>
                <a:cubicBezTo>
                  <a:pt x="36458" y="35451"/>
                  <a:pt x="37559" y="35551"/>
                  <a:pt x="38659" y="35684"/>
                </a:cubicBezTo>
                <a:cubicBezTo>
                  <a:pt x="39827" y="36185"/>
                  <a:pt x="40894" y="37319"/>
                  <a:pt x="41628" y="38153"/>
                </a:cubicBezTo>
                <a:cubicBezTo>
                  <a:pt x="42229" y="39787"/>
                  <a:pt x="42429" y="41588"/>
                  <a:pt x="43463" y="43056"/>
                </a:cubicBezTo>
                <a:cubicBezTo>
                  <a:pt x="44330" y="44257"/>
                  <a:pt x="45865" y="44857"/>
                  <a:pt x="47232" y="45358"/>
                </a:cubicBezTo>
                <a:cubicBezTo>
                  <a:pt x="47250" y="45364"/>
                  <a:pt x="47269" y="45366"/>
                  <a:pt x="47288" y="45366"/>
                </a:cubicBezTo>
                <a:cubicBezTo>
                  <a:pt x="47375" y="45366"/>
                  <a:pt x="47466" y="45307"/>
                  <a:pt x="47466" y="45224"/>
                </a:cubicBezTo>
                <a:cubicBezTo>
                  <a:pt x="47432" y="41789"/>
                  <a:pt x="44063" y="39654"/>
                  <a:pt x="41662" y="37786"/>
                </a:cubicBezTo>
                <a:cubicBezTo>
                  <a:pt x="41528" y="37652"/>
                  <a:pt x="41395" y="37519"/>
                  <a:pt x="41261" y="37385"/>
                </a:cubicBezTo>
                <a:lnTo>
                  <a:pt x="41261" y="37385"/>
                </a:lnTo>
                <a:cubicBezTo>
                  <a:pt x="41928" y="37819"/>
                  <a:pt x="42662" y="38119"/>
                  <a:pt x="43396" y="38419"/>
                </a:cubicBezTo>
                <a:lnTo>
                  <a:pt x="43463" y="38453"/>
                </a:lnTo>
                <a:cubicBezTo>
                  <a:pt x="43496" y="38486"/>
                  <a:pt x="43496" y="38486"/>
                  <a:pt x="43530" y="38486"/>
                </a:cubicBezTo>
                <a:cubicBezTo>
                  <a:pt x="43563" y="38486"/>
                  <a:pt x="43563" y="38520"/>
                  <a:pt x="43596" y="38520"/>
                </a:cubicBezTo>
                <a:cubicBezTo>
                  <a:pt x="43663" y="38553"/>
                  <a:pt x="43763" y="38586"/>
                  <a:pt x="43830" y="38620"/>
                </a:cubicBezTo>
                <a:cubicBezTo>
                  <a:pt x="44931" y="39420"/>
                  <a:pt x="45698" y="40454"/>
                  <a:pt x="46665" y="41422"/>
                </a:cubicBezTo>
                <a:cubicBezTo>
                  <a:pt x="47633" y="42356"/>
                  <a:pt x="49200" y="42522"/>
                  <a:pt x="50435" y="42889"/>
                </a:cubicBezTo>
                <a:cubicBezTo>
                  <a:pt x="50448" y="42894"/>
                  <a:pt x="50461" y="42896"/>
                  <a:pt x="50475" y="42896"/>
                </a:cubicBezTo>
                <a:cubicBezTo>
                  <a:pt x="50566" y="42896"/>
                  <a:pt x="50659" y="42805"/>
                  <a:pt x="50601" y="42689"/>
                </a:cubicBezTo>
                <a:cubicBezTo>
                  <a:pt x="49701" y="40388"/>
                  <a:pt x="46532" y="38353"/>
                  <a:pt x="43963" y="38353"/>
                </a:cubicBezTo>
                <a:cubicBezTo>
                  <a:pt x="42762" y="37819"/>
                  <a:pt x="41528" y="37385"/>
                  <a:pt x="40427" y="36585"/>
                </a:cubicBezTo>
                <a:cubicBezTo>
                  <a:pt x="40127" y="36285"/>
                  <a:pt x="39760" y="35984"/>
                  <a:pt x="39393" y="35751"/>
                </a:cubicBezTo>
                <a:lnTo>
                  <a:pt x="39393" y="35751"/>
                </a:lnTo>
                <a:cubicBezTo>
                  <a:pt x="40628" y="35884"/>
                  <a:pt x="41895" y="36051"/>
                  <a:pt x="43163" y="36185"/>
                </a:cubicBezTo>
                <a:cubicBezTo>
                  <a:pt x="45131" y="36985"/>
                  <a:pt x="46999" y="38053"/>
                  <a:pt x="49134" y="38253"/>
                </a:cubicBezTo>
                <a:cubicBezTo>
                  <a:pt x="49314" y="38268"/>
                  <a:pt x="49492" y="38275"/>
                  <a:pt x="49668" y="38275"/>
                </a:cubicBezTo>
                <a:cubicBezTo>
                  <a:pt x="51381" y="38275"/>
                  <a:pt x="52910" y="37600"/>
                  <a:pt x="54604" y="37419"/>
                </a:cubicBezTo>
                <a:cubicBezTo>
                  <a:pt x="54771" y="37385"/>
                  <a:pt x="54838" y="37185"/>
                  <a:pt x="54738" y="37085"/>
                </a:cubicBezTo>
                <a:cubicBezTo>
                  <a:pt x="53343" y="35489"/>
                  <a:pt x="51588" y="35030"/>
                  <a:pt x="49707" y="35030"/>
                </a:cubicBezTo>
                <a:cubicBezTo>
                  <a:pt x="47540" y="35030"/>
                  <a:pt x="45206" y="35639"/>
                  <a:pt x="43063" y="35818"/>
                </a:cubicBezTo>
                <a:cubicBezTo>
                  <a:pt x="42562" y="35718"/>
                  <a:pt x="42029" y="35651"/>
                  <a:pt x="41495" y="35551"/>
                </a:cubicBezTo>
                <a:cubicBezTo>
                  <a:pt x="41895" y="35517"/>
                  <a:pt x="42295" y="35417"/>
                  <a:pt x="42662" y="35317"/>
                </a:cubicBezTo>
                <a:lnTo>
                  <a:pt x="42696" y="35317"/>
                </a:lnTo>
                <a:cubicBezTo>
                  <a:pt x="44263" y="35017"/>
                  <a:pt x="45931" y="34817"/>
                  <a:pt x="47332" y="34050"/>
                </a:cubicBezTo>
                <a:cubicBezTo>
                  <a:pt x="48733" y="33282"/>
                  <a:pt x="49734" y="32015"/>
                  <a:pt x="50635" y="30714"/>
                </a:cubicBezTo>
                <a:cubicBezTo>
                  <a:pt x="50635" y="30681"/>
                  <a:pt x="50635" y="30647"/>
                  <a:pt x="50668" y="30647"/>
                </a:cubicBezTo>
                <a:cubicBezTo>
                  <a:pt x="50668" y="30614"/>
                  <a:pt x="50668" y="30581"/>
                  <a:pt x="50668" y="30547"/>
                </a:cubicBezTo>
                <a:cubicBezTo>
                  <a:pt x="50641" y="30465"/>
                  <a:pt x="50545" y="30405"/>
                  <a:pt x="50457" y="30405"/>
                </a:cubicBezTo>
                <a:cubicBezTo>
                  <a:pt x="50438" y="30405"/>
                  <a:pt x="50419" y="30408"/>
                  <a:pt x="50401" y="30414"/>
                </a:cubicBezTo>
                <a:cubicBezTo>
                  <a:pt x="48867" y="30881"/>
                  <a:pt x="47266" y="31048"/>
                  <a:pt x="45831" y="31815"/>
                </a:cubicBezTo>
                <a:cubicBezTo>
                  <a:pt x="44464" y="32549"/>
                  <a:pt x="44197" y="34050"/>
                  <a:pt x="43029" y="34917"/>
                </a:cubicBezTo>
                <a:cubicBezTo>
                  <a:pt x="42996" y="34917"/>
                  <a:pt x="42996" y="34917"/>
                  <a:pt x="42996" y="34950"/>
                </a:cubicBezTo>
                <a:cubicBezTo>
                  <a:pt x="42095" y="35184"/>
                  <a:pt x="41161" y="35217"/>
                  <a:pt x="40227" y="35384"/>
                </a:cubicBezTo>
                <a:cubicBezTo>
                  <a:pt x="39927" y="35351"/>
                  <a:pt x="39627" y="35317"/>
                  <a:pt x="39327" y="35284"/>
                </a:cubicBezTo>
                <a:cubicBezTo>
                  <a:pt x="39694" y="35150"/>
                  <a:pt x="40060" y="34984"/>
                  <a:pt x="40327" y="34850"/>
                </a:cubicBezTo>
                <a:cubicBezTo>
                  <a:pt x="40928" y="34550"/>
                  <a:pt x="41562" y="34150"/>
                  <a:pt x="41995" y="33649"/>
                </a:cubicBezTo>
                <a:cubicBezTo>
                  <a:pt x="42029" y="33649"/>
                  <a:pt x="42029" y="33683"/>
                  <a:pt x="42062" y="33683"/>
                </a:cubicBezTo>
                <a:cubicBezTo>
                  <a:pt x="42209" y="33789"/>
                  <a:pt x="42398" y="33848"/>
                  <a:pt x="42585" y="33848"/>
                </a:cubicBezTo>
                <a:cubicBezTo>
                  <a:pt x="42866" y="33848"/>
                  <a:pt x="43143" y="33716"/>
                  <a:pt x="43263" y="33416"/>
                </a:cubicBezTo>
                <a:cubicBezTo>
                  <a:pt x="43396" y="33049"/>
                  <a:pt x="43196" y="32615"/>
                  <a:pt x="42929" y="32348"/>
                </a:cubicBezTo>
                <a:cubicBezTo>
                  <a:pt x="42818" y="32251"/>
                  <a:pt x="42650" y="32200"/>
                  <a:pt x="42481" y="32200"/>
                </a:cubicBezTo>
                <a:cubicBezTo>
                  <a:pt x="42244" y="32200"/>
                  <a:pt x="42006" y="32301"/>
                  <a:pt x="41928" y="32515"/>
                </a:cubicBezTo>
                <a:cubicBezTo>
                  <a:pt x="41828" y="32649"/>
                  <a:pt x="41728" y="32782"/>
                  <a:pt x="41728" y="32949"/>
                </a:cubicBezTo>
                <a:cubicBezTo>
                  <a:pt x="41695" y="33149"/>
                  <a:pt x="41728" y="33316"/>
                  <a:pt x="41828" y="33449"/>
                </a:cubicBezTo>
                <a:cubicBezTo>
                  <a:pt x="41361" y="33883"/>
                  <a:pt x="40828" y="34250"/>
                  <a:pt x="40227" y="34583"/>
                </a:cubicBezTo>
                <a:cubicBezTo>
                  <a:pt x="39593" y="34917"/>
                  <a:pt x="38993" y="35050"/>
                  <a:pt x="38359" y="35184"/>
                </a:cubicBezTo>
                <a:cubicBezTo>
                  <a:pt x="37425" y="35084"/>
                  <a:pt x="36491" y="35050"/>
                  <a:pt x="35557" y="34984"/>
                </a:cubicBezTo>
                <a:cubicBezTo>
                  <a:pt x="35624" y="34984"/>
                  <a:pt x="35657" y="34984"/>
                  <a:pt x="35724" y="34950"/>
                </a:cubicBezTo>
                <a:cubicBezTo>
                  <a:pt x="36224" y="34784"/>
                  <a:pt x="36725" y="34617"/>
                  <a:pt x="37158" y="34283"/>
                </a:cubicBezTo>
                <a:cubicBezTo>
                  <a:pt x="39760" y="34050"/>
                  <a:pt x="42329" y="31982"/>
                  <a:pt x="42395" y="29246"/>
                </a:cubicBezTo>
                <a:cubicBezTo>
                  <a:pt x="42425" y="29187"/>
                  <a:pt x="42349" y="29074"/>
                  <a:pt x="42261" y="29074"/>
                </a:cubicBezTo>
                <a:cubicBezTo>
                  <a:pt x="42250" y="29074"/>
                  <a:pt x="42240" y="29076"/>
                  <a:pt x="42229" y="29079"/>
                </a:cubicBezTo>
                <a:cubicBezTo>
                  <a:pt x="41228" y="29346"/>
                  <a:pt x="40294" y="29747"/>
                  <a:pt x="39460" y="30380"/>
                </a:cubicBezTo>
                <a:cubicBezTo>
                  <a:pt x="38192" y="31281"/>
                  <a:pt x="38326" y="33016"/>
                  <a:pt x="37125" y="33983"/>
                </a:cubicBezTo>
                <a:cubicBezTo>
                  <a:pt x="37092" y="33983"/>
                  <a:pt x="37092" y="33983"/>
                  <a:pt x="37092" y="34016"/>
                </a:cubicBezTo>
                <a:cubicBezTo>
                  <a:pt x="37025" y="34016"/>
                  <a:pt x="36992" y="34083"/>
                  <a:pt x="36958" y="34116"/>
                </a:cubicBezTo>
                <a:cubicBezTo>
                  <a:pt x="36591" y="34317"/>
                  <a:pt x="36191" y="34483"/>
                  <a:pt x="35791" y="34650"/>
                </a:cubicBezTo>
                <a:cubicBezTo>
                  <a:pt x="35290" y="34817"/>
                  <a:pt x="34790" y="34850"/>
                  <a:pt x="34290" y="34950"/>
                </a:cubicBezTo>
                <a:lnTo>
                  <a:pt x="32422" y="34950"/>
                </a:lnTo>
                <a:cubicBezTo>
                  <a:pt x="33222" y="33916"/>
                  <a:pt x="34323" y="33282"/>
                  <a:pt x="35457" y="32649"/>
                </a:cubicBezTo>
                <a:cubicBezTo>
                  <a:pt x="35524" y="32849"/>
                  <a:pt x="35657" y="33016"/>
                  <a:pt x="35824" y="33116"/>
                </a:cubicBezTo>
                <a:cubicBezTo>
                  <a:pt x="35933" y="33178"/>
                  <a:pt x="36040" y="33206"/>
                  <a:pt x="36142" y="33206"/>
                </a:cubicBezTo>
                <a:cubicBezTo>
                  <a:pt x="36475" y="33206"/>
                  <a:pt x="36748" y="32907"/>
                  <a:pt x="36825" y="32549"/>
                </a:cubicBezTo>
                <a:cubicBezTo>
                  <a:pt x="36925" y="32115"/>
                  <a:pt x="36558" y="31715"/>
                  <a:pt x="36124" y="31715"/>
                </a:cubicBezTo>
                <a:cubicBezTo>
                  <a:pt x="35924" y="31715"/>
                  <a:pt x="35724" y="31781"/>
                  <a:pt x="35524" y="31915"/>
                </a:cubicBezTo>
                <a:cubicBezTo>
                  <a:pt x="35390" y="32048"/>
                  <a:pt x="35224" y="32315"/>
                  <a:pt x="35324" y="32515"/>
                </a:cubicBezTo>
                <a:cubicBezTo>
                  <a:pt x="35324" y="32549"/>
                  <a:pt x="35324" y="32549"/>
                  <a:pt x="35357" y="32549"/>
                </a:cubicBezTo>
                <a:cubicBezTo>
                  <a:pt x="34623" y="32849"/>
                  <a:pt x="33889" y="33249"/>
                  <a:pt x="33256" y="33783"/>
                </a:cubicBezTo>
                <a:cubicBezTo>
                  <a:pt x="33589" y="33149"/>
                  <a:pt x="33789" y="32482"/>
                  <a:pt x="33756" y="31915"/>
                </a:cubicBezTo>
                <a:cubicBezTo>
                  <a:pt x="33856" y="31915"/>
                  <a:pt x="33956" y="31881"/>
                  <a:pt x="34056" y="31815"/>
                </a:cubicBezTo>
                <a:cubicBezTo>
                  <a:pt x="34323" y="31681"/>
                  <a:pt x="34490" y="31381"/>
                  <a:pt x="34323" y="31081"/>
                </a:cubicBezTo>
                <a:cubicBezTo>
                  <a:pt x="34232" y="30837"/>
                  <a:pt x="33972" y="30676"/>
                  <a:pt x="33699" y="30676"/>
                </a:cubicBezTo>
                <a:cubicBezTo>
                  <a:pt x="33674" y="30676"/>
                  <a:pt x="33648" y="30678"/>
                  <a:pt x="33623" y="30681"/>
                </a:cubicBezTo>
                <a:cubicBezTo>
                  <a:pt x="33356" y="30681"/>
                  <a:pt x="33089" y="30914"/>
                  <a:pt x="33089" y="31214"/>
                </a:cubicBezTo>
                <a:cubicBezTo>
                  <a:pt x="33071" y="31205"/>
                  <a:pt x="33053" y="31201"/>
                  <a:pt x="33037" y="31201"/>
                </a:cubicBezTo>
                <a:cubicBezTo>
                  <a:pt x="32994" y="31201"/>
                  <a:pt x="32964" y="31232"/>
                  <a:pt x="32989" y="31281"/>
                </a:cubicBezTo>
                <a:cubicBezTo>
                  <a:pt x="33022" y="31615"/>
                  <a:pt x="33222" y="31848"/>
                  <a:pt x="33456" y="31915"/>
                </a:cubicBezTo>
                <a:cubicBezTo>
                  <a:pt x="33322" y="33149"/>
                  <a:pt x="32588" y="33950"/>
                  <a:pt x="31888" y="34950"/>
                </a:cubicBezTo>
                <a:cubicBezTo>
                  <a:pt x="30387" y="34984"/>
                  <a:pt x="28452" y="35050"/>
                  <a:pt x="26551" y="35384"/>
                </a:cubicBezTo>
                <a:cubicBezTo>
                  <a:pt x="26651" y="35284"/>
                  <a:pt x="26751" y="35217"/>
                  <a:pt x="26851" y="35117"/>
                </a:cubicBezTo>
                <a:cubicBezTo>
                  <a:pt x="26951" y="35050"/>
                  <a:pt x="27085" y="34984"/>
                  <a:pt x="27151" y="34884"/>
                </a:cubicBezTo>
                <a:cubicBezTo>
                  <a:pt x="28285" y="34116"/>
                  <a:pt x="29586" y="33616"/>
                  <a:pt x="30921" y="33216"/>
                </a:cubicBezTo>
                <a:cubicBezTo>
                  <a:pt x="30954" y="33349"/>
                  <a:pt x="31021" y="33449"/>
                  <a:pt x="31121" y="33516"/>
                </a:cubicBezTo>
                <a:cubicBezTo>
                  <a:pt x="31232" y="33585"/>
                  <a:pt x="31361" y="33620"/>
                  <a:pt x="31490" y="33620"/>
                </a:cubicBezTo>
                <a:cubicBezTo>
                  <a:pt x="31670" y="33620"/>
                  <a:pt x="31852" y="33552"/>
                  <a:pt x="31988" y="33416"/>
                </a:cubicBezTo>
                <a:cubicBezTo>
                  <a:pt x="32255" y="33116"/>
                  <a:pt x="31955" y="32615"/>
                  <a:pt x="31721" y="32415"/>
                </a:cubicBezTo>
                <a:cubicBezTo>
                  <a:pt x="31637" y="32355"/>
                  <a:pt x="31552" y="32329"/>
                  <a:pt x="31470" y="32329"/>
                </a:cubicBezTo>
                <a:cubicBezTo>
                  <a:pt x="31323" y="32329"/>
                  <a:pt x="31182" y="32409"/>
                  <a:pt x="31054" y="32515"/>
                </a:cubicBezTo>
                <a:lnTo>
                  <a:pt x="30987" y="32515"/>
                </a:lnTo>
                <a:cubicBezTo>
                  <a:pt x="30821" y="32582"/>
                  <a:pt x="30821" y="32782"/>
                  <a:pt x="30821" y="32982"/>
                </a:cubicBezTo>
                <a:cubicBezTo>
                  <a:pt x="30020" y="33182"/>
                  <a:pt x="29086" y="33483"/>
                  <a:pt x="28219" y="33883"/>
                </a:cubicBezTo>
                <a:cubicBezTo>
                  <a:pt x="28919" y="33116"/>
                  <a:pt x="29486" y="32215"/>
                  <a:pt x="29920" y="31348"/>
                </a:cubicBezTo>
                <a:cubicBezTo>
                  <a:pt x="29955" y="31354"/>
                  <a:pt x="29992" y="31356"/>
                  <a:pt x="30029" y="31356"/>
                </a:cubicBezTo>
                <a:cubicBezTo>
                  <a:pt x="30202" y="31356"/>
                  <a:pt x="30389" y="31297"/>
                  <a:pt x="30554" y="31214"/>
                </a:cubicBezTo>
                <a:cubicBezTo>
                  <a:pt x="30887" y="30981"/>
                  <a:pt x="31087" y="30614"/>
                  <a:pt x="30921" y="30214"/>
                </a:cubicBezTo>
                <a:cubicBezTo>
                  <a:pt x="30754" y="29847"/>
                  <a:pt x="30387" y="29680"/>
                  <a:pt x="30020" y="29680"/>
                </a:cubicBezTo>
                <a:cubicBezTo>
                  <a:pt x="29586" y="29680"/>
                  <a:pt x="29153" y="30180"/>
                  <a:pt x="29286" y="30614"/>
                </a:cubicBezTo>
                <a:cubicBezTo>
                  <a:pt x="29319" y="30647"/>
                  <a:pt x="29319" y="30681"/>
                  <a:pt x="29353" y="30681"/>
                </a:cubicBezTo>
                <a:cubicBezTo>
                  <a:pt x="29386" y="30881"/>
                  <a:pt x="29486" y="31081"/>
                  <a:pt x="29653" y="31248"/>
                </a:cubicBezTo>
                <a:cubicBezTo>
                  <a:pt x="29686" y="31248"/>
                  <a:pt x="29720" y="31281"/>
                  <a:pt x="29720" y="31281"/>
                </a:cubicBezTo>
                <a:cubicBezTo>
                  <a:pt x="29186" y="32615"/>
                  <a:pt x="28219" y="33649"/>
                  <a:pt x="27118" y="34517"/>
                </a:cubicBezTo>
                <a:cubicBezTo>
                  <a:pt x="27018" y="34583"/>
                  <a:pt x="26918" y="34683"/>
                  <a:pt x="26818" y="34750"/>
                </a:cubicBezTo>
                <a:lnTo>
                  <a:pt x="26651" y="34850"/>
                </a:lnTo>
                <a:cubicBezTo>
                  <a:pt x="27018" y="34283"/>
                  <a:pt x="27185" y="33616"/>
                  <a:pt x="27085" y="33049"/>
                </a:cubicBezTo>
                <a:cubicBezTo>
                  <a:pt x="27118" y="33016"/>
                  <a:pt x="27151" y="32982"/>
                  <a:pt x="27151" y="32949"/>
                </a:cubicBezTo>
                <a:cubicBezTo>
                  <a:pt x="27361" y="32590"/>
                  <a:pt x="27141" y="31990"/>
                  <a:pt x="26708" y="31990"/>
                </a:cubicBezTo>
                <a:cubicBezTo>
                  <a:pt x="26659" y="31990"/>
                  <a:pt x="26606" y="31998"/>
                  <a:pt x="26551" y="32015"/>
                </a:cubicBezTo>
                <a:cubicBezTo>
                  <a:pt x="26384" y="32082"/>
                  <a:pt x="25917" y="32482"/>
                  <a:pt x="26117" y="32682"/>
                </a:cubicBezTo>
                <a:cubicBezTo>
                  <a:pt x="26117" y="32916"/>
                  <a:pt x="26251" y="33116"/>
                  <a:pt x="26517" y="33216"/>
                </a:cubicBezTo>
                <a:lnTo>
                  <a:pt x="26784" y="33216"/>
                </a:lnTo>
                <a:cubicBezTo>
                  <a:pt x="26951" y="34116"/>
                  <a:pt x="26217" y="34884"/>
                  <a:pt x="25617" y="35551"/>
                </a:cubicBezTo>
                <a:cubicBezTo>
                  <a:pt x="24516" y="35784"/>
                  <a:pt x="23449" y="36151"/>
                  <a:pt x="22548" y="36618"/>
                </a:cubicBezTo>
                <a:cubicBezTo>
                  <a:pt x="25350" y="32248"/>
                  <a:pt x="28652" y="28245"/>
                  <a:pt x="32222" y="24476"/>
                </a:cubicBezTo>
                <a:cubicBezTo>
                  <a:pt x="32689" y="24309"/>
                  <a:pt x="33189" y="24176"/>
                  <a:pt x="33689" y="24109"/>
                </a:cubicBezTo>
                <a:cubicBezTo>
                  <a:pt x="35157" y="24509"/>
                  <a:pt x="36058" y="26011"/>
                  <a:pt x="35958" y="27545"/>
                </a:cubicBezTo>
                <a:cubicBezTo>
                  <a:pt x="35921" y="27540"/>
                  <a:pt x="35884" y="27537"/>
                  <a:pt x="35848" y="27537"/>
                </a:cubicBezTo>
                <a:cubicBezTo>
                  <a:pt x="35424" y="27537"/>
                  <a:pt x="35052" y="27887"/>
                  <a:pt x="34990" y="28379"/>
                </a:cubicBezTo>
                <a:cubicBezTo>
                  <a:pt x="34990" y="28412"/>
                  <a:pt x="35024" y="28479"/>
                  <a:pt x="35090" y="28479"/>
                </a:cubicBezTo>
                <a:cubicBezTo>
                  <a:pt x="34957" y="28979"/>
                  <a:pt x="35090" y="29513"/>
                  <a:pt x="35691" y="29680"/>
                </a:cubicBezTo>
                <a:cubicBezTo>
                  <a:pt x="35816" y="29717"/>
                  <a:pt x="35946" y="29736"/>
                  <a:pt x="36073" y="29736"/>
                </a:cubicBezTo>
                <a:cubicBezTo>
                  <a:pt x="36521" y="29736"/>
                  <a:pt x="36932" y="29499"/>
                  <a:pt x="36958" y="28979"/>
                </a:cubicBezTo>
                <a:cubicBezTo>
                  <a:pt x="37025" y="28512"/>
                  <a:pt x="36758" y="27979"/>
                  <a:pt x="36358" y="27712"/>
                </a:cubicBezTo>
                <a:cubicBezTo>
                  <a:pt x="36491" y="26644"/>
                  <a:pt x="35958" y="25277"/>
                  <a:pt x="35124" y="24476"/>
                </a:cubicBezTo>
                <a:lnTo>
                  <a:pt x="35124" y="24476"/>
                </a:lnTo>
                <a:cubicBezTo>
                  <a:pt x="36224" y="25010"/>
                  <a:pt x="37158" y="25910"/>
                  <a:pt x="37759" y="27011"/>
                </a:cubicBezTo>
                <a:cubicBezTo>
                  <a:pt x="37425" y="27245"/>
                  <a:pt x="37258" y="27745"/>
                  <a:pt x="37559" y="28045"/>
                </a:cubicBezTo>
                <a:cubicBezTo>
                  <a:pt x="37724" y="28349"/>
                  <a:pt x="38026" y="28538"/>
                  <a:pt x="38352" y="28538"/>
                </a:cubicBezTo>
                <a:cubicBezTo>
                  <a:pt x="38421" y="28538"/>
                  <a:pt x="38490" y="28530"/>
                  <a:pt x="38559" y="28512"/>
                </a:cubicBezTo>
                <a:cubicBezTo>
                  <a:pt x="39093" y="28379"/>
                  <a:pt x="39460" y="27645"/>
                  <a:pt x="39126" y="27211"/>
                </a:cubicBezTo>
                <a:cubicBezTo>
                  <a:pt x="38958" y="26970"/>
                  <a:pt x="38684" y="26869"/>
                  <a:pt x="38407" y="26869"/>
                </a:cubicBezTo>
                <a:cubicBezTo>
                  <a:pt x="38301" y="26869"/>
                  <a:pt x="38194" y="26883"/>
                  <a:pt x="38092" y="26911"/>
                </a:cubicBezTo>
                <a:cubicBezTo>
                  <a:pt x="37392" y="25710"/>
                  <a:pt x="36191" y="24343"/>
                  <a:pt x="34790" y="23976"/>
                </a:cubicBezTo>
                <a:cubicBezTo>
                  <a:pt x="35357" y="23942"/>
                  <a:pt x="35958" y="23909"/>
                  <a:pt x="36558" y="23909"/>
                </a:cubicBezTo>
                <a:cubicBezTo>
                  <a:pt x="37492" y="24176"/>
                  <a:pt x="38326" y="24676"/>
                  <a:pt x="39160" y="25243"/>
                </a:cubicBezTo>
                <a:cubicBezTo>
                  <a:pt x="40027" y="26277"/>
                  <a:pt x="40728" y="27412"/>
                  <a:pt x="41828" y="28212"/>
                </a:cubicBezTo>
                <a:cubicBezTo>
                  <a:pt x="42500" y="28716"/>
                  <a:pt x="43164" y="28793"/>
                  <a:pt x="43828" y="28793"/>
                </a:cubicBezTo>
                <a:cubicBezTo>
                  <a:pt x="44125" y="28793"/>
                  <a:pt x="44421" y="28778"/>
                  <a:pt x="44718" y="28778"/>
                </a:cubicBezTo>
                <a:cubicBezTo>
                  <a:pt x="45209" y="28778"/>
                  <a:pt x="45702" y="28820"/>
                  <a:pt x="46198" y="29046"/>
                </a:cubicBezTo>
                <a:cubicBezTo>
                  <a:pt x="46219" y="29057"/>
                  <a:pt x="46241" y="29061"/>
                  <a:pt x="46261" y="29061"/>
                </a:cubicBezTo>
                <a:cubicBezTo>
                  <a:pt x="46369" y="29061"/>
                  <a:pt x="46454" y="28930"/>
                  <a:pt x="46398" y="28846"/>
                </a:cubicBezTo>
                <a:cubicBezTo>
                  <a:pt x="45207" y="26496"/>
                  <a:pt x="42276" y="24736"/>
                  <a:pt x="39614" y="24736"/>
                </a:cubicBezTo>
                <a:cubicBezTo>
                  <a:pt x="39518" y="24736"/>
                  <a:pt x="39422" y="24738"/>
                  <a:pt x="39327" y="24743"/>
                </a:cubicBezTo>
                <a:cubicBezTo>
                  <a:pt x="39293" y="24743"/>
                  <a:pt x="39260" y="24743"/>
                  <a:pt x="39260" y="24776"/>
                </a:cubicBezTo>
                <a:cubicBezTo>
                  <a:pt x="38726" y="24409"/>
                  <a:pt x="38192" y="24076"/>
                  <a:pt x="37659" y="23842"/>
                </a:cubicBezTo>
                <a:cubicBezTo>
                  <a:pt x="38493" y="23809"/>
                  <a:pt x="39293" y="23709"/>
                  <a:pt x="40060" y="23509"/>
                </a:cubicBezTo>
                <a:cubicBezTo>
                  <a:pt x="40794" y="23342"/>
                  <a:pt x="41528" y="23075"/>
                  <a:pt x="42262" y="22775"/>
                </a:cubicBezTo>
                <a:cubicBezTo>
                  <a:pt x="42262" y="22808"/>
                  <a:pt x="42295" y="22808"/>
                  <a:pt x="42329" y="22808"/>
                </a:cubicBezTo>
                <a:cubicBezTo>
                  <a:pt x="42669" y="22748"/>
                  <a:pt x="42973" y="22700"/>
                  <a:pt x="43277" y="22700"/>
                </a:cubicBezTo>
                <a:cubicBezTo>
                  <a:pt x="43480" y="22700"/>
                  <a:pt x="43683" y="22722"/>
                  <a:pt x="43897" y="22775"/>
                </a:cubicBezTo>
                <a:cubicBezTo>
                  <a:pt x="43930" y="22775"/>
                  <a:pt x="43930" y="22808"/>
                  <a:pt x="43930" y="22808"/>
                </a:cubicBezTo>
                <a:cubicBezTo>
                  <a:pt x="45598" y="23976"/>
                  <a:pt x="46265" y="25544"/>
                  <a:pt x="47399" y="27145"/>
                </a:cubicBezTo>
                <a:cubicBezTo>
                  <a:pt x="48700" y="28879"/>
                  <a:pt x="50968" y="28979"/>
                  <a:pt x="52870" y="29480"/>
                </a:cubicBezTo>
                <a:cubicBezTo>
                  <a:pt x="52936" y="29480"/>
                  <a:pt x="53036" y="29480"/>
                  <a:pt x="53070" y="29413"/>
                </a:cubicBezTo>
                <a:cubicBezTo>
                  <a:pt x="53103" y="29380"/>
                  <a:pt x="53103" y="29346"/>
                  <a:pt x="53136" y="29313"/>
                </a:cubicBezTo>
                <a:cubicBezTo>
                  <a:pt x="53203" y="29246"/>
                  <a:pt x="53170" y="29146"/>
                  <a:pt x="53136" y="29079"/>
                </a:cubicBezTo>
                <a:cubicBezTo>
                  <a:pt x="52336" y="27745"/>
                  <a:pt x="51836" y="25844"/>
                  <a:pt x="50568" y="24843"/>
                </a:cubicBezTo>
                <a:cubicBezTo>
                  <a:pt x="49034" y="23609"/>
                  <a:pt x="47065" y="23509"/>
                  <a:pt x="45231" y="22975"/>
                </a:cubicBezTo>
                <a:lnTo>
                  <a:pt x="45197" y="22975"/>
                </a:lnTo>
                <a:cubicBezTo>
                  <a:pt x="44664" y="22641"/>
                  <a:pt x="44030" y="22341"/>
                  <a:pt x="43430" y="22275"/>
                </a:cubicBezTo>
                <a:cubicBezTo>
                  <a:pt x="43663" y="22174"/>
                  <a:pt x="43863" y="22074"/>
                  <a:pt x="44097" y="21941"/>
                </a:cubicBezTo>
                <a:cubicBezTo>
                  <a:pt x="44730" y="21741"/>
                  <a:pt x="45364" y="21607"/>
                  <a:pt x="45965" y="21474"/>
                </a:cubicBezTo>
                <a:cubicBezTo>
                  <a:pt x="45998" y="21507"/>
                  <a:pt x="46065" y="21541"/>
                  <a:pt x="46131" y="21541"/>
                </a:cubicBezTo>
                <a:cubicBezTo>
                  <a:pt x="46231" y="21534"/>
                  <a:pt x="46331" y="21531"/>
                  <a:pt x="46430" y="21531"/>
                </a:cubicBezTo>
                <a:cubicBezTo>
                  <a:pt x="48429" y="21531"/>
                  <a:pt x="50401" y="22754"/>
                  <a:pt x="52403" y="23008"/>
                </a:cubicBezTo>
                <a:cubicBezTo>
                  <a:pt x="52688" y="23047"/>
                  <a:pt x="52967" y="23065"/>
                  <a:pt x="53241" y="23065"/>
                </a:cubicBezTo>
                <a:cubicBezTo>
                  <a:pt x="54862" y="23065"/>
                  <a:pt x="56309" y="22425"/>
                  <a:pt x="57706" y="21541"/>
                </a:cubicBezTo>
                <a:cubicBezTo>
                  <a:pt x="57873" y="21441"/>
                  <a:pt x="57806" y="21174"/>
                  <a:pt x="57640" y="21107"/>
                </a:cubicBezTo>
                <a:cubicBezTo>
                  <a:pt x="56047" y="20457"/>
                  <a:pt x="54391" y="18635"/>
                  <a:pt x="52548" y="18635"/>
                </a:cubicBezTo>
                <a:cubicBezTo>
                  <a:pt x="52500" y="18635"/>
                  <a:pt x="52451" y="18636"/>
                  <a:pt x="52403" y="18639"/>
                </a:cubicBezTo>
                <a:cubicBezTo>
                  <a:pt x="50635" y="18739"/>
                  <a:pt x="49167" y="19739"/>
                  <a:pt x="47733" y="20640"/>
                </a:cubicBezTo>
                <a:cubicBezTo>
                  <a:pt x="47166" y="20640"/>
                  <a:pt x="46598" y="20673"/>
                  <a:pt x="46031" y="20740"/>
                </a:cubicBezTo>
                <a:cubicBezTo>
                  <a:pt x="46065" y="20707"/>
                  <a:pt x="46098" y="20707"/>
                  <a:pt x="46131" y="20673"/>
                </a:cubicBezTo>
                <a:lnTo>
                  <a:pt x="46198" y="20673"/>
                </a:lnTo>
                <a:cubicBezTo>
                  <a:pt x="49767" y="19773"/>
                  <a:pt x="50835" y="16070"/>
                  <a:pt x="52036" y="13035"/>
                </a:cubicBezTo>
                <a:cubicBezTo>
                  <a:pt x="52086" y="12908"/>
                  <a:pt x="51983" y="12800"/>
                  <a:pt x="51871" y="12800"/>
                </a:cubicBezTo>
                <a:cubicBezTo>
                  <a:pt x="51836" y="12800"/>
                  <a:pt x="51801" y="12811"/>
                  <a:pt x="51769" y="12834"/>
                </a:cubicBezTo>
                <a:cubicBezTo>
                  <a:pt x="50701" y="13835"/>
                  <a:pt x="49300" y="14536"/>
                  <a:pt x="48300" y="15603"/>
                </a:cubicBezTo>
                <a:cubicBezTo>
                  <a:pt x="47132" y="16837"/>
                  <a:pt x="47099" y="18072"/>
                  <a:pt x="46699" y="19573"/>
                </a:cubicBezTo>
                <a:cubicBezTo>
                  <a:pt x="44997" y="21074"/>
                  <a:pt x="42929" y="22208"/>
                  <a:pt x="40728" y="22842"/>
                </a:cubicBezTo>
                <a:cubicBezTo>
                  <a:pt x="41028" y="22641"/>
                  <a:pt x="41261" y="22408"/>
                  <a:pt x="41495" y="22108"/>
                </a:cubicBezTo>
                <a:cubicBezTo>
                  <a:pt x="42162" y="21707"/>
                  <a:pt x="43096" y="21307"/>
                  <a:pt x="43430" y="20540"/>
                </a:cubicBezTo>
                <a:cubicBezTo>
                  <a:pt x="43897" y="19406"/>
                  <a:pt x="43730" y="18305"/>
                  <a:pt x="43696" y="17104"/>
                </a:cubicBezTo>
                <a:cubicBezTo>
                  <a:pt x="43675" y="17040"/>
                  <a:pt x="43612" y="17003"/>
                  <a:pt x="43552" y="17003"/>
                </a:cubicBezTo>
                <a:cubicBezTo>
                  <a:pt x="43519" y="17003"/>
                  <a:pt x="43487" y="17014"/>
                  <a:pt x="43463" y="17037"/>
                </a:cubicBezTo>
                <a:cubicBezTo>
                  <a:pt x="42796" y="17571"/>
                  <a:pt x="42129" y="18172"/>
                  <a:pt x="41728" y="18939"/>
                </a:cubicBezTo>
                <a:cubicBezTo>
                  <a:pt x="41495" y="19372"/>
                  <a:pt x="41328" y="19806"/>
                  <a:pt x="41228" y="20306"/>
                </a:cubicBezTo>
                <a:cubicBezTo>
                  <a:pt x="41128" y="20874"/>
                  <a:pt x="41261" y="21407"/>
                  <a:pt x="41195" y="21974"/>
                </a:cubicBezTo>
                <a:cubicBezTo>
                  <a:pt x="41128" y="22041"/>
                  <a:pt x="41128" y="22074"/>
                  <a:pt x="41128" y="22108"/>
                </a:cubicBezTo>
                <a:cubicBezTo>
                  <a:pt x="41028" y="22208"/>
                  <a:pt x="40961" y="22308"/>
                  <a:pt x="40828" y="22408"/>
                </a:cubicBezTo>
                <a:cubicBezTo>
                  <a:pt x="40527" y="22708"/>
                  <a:pt x="40161" y="22908"/>
                  <a:pt x="39794" y="23108"/>
                </a:cubicBezTo>
                <a:cubicBezTo>
                  <a:pt x="39093" y="23275"/>
                  <a:pt x="38359" y="23375"/>
                  <a:pt x="37659" y="23409"/>
                </a:cubicBezTo>
                <a:cubicBezTo>
                  <a:pt x="37158" y="23442"/>
                  <a:pt x="36658" y="23475"/>
                  <a:pt x="36091" y="23475"/>
                </a:cubicBezTo>
                <a:cubicBezTo>
                  <a:pt x="36047" y="23464"/>
                  <a:pt x="36002" y="23461"/>
                  <a:pt x="35958" y="23461"/>
                </a:cubicBezTo>
                <a:cubicBezTo>
                  <a:pt x="35869" y="23461"/>
                  <a:pt x="35780" y="23475"/>
                  <a:pt x="35691" y="23475"/>
                </a:cubicBezTo>
                <a:cubicBezTo>
                  <a:pt x="34790" y="23475"/>
                  <a:pt x="33856" y="23509"/>
                  <a:pt x="32989" y="23709"/>
                </a:cubicBezTo>
                <a:cubicBezTo>
                  <a:pt x="33356" y="23309"/>
                  <a:pt x="33723" y="22942"/>
                  <a:pt x="34090" y="22575"/>
                </a:cubicBezTo>
                <a:cubicBezTo>
                  <a:pt x="35591" y="22275"/>
                  <a:pt x="37192" y="22074"/>
                  <a:pt x="38459" y="21074"/>
                </a:cubicBezTo>
                <a:cubicBezTo>
                  <a:pt x="38553" y="21331"/>
                  <a:pt x="38794" y="21408"/>
                  <a:pt x="39033" y="21408"/>
                </a:cubicBezTo>
                <a:cubicBezTo>
                  <a:pt x="39135" y="21408"/>
                  <a:pt x="39237" y="21394"/>
                  <a:pt x="39327" y="21374"/>
                </a:cubicBezTo>
                <a:cubicBezTo>
                  <a:pt x="39760" y="21240"/>
                  <a:pt x="40027" y="20773"/>
                  <a:pt x="39827" y="20373"/>
                </a:cubicBezTo>
                <a:cubicBezTo>
                  <a:pt x="39671" y="20061"/>
                  <a:pt x="39339" y="19836"/>
                  <a:pt x="38996" y="19836"/>
                </a:cubicBezTo>
                <a:cubicBezTo>
                  <a:pt x="38973" y="19836"/>
                  <a:pt x="38950" y="19837"/>
                  <a:pt x="38926" y="19839"/>
                </a:cubicBezTo>
                <a:cubicBezTo>
                  <a:pt x="38526" y="19906"/>
                  <a:pt x="38293" y="20340"/>
                  <a:pt x="38393" y="20707"/>
                </a:cubicBezTo>
                <a:cubicBezTo>
                  <a:pt x="38393" y="20773"/>
                  <a:pt x="38393" y="20840"/>
                  <a:pt x="38393" y="20907"/>
                </a:cubicBezTo>
                <a:cubicBezTo>
                  <a:pt x="37325" y="21707"/>
                  <a:pt x="35857" y="21874"/>
                  <a:pt x="34557" y="22108"/>
                </a:cubicBezTo>
                <a:cubicBezTo>
                  <a:pt x="36058" y="20573"/>
                  <a:pt x="37625" y="19039"/>
                  <a:pt x="39227" y="17538"/>
                </a:cubicBezTo>
                <a:lnTo>
                  <a:pt x="39293" y="17538"/>
                </a:lnTo>
                <a:cubicBezTo>
                  <a:pt x="41862" y="16504"/>
                  <a:pt x="44730" y="15570"/>
                  <a:pt x="46899" y="13768"/>
                </a:cubicBezTo>
                <a:cubicBezTo>
                  <a:pt x="49234" y="11867"/>
                  <a:pt x="50268" y="8732"/>
                  <a:pt x="51402" y="6096"/>
                </a:cubicBezTo>
                <a:cubicBezTo>
                  <a:pt x="51453" y="5943"/>
                  <a:pt x="51328" y="5829"/>
                  <a:pt x="51207" y="5829"/>
                </a:cubicBezTo>
                <a:cubicBezTo>
                  <a:pt x="51170" y="5829"/>
                  <a:pt x="51133" y="5839"/>
                  <a:pt x="51102" y="5863"/>
                </a:cubicBezTo>
                <a:cubicBezTo>
                  <a:pt x="49234" y="7130"/>
                  <a:pt x="47166" y="8298"/>
                  <a:pt x="45197" y="9499"/>
                </a:cubicBezTo>
                <a:cubicBezTo>
                  <a:pt x="42195" y="11400"/>
                  <a:pt x="41261" y="14235"/>
                  <a:pt x="39227" y="16937"/>
                </a:cubicBezTo>
                <a:cubicBezTo>
                  <a:pt x="37692" y="18138"/>
                  <a:pt x="36224" y="19439"/>
                  <a:pt x="34757" y="20773"/>
                </a:cubicBezTo>
                <a:cubicBezTo>
                  <a:pt x="35090" y="19940"/>
                  <a:pt x="35190" y="18939"/>
                  <a:pt x="35190" y="17971"/>
                </a:cubicBezTo>
                <a:cubicBezTo>
                  <a:pt x="35324" y="17571"/>
                  <a:pt x="35491" y="17204"/>
                  <a:pt x="35691" y="16837"/>
                </a:cubicBezTo>
                <a:cubicBezTo>
                  <a:pt x="36791" y="15737"/>
                  <a:pt x="38359" y="15203"/>
                  <a:pt x="39193" y="13735"/>
                </a:cubicBezTo>
                <a:cubicBezTo>
                  <a:pt x="40127" y="12101"/>
                  <a:pt x="40161" y="9866"/>
                  <a:pt x="39860" y="8064"/>
                </a:cubicBezTo>
                <a:cubicBezTo>
                  <a:pt x="39846" y="7964"/>
                  <a:pt x="39776" y="7919"/>
                  <a:pt x="39704" y="7919"/>
                </a:cubicBezTo>
                <a:cubicBezTo>
                  <a:pt x="39608" y="7919"/>
                  <a:pt x="39508" y="7998"/>
                  <a:pt x="39527" y="8131"/>
                </a:cubicBezTo>
                <a:cubicBezTo>
                  <a:pt x="39527" y="8131"/>
                  <a:pt x="39527" y="8164"/>
                  <a:pt x="39527" y="8198"/>
                </a:cubicBezTo>
                <a:cubicBezTo>
                  <a:pt x="38726" y="9332"/>
                  <a:pt x="37659" y="10199"/>
                  <a:pt x="36958" y="11400"/>
                </a:cubicBezTo>
                <a:cubicBezTo>
                  <a:pt x="36191" y="12701"/>
                  <a:pt x="35891" y="14469"/>
                  <a:pt x="35557" y="16003"/>
                </a:cubicBezTo>
                <a:cubicBezTo>
                  <a:pt x="35390" y="16237"/>
                  <a:pt x="35257" y="16504"/>
                  <a:pt x="35157" y="16737"/>
                </a:cubicBezTo>
                <a:cubicBezTo>
                  <a:pt x="35124" y="16537"/>
                  <a:pt x="35124" y="16337"/>
                  <a:pt x="35090" y="16137"/>
                </a:cubicBezTo>
                <a:cubicBezTo>
                  <a:pt x="35057" y="15670"/>
                  <a:pt x="34990" y="15203"/>
                  <a:pt x="34923" y="14736"/>
                </a:cubicBezTo>
                <a:cubicBezTo>
                  <a:pt x="35424" y="12201"/>
                  <a:pt x="35691" y="9832"/>
                  <a:pt x="35024" y="7297"/>
                </a:cubicBezTo>
                <a:cubicBezTo>
                  <a:pt x="34390" y="4829"/>
                  <a:pt x="32689" y="2427"/>
                  <a:pt x="31554" y="125"/>
                </a:cubicBezTo>
                <a:cubicBezTo>
                  <a:pt x="31521" y="42"/>
                  <a:pt x="31438" y="0"/>
                  <a:pt x="31358"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572000" y="1620423"/>
            <a:ext cx="3895500" cy="21732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ru-RU" smtClean="0"/>
              <a:t>Образец заголовка</a:t>
            </a:r>
            <a:endParaRPr/>
          </a:p>
        </p:txBody>
      </p:sp>
      <p:sp>
        <p:nvSpPr>
          <p:cNvPr id="12" name="Google Shape;12;p2"/>
          <p:cNvSpPr txBox="1">
            <a:spLocks noGrp="1"/>
          </p:cNvSpPr>
          <p:nvPr>
            <p:ph type="subTitle" idx="1"/>
          </p:nvPr>
        </p:nvSpPr>
        <p:spPr>
          <a:xfrm>
            <a:off x="4569800" y="4153900"/>
            <a:ext cx="4046700" cy="63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ru-RU" smtClean="0"/>
              <a:t>Образец подзаголовка</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p:nvPr/>
        </p:nvSpPr>
        <p:spPr>
          <a:xfrm>
            <a:off x="0" y="2168320"/>
            <a:ext cx="4572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1791459">
            <a:off x="49876" y="4104892"/>
            <a:ext cx="1164154" cy="3682333"/>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1259344" flipH="1">
            <a:off x="1520091" y="5209336"/>
            <a:ext cx="1239112" cy="3682269"/>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720000" y="1682633"/>
            <a:ext cx="38520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ru-RU" smtClean="0"/>
              <a:t>Образец заголовка</a:t>
            </a:r>
            <a:endParaRPr/>
          </a:p>
        </p:txBody>
      </p:sp>
      <p:sp>
        <p:nvSpPr>
          <p:cNvPr id="18" name="Google Shape;18;p3"/>
          <p:cNvSpPr txBox="1">
            <a:spLocks noGrp="1"/>
          </p:cNvSpPr>
          <p:nvPr>
            <p:ph type="title" idx="2" hasCustomPrompt="1"/>
          </p:nvPr>
        </p:nvSpPr>
        <p:spPr>
          <a:xfrm>
            <a:off x="720000" y="723900"/>
            <a:ext cx="1775100" cy="95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720000" y="2680308"/>
            <a:ext cx="38520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0"/>
        <p:cNvGrpSpPr/>
        <p:nvPr/>
      </p:nvGrpSpPr>
      <p:grpSpPr>
        <a:xfrm>
          <a:off x="0" y="0"/>
          <a:ext cx="0" cy="0"/>
          <a:chOff x="0" y="0"/>
          <a:chExt cx="0" cy="0"/>
        </a:xfrm>
      </p:grpSpPr>
      <p:sp>
        <p:nvSpPr>
          <p:cNvPr id="21" name="Google Shape;21;p4"/>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rot="-2465566">
            <a:off x="7502291" y="1254"/>
            <a:ext cx="1854671" cy="1268327"/>
          </a:xfrm>
          <a:custGeom>
            <a:avLst/>
            <a:gdLst/>
            <a:ahLst/>
            <a:cxnLst/>
            <a:rect l="l" t="t" r="r" b="b"/>
            <a:pathLst>
              <a:path w="41229" h="21146" extrusionOk="0">
                <a:moveTo>
                  <a:pt x="24751" y="1082"/>
                </a:moveTo>
                <a:lnTo>
                  <a:pt x="24751" y="1082"/>
                </a:lnTo>
                <a:cubicBezTo>
                  <a:pt x="25018" y="1716"/>
                  <a:pt x="25185" y="2383"/>
                  <a:pt x="24951" y="3017"/>
                </a:cubicBezTo>
                <a:cubicBezTo>
                  <a:pt x="24685" y="3717"/>
                  <a:pt x="24084" y="4084"/>
                  <a:pt x="23484" y="4485"/>
                </a:cubicBezTo>
                <a:cubicBezTo>
                  <a:pt x="23417" y="4518"/>
                  <a:pt x="23384" y="4551"/>
                  <a:pt x="23317" y="4585"/>
                </a:cubicBezTo>
                <a:lnTo>
                  <a:pt x="23417" y="4385"/>
                </a:lnTo>
                <a:cubicBezTo>
                  <a:pt x="23984" y="3417"/>
                  <a:pt x="24785" y="2250"/>
                  <a:pt x="24751" y="1082"/>
                </a:cubicBezTo>
                <a:close/>
                <a:moveTo>
                  <a:pt x="24585" y="949"/>
                </a:moveTo>
                <a:lnTo>
                  <a:pt x="24585" y="949"/>
                </a:lnTo>
                <a:cubicBezTo>
                  <a:pt x="24618" y="2250"/>
                  <a:pt x="23651" y="3617"/>
                  <a:pt x="22917" y="4885"/>
                </a:cubicBezTo>
                <a:cubicBezTo>
                  <a:pt x="22817" y="4985"/>
                  <a:pt x="22750" y="5085"/>
                  <a:pt x="22650" y="5185"/>
                </a:cubicBezTo>
                <a:cubicBezTo>
                  <a:pt x="22783" y="4385"/>
                  <a:pt x="22917" y="3617"/>
                  <a:pt x="23417" y="2850"/>
                </a:cubicBezTo>
                <a:cubicBezTo>
                  <a:pt x="23851" y="2216"/>
                  <a:pt x="24251" y="1616"/>
                  <a:pt x="24585" y="949"/>
                </a:cubicBezTo>
                <a:close/>
                <a:moveTo>
                  <a:pt x="19314" y="549"/>
                </a:moveTo>
                <a:cubicBezTo>
                  <a:pt x="20348" y="1216"/>
                  <a:pt x="21015" y="2850"/>
                  <a:pt x="21282" y="3851"/>
                </a:cubicBezTo>
                <a:cubicBezTo>
                  <a:pt x="21449" y="4451"/>
                  <a:pt x="21416" y="5018"/>
                  <a:pt x="21349" y="5585"/>
                </a:cubicBezTo>
                <a:cubicBezTo>
                  <a:pt x="21316" y="4418"/>
                  <a:pt x="20982" y="3284"/>
                  <a:pt x="20348" y="2216"/>
                </a:cubicBezTo>
                <a:cubicBezTo>
                  <a:pt x="20248" y="1983"/>
                  <a:pt x="19781" y="1049"/>
                  <a:pt x="19314" y="549"/>
                </a:cubicBezTo>
                <a:close/>
                <a:moveTo>
                  <a:pt x="18780" y="315"/>
                </a:moveTo>
                <a:cubicBezTo>
                  <a:pt x="18914" y="582"/>
                  <a:pt x="19214" y="815"/>
                  <a:pt x="19381" y="1082"/>
                </a:cubicBezTo>
                <a:cubicBezTo>
                  <a:pt x="19681" y="1516"/>
                  <a:pt x="20015" y="2016"/>
                  <a:pt x="20281" y="2483"/>
                </a:cubicBezTo>
                <a:cubicBezTo>
                  <a:pt x="20915" y="3651"/>
                  <a:pt x="21149" y="4885"/>
                  <a:pt x="21115" y="6153"/>
                </a:cubicBezTo>
                <a:cubicBezTo>
                  <a:pt x="21115" y="6119"/>
                  <a:pt x="21115" y="6086"/>
                  <a:pt x="21115" y="6052"/>
                </a:cubicBezTo>
                <a:cubicBezTo>
                  <a:pt x="20682" y="4018"/>
                  <a:pt x="19981" y="2083"/>
                  <a:pt x="18747" y="415"/>
                </a:cubicBezTo>
                <a:cubicBezTo>
                  <a:pt x="18747" y="382"/>
                  <a:pt x="18714" y="348"/>
                  <a:pt x="18714" y="315"/>
                </a:cubicBezTo>
                <a:close/>
                <a:moveTo>
                  <a:pt x="19047" y="2884"/>
                </a:moveTo>
                <a:lnTo>
                  <a:pt x="19047" y="2884"/>
                </a:lnTo>
                <a:cubicBezTo>
                  <a:pt x="19114" y="3117"/>
                  <a:pt x="19214" y="3317"/>
                  <a:pt x="19281" y="3517"/>
                </a:cubicBezTo>
                <a:cubicBezTo>
                  <a:pt x="19714" y="4485"/>
                  <a:pt x="20081" y="5452"/>
                  <a:pt x="20448" y="6453"/>
                </a:cubicBezTo>
                <a:cubicBezTo>
                  <a:pt x="20115" y="5886"/>
                  <a:pt x="19781" y="5319"/>
                  <a:pt x="19548" y="4718"/>
                </a:cubicBezTo>
                <a:cubicBezTo>
                  <a:pt x="19281" y="4118"/>
                  <a:pt x="19147" y="3517"/>
                  <a:pt x="19047" y="2884"/>
                </a:cubicBezTo>
                <a:close/>
                <a:moveTo>
                  <a:pt x="18814" y="849"/>
                </a:moveTo>
                <a:lnTo>
                  <a:pt x="18814" y="849"/>
                </a:lnTo>
                <a:cubicBezTo>
                  <a:pt x="19414" y="2083"/>
                  <a:pt x="20048" y="3317"/>
                  <a:pt x="20382" y="4685"/>
                </a:cubicBezTo>
                <a:cubicBezTo>
                  <a:pt x="20580" y="5480"/>
                  <a:pt x="20713" y="6308"/>
                  <a:pt x="20813" y="7103"/>
                </a:cubicBezTo>
                <a:lnTo>
                  <a:pt x="20813" y="7103"/>
                </a:lnTo>
                <a:cubicBezTo>
                  <a:pt x="20805" y="7067"/>
                  <a:pt x="20777" y="7015"/>
                  <a:pt x="20748" y="6986"/>
                </a:cubicBezTo>
                <a:cubicBezTo>
                  <a:pt x="20748" y="6986"/>
                  <a:pt x="20748" y="6953"/>
                  <a:pt x="20748" y="6953"/>
                </a:cubicBezTo>
                <a:cubicBezTo>
                  <a:pt x="20615" y="5819"/>
                  <a:pt x="20048" y="4785"/>
                  <a:pt x="19614" y="3751"/>
                </a:cubicBezTo>
                <a:cubicBezTo>
                  <a:pt x="19247" y="2783"/>
                  <a:pt x="18981" y="1849"/>
                  <a:pt x="18814" y="849"/>
                </a:cubicBezTo>
                <a:close/>
                <a:moveTo>
                  <a:pt x="18180" y="7220"/>
                </a:moveTo>
                <a:lnTo>
                  <a:pt x="18180" y="7220"/>
                </a:lnTo>
                <a:cubicBezTo>
                  <a:pt x="18747" y="7253"/>
                  <a:pt x="19347" y="7387"/>
                  <a:pt x="19781" y="7720"/>
                </a:cubicBezTo>
                <a:cubicBezTo>
                  <a:pt x="20015" y="7887"/>
                  <a:pt x="20382" y="8221"/>
                  <a:pt x="20548" y="8521"/>
                </a:cubicBezTo>
                <a:cubicBezTo>
                  <a:pt x="19814" y="7920"/>
                  <a:pt x="18947" y="7453"/>
                  <a:pt x="18180" y="7220"/>
                </a:cubicBezTo>
                <a:close/>
                <a:moveTo>
                  <a:pt x="18213" y="7420"/>
                </a:moveTo>
                <a:cubicBezTo>
                  <a:pt x="18981" y="7754"/>
                  <a:pt x="19714" y="8121"/>
                  <a:pt x="20315" y="8688"/>
                </a:cubicBezTo>
                <a:cubicBezTo>
                  <a:pt x="19781" y="8621"/>
                  <a:pt x="19214" y="8588"/>
                  <a:pt x="18814" y="8087"/>
                </a:cubicBezTo>
                <a:cubicBezTo>
                  <a:pt x="18614" y="7887"/>
                  <a:pt x="18413" y="7654"/>
                  <a:pt x="18213" y="7420"/>
                </a:cubicBezTo>
                <a:close/>
                <a:moveTo>
                  <a:pt x="11108" y="982"/>
                </a:moveTo>
                <a:lnTo>
                  <a:pt x="11108" y="982"/>
                </a:lnTo>
                <a:cubicBezTo>
                  <a:pt x="11542" y="1649"/>
                  <a:pt x="12176" y="2150"/>
                  <a:pt x="12576" y="2850"/>
                </a:cubicBezTo>
                <a:cubicBezTo>
                  <a:pt x="13110" y="3751"/>
                  <a:pt x="13610" y="4718"/>
                  <a:pt x="14077" y="5686"/>
                </a:cubicBezTo>
                <a:cubicBezTo>
                  <a:pt x="14611" y="6786"/>
                  <a:pt x="15078" y="7954"/>
                  <a:pt x="15745" y="8988"/>
                </a:cubicBezTo>
                <a:cubicBezTo>
                  <a:pt x="15278" y="8521"/>
                  <a:pt x="14844" y="8021"/>
                  <a:pt x="14444" y="7453"/>
                </a:cubicBezTo>
                <a:cubicBezTo>
                  <a:pt x="13043" y="5419"/>
                  <a:pt x="12042" y="3250"/>
                  <a:pt x="11108" y="982"/>
                </a:cubicBezTo>
                <a:close/>
                <a:moveTo>
                  <a:pt x="11976" y="1216"/>
                </a:moveTo>
                <a:lnTo>
                  <a:pt x="11976" y="1216"/>
                </a:lnTo>
                <a:cubicBezTo>
                  <a:pt x="13743" y="2350"/>
                  <a:pt x="15611" y="3651"/>
                  <a:pt x="16078" y="5786"/>
                </a:cubicBezTo>
                <a:cubicBezTo>
                  <a:pt x="16312" y="6853"/>
                  <a:pt x="16345" y="7954"/>
                  <a:pt x="16579" y="9021"/>
                </a:cubicBezTo>
                <a:cubicBezTo>
                  <a:pt x="15278" y="6253"/>
                  <a:pt x="14244" y="3217"/>
                  <a:pt x="11976" y="1216"/>
                </a:cubicBezTo>
                <a:close/>
                <a:moveTo>
                  <a:pt x="8943" y="9032"/>
                </a:moveTo>
                <a:cubicBezTo>
                  <a:pt x="9031" y="9055"/>
                  <a:pt x="9119" y="9059"/>
                  <a:pt x="9207" y="9088"/>
                </a:cubicBezTo>
                <a:cubicBezTo>
                  <a:pt x="9174" y="9121"/>
                  <a:pt x="9174" y="9121"/>
                  <a:pt x="9174" y="9155"/>
                </a:cubicBezTo>
                <a:cubicBezTo>
                  <a:pt x="9140" y="9188"/>
                  <a:pt x="9174" y="9221"/>
                  <a:pt x="9207" y="9255"/>
                </a:cubicBezTo>
                <a:cubicBezTo>
                  <a:pt x="9045" y="9255"/>
                  <a:pt x="8977" y="9160"/>
                  <a:pt x="8943" y="9032"/>
                </a:cubicBezTo>
                <a:close/>
                <a:moveTo>
                  <a:pt x="10675" y="1716"/>
                </a:moveTo>
                <a:cubicBezTo>
                  <a:pt x="10775" y="3317"/>
                  <a:pt x="10675" y="4785"/>
                  <a:pt x="11609" y="6353"/>
                </a:cubicBezTo>
                <a:cubicBezTo>
                  <a:pt x="12309" y="7487"/>
                  <a:pt x="13110" y="8554"/>
                  <a:pt x="14110" y="9455"/>
                </a:cubicBezTo>
                <a:cubicBezTo>
                  <a:pt x="12876" y="8788"/>
                  <a:pt x="11775" y="7920"/>
                  <a:pt x="11108" y="6653"/>
                </a:cubicBezTo>
                <a:cubicBezTo>
                  <a:pt x="10308" y="5052"/>
                  <a:pt x="10374" y="3384"/>
                  <a:pt x="10675" y="1716"/>
                </a:cubicBezTo>
                <a:close/>
                <a:moveTo>
                  <a:pt x="25719" y="5219"/>
                </a:moveTo>
                <a:lnTo>
                  <a:pt x="25719" y="5219"/>
                </a:lnTo>
                <a:cubicBezTo>
                  <a:pt x="26453" y="5952"/>
                  <a:pt x="27487" y="6853"/>
                  <a:pt x="27620" y="7887"/>
                </a:cubicBezTo>
                <a:cubicBezTo>
                  <a:pt x="27687" y="8387"/>
                  <a:pt x="27653" y="8955"/>
                  <a:pt x="27720" y="9455"/>
                </a:cubicBezTo>
                <a:cubicBezTo>
                  <a:pt x="26920" y="8087"/>
                  <a:pt x="26286" y="6686"/>
                  <a:pt x="25719" y="5219"/>
                </a:cubicBezTo>
                <a:close/>
                <a:moveTo>
                  <a:pt x="25585" y="5118"/>
                </a:moveTo>
                <a:cubicBezTo>
                  <a:pt x="25919" y="6720"/>
                  <a:pt x="26753" y="8187"/>
                  <a:pt x="27520" y="9588"/>
                </a:cubicBezTo>
                <a:cubicBezTo>
                  <a:pt x="26986" y="9055"/>
                  <a:pt x="26352" y="8621"/>
                  <a:pt x="26019" y="7920"/>
                </a:cubicBezTo>
                <a:cubicBezTo>
                  <a:pt x="25552" y="7020"/>
                  <a:pt x="25685" y="6086"/>
                  <a:pt x="25585" y="5118"/>
                </a:cubicBezTo>
                <a:close/>
                <a:moveTo>
                  <a:pt x="30822" y="6319"/>
                </a:moveTo>
                <a:cubicBezTo>
                  <a:pt x="30022" y="7253"/>
                  <a:pt x="29455" y="8454"/>
                  <a:pt x="29255" y="9722"/>
                </a:cubicBezTo>
                <a:cubicBezTo>
                  <a:pt x="29154" y="9021"/>
                  <a:pt x="29154" y="8254"/>
                  <a:pt x="29421" y="7587"/>
                </a:cubicBezTo>
                <a:cubicBezTo>
                  <a:pt x="29722" y="6953"/>
                  <a:pt x="30255" y="6620"/>
                  <a:pt x="30822" y="6319"/>
                </a:cubicBezTo>
                <a:close/>
                <a:moveTo>
                  <a:pt x="11175" y="749"/>
                </a:moveTo>
                <a:cubicBezTo>
                  <a:pt x="14210" y="3117"/>
                  <a:pt x="14911" y="6753"/>
                  <a:pt x="16779" y="9922"/>
                </a:cubicBezTo>
                <a:lnTo>
                  <a:pt x="16646" y="9822"/>
                </a:lnTo>
                <a:cubicBezTo>
                  <a:pt x="15478" y="8221"/>
                  <a:pt x="14677" y="6386"/>
                  <a:pt x="13777" y="4618"/>
                </a:cubicBezTo>
                <a:cubicBezTo>
                  <a:pt x="13410" y="3851"/>
                  <a:pt x="13010" y="2917"/>
                  <a:pt x="12443" y="2250"/>
                </a:cubicBezTo>
                <a:cubicBezTo>
                  <a:pt x="12009" y="1749"/>
                  <a:pt x="11575" y="1282"/>
                  <a:pt x="11175" y="749"/>
                </a:cubicBezTo>
                <a:close/>
                <a:moveTo>
                  <a:pt x="31123" y="6319"/>
                </a:moveTo>
                <a:cubicBezTo>
                  <a:pt x="30922" y="7220"/>
                  <a:pt x="30789" y="8154"/>
                  <a:pt x="30255" y="8955"/>
                </a:cubicBezTo>
                <a:cubicBezTo>
                  <a:pt x="29955" y="9355"/>
                  <a:pt x="29655" y="9755"/>
                  <a:pt x="29455" y="10189"/>
                </a:cubicBezTo>
                <a:cubicBezTo>
                  <a:pt x="29588" y="8754"/>
                  <a:pt x="30088" y="7453"/>
                  <a:pt x="31123" y="6319"/>
                </a:cubicBezTo>
                <a:close/>
                <a:moveTo>
                  <a:pt x="10841" y="982"/>
                </a:moveTo>
                <a:cubicBezTo>
                  <a:pt x="10875" y="1016"/>
                  <a:pt x="10875" y="1049"/>
                  <a:pt x="10875" y="1082"/>
                </a:cubicBezTo>
                <a:cubicBezTo>
                  <a:pt x="11042" y="1950"/>
                  <a:pt x="11042" y="2850"/>
                  <a:pt x="11342" y="3651"/>
                </a:cubicBezTo>
                <a:cubicBezTo>
                  <a:pt x="11809" y="4885"/>
                  <a:pt x="12443" y="6019"/>
                  <a:pt x="13143" y="7120"/>
                </a:cubicBezTo>
                <a:cubicBezTo>
                  <a:pt x="13877" y="8221"/>
                  <a:pt x="14677" y="9422"/>
                  <a:pt x="15778" y="10222"/>
                </a:cubicBezTo>
                <a:cubicBezTo>
                  <a:pt x="15545" y="10122"/>
                  <a:pt x="15311" y="10022"/>
                  <a:pt x="15078" y="9922"/>
                </a:cubicBezTo>
                <a:cubicBezTo>
                  <a:pt x="13677" y="8721"/>
                  <a:pt x="12376" y="7520"/>
                  <a:pt x="11609" y="5786"/>
                </a:cubicBezTo>
                <a:cubicBezTo>
                  <a:pt x="11175" y="4852"/>
                  <a:pt x="10775" y="3751"/>
                  <a:pt x="10808" y="2683"/>
                </a:cubicBezTo>
                <a:cubicBezTo>
                  <a:pt x="10841" y="2183"/>
                  <a:pt x="10875" y="1716"/>
                  <a:pt x="10808" y="1216"/>
                </a:cubicBezTo>
                <a:cubicBezTo>
                  <a:pt x="10808" y="1149"/>
                  <a:pt x="10841" y="1049"/>
                  <a:pt x="10841" y="982"/>
                </a:cubicBezTo>
                <a:close/>
                <a:moveTo>
                  <a:pt x="11208" y="1983"/>
                </a:moveTo>
                <a:lnTo>
                  <a:pt x="11208" y="1983"/>
                </a:lnTo>
                <a:cubicBezTo>
                  <a:pt x="12276" y="4952"/>
                  <a:pt x="14177" y="8521"/>
                  <a:pt x="16779" y="10622"/>
                </a:cubicBezTo>
                <a:cubicBezTo>
                  <a:pt x="14844" y="9388"/>
                  <a:pt x="13577" y="7620"/>
                  <a:pt x="12476" y="5652"/>
                </a:cubicBezTo>
                <a:cubicBezTo>
                  <a:pt x="11976" y="4685"/>
                  <a:pt x="11408" y="3684"/>
                  <a:pt x="11275" y="2583"/>
                </a:cubicBezTo>
                <a:cubicBezTo>
                  <a:pt x="11242" y="2383"/>
                  <a:pt x="11242" y="2183"/>
                  <a:pt x="11208" y="1983"/>
                </a:cubicBezTo>
                <a:close/>
                <a:moveTo>
                  <a:pt x="25052" y="9755"/>
                </a:moveTo>
                <a:lnTo>
                  <a:pt x="25052" y="9755"/>
                </a:lnTo>
                <a:cubicBezTo>
                  <a:pt x="25352" y="10489"/>
                  <a:pt x="25986" y="11089"/>
                  <a:pt x="26486" y="11690"/>
                </a:cubicBezTo>
                <a:cubicBezTo>
                  <a:pt x="26586" y="11790"/>
                  <a:pt x="26653" y="11923"/>
                  <a:pt x="26753" y="12023"/>
                </a:cubicBezTo>
                <a:cubicBezTo>
                  <a:pt x="25919" y="11423"/>
                  <a:pt x="25152" y="10789"/>
                  <a:pt x="25052" y="9755"/>
                </a:cubicBezTo>
                <a:close/>
                <a:moveTo>
                  <a:pt x="25085" y="9422"/>
                </a:moveTo>
                <a:lnTo>
                  <a:pt x="25085" y="9422"/>
                </a:lnTo>
                <a:cubicBezTo>
                  <a:pt x="25652" y="9989"/>
                  <a:pt x="26352" y="10389"/>
                  <a:pt x="26753" y="11089"/>
                </a:cubicBezTo>
                <a:cubicBezTo>
                  <a:pt x="26953" y="11456"/>
                  <a:pt x="27086" y="11890"/>
                  <a:pt x="27286" y="12257"/>
                </a:cubicBezTo>
                <a:cubicBezTo>
                  <a:pt x="27053" y="12057"/>
                  <a:pt x="26853" y="11823"/>
                  <a:pt x="26653" y="11556"/>
                </a:cubicBezTo>
                <a:cubicBezTo>
                  <a:pt x="26119" y="10889"/>
                  <a:pt x="25418" y="10255"/>
                  <a:pt x="25085" y="9422"/>
                </a:cubicBezTo>
                <a:close/>
                <a:moveTo>
                  <a:pt x="7245" y="11580"/>
                </a:moveTo>
                <a:cubicBezTo>
                  <a:pt x="8738" y="11580"/>
                  <a:pt x="10156" y="11855"/>
                  <a:pt x="11575" y="12157"/>
                </a:cubicBezTo>
                <a:lnTo>
                  <a:pt x="11575" y="12157"/>
                </a:lnTo>
                <a:cubicBezTo>
                  <a:pt x="11072" y="12097"/>
                  <a:pt x="10553" y="12069"/>
                  <a:pt x="10031" y="12069"/>
                </a:cubicBezTo>
                <a:cubicBezTo>
                  <a:pt x="8232" y="12069"/>
                  <a:pt x="6384" y="12400"/>
                  <a:pt x="4937" y="12891"/>
                </a:cubicBezTo>
                <a:cubicBezTo>
                  <a:pt x="3970" y="13191"/>
                  <a:pt x="2502" y="13758"/>
                  <a:pt x="1501" y="14659"/>
                </a:cubicBezTo>
                <a:cubicBezTo>
                  <a:pt x="2636" y="12857"/>
                  <a:pt x="4337" y="11690"/>
                  <a:pt x="6772" y="11590"/>
                </a:cubicBezTo>
                <a:cubicBezTo>
                  <a:pt x="6930" y="11583"/>
                  <a:pt x="7088" y="11580"/>
                  <a:pt x="7245" y="11580"/>
                </a:cubicBezTo>
                <a:close/>
                <a:moveTo>
                  <a:pt x="25018" y="14559"/>
                </a:moveTo>
                <a:lnTo>
                  <a:pt x="25018" y="14559"/>
                </a:lnTo>
                <a:cubicBezTo>
                  <a:pt x="25752" y="14592"/>
                  <a:pt x="26453" y="14659"/>
                  <a:pt x="27086" y="15126"/>
                </a:cubicBezTo>
                <a:cubicBezTo>
                  <a:pt x="27186" y="15226"/>
                  <a:pt x="27286" y="15292"/>
                  <a:pt x="27387" y="15359"/>
                </a:cubicBezTo>
                <a:lnTo>
                  <a:pt x="27320" y="15359"/>
                </a:lnTo>
                <a:cubicBezTo>
                  <a:pt x="26553" y="15159"/>
                  <a:pt x="25819" y="14892"/>
                  <a:pt x="25052" y="14625"/>
                </a:cubicBezTo>
                <a:cubicBezTo>
                  <a:pt x="25052" y="14592"/>
                  <a:pt x="25052" y="14592"/>
                  <a:pt x="25018" y="14559"/>
                </a:cubicBezTo>
                <a:close/>
                <a:moveTo>
                  <a:pt x="25152" y="14792"/>
                </a:moveTo>
                <a:cubicBezTo>
                  <a:pt x="25685" y="14992"/>
                  <a:pt x="26252" y="15259"/>
                  <a:pt x="26819" y="15459"/>
                </a:cubicBezTo>
                <a:cubicBezTo>
                  <a:pt x="26152" y="15459"/>
                  <a:pt x="25519" y="15326"/>
                  <a:pt x="25152" y="14792"/>
                </a:cubicBezTo>
                <a:close/>
                <a:moveTo>
                  <a:pt x="10915" y="12732"/>
                </a:moveTo>
                <a:cubicBezTo>
                  <a:pt x="11501" y="12732"/>
                  <a:pt x="12089" y="12747"/>
                  <a:pt x="12676" y="12757"/>
                </a:cubicBezTo>
                <a:cubicBezTo>
                  <a:pt x="11875" y="12924"/>
                  <a:pt x="11108" y="13091"/>
                  <a:pt x="10341" y="13258"/>
                </a:cubicBezTo>
                <a:cubicBezTo>
                  <a:pt x="7439" y="14025"/>
                  <a:pt x="4203" y="14659"/>
                  <a:pt x="1435" y="15993"/>
                </a:cubicBezTo>
                <a:cubicBezTo>
                  <a:pt x="3069" y="14592"/>
                  <a:pt x="5071" y="13558"/>
                  <a:pt x="7205" y="13091"/>
                </a:cubicBezTo>
                <a:cubicBezTo>
                  <a:pt x="8430" y="12796"/>
                  <a:pt x="9670" y="12732"/>
                  <a:pt x="10915" y="12732"/>
                </a:cubicBezTo>
                <a:close/>
                <a:moveTo>
                  <a:pt x="9372" y="12408"/>
                </a:moveTo>
                <a:cubicBezTo>
                  <a:pt x="10051" y="12408"/>
                  <a:pt x="10730" y="12450"/>
                  <a:pt x="11408" y="12524"/>
                </a:cubicBezTo>
                <a:cubicBezTo>
                  <a:pt x="11125" y="12519"/>
                  <a:pt x="10844" y="12515"/>
                  <a:pt x="10563" y="12515"/>
                </a:cubicBezTo>
                <a:cubicBezTo>
                  <a:pt x="9061" y="12515"/>
                  <a:pt x="7595" y="12618"/>
                  <a:pt x="6105" y="13124"/>
                </a:cubicBezTo>
                <a:cubicBezTo>
                  <a:pt x="4137" y="13758"/>
                  <a:pt x="2169" y="14725"/>
                  <a:pt x="768" y="16260"/>
                </a:cubicBezTo>
                <a:cubicBezTo>
                  <a:pt x="1401" y="14292"/>
                  <a:pt x="4103" y="13258"/>
                  <a:pt x="5905" y="12824"/>
                </a:cubicBezTo>
                <a:cubicBezTo>
                  <a:pt x="7060" y="12530"/>
                  <a:pt x="8216" y="12408"/>
                  <a:pt x="9372" y="12408"/>
                </a:cubicBezTo>
                <a:close/>
                <a:moveTo>
                  <a:pt x="13610" y="13124"/>
                </a:moveTo>
                <a:lnTo>
                  <a:pt x="13610" y="13124"/>
                </a:lnTo>
                <a:cubicBezTo>
                  <a:pt x="10341" y="15826"/>
                  <a:pt x="5804" y="15593"/>
                  <a:pt x="1802" y="16460"/>
                </a:cubicBezTo>
                <a:cubicBezTo>
                  <a:pt x="5638" y="15059"/>
                  <a:pt x="9574" y="13791"/>
                  <a:pt x="13610" y="13124"/>
                </a:cubicBezTo>
                <a:close/>
                <a:moveTo>
                  <a:pt x="11842" y="14458"/>
                </a:moveTo>
                <a:lnTo>
                  <a:pt x="11842" y="14458"/>
                </a:lnTo>
                <a:cubicBezTo>
                  <a:pt x="11709" y="14559"/>
                  <a:pt x="11575" y="14659"/>
                  <a:pt x="11475" y="14725"/>
                </a:cubicBezTo>
                <a:cubicBezTo>
                  <a:pt x="10308" y="15526"/>
                  <a:pt x="8973" y="16026"/>
                  <a:pt x="7572" y="16260"/>
                </a:cubicBezTo>
                <a:cubicBezTo>
                  <a:pt x="5889" y="16516"/>
                  <a:pt x="3914" y="16895"/>
                  <a:pt x="2104" y="16895"/>
                </a:cubicBezTo>
                <a:cubicBezTo>
                  <a:pt x="1798" y="16895"/>
                  <a:pt x="1496" y="16884"/>
                  <a:pt x="1201" y="16860"/>
                </a:cubicBezTo>
                <a:cubicBezTo>
                  <a:pt x="4670" y="16026"/>
                  <a:pt x="8640" y="16093"/>
                  <a:pt x="11842" y="14458"/>
                </a:cubicBezTo>
                <a:close/>
                <a:moveTo>
                  <a:pt x="12576" y="14258"/>
                </a:moveTo>
                <a:cubicBezTo>
                  <a:pt x="11575" y="15259"/>
                  <a:pt x="10308" y="16160"/>
                  <a:pt x="9073" y="16860"/>
                </a:cubicBezTo>
                <a:lnTo>
                  <a:pt x="8907" y="16960"/>
                </a:lnTo>
                <a:cubicBezTo>
                  <a:pt x="7806" y="17344"/>
                  <a:pt x="6647" y="17494"/>
                  <a:pt x="5471" y="17494"/>
                </a:cubicBezTo>
                <a:cubicBezTo>
                  <a:pt x="4295" y="17494"/>
                  <a:pt x="3103" y="17344"/>
                  <a:pt x="1935" y="17127"/>
                </a:cubicBezTo>
                <a:cubicBezTo>
                  <a:pt x="2335" y="17094"/>
                  <a:pt x="2736" y="17060"/>
                  <a:pt x="3169" y="17027"/>
                </a:cubicBezTo>
                <a:cubicBezTo>
                  <a:pt x="4637" y="16860"/>
                  <a:pt x="6171" y="16793"/>
                  <a:pt x="7606" y="16493"/>
                </a:cubicBezTo>
                <a:cubicBezTo>
                  <a:pt x="9540" y="16126"/>
                  <a:pt x="11008" y="15292"/>
                  <a:pt x="12576" y="14258"/>
                </a:cubicBezTo>
                <a:close/>
                <a:moveTo>
                  <a:pt x="25986" y="16760"/>
                </a:moveTo>
                <a:cubicBezTo>
                  <a:pt x="24985" y="16927"/>
                  <a:pt x="23984" y="17260"/>
                  <a:pt x="23050" y="17661"/>
                </a:cubicBezTo>
                <a:cubicBezTo>
                  <a:pt x="23751" y="17260"/>
                  <a:pt x="24484" y="16894"/>
                  <a:pt x="25218" y="16793"/>
                </a:cubicBezTo>
                <a:cubicBezTo>
                  <a:pt x="25452" y="16793"/>
                  <a:pt x="25719" y="16760"/>
                  <a:pt x="25986" y="16760"/>
                </a:cubicBezTo>
                <a:close/>
                <a:moveTo>
                  <a:pt x="17542" y="13975"/>
                </a:moveTo>
                <a:cubicBezTo>
                  <a:pt x="17946" y="13975"/>
                  <a:pt x="18347" y="14008"/>
                  <a:pt x="18747" y="14058"/>
                </a:cubicBezTo>
                <a:cubicBezTo>
                  <a:pt x="16179" y="14525"/>
                  <a:pt x="13777" y="16360"/>
                  <a:pt x="11642" y="17794"/>
                </a:cubicBezTo>
                <a:cubicBezTo>
                  <a:pt x="12042" y="17361"/>
                  <a:pt x="12509" y="16927"/>
                  <a:pt x="12876" y="16460"/>
                </a:cubicBezTo>
                <a:cubicBezTo>
                  <a:pt x="13777" y="15359"/>
                  <a:pt x="14844" y="14358"/>
                  <a:pt x="16312" y="14092"/>
                </a:cubicBezTo>
                <a:cubicBezTo>
                  <a:pt x="16729" y="14008"/>
                  <a:pt x="17138" y="13975"/>
                  <a:pt x="17542" y="13975"/>
                </a:cubicBezTo>
                <a:close/>
                <a:moveTo>
                  <a:pt x="7739" y="17527"/>
                </a:moveTo>
                <a:cubicBezTo>
                  <a:pt x="6917" y="17887"/>
                  <a:pt x="6094" y="18128"/>
                  <a:pt x="5195" y="18128"/>
                </a:cubicBezTo>
                <a:cubicBezTo>
                  <a:pt x="4927" y="18128"/>
                  <a:pt x="4653" y="18107"/>
                  <a:pt x="4370" y="18061"/>
                </a:cubicBezTo>
                <a:cubicBezTo>
                  <a:pt x="3803" y="17961"/>
                  <a:pt x="3203" y="17828"/>
                  <a:pt x="2636" y="17661"/>
                </a:cubicBezTo>
                <a:lnTo>
                  <a:pt x="2636" y="17661"/>
                </a:lnTo>
                <a:cubicBezTo>
                  <a:pt x="3355" y="17793"/>
                  <a:pt x="4114" y="17860"/>
                  <a:pt x="4877" y="17860"/>
                </a:cubicBezTo>
                <a:cubicBezTo>
                  <a:pt x="5847" y="17860"/>
                  <a:pt x="6824" y="17751"/>
                  <a:pt x="7739" y="17527"/>
                </a:cubicBezTo>
                <a:close/>
                <a:moveTo>
                  <a:pt x="19948" y="14158"/>
                </a:moveTo>
                <a:cubicBezTo>
                  <a:pt x="20315" y="14192"/>
                  <a:pt x="20682" y="14225"/>
                  <a:pt x="21049" y="14225"/>
                </a:cubicBezTo>
                <a:cubicBezTo>
                  <a:pt x="21149" y="14258"/>
                  <a:pt x="21249" y="14258"/>
                  <a:pt x="21382" y="14292"/>
                </a:cubicBezTo>
                <a:cubicBezTo>
                  <a:pt x="21316" y="14325"/>
                  <a:pt x="21249" y="14358"/>
                  <a:pt x="21182" y="14358"/>
                </a:cubicBezTo>
                <a:cubicBezTo>
                  <a:pt x="19314" y="14425"/>
                  <a:pt x="17613" y="15126"/>
                  <a:pt x="16012" y="16093"/>
                </a:cubicBezTo>
                <a:cubicBezTo>
                  <a:pt x="14911" y="16727"/>
                  <a:pt x="13810" y="17494"/>
                  <a:pt x="12576" y="17894"/>
                </a:cubicBezTo>
                <a:cubicBezTo>
                  <a:pt x="12076" y="18094"/>
                  <a:pt x="11575" y="18194"/>
                  <a:pt x="11108" y="18395"/>
                </a:cubicBezTo>
                <a:cubicBezTo>
                  <a:pt x="13910" y="16793"/>
                  <a:pt x="16646" y="14258"/>
                  <a:pt x="19948" y="14158"/>
                </a:cubicBezTo>
                <a:close/>
                <a:moveTo>
                  <a:pt x="26486" y="16827"/>
                </a:moveTo>
                <a:lnTo>
                  <a:pt x="26486" y="16827"/>
                </a:lnTo>
                <a:cubicBezTo>
                  <a:pt x="25052" y="17461"/>
                  <a:pt x="23651" y="18128"/>
                  <a:pt x="22116" y="18395"/>
                </a:cubicBezTo>
                <a:cubicBezTo>
                  <a:pt x="23517" y="17694"/>
                  <a:pt x="24951" y="17160"/>
                  <a:pt x="26486" y="16827"/>
                </a:cubicBezTo>
                <a:close/>
                <a:moveTo>
                  <a:pt x="26019" y="17260"/>
                </a:moveTo>
                <a:cubicBezTo>
                  <a:pt x="25519" y="17561"/>
                  <a:pt x="25018" y="17928"/>
                  <a:pt x="24451" y="18094"/>
                </a:cubicBezTo>
                <a:cubicBezTo>
                  <a:pt x="23917" y="18261"/>
                  <a:pt x="23384" y="18361"/>
                  <a:pt x="22817" y="18428"/>
                </a:cubicBezTo>
                <a:cubicBezTo>
                  <a:pt x="23884" y="18161"/>
                  <a:pt x="24951" y="17727"/>
                  <a:pt x="26019" y="17260"/>
                </a:cubicBezTo>
                <a:close/>
                <a:moveTo>
                  <a:pt x="21649" y="14659"/>
                </a:moveTo>
                <a:cubicBezTo>
                  <a:pt x="21649" y="14659"/>
                  <a:pt x="21649" y="14692"/>
                  <a:pt x="21649" y="14692"/>
                </a:cubicBezTo>
                <a:cubicBezTo>
                  <a:pt x="20148" y="15659"/>
                  <a:pt x="18814" y="16860"/>
                  <a:pt x="17213" y="17694"/>
                </a:cubicBezTo>
                <a:cubicBezTo>
                  <a:pt x="15678" y="18461"/>
                  <a:pt x="14277" y="18628"/>
                  <a:pt x="12743" y="18695"/>
                </a:cubicBezTo>
                <a:cubicBezTo>
                  <a:pt x="14911" y="18094"/>
                  <a:pt x="16979" y="16894"/>
                  <a:pt x="18981" y="15893"/>
                </a:cubicBezTo>
                <a:cubicBezTo>
                  <a:pt x="19848" y="15459"/>
                  <a:pt x="20748" y="15026"/>
                  <a:pt x="21649" y="14659"/>
                </a:cubicBezTo>
                <a:close/>
                <a:moveTo>
                  <a:pt x="20715" y="14592"/>
                </a:moveTo>
                <a:lnTo>
                  <a:pt x="20715" y="14592"/>
                </a:lnTo>
                <a:cubicBezTo>
                  <a:pt x="20415" y="14725"/>
                  <a:pt x="20115" y="14859"/>
                  <a:pt x="19848" y="14992"/>
                </a:cubicBezTo>
                <a:cubicBezTo>
                  <a:pt x="16912" y="16493"/>
                  <a:pt x="14144" y="18028"/>
                  <a:pt x="10908" y="18728"/>
                </a:cubicBezTo>
                <a:cubicBezTo>
                  <a:pt x="11642" y="18395"/>
                  <a:pt x="12476" y="18295"/>
                  <a:pt x="13210" y="17928"/>
                </a:cubicBezTo>
                <a:cubicBezTo>
                  <a:pt x="14244" y="17461"/>
                  <a:pt x="15144" y="16860"/>
                  <a:pt x="16112" y="16293"/>
                </a:cubicBezTo>
                <a:cubicBezTo>
                  <a:pt x="17580" y="15459"/>
                  <a:pt x="19081" y="14859"/>
                  <a:pt x="20715" y="14592"/>
                </a:cubicBezTo>
                <a:close/>
                <a:moveTo>
                  <a:pt x="26286" y="17294"/>
                </a:moveTo>
                <a:lnTo>
                  <a:pt x="26286" y="17294"/>
                </a:lnTo>
                <a:cubicBezTo>
                  <a:pt x="26152" y="17427"/>
                  <a:pt x="26019" y="17527"/>
                  <a:pt x="25885" y="17661"/>
                </a:cubicBezTo>
                <a:cubicBezTo>
                  <a:pt x="25091" y="18349"/>
                  <a:pt x="24066" y="18743"/>
                  <a:pt x="23043" y="18743"/>
                </a:cubicBezTo>
                <a:cubicBezTo>
                  <a:pt x="22777" y="18743"/>
                  <a:pt x="22511" y="18717"/>
                  <a:pt x="22250" y="18661"/>
                </a:cubicBezTo>
                <a:lnTo>
                  <a:pt x="22250" y="18661"/>
                </a:lnTo>
                <a:cubicBezTo>
                  <a:pt x="22312" y="18664"/>
                  <a:pt x="22375" y="18666"/>
                  <a:pt x="22438" y="18666"/>
                </a:cubicBezTo>
                <a:cubicBezTo>
                  <a:pt x="23119" y="18666"/>
                  <a:pt x="23844" y="18505"/>
                  <a:pt x="24484" y="18261"/>
                </a:cubicBezTo>
                <a:cubicBezTo>
                  <a:pt x="25152" y="18061"/>
                  <a:pt x="25685" y="17661"/>
                  <a:pt x="26286" y="17294"/>
                </a:cubicBezTo>
                <a:close/>
                <a:moveTo>
                  <a:pt x="21382" y="15059"/>
                </a:moveTo>
                <a:lnTo>
                  <a:pt x="21382" y="15059"/>
                </a:lnTo>
                <a:cubicBezTo>
                  <a:pt x="21349" y="15126"/>
                  <a:pt x="21316" y="15192"/>
                  <a:pt x="21282" y="15259"/>
                </a:cubicBezTo>
                <a:cubicBezTo>
                  <a:pt x="18935" y="17637"/>
                  <a:pt x="16365" y="19067"/>
                  <a:pt x="13216" y="19067"/>
                </a:cubicBezTo>
                <a:cubicBezTo>
                  <a:pt x="12919" y="19067"/>
                  <a:pt x="12617" y="19054"/>
                  <a:pt x="12309" y="19028"/>
                </a:cubicBezTo>
                <a:lnTo>
                  <a:pt x="12309" y="19028"/>
                </a:lnTo>
                <a:cubicBezTo>
                  <a:pt x="12397" y="19031"/>
                  <a:pt x="12484" y="19032"/>
                  <a:pt x="12571" y="19032"/>
                </a:cubicBezTo>
                <a:cubicBezTo>
                  <a:pt x="15983" y="19032"/>
                  <a:pt x="18682" y="17141"/>
                  <a:pt x="21382" y="15059"/>
                </a:cubicBezTo>
                <a:close/>
                <a:moveTo>
                  <a:pt x="20949" y="15926"/>
                </a:moveTo>
                <a:cubicBezTo>
                  <a:pt x="20882" y="16060"/>
                  <a:pt x="20815" y="16193"/>
                  <a:pt x="20782" y="16360"/>
                </a:cubicBezTo>
                <a:cubicBezTo>
                  <a:pt x="19748" y="17627"/>
                  <a:pt x="18680" y="18728"/>
                  <a:pt x="16979" y="19162"/>
                </a:cubicBezTo>
                <a:cubicBezTo>
                  <a:pt x="16331" y="19339"/>
                  <a:pt x="15706" y="19400"/>
                  <a:pt x="15091" y="19400"/>
                </a:cubicBezTo>
                <a:cubicBezTo>
                  <a:pt x="14661" y="19400"/>
                  <a:pt x="14236" y="19370"/>
                  <a:pt x="13810" y="19329"/>
                </a:cubicBezTo>
                <a:cubicBezTo>
                  <a:pt x="16512" y="19195"/>
                  <a:pt x="19081" y="17928"/>
                  <a:pt x="20949" y="15926"/>
                </a:cubicBezTo>
                <a:close/>
                <a:moveTo>
                  <a:pt x="20482" y="16994"/>
                </a:moveTo>
                <a:cubicBezTo>
                  <a:pt x="20281" y="17427"/>
                  <a:pt x="20115" y="17828"/>
                  <a:pt x="19915" y="18061"/>
                </a:cubicBezTo>
                <a:cubicBezTo>
                  <a:pt x="18655" y="19506"/>
                  <a:pt x="17179" y="19994"/>
                  <a:pt x="15631" y="19994"/>
                </a:cubicBezTo>
                <a:cubicBezTo>
                  <a:pt x="14390" y="19994"/>
                  <a:pt x="13103" y="19681"/>
                  <a:pt x="11842" y="19295"/>
                </a:cubicBezTo>
                <a:lnTo>
                  <a:pt x="11842" y="19295"/>
                </a:lnTo>
                <a:cubicBezTo>
                  <a:pt x="12749" y="19506"/>
                  <a:pt x="13646" y="19618"/>
                  <a:pt x="14514" y="19618"/>
                </a:cubicBezTo>
                <a:cubicBezTo>
                  <a:pt x="16809" y="19618"/>
                  <a:pt x="18909" y="18833"/>
                  <a:pt x="20482" y="16994"/>
                </a:cubicBezTo>
                <a:close/>
                <a:moveTo>
                  <a:pt x="18570" y="1"/>
                </a:moveTo>
                <a:cubicBezTo>
                  <a:pt x="18544" y="1"/>
                  <a:pt x="18537" y="25"/>
                  <a:pt x="18514" y="48"/>
                </a:cubicBezTo>
                <a:cubicBezTo>
                  <a:pt x="18480" y="48"/>
                  <a:pt x="18480" y="82"/>
                  <a:pt x="18480" y="115"/>
                </a:cubicBezTo>
                <a:cubicBezTo>
                  <a:pt x="18447" y="1549"/>
                  <a:pt x="18647" y="3017"/>
                  <a:pt x="19081" y="4385"/>
                </a:cubicBezTo>
                <a:cubicBezTo>
                  <a:pt x="19514" y="5686"/>
                  <a:pt x="20382" y="6886"/>
                  <a:pt x="21015" y="8154"/>
                </a:cubicBezTo>
                <a:cubicBezTo>
                  <a:pt x="21049" y="8287"/>
                  <a:pt x="21082" y="8454"/>
                  <a:pt x="21115" y="8621"/>
                </a:cubicBezTo>
                <a:cubicBezTo>
                  <a:pt x="21149" y="8788"/>
                  <a:pt x="21182" y="8988"/>
                  <a:pt x="21249" y="9155"/>
                </a:cubicBezTo>
                <a:cubicBezTo>
                  <a:pt x="21082" y="8988"/>
                  <a:pt x="20949" y="8821"/>
                  <a:pt x="20782" y="8688"/>
                </a:cubicBezTo>
                <a:cubicBezTo>
                  <a:pt x="20882" y="8421"/>
                  <a:pt x="20215" y="7754"/>
                  <a:pt x="20115" y="7654"/>
                </a:cubicBezTo>
                <a:cubicBezTo>
                  <a:pt x="19539" y="7109"/>
                  <a:pt x="18689" y="6948"/>
                  <a:pt x="17939" y="6948"/>
                </a:cubicBezTo>
                <a:cubicBezTo>
                  <a:pt x="17862" y="6948"/>
                  <a:pt x="17787" y="6950"/>
                  <a:pt x="17713" y="6953"/>
                </a:cubicBezTo>
                <a:cubicBezTo>
                  <a:pt x="17546" y="6953"/>
                  <a:pt x="17513" y="7087"/>
                  <a:pt x="17613" y="7187"/>
                </a:cubicBezTo>
                <a:cubicBezTo>
                  <a:pt x="18147" y="7654"/>
                  <a:pt x="18547" y="8287"/>
                  <a:pt x="19147" y="8621"/>
                </a:cubicBezTo>
                <a:cubicBezTo>
                  <a:pt x="19581" y="8854"/>
                  <a:pt x="20115" y="8854"/>
                  <a:pt x="20582" y="8921"/>
                </a:cubicBezTo>
                <a:cubicBezTo>
                  <a:pt x="20949" y="9321"/>
                  <a:pt x="21282" y="9755"/>
                  <a:pt x="21582" y="10189"/>
                </a:cubicBezTo>
                <a:cubicBezTo>
                  <a:pt x="21916" y="11023"/>
                  <a:pt x="22383" y="11757"/>
                  <a:pt x="23150" y="12257"/>
                </a:cubicBezTo>
                <a:cubicBezTo>
                  <a:pt x="22750" y="12190"/>
                  <a:pt x="22316" y="12157"/>
                  <a:pt x="21916" y="12157"/>
                </a:cubicBezTo>
                <a:cubicBezTo>
                  <a:pt x="20782" y="11857"/>
                  <a:pt x="19814" y="11256"/>
                  <a:pt x="19147" y="10255"/>
                </a:cubicBezTo>
                <a:cubicBezTo>
                  <a:pt x="19281" y="10155"/>
                  <a:pt x="19381" y="9989"/>
                  <a:pt x="19381" y="9788"/>
                </a:cubicBezTo>
                <a:cubicBezTo>
                  <a:pt x="19381" y="9722"/>
                  <a:pt x="19381" y="9655"/>
                  <a:pt x="19347" y="9588"/>
                </a:cubicBezTo>
                <a:cubicBezTo>
                  <a:pt x="19347" y="9588"/>
                  <a:pt x="19347" y="9555"/>
                  <a:pt x="19347" y="9555"/>
                </a:cubicBezTo>
                <a:cubicBezTo>
                  <a:pt x="19347" y="9522"/>
                  <a:pt x="19347" y="9488"/>
                  <a:pt x="19314" y="9455"/>
                </a:cubicBezTo>
                <a:cubicBezTo>
                  <a:pt x="19314" y="9422"/>
                  <a:pt x="19281" y="9388"/>
                  <a:pt x="19247" y="9355"/>
                </a:cubicBezTo>
                <a:cubicBezTo>
                  <a:pt x="19153" y="9166"/>
                  <a:pt x="18931" y="9063"/>
                  <a:pt x="18714" y="9063"/>
                </a:cubicBezTo>
                <a:cubicBezTo>
                  <a:pt x="18546" y="9063"/>
                  <a:pt x="18382" y="9124"/>
                  <a:pt x="18280" y="9255"/>
                </a:cubicBezTo>
                <a:cubicBezTo>
                  <a:pt x="18113" y="9488"/>
                  <a:pt x="18147" y="9855"/>
                  <a:pt x="18247" y="10122"/>
                </a:cubicBezTo>
                <a:cubicBezTo>
                  <a:pt x="18363" y="10308"/>
                  <a:pt x="18544" y="10429"/>
                  <a:pt x="18744" y="10429"/>
                </a:cubicBezTo>
                <a:cubicBezTo>
                  <a:pt x="18832" y="10429"/>
                  <a:pt x="18923" y="10406"/>
                  <a:pt x="19014" y="10356"/>
                </a:cubicBezTo>
                <a:cubicBezTo>
                  <a:pt x="19314" y="10889"/>
                  <a:pt x="19714" y="11356"/>
                  <a:pt x="20181" y="11757"/>
                </a:cubicBezTo>
                <a:cubicBezTo>
                  <a:pt x="19214" y="11390"/>
                  <a:pt x="18313" y="10956"/>
                  <a:pt x="17513" y="10422"/>
                </a:cubicBezTo>
                <a:cubicBezTo>
                  <a:pt x="16579" y="8354"/>
                  <a:pt x="17046" y="5986"/>
                  <a:pt x="15812" y="3984"/>
                </a:cubicBezTo>
                <a:cubicBezTo>
                  <a:pt x="14878" y="2417"/>
                  <a:pt x="12809" y="749"/>
                  <a:pt x="10975" y="248"/>
                </a:cubicBezTo>
                <a:cubicBezTo>
                  <a:pt x="10940" y="161"/>
                  <a:pt x="10850" y="110"/>
                  <a:pt x="10763" y="110"/>
                </a:cubicBezTo>
                <a:cubicBezTo>
                  <a:pt x="10684" y="110"/>
                  <a:pt x="10606" y="153"/>
                  <a:pt x="10575" y="248"/>
                </a:cubicBezTo>
                <a:cubicBezTo>
                  <a:pt x="9974" y="2617"/>
                  <a:pt x="9641" y="5018"/>
                  <a:pt x="11008" y="7220"/>
                </a:cubicBezTo>
                <a:cubicBezTo>
                  <a:pt x="12409" y="9488"/>
                  <a:pt x="15211" y="10389"/>
                  <a:pt x="17580" y="11223"/>
                </a:cubicBezTo>
                <a:lnTo>
                  <a:pt x="17680" y="11223"/>
                </a:lnTo>
                <a:cubicBezTo>
                  <a:pt x="18280" y="11590"/>
                  <a:pt x="18914" y="11890"/>
                  <a:pt x="19581" y="12090"/>
                </a:cubicBezTo>
                <a:cubicBezTo>
                  <a:pt x="18880" y="12090"/>
                  <a:pt x="18180" y="12123"/>
                  <a:pt x="17479" y="12157"/>
                </a:cubicBezTo>
                <a:cubicBezTo>
                  <a:pt x="16412" y="11923"/>
                  <a:pt x="15411" y="11690"/>
                  <a:pt x="14411" y="11390"/>
                </a:cubicBezTo>
                <a:cubicBezTo>
                  <a:pt x="13410" y="10889"/>
                  <a:pt x="12476" y="10322"/>
                  <a:pt x="11642" y="9522"/>
                </a:cubicBezTo>
                <a:cubicBezTo>
                  <a:pt x="11875" y="9388"/>
                  <a:pt x="11709" y="8921"/>
                  <a:pt x="11542" y="8821"/>
                </a:cubicBezTo>
                <a:cubicBezTo>
                  <a:pt x="11458" y="8754"/>
                  <a:pt x="11367" y="8721"/>
                  <a:pt x="11279" y="8721"/>
                </a:cubicBezTo>
                <a:cubicBezTo>
                  <a:pt x="11192" y="8721"/>
                  <a:pt x="11108" y="8754"/>
                  <a:pt x="11042" y="8821"/>
                </a:cubicBezTo>
                <a:cubicBezTo>
                  <a:pt x="10975" y="8821"/>
                  <a:pt x="10941" y="8854"/>
                  <a:pt x="10875" y="8854"/>
                </a:cubicBezTo>
                <a:cubicBezTo>
                  <a:pt x="10841" y="8888"/>
                  <a:pt x="10808" y="8955"/>
                  <a:pt x="10808" y="8988"/>
                </a:cubicBezTo>
                <a:cubicBezTo>
                  <a:pt x="10808" y="9021"/>
                  <a:pt x="10841" y="9021"/>
                  <a:pt x="10841" y="9055"/>
                </a:cubicBezTo>
                <a:cubicBezTo>
                  <a:pt x="10808" y="9088"/>
                  <a:pt x="10808" y="9121"/>
                  <a:pt x="10808" y="9188"/>
                </a:cubicBezTo>
                <a:cubicBezTo>
                  <a:pt x="10841" y="9288"/>
                  <a:pt x="10875" y="9388"/>
                  <a:pt x="10941" y="9455"/>
                </a:cubicBezTo>
                <a:cubicBezTo>
                  <a:pt x="11050" y="9509"/>
                  <a:pt x="11204" y="9564"/>
                  <a:pt x="11347" y="9564"/>
                </a:cubicBezTo>
                <a:cubicBezTo>
                  <a:pt x="11379" y="9564"/>
                  <a:pt x="11411" y="9561"/>
                  <a:pt x="11442" y="9555"/>
                </a:cubicBezTo>
                <a:cubicBezTo>
                  <a:pt x="11976" y="10089"/>
                  <a:pt x="12576" y="10589"/>
                  <a:pt x="13210" y="10989"/>
                </a:cubicBezTo>
                <a:cubicBezTo>
                  <a:pt x="12042" y="10556"/>
                  <a:pt x="10941" y="9989"/>
                  <a:pt x="9841" y="9188"/>
                </a:cubicBezTo>
                <a:cubicBezTo>
                  <a:pt x="9874" y="9121"/>
                  <a:pt x="9907" y="9021"/>
                  <a:pt x="9907" y="8921"/>
                </a:cubicBezTo>
                <a:cubicBezTo>
                  <a:pt x="9907" y="8754"/>
                  <a:pt x="9807" y="8654"/>
                  <a:pt x="9674" y="8554"/>
                </a:cubicBezTo>
                <a:cubicBezTo>
                  <a:pt x="9550" y="8389"/>
                  <a:pt x="9325" y="8275"/>
                  <a:pt x="9107" y="8275"/>
                </a:cubicBezTo>
                <a:cubicBezTo>
                  <a:pt x="8973" y="8275"/>
                  <a:pt x="8842" y="8319"/>
                  <a:pt x="8740" y="8421"/>
                </a:cubicBezTo>
                <a:cubicBezTo>
                  <a:pt x="8506" y="8621"/>
                  <a:pt x="8506" y="8955"/>
                  <a:pt x="8606" y="9221"/>
                </a:cubicBezTo>
                <a:cubicBezTo>
                  <a:pt x="8726" y="9460"/>
                  <a:pt x="8930" y="9579"/>
                  <a:pt x="9158" y="9579"/>
                </a:cubicBezTo>
                <a:cubicBezTo>
                  <a:pt x="9250" y="9579"/>
                  <a:pt x="9345" y="9560"/>
                  <a:pt x="9440" y="9522"/>
                </a:cubicBezTo>
                <a:cubicBezTo>
                  <a:pt x="9574" y="9488"/>
                  <a:pt x="9674" y="9388"/>
                  <a:pt x="9741" y="9321"/>
                </a:cubicBezTo>
                <a:cubicBezTo>
                  <a:pt x="11675" y="10756"/>
                  <a:pt x="13910" y="11790"/>
                  <a:pt x="16245" y="12257"/>
                </a:cubicBezTo>
                <a:cubicBezTo>
                  <a:pt x="15611" y="12324"/>
                  <a:pt x="14944" y="12390"/>
                  <a:pt x="14277" y="12490"/>
                </a:cubicBezTo>
                <a:cubicBezTo>
                  <a:pt x="12296" y="11723"/>
                  <a:pt x="9892" y="11120"/>
                  <a:pt x="7638" y="11120"/>
                </a:cubicBezTo>
                <a:cubicBezTo>
                  <a:pt x="6856" y="11120"/>
                  <a:pt x="6093" y="11193"/>
                  <a:pt x="5371" y="11356"/>
                </a:cubicBezTo>
                <a:cubicBezTo>
                  <a:pt x="2602" y="11990"/>
                  <a:pt x="801" y="14025"/>
                  <a:pt x="0" y="16727"/>
                </a:cubicBezTo>
                <a:cubicBezTo>
                  <a:pt x="0" y="16827"/>
                  <a:pt x="0" y="16894"/>
                  <a:pt x="67" y="16927"/>
                </a:cubicBezTo>
                <a:cubicBezTo>
                  <a:pt x="34" y="17027"/>
                  <a:pt x="34" y="17094"/>
                  <a:pt x="134" y="17160"/>
                </a:cubicBezTo>
                <a:cubicBezTo>
                  <a:pt x="1755" y="17846"/>
                  <a:pt x="3580" y="18531"/>
                  <a:pt x="5373" y="18531"/>
                </a:cubicBezTo>
                <a:cubicBezTo>
                  <a:pt x="6198" y="18531"/>
                  <a:pt x="7017" y="18385"/>
                  <a:pt x="7806" y="18028"/>
                </a:cubicBezTo>
                <a:cubicBezTo>
                  <a:pt x="9407" y="17294"/>
                  <a:pt x="10808" y="16326"/>
                  <a:pt x="12209" y="15226"/>
                </a:cubicBezTo>
                <a:cubicBezTo>
                  <a:pt x="13210" y="14458"/>
                  <a:pt x="13877" y="13424"/>
                  <a:pt x="15078" y="12891"/>
                </a:cubicBezTo>
                <a:lnTo>
                  <a:pt x="15111" y="12891"/>
                </a:lnTo>
                <a:cubicBezTo>
                  <a:pt x="16649" y="12695"/>
                  <a:pt x="18206" y="12571"/>
                  <a:pt x="19767" y="12571"/>
                </a:cubicBezTo>
                <a:cubicBezTo>
                  <a:pt x="20338" y="12571"/>
                  <a:pt x="20910" y="12588"/>
                  <a:pt x="21482" y="12624"/>
                </a:cubicBezTo>
                <a:cubicBezTo>
                  <a:pt x="22750" y="12724"/>
                  <a:pt x="24017" y="12891"/>
                  <a:pt x="25252" y="13124"/>
                </a:cubicBezTo>
                <a:cubicBezTo>
                  <a:pt x="24251" y="13258"/>
                  <a:pt x="23217" y="13558"/>
                  <a:pt x="22250" y="13925"/>
                </a:cubicBezTo>
                <a:lnTo>
                  <a:pt x="22216" y="13925"/>
                </a:lnTo>
                <a:cubicBezTo>
                  <a:pt x="20945" y="13729"/>
                  <a:pt x="19480" y="13454"/>
                  <a:pt x="18061" y="13454"/>
                </a:cubicBezTo>
                <a:cubicBezTo>
                  <a:pt x="17059" y="13454"/>
                  <a:pt x="16081" y="13591"/>
                  <a:pt x="15211" y="13991"/>
                </a:cubicBezTo>
                <a:cubicBezTo>
                  <a:pt x="14277" y="14425"/>
                  <a:pt x="13510" y="15026"/>
                  <a:pt x="12843" y="15826"/>
                </a:cubicBezTo>
                <a:cubicBezTo>
                  <a:pt x="12042" y="16827"/>
                  <a:pt x="10941" y="17661"/>
                  <a:pt x="10274" y="18795"/>
                </a:cubicBezTo>
                <a:cubicBezTo>
                  <a:pt x="10241" y="18862"/>
                  <a:pt x="10241" y="18895"/>
                  <a:pt x="10274" y="18962"/>
                </a:cubicBezTo>
                <a:cubicBezTo>
                  <a:pt x="10274" y="18995"/>
                  <a:pt x="10308" y="19028"/>
                  <a:pt x="10341" y="19062"/>
                </a:cubicBezTo>
                <a:cubicBezTo>
                  <a:pt x="10341" y="19095"/>
                  <a:pt x="10341" y="19095"/>
                  <a:pt x="10341" y="19095"/>
                </a:cubicBezTo>
                <a:cubicBezTo>
                  <a:pt x="11737" y="19946"/>
                  <a:pt x="13517" y="20497"/>
                  <a:pt x="15236" y="20497"/>
                </a:cubicBezTo>
                <a:cubicBezTo>
                  <a:pt x="16146" y="20497"/>
                  <a:pt x="17038" y="20342"/>
                  <a:pt x="17846" y="19996"/>
                </a:cubicBezTo>
                <a:cubicBezTo>
                  <a:pt x="19081" y="19495"/>
                  <a:pt x="20081" y="18728"/>
                  <a:pt x="20748" y="17561"/>
                </a:cubicBezTo>
                <a:cubicBezTo>
                  <a:pt x="21416" y="16427"/>
                  <a:pt x="21816" y="14892"/>
                  <a:pt x="22983" y="14192"/>
                </a:cubicBezTo>
                <a:cubicBezTo>
                  <a:pt x="23117" y="14158"/>
                  <a:pt x="23250" y="14125"/>
                  <a:pt x="23384" y="14092"/>
                </a:cubicBezTo>
                <a:lnTo>
                  <a:pt x="23384" y="14092"/>
                </a:lnTo>
                <a:cubicBezTo>
                  <a:pt x="23050" y="14425"/>
                  <a:pt x="22783" y="14825"/>
                  <a:pt x="22683" y="15292"/>
                </a:cubicBezTo>
                <a:cubicBezTo>
                  <a:pt x="22616" y="15292"/>
                  <a:pt x="22583" y="15326"/>
                  <a:pt x="22550" y="15326"/>
                </a:cubicBezTo>
                <a:cubicBezTo>
                  <a:pt x="22316" y="15459"/>
                  <a:pt x="22149" y="15726"/>
                  <a:pt x="22316" y="15960"/>
                </a:cubicBezTo>
                <a:cubicBezTo>
                  <a:pt x="22383" y="16026"/>
                  <a:pt x="22450" y="16093"/>
                  <a:pt x="22583" y="16160"/>
                </a:cubicBezTo>
                <a:cubicBezTo>
                  <a:pt x="22583" y="16160"/>
                  <a:pt x="22583" y="16160"/>
                  <a:pt x="22583" y="16193"/>
                </a:cubicBezTo>
                <a:cubicBezTo>
                  <a:pt x="22632" y="16242"/>
                  <a:pt x="22698" y="16262"/>
                  <a:pt x="22769" y="16262"/>
                </a:cubicBezTo>
                <a:cubicBezTo>
                  <a:pt x="22942" y="16262"/>
                  <a:pt x="23146" y="16144"/>
                  <a:pt x="23217" y="16026"/>
                </a:cubicBezTo>
                <a:cubicBezTo>
                  <a:pt x="23250" y="15993"/>
                  <a:pt x="23250" y="15993"/>
                  <a:pt x="23250" y="15993"/>
                </a:cubicBezTo>
                <a:cubicBezTo>
                  <a:pt x="23284" y="15926"/>
                  <a:pt x="23284" y="15893"/>
                  <a:pt x="23284" y="15826"/>
                </a:cubicBezTo>
                <a:cubicBezTo>
                  <a:pt x="23284" y="15793"/>
                  <a:pt x="23284" y="15759"/>
                  <a:pt x="23284" y="15693"/>
                </a:cubicBezTo>
                <a:cubicBezTo>
                  <a:pt x="23284" y="15693"/>
                  <a:pt x="23317" y="15659"/>
                  <a:pt x="23284" y="15626"/>
                </a:cubicBezTo>
                <a:cubicBezTo>
                  <a:pt x="23284" y="15392"/>
                  <a:pt x="23050" y="15292"/>
                  <a:pt x="22817" y="15292"/>
                </a:cubicBezTo>
                <a:cubicBezTo>
                  <a:pt x="23017" y="14759"/>
                  <a:pt x="23350" y="14325"/>
                  <a:pt x="23884" y="14058"/>
                </a:cubicBezTo>
                <a:cubicBezTo>
                  <a:pt x="24051" y="13991"/>
                  <a:pt x="24184" y="13925"/>
                  <a:pt x="24351" y="13891"/>
                </a:cubicBezTo>
                <a:cubicBezTo>
                  <a:pt x="24997" y="13784"/>
                  <a:pt x="25613" y="13753"/>
                  <a:pt x="26227" y="13753"/>
                </a:cubicBezTo>
                <a:cubicBezTo>
                  <a:pt x="26755" y="13753"/>
                  <a:pt x="27280" y="13776"/>
                  <a:pt x="27820" y="13791"/>
                </a:cubicBezTo>
                <a:cubicBezTo>
                  <a:pt x="29188" y="14225"/>
                  <a:pt x="30522" y="14725"/>
                  <a:pt x="31823" y="15326"/>
                </a:cubicBezTo>
                <a:cubicBezTo>
                  <a:pt x="31760" y="15323"/>
                  <a:pt x="31696" y="15321"/>
                  <a:pt x="31632" y="15321"/>
                </a:cubicBezTo>
                <a:cubicBezTo>
                  <a:pt x="30957" y="15321"/>
                  <a:pt x="30261" y="15476"/>
                  <a:pt x="29621" y="15659"/>
                </a:cubicBezTo>
                <a:cubicBezTo>
                  <a:pt x="29088" y="15626"/>
                  <a:pt x="28587" y="15593"/>
                  <a:pt x="28054" y="15526"/>
                </a:cubicBezTo>
                <a:cubicBezTo>
                  <a:pt x="27553" y="15226"/>
                  <a:pt x="27153" y="14859"/>
                  <a:pt x="26653" y="14559"/>
                </a:cubicBezTo>
                <a:cubicBezTo>
                  <a:pt x="26189" y="14313"/>
                  <a:pt x="25658" y="14291"/>
                  <a:pt x="25151" y="14291"/>
                </a:cubicBezTo>
                <a:cubicBezTo>
                  <a:pt x="25039" y="14291"/>
                  <a:pt x="24927" y="14292"/>
                  <a:pt x="24818" y="14292"/>
                </a:cubicBezTo>
                <a:cubicBezTo>
                  <a:pt x="24718" y="14292"/>
                  <a:pt x="24651" y="14392"/>
                  <a:pt x="24685" y="14492"/>
                </a:cubicBezTo>
                <a:cubicBezTo>
                  <a:pt x="24685" y="14492"/>
                  <a:pt x="24691" y="14492"/>
                  <a:pt x="24697" y="14494"/>
                </a:cubicBezTo>
                <a:lnTo>
                  <a:pt x="24697" y="14494"/>
                </a:lnTo>
                <a:cubicBezTo>
                  <a:pt x="24652" y="14507"/>
                  <a:pt x="24655" y="14562"/>
                  <a:pt x="24685" y="14592"/>
                </a:cubicBezTo>
                <a:cubicBezTo>
                  <a:pt x="24718" y="14592"/>
                  <a:pt x="24718" y="14592"/>
                  <a:pt x="24751" y="14625"/>
                </a:cubicBezTo>
                <a:cubicBezTo>
                  <a:pt x="25089" y="15379"/>
                  <a:pt x="25913" y="15748"/>
                  <a:pt x="26750" y="15748"/>
                </a:cubicBezTo>
                <a:cubicBezTo>
                  <a:pt x="26987" y="15748"/>
                  <a:pt x="27225" y="15718"/>
                  <a:pt x="27453" y="15659"/>
                </a:cubicBezTo>
                <a:cubicBezTo>
                  <a:pt x="27854" y="15793"/>
                  <a:pt x="28287" y="15893"/>
                  <a:pt x="28687" y="15926"/>
                </a:cubicBezTo>
                <a:cubicBezTo>
                  <a:pt x="28587" y="15960"/>
                  <a:pt x="28487" y="15993"/>
                  <a:pt x="28387" y="16060"/>
                </a:cubicBezTo>
                <a:cubicBezTo>
                  <a:pt x="28087" y="16160"/>
                  <a:pt x="27820" y="16260"/>
                  <a:pt x="27520" y="16360"/>
                </a:cubicBezTo>
                <a:cubicBezTo>
                  <a:pt x="26519" y="16493"/>
                  <a:pt x="25418" y="16393"/>
                  <a:pt x="24484" y="16727"/>
                </a:cubicBezTo>
                <a:cubicBezTo>
                  <a:pt x="23350" y="17127"/>
                  <a:pt x="22350" y="17761"/>
                  <a:pt x="21416" y="18428"/>
                </a:cubicBezTo>
                <a:lnTo>
                  <a:pt x="21382" y="18428"/>
                </a:lnTo>
                <a:cubicBezTo>
                  <a:pt x="21349" y="18428"/>
                  <a:pt x="21316" y="18461"/>
                  <a:pt x="21316" y="18495"/>
                </a:cubicBezTo>
                <a:cubicBezTo>
                  <a:pt x="21249" y="18561"/>
                  <a:pt x="21249" y="18628"/>
                  <a:pt x="21316" y="18661"/>
                </a:cubicBezTo>
                <a:cubicBezTo>
                  <a:pt x="21349" y="18695"/>
                  <a:pt x="21349" y="18728"/>
                  <a:pt x="21382" y="18728"/>
                </a:cubicBezTo>
                <a:cubicBezTo>
                  <a:pt x="21918" y="18954"/>
                  <a:pt x="22465" y="19060"/>
                  <a:pt x="23009" y="19060"/>
                </a:cubicBezTo>
                <a:cubicBezTo>
                  <a:pt x="23753" y="19060"/>
                  <a:pt x="24491" y="18861"/>
                  <a:pt x="25185" y="18495"/>
                </a:cubicBezTo>
                <a:cubicBezTo>
                  <a:pt x="26219" y="17961"/>
                  <a:pt x="26886" y="16960"/>
                  <a:pt x="27954" y="16493"/>
                </a:cubicBezTo>
                <a:cubicBezTo>
                  <a:pt x="27987" y="16493"/>
                  <a:pt x="28020" y="16460"/>
                  <a:pt x="28020" y="16427"/>
                </a:cubicBezTo>
                <a:cubicBezTo>
                  <a:pt x="28454" y="16260"/>
                  <a:pt x="28888" y="16093"/>
                  <a:pt x="29321" y="15993"/>
                </a:cubicBezTo>
                <a:cubicBezTo>
                  <a:pt x="29655" y="15993"/>
                  <a:pt x="29955" y="15926"/>
                  <a:pt x="30255" y="15859"/>
                </a:cubicBezTo>
                <a:lnTo>
                  <a:pt x="30255" y="15859"/>
                </a:lnTo>
                <a:cubicBezTo>
                  <a:pt x="30222" y="15893"/>
                  <a:pt x="30222" y="15893"/>
                  <a:pt x="30189" y="15926"/>
                </a:cubicBezTo>
                <a:cubicBezTo>
                  <a:pt x="30088" y="15926"/>
                  <a:pt x="30022" y="15993"/>
                  <a:pt x="29955" y="16060"/>
                </a:cubicBezTo>
                <a:cubicBezTo>
                  <a:pt x="29288" y="16560"/>
                  <a:pt x="28754" y="17327"/>
                  <a:pt x="28587" y="18128"/>
                </a:cubicBezTo>
                <a:cubicBezTo>
                  <a:pt x="28087" y="18128"/>
                  <a:pt x="27587" y="18795"/>
                  <a:pt x="27820" y="19295"/>
                </a:cubicBezTo>
                <a:cubicBezTo>
                  <a:pt x="27922" y="19533"/>
                  <a:pt x="28181" y="19641"/>
                  <a:pt x="28444" y="19641"/>
                </a:cubicBezTo>
                <a:cubicBezTo>
                  <a:pt x="28698" y="19641"/>
                  <a:pt x="28957" y="19542"/>
                  <a:pt x="29088" y="19362"/>
                </a:cubicBezTo>
                <a:cubicBezTo>
                  <a:pt x="29188" y="19262"/>
                  <a:pt x="29221" y="19128"/>
                  <a:pt x="29188" y="18995"/>
                </a:cubicBezTo>
                <a:cubicBezTo>
                  <a:pt x="29221" y="18862"/>
                  <a:pt x="29221" y="18728"/>
                  <a:pt x="29188" y="18628"/>
                </a:cubicBezTo>
                <a:cubicBezTo>
                  <a:pt x="29154" y="18595"/>
                  <a:pt x="29121" y="18561"/>
                  <a:pt x="29088" y="18495"/>
                </a:cubicBezTo>
                <a:cubicBezTo>
                  <a:pt x="29088" y="18461"/>
                  <a:pt x="29054" y="18428"/>
                  <a:pt x="29054" y="18395"/>
                </a:cubicBezTo>
                <a:cubicBezTo>
                  <a:pt x="28988" y="18328"/>
                  <a:pt x="28954" y="18261"/>
                  <a:pt x="28888" y="18228"/>
                </a:cubicBezTo>
                <a:cubicBezTo>
                  <a:pt x="29088" y="17661"/>
                  <a:pt x="29355" y="17127"/>
                  <a:pt x="29722" y="16693"/>
                </a:cubicBezTo>
                <a:cubicBezTo>
                  <a:pt x="29722" y="16727"/>
                  <a:pt x="29722" y="16760"/>
                  <a:pt x="29722" y="16793"/>
                </a:cubicBezTo>
                <a:cubicBezTo>
                  <a:pt x="29688" y="17060"/>
                  <a:pt x="29722" y="17327"/>
                  <a:pt x="29822" y="17561"/>
                </a:cubicBezTo>
                <a:cubicBezTo>
                  <a:pt x="29788" y="17594"/>
                  <a:pt x="29755" y="17661"/>
                  <a:pt x="29722" y="17694"/>
                </a:cubicBezTo>
                <a:cubicBezTo>
                  <a:pt x="29614" y="17962"/>
                  <a:pt x="29851" y="18337"/>
                  <a:pt x="30138" y="18337"/>
                </a:cubicBezTo>
                <a:cubicBezTo>
                  <a:pt x="30209" y="18337"/>
                  <a:pt x="30283" y="18314"/>
                  <a:pt x="30355" y="18261"/>
                </a:cubicBezTo>
                <a:cubicBezTo>
                  <a:pt x="30455" y="18194"/>
                  <a:pt x="30522" y="17994"/>
                  <a:pt x="30489" y="17861"/>
                </a:cubicBezTo>
                <a:cubicBezTo>
                  <a:pt x="30522" y="17694"/>
                  <a:pt x="30455" y="17494"/>
                  <a:pt x="30289" y="17427"/>
                </a:cubicBezTo>
                <a:cubicBezTo>
                  <a:pt x="30246" y="17399"/>
                  <a:pt x="30198" y="17389"/>
                  <a:pt x="30149" y="17389"/>
                </a:cubicBezTo>
                <a:cubicBezTo>
                  <a:pt x="30082" y="17389"/>
                  <a:pt x="30013" y="17408"/>
                  <a:pt x="29955" y="17427"/>
                </a:cubicBezTo>
                <a:cubicBezTo>
                  <a:pt x="29922" y="17227"/>
                  <a:pt x="29888" y="17027"/>
                  <a:pt x="29922" y="16827"/>
                </a:cubicBezTo>
                <a:cubicBezTo>
                  <a:pt x="29955" y="16660"/>
                  <a:pt x="29988" y="16493"/>
                  <a:pt x="30055" y="16360"/>
                </a:cubicBezTo>
                <a:cubicBezTo>
                  <a:pt x="30422" y="16026"/>
                  <a:pt x="30889" y="15759"/>
                  <a:pt x="31489" y="15659"/>
                </a:cubicBezTo>
                <a:cubicBezTo>
                  <a:pt x="31956" y="15659"/>
                  <a:pt x="32423" y="15693"/>
                  <a:pt x="32890" y="15826"/>
                </a:cubicBezTo>
                <a:cubicBezTo>
                  <a:pt x="35726" y="17227"/>
                  <a:pt x="38394" y="19062"/>
                  <a:pt x="40796" y="21097"/>
                </a:cubicBezTo>
                <a:cubicBezTo>
                  <a:pt x="40837" y="21131"/>
                  <a:pt x="40881" y="21145"/>
                  <a:pt x="40924" y="21145"/>
                </a:cubicBezTo>
                <a:cubicBezTo>
                  <a:pt x="41088" y="21145"/>
                  <a:pt x="41229" y="20929"/>
                  <a:pt x="41096" y="20796"/>
                </a:cubicBezTo>
                <a:cubicBezTo>
                  <a:pt x="38861" y="18695"/>
                  <a:pt x="35959" y="16827"/>
                  <a:pt x="33191" y="15426"/>
                </a:cubicBezTo>
                <a:cubicBezTo>
                  <a:pt x="32991" y="15226"/>
                  <a:pt x="32824" y="15059"/>
                  <a:pt x="32657" y="14825"/>
                </a:cubicBezTo>
                <a:cubicBezTo>
                  <a:pt x="32390" y="14425"/>
                  <a:pt x="32190" y="13991"/>
                  <a:pt x="32090" y="13524"/>
                </a:cubicBezTo>
                <a:cubicBezTo>
                  <a:pt x="32157" y="13524"/>
                  <a:pt x="32223" y="13458"/>
                  <a:pt x="32290" y="13391"/>
                </a:cubicBezTo>
                <a:cubicBezTo>
                  <a:pt x="32390" y="13224"/>
                  <a:pt x="32423" y="12991"/>
                  <a:pt x="32323" y="12824"/>
                </a:cubicBezTo>
                <a:cubicBezTo>
                  <a:pt x="32290" y="12757"/>
                  <a:pt x="32223" y="12724"/>
                  <a:pt x="32190" y="12691"/>
                </a:cubicBezTo>
                <a:cubicBezTo>
                  <a:pt x="32090" y="12557"/>
                  <a:pt x="31890" y="12490"/>
                  <a:pt x="31790" y="12490"/>
                </a:cubicBezTo>
                <a:lnTo>
                  <a:pt x="31656" y="12490"/>
                </a:lnTo>
                <a:cubicBezTo>
                  <a:pt x="31623" y="12524"/>
                  <a:pt x="31623" y="12524"/>
                  <a:pt x="31590" y="12524"/>
                </a:cubicBezTo>
                <a:cubicBezTo>
                  <a:pt x="31456" y="12590"/>
                  <a:pt x="31389" y="12724"/>
                  <a:pt x="31389" y="12857"/>
                </a:cubicBezTo>
                <a:cubicBezTo>
                  <a:pt x="31356" y="12957"/>
                  <a:pt x="31356" y="13091"/>
                  <a:pt x="31389" y="13224"/>
                </a:cubicBezTo>
                <a:cubicBezTo>
                  <a:pt x="31456" y="13358"/>
                  <a:pt x="31590" y="13491"/>
                  <a:pt x="31723" y="13524"/>
                </a:cubicBezTo>
                <a:cubicBezTo>
                  <a:pt x="31790" y="13558"/>
                  <a:pt x="31856" y="13558"/>
                  <a:pt x="31923" y="13558"/>
                </a:cubicBezTo>
                <a:cubicBezTo>
                  <a:pt x="32023" y="14092"/>
                  <a:pt x="32257" y="14625"/>
                  <a:pt x="32557" y="15092"/>
                </a:cubicBezTo>
                <a:cubicBezTo>
                  <a:pt x="31723" y="14692"/>
                  <a:pt x="30889" y="14325"/>
                  <a:pt x="30022" y="13991"/>
                </a:cubicBezTo>
                <a:cubicBezTo>
                  <a:pt x="29922" y="13691"/>
                  <a:pt x="29822" y="13358"/>
                  <a:pt x="29688" y="13057"/>
                </a:cubicBezTo>
                <a:cubicBezTo>
                  <a:pt x="29688" y="12924"/>
                  <a:pt x="29688" y="12791"/>
                  <a:pt x="29755" y="12657"/>
                </a:cubicBezTo>
                <a:cubicBezTo>
                  <a:pt x="29822" y="12424"/>
                  <a:pt x="29955" y="12157"/>
                  <a:pt x="30088" y="11923"/>
                </a:cubicBezTo>
                <a:cubicBezTo>
                  <a:pt x="30289" y="11656"/>
                  <a:pt x="30489" y="11456"/>
                  <a:pt x="30689" y="11256"/>
                </a:cubicBezTo>
                <a:cubicBezTo>
                  <a:pt x="30825" y="11431"/>
                  <a:pt x="31052" y="11516"/>
                  <a:pt x="31271" y="11516"/>
                </a:cubicBezTo>
                <a:cubicBezTo>
                  <a:pt x="31427" y="11516"/>
                  <a:pt x="31579" y="11473"/>
                  <a:pt x="31690" y="11390"/>
                </a:cubicBezTo>
                <a:cubicBezTo>
                  <a:pt x="31890" y="11256"/>
                  <a:pt x="31990" y="11023"/>
                  <a:pt x="31956" y="10823"/>
                </a:cubicBezTo>
                <a:cubicBezTo>
                  <a:pt x="31923" y="10622"/>
                  <a:pt x="31790" y="10489"/>
                  <a:pt x="31623" y="10422"/>
                </a:cubicBezTo>
                <a:cubicBezTo>
                  <a:pt x="31590" y="10389"/>
                  <a:pt x="31556" y="10356"/>
                  <a:pt x="31523" y="10322"/>
                </a:cubicBezTo>
                <a:cubicBezTo>
                  <a:pt x="31420" y="10281"/>
                  <a:pt x="31317" y="10252"/>
                  <a:pt x="31214" y="10252"/>
                </a:cubicBezTo>
                <a:cubicBezTo>
                  <a:pt x="31150" y="10252"/>
                  <a:pt x="31086" y="10263"/>
                  <a:pt x="31022" y="10289"/>
                </a:cubicBezTo>
                <a:cubicBezTo>
                  <a:pt x="30722" y="10422"/>
                  <a:pt x="30489" y="10756"/>
                  <a:pt x="30589" y="11089"/>
                </a:cubicBezTo>
                <a:cubicBezTo>
                  <a:pt x="30289" y="11323"/>
                  <a:pt x="30022" y="11623"/>
                  <a:pt x="29822" y="11923"/>
                </a:cubicBezTo>
                <a:cubicBezTo>
                  <a:pt x="29722" y="12123"/>
                  <a:pt x="29588" y="12357"/>
                  <a:pt x="29488" y="12624"/>
                </a:cubicBezTo>
                <a:cubicBezTo>
                  <a:pt x="29488" y="12624"/>
                  <a:pt x="29488" y="12624"/>
                  <a:pt x="29488" y="12590"/>
                </a:cubicBezTo>
                <a:cubicBezTo>
                  <a:pt x="29388" y="11990"/>
                  <a:pt x="29355" y="11390"/>
                  <a:pt x="29388" y="10789"/>
                </a:cubicBezTo>
                <a:cubicBezTo>
                  <a:pt x="30255" y="9221"/>
                  <a:pt x="31256" y="7954"/>
                  <a:pt x="31323" y="6086"/>
                </a:cubicBezTo>
                <a:cubicBezTo>
                  <a:pt x="31356" y="6086"/>
                  <a:pt x="31356" y="6052"/>
                  <a:pt x="31356" y="6052"/>
                </a:cubicBezTo>
                <a:cubicBezTo>
                  <a:pt x="31440" y="5968"/>
                  <a:pt x="31383" y="5837"/>
                  <a:pt x="31283" y="5837"/>
                </a:cubicBezTo>
                <a:cubicBezTo>
                  <a:pt x="31264" y="5837"/>
                  <a:pt x="31244" y="5842"/>
                  <a:pt x="31223" y="5852"/>
                </a:cubicBezTo>
                <a:cubicBezTo>
                  <a:pt x="30455" y="6253"/>
                  <a:pt x="29521" y="6620"/>
                  <a:pt x="29255" y="7554"/>
                </a:cubicBezTo>
                <a:cubicBezTo>
                  <a:pt x="29021" y="8387"/>
                  <a:pt x="28921" y="9288"/>
                  <a:pt x="29188" y="10155"/>
                </a:cubicBezTo>
                <a:cubicBezTo>
                  <a:pt x="29121" y="10789"/>
                  <a:pt x="29121" y="11456"/>
                  <a:pt x="29221" y="12090"/>
                </a:cubicBezTo>
                <a:cubicBezTo>
                  <a:pt x="28854" y="11323"/>
                  <a:pt x="28421" y="10622"/>
                  <a:pt x="27987" y="9889"/>
                </a:cubicBezTo>
                <a:cubicBezTo>
                  <a:pt x="27787" y="8988"/>
                  <a:pt x="28054" y="8021"/>
                  <a:pt x="27587" y="7187"/>
                </a:cubicBezTo>
                <a:cubicBezTo>
                  <a:pt x="27086" y="6286"/>
                  <a:pt x="26352" y="5619"/>
                  <a:pt x="25685" y="4885"/>
                </a:cubicBezTo>
                <a:cubicBezTo>
                  <a:pt x="25669" y="4868"/>
                  <a:pt x="25652" y="4860"/>
                  <a:pt x="25631" y="4860"/>
                </a:cubicBezTo>
                <a:cubicBezTo>
                  <a:pt x="25610" y="4860"/>
                  <a:pt x="25585" y="4868"/>
                  <a:pt x="25552" y="4885"/>
                </a:cubicBezTo>
                <a:cubicBezTo>
                  <a:pt x="25539" y="4859"/>
                  <a:pt x="25522" y="4849"/>
                  <a:pt x="25505" y="4849"/>
                </a:cubicBezTo>
                <a:cubicBezTo>
                  <a:pt x="25477" y="4849"/>
                  <a:pt x="25452" y="4877"/>
                  <a:pt x="25452" y="4918"/>
                </a:cubicBezTo>
                <a:cubicBezTo>
                  <a:pt x="25418" y="5886"/>
                  <a:pt x="25285" y="7153"/>
                  <a:pt x="25819" y="8021"/>
                </a:cubicBezTo>
                <a:cubicBezTo>
                  <a:pt x="26386" y="8921"/>
                  <a:pt x="27253" y="9722"/>
                  <a:pt x="28020" y="10456"/>
                </a:cubicBezTo>
                <a:cubicBezTo>
                  <a:pt x="28621" y="11590"/>
                  <a:pt x="29188" y="12724"/>
                  <a:pt x="29722" y="13858"/>
                </a:cubicBezTo>
                <a:cubicBezTo>
                  <a:pt x="29421" y="13758"/>
                  <a:pt x="29088" y="13658"/>
                  <a:pt x="28788" y="13524"/>
                </a:cubicBezTo>
                <a:cubicBezTo>
                  <a:pt x="28387" y="13258"/>
                  <a:pt x="28020" y="12957"/>
                  <a:pt x="27653" y="12624"/>
                </a:cubicBezTo>
                <a:cubicBezTo>
                  <a:pt x="27687" y="12624"/>
                  <a:pt x="27687" y="12590"/>
                  <a:pt x="27687" y="12590"/>
                </a:cubicBezTo>
                <a:cubicBezTo>
                  <a:pt x="27320" y="11056"/>
                  <a:pt x="26252" y="10089"/>
                  <a:pt x="25052" y="9188"/>
                </a:cubicBezTo>
                <a:cubicBezTo>
                  <a:pt x="25052" y="9121"/>
                  <a:pt x="25001" y="9088"/>
                  <a:pt x="24947" y="9088"/>
                </a:cubicBezTo>
                <a:cubicBezTo>
                  <a:pt x="24893" y="9088"/>
                  <a:pt x="24835" y="9121"/>
                  <a:pt x="24818" y="9188"/>
                </a:cubicBezTo>
                <a:cubicBezTo>
                  <a:pt x="24585" y="10756"/>
                  <a:pt x="25986" y="11923"/>
                  <a:pt x="27286" y="12590"/>
                </a:cubicBezTo>
                <a:cubicBezTo>
                  <a:pt x="27553" y="12824"/>
                  <a:pt x="27820" y="13091"/>
                  <a:pt x="28087" y="13291"/>
                </a:cubicBezTo>
                <a:cubicBezTo>
                  <a:pt x="26753" y="12891"/>
                  <a:pt x="25352" y="12557"/>
                  <a:pt x="23951" y="12357"/>
                </a:cubicBezTo>
                <a:cubicBezTo>
                  <a:pt x="23083" y="11823"/>
                  <a:pt x="22516" y="11156"/>
                  <a:pt x="22149" y="10422"/>
                </a:cubicBezTo>
                <a:cubicBezTo>
                  <a:pt x="22116" y="10089"/>
                  <a:pt x="22083" y="9788"/>
                  <a:pt x="22183" y="9455"/>
                </a:cubicBezTo>
                <a:cubicBezTo>
                  <a:pt x="22316" y="9021"/>
                  <a:pt x="22550" y="8721"/>
                  <a:pt x="22883" y="8521"/>
                </a:cubicBezTo>
                <a:cubicBezTo>
                  <a:pt x="22961" y="8676"/>
                  <a:pt x="23129" y="8764"/>
                  <a:pt x="23295" y="8764"/>
                </a:cubicBezTo>
                <a:cubicBezTo>
                  <a:pt x="23415" y="8764"/>
                  <a:pt x="23534" y="8719"/>
                  <a:pt x="23617" y="8621"/>
                </a:cubicBezTo>
                <a:cubicBezTo>
                  <a:pt x="23717" y="8521"/>
                  <a:pt x="23751" y="8354"/>
                  <a:pt x="23717" y="8221"/>
                </a:cubicBezTo>
                <a:cubicBezTo>
                  <a:pt x="23784" y="8221"/>
                  <a:pt x="23817" y="8154"/>
                  <a:pt x="23817" y="8121"/>
                </a:cubicBezTo>
                <a:cubicBezTo>
                  <a:pt x="23772" y="7918"/>
                  <a:pt x="23561" y="7807"/>
                  <a:pt x="23356" y="7807"/>
                </a:cubicBezTo>
                <a:cubicBezTo>
                  <a:pt x="23257" y="7807"/>
                  <a:pt x="23160" y="7833"/>
                  <a:pt x="23083" y="7887"/>
                </a:cubicBezTo>
                <a:cubicBezTo>
                  <a:pt x="22917" y="7987"/>
                  <a:pt x="22850" y="8187"/>
                  <a:pt x="22883" y="8387"/>
                </a:cubicBezTo>
                <a:cubicBezTo>
                  <a:pt x="22350" y="8654"/>
                  <a:pt x="21983" y="9188"/>
                  <a:pt x="21883" y="9755"/>
                </a:cubicBezTo>
                <a:cubicBezTo>
                  <a:pt x="21883" y="9722"/>
                  <a:pt x="21849" y="9722"/>
                  <a:pt x="21849" y="9688"/>
                </a:cubicBezTo>
                <a:cubicBezTo>
                  <a:pt x="21816" y="8221"/>
                  <a:pt x="22283" y="6720"/>
                  <a:pt x="22917" y="5385"/>
                </a:cubicBezTo>
                <a:cubicBezTo>
                  <a:pt x="23717" y="4651"/>
                  <a:pt x="25052" y="4151"/>
                  <a:pt x="25285" y="3117"/>
                </a:cubicBezTo>
                <a:cubicBezTo>
                  <a:pt x="25452" y="2250"/>
                  <a:pt x="25385" y="1249"/>
                  <a:pt x="24751" y="582"/>
                </a:cubicBezTo>
                <a:cubicBezTo>
                  <a:pt x="24751" y="549"/>
                  <a:pt x="24785" y="515"/>
                  <a:pt x="24785" y="482"/>
                </a:cubicBezTo>
                <a:cubicBezTo>
                  <a:pt x="24829" y="393"/>
                  <a:pt x="24740" y="334"/>
                  <a:pt x="24656" y="334"/>
                </a:cubicBezTo>
                <a:cubicBezTo>
                  <a:pt x="24614" y="334"/>
                  <a:pt x="24573" y="348"/>
                  <a:pt x="24551" y="382"/>
                </a:cubicBezTo>
                <a:cubicBezTo>
                  <a:pt x="24484" y="382"/>
                  <a:pt x="24451" y="448"/>
                  <a:pt x="24484" y="515"/>
                </a:cubicBezTo>
                <a:cubicBezTo>
                  <a:pt x="24051" y="1549"/>
                  <a:pt x="23250" y="2350"/>
                  <a:pt x="22783" y="3384"/>
                </a:cubicBezTo>
                <a:cubicBezTo>
                  <a:pt x="22416" y="4218"/>
                  <a:pt x="22416" y="5118"/>
                  <a:pt x="22350" y="6019"/>
                </a:cubicBezTo>
                <a:cubicBezTo>
                  <a:pt x="22316" y="6086"/>
                  <a:pt x="22283" y="6153"/>
                  <a:pt x="22283" y="6219"/>
                </a:cubicBezTo>
                <a:cubicBezTo>
                  <a:pt x="22016" y="6920"/>
                  <a:pt x="21682" y="7787"/>
                  <a:pt x="21582" y="8621"/>
                </a:cubicBezTo>
                <a:cubicBezTo>
                  <a:pt x="21482" y="8187"/>
                  <a:pt x="21416" y="7787"/>
                  <a:pt x="21349" y="7353"/>
                </a:cubicBezTo>
                <a:cubicBezTo>
                  <a:pt x="21482" y="6386"/>
                  <a:pt x="21783" y="5452"/>
                  <a:pt x="21783" y="4451"/>
                </a:cubicBezTo>
                <a:cubicBezTo>
                  <a:pt x="21749" y="3851"/>
                  <a:pt x="21449" y="3150"/>
                  <a:pt x="21215" y="2617"/>
                </a:cubicBezTo>
                <a:cubicBezTo>
                  <a:pt x="20715" y="1583"/>
                  <a:pt x="19915" y="82"/>
                  <a:pt x="18614" y="15"/>
                </a:cubicBezTo>
                <a:cubicBezTo>
                  <a:pt x="18594" y="5"/>
                  <a:pt x="18580" y="1"/>
                  <a:pt x="18570" y="1"/>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720000" y="1553600"/>
            <a:ext cx="7704000" cy="4622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Anaheim"/>
              <a:buAutoNum type="arabicPeriod"/>
              <a:defRPr sz="1250"/>
            </a:lvl1pPr>
            <a:lvl2pPr marL="914400" lvl="1" indent="-304800" rtl="0">
              <a:lnSpc>
                <a:spcPct val="100000"/>
              </a:lnSpc>
              <a:spcBef>
                <a:spcPts val="1600"/>
              </a:spcBef>
              <a:spcAft>
                <a:spcPts val="0"/>
              </a:spcAft>
              <a:buSzPts val="1200"/>
              <a:buFont typeface="Roboto Condensed Light"/>
              <a:buAutoNum type="alphaLcPeriod"/>
              <a:defRPr/>
            </a:lvl2pPr>
            <a:lvl3pPr marL="1371600" lvl="2" indent="-304800" rtl="0">
              <a:lnSpc>
                <a:spcPct val="100000"/>
              </a:lnSpc>
              <a:spcBef>
                <a:spcPts val="1600"/>
              </a:spcBef>
              <a:spcAft>
                <a:spcPts val="0"/>
              </a:spcAft>
              <a:buSzPts val="1200"/>
              <a:buFont typeface="Roboto Condensed Light"/>
              <a:buAutoNum type="romanLcPeriod"/>
              <a:defRPr/>
            </a:lvl3pPr>
            <a:lvl4pPr marL="1828800" lvl="3" indent="-304800" rtl="0">
              <a:lnSpc>
                <a:spcPct val="100000"/>
              </a:lnSpc>
              <a:spcBef>
                <a:spcPts val="1600"/>
              </a:spcBef>
              <a:spcAft>
                <a:spcPts val="0"/>
              </a:spcAft>
              <a:buSzPts val="1200"/>
              <a:buFont typeface="Roboto Condensed Light"/>
              <a:buAutoNum type="arabicPeriod"/>
              <a:defRPr/>
            </a:lvl4pPr>
            <a:lvl5pPr marL="2286000" lvl="4" indent="-304800" rtl="0">
              <a:lnSpc>
                <a:spcPct val="100000"/>
              </a:lnSpc>
              <a:spcBef>
                <a:spcPts val="1600"/>
              </a:spcBef>
              <a:spcAft>
                <a:spcPts val="0"/>
              </a:spcAft>
              <a:buSzPts val="1200"/>
              <a:buFont typeface="Roboto Condensed Light"/>
              <a:buAutoNum type="alphaLcPeriod"/>
              <a:defRPr/>
            </a:lvl5pPr>
            <a:lvl6pPr marL="2743200" lvl="5" indent="-304800" rtl="0">
              <a:lnSpc>
                <a:spcPct val="100000"/>
              </a:lnSpc>
              <a:spcBef>
                <a:spcPts val="1600"/>
              </a:spcBef>
              <a:spcAft>
                <a:spcPts val="0"/>
              </a:spcAft>
              <a:buSzPts val="1200"/>
              <a:buFont typeface="Roboto Condensed Light"/>
              <a:buAutoNum type="romanLcPeriod"/>
              <a:defRPr/>
            </a:lvl6pPr>
            <a:lvl7pPr marL="3200400" lvl="6" indent="-304800" rtl="0">
              <a:lnSpc>
                <a:spcPct val="100000"/>
              </a:lnSpc>
              <a:spcBef>
                <a:spcPts val="1600"/>
              </a:spcBef>
              <a:spcAft>
                <a:spcPts val="0"/>
              </a:spcAft>
              <a:buSzPts val="1200"/>
              <a:buFont typeface="Roboto Condensed Light"/>
              <a:buAutoNum type="arabicPeriod"/>
              <a:defRPr/>
            </a:lvl7pPr>
            <a:lvl8pPr marL="3657600" lvl="7" indent="-304800" rtl="0">
              <a:lnSpc>
                <a:spcPct val="100000"/>
              </a:lnSpc>
              <a:spcBef>
                <a:spcPts val="1600"/>
              </a:spcBef>
              <a:spcAft>
                <a:spcPts val="0"/>
              </a:spcAft>
              <a:buSzPts val="1200"/>
              <a:buFont typeface="Roboto Condensed Light"/>
              <a:buAutoNum type="alphaLcPeriod"/>
              <a:defRPr/>
            </a:lvl8pPr>
            <a:lvl9pPr marL="4114800" lvl="8" indent="-304800" rtl="0">
              <a:lnSpc>
                <a:spcPct val="100000"/>
              </a:lnSpc>
              <a:spcBef>
                <a:spcPts val="1600"/>
              </a:spcBef>
              <a:spcAft>
                <a:spcPts val="1600"/>
              </a:spcAft>
              <a:buSzPts val="1200"/>
              <a:buFont typeface="Roboto Condensed Light"/>
              <a:buAutoNum type="romanLcPeriod"/>
              <a:defRPr/>
            </a:lvl9pPr>
          </a:lstStyle>
          <a:p>
            <a:pPr lvl="0"/>
            <a:r>
              <a:rPr lang="ru-RU" smtClean="0"/>
              <a:t>Образец текста</a:t>
            </a:r>
          </a:p>
        </p:txBody>
      </p:sp>
      <p:sp>
        <p:nvSpPr>
          <p:cNvPr id="24" name="Google Shape;24;p4"/>
          <p:cNvSpPr txBox="1">
            <a:spLocks noGrp="1"/>
          </p:cNvSpPr>
          <p:nvPr>
            <p:ph type="title"/>
          </p:nvPr>
        </p:nvSpPr>
        <p:spPr>
          <a:xfrm>
            <a:off x="720000" y="593367"/>
            <a:ext cx="6764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5"/>
        <p:cNvGrpSpPr/>
        <p:nvPr/>
      </p:nvGrpSpPr>
      <p:grpSpPr>
        <a:xfrm>
          <a:off x="0" y="0"/>
          <a:ext cx="0" cy="0"/>
          <a:chOff x="0" y="0"/>
          <a:chExt cx="0" cy="0"/>
        </a:xfrm>
      </p:grpSpPr>
      <p:sp>
        <p:nvSpPr>
          <p:cNvPr id="26" name="Google Shape;26;p5"/>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rot="-3600164">
            <a:off x="6677013" y="4027336"/>
            <a:ext cx="2111216" cy="3756488"/>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320552" y="5965599"/>
            <a:ext cx="602427" cy="689216"/>
          </a:xfrm>
          <a:custGeom>
            <a:avLst/>
            <a:gdLst/>
            <a:ahLst/>
            <a:cxnLst/>
            <a:rect l="l" t="t" r="r" b="b"/>
            <a:pathLst>
              <a:path w="18181" h="15599" extrusionOk="0">
                <a:moveTo>
                  <a:pt x="2690" y="315"/>
                </a:moveTo>
                <a:cubicBezTo>
                  <a:pt x="4249" y="315"/>
                  <a:pt x="5764" y="799"/>
                  <a:pt x="6705" y="2185"/>
                </a:cubicBezTo>
                <a:cubicBezTo>
                  <a:pt x="7606" y="3519"/>
                  <a:pt x="7406" y="5387"/>
                  <a:pt x="7406" y="7022"/>
                </a:cubicBezTo>
                <a:cubicBezTo>
                  <a:pt x="7372" y="6921"/>
                  <a:pt x="7306" y="6821"/>
                  <a:pt x="7239" y="6721"/>
                </a:cubicBezTo>
                <a:cubicBezTo>
                  <a:pt x="7272" y="6655"/>
                  <a:pt x="7239" y="6588"/>
                  <a:pt x="7206" y="6555"/>
                </a:cubicBezTo>
                <a:cubicBezTo>
                  <a:pt x="7172" y="6555"/>
                  <a:pt x="7172" y="6521"/>
                  <a:pt x="7139" y="6521"/>
                </a:cubicBezTo>
                <a:cubicBezTo>
                  <a:pt x="6972" y="6221"/>
                  <a:pt x="6805" y="5921"/>
                  <a:pt x="6639" y="5621"/>
                </a:cubicBezTo>
                <a:cubicBezTo>
                  <a:pt x="6705" y="5587"/>
                  <a:pt x="6772" y="5554"/>
                  <a:pt x="6772" y="5454"/>
                </a:cubicBezTo>
                <a:cubicBezTo>
                  <a:pt x="6605" y="4653"/>
                  <a:pt x="6472" y="3853"/>
                  <a:pt x="6472" y="3052"/>
                </a:cubicBezTo>
                <a:cubicBezTo>
                  <a:pt x="6472" y="2994"/>
                  <a:pt x="6433" y="2967"/>
                  <a:pt x="6390" y="2967"/>
                </a:cubicBezTo>
                <a:cubicBezTo>
                  <a:pt x="6335" y="2967"/>
                  <a:pt x="6272" y="3010"/>
                  <a:pt x="6272" y="3085"/>
                </a:cubicBezTo>
                <a:cubicBezTo>
                  <a:pt x="6238" y="3786"/>
                  <a:pt x="6305" y="4520"/>
                  <a:pt x="6405" y="5220"/>
                </a:cubicBezTo>
                <a:cubicBezTo>
                  <a:pt x="6138" y="4753"/>
                  <a:pt x="5838" y="4286"/>
                  <a:pt x="5504" y="3853"/>
                </a:cubicBezTo>
                <a:cubicBezTo>
                  <a:pt x="5504" y="3586"/>
                  <a:pt x="5404" y="3352"/>
                  <a:pt x="5338" y="3119"/>
                </a:cubicBezTo>
                <a:cubicBezTo>
                  <a:pt x="5238" y="2618"/>
                  <a:pt x="5171" y="2118"/>
                  <a:pt x="5204" y="1651"/>
                </a:cubicBezTo>
                <a:cubicBezTo>
                  <a:pt x="5204" y="1593"/>
                  <a:pt x="5159" y="1557"/>
                  <a:pt x="5121" y="1557"/>
                </a:cubicBezTo>
                <a:cubicBezTo>
                  <a:pt x="5094" y="1557"/>
                  <a:pt x="5071" y="1576"/>
                  <a:pt x="5071" y="1618"/>
                </a:cubicBezTo>
                <a:cubicBezTo>
                  <a:pt x="5004" y="2018"/>
                  <a:pt x="5004" y="2452"/>
                  <a:pt x="5071" y="2885"/>
                </a:cubicBezTo>
                <a:cubicBezTo>
                  <a:pt x="5104" y="3019"/>
                  <a:pt x="5137" y="3219"/>
                  <a:pt x="5137" y="3386"/>
                </a:cubicBezTo>
                <a:cubicBezTo>
                  <a:pt x="5037" y="3252"/>
                  <a:pt x="4937" y="3119"/>
                  <a:pt x="4837" y="2985"/>
                </a:cubicBezTo>
                <a:cubicBezTo>
                  <a:pt x="4837" y="2952"/>
                  <a:pt x="4837" y="2919"/>
                  <a:pt x="4804" y="2885"/>
                </a:cubicBezTo>
                <a:cubicBezTo>
                  <a:pt x="4771" y="2852"/>
                  <a:pt x="4737" y="2819"/>
                  <a:pt x="4670" y="2819"/>
                </a:cubicBezTo>
                <a:cubicBezTo>
                  <a:pt x="4504" y="2618"/>
                  <a:pt x="4337" y="2418"/>
                  <a:pt x="4170" y="2251"/>
                </a:cubicBezTo>
                <a:cubicBezTo>
                  <a:pt x="4137" y="2251"/>
                  <a:pt x="4170" y="2251"/>
                  <a:pt x="4137" y="2218"/>
                </a:cubicBezTo>
                <a:cubicBezTo>
                  <a:pt x="3937" y="1751"/>
                  <a:pt x="3903" y="1251"/>
                  <a:pt x="3736" y="750"/>
                </a:cubicBezTo>
                <a:cubicBezTo>
                  <a:pt x="3720" y="717"/>
                  <a:pt x="3686" y="700"/>
                  <a:pt x="3657" y="700"/>
                </a:cubicBezTo>
                <a:cubicBezTo>
                  <a:pt x="3628" y="700"/>
                  <a:pt x="3603" y="717"/>
                  <a:pt x="3603" y="750"/>
                </a:cubicBezTo>
                <a:cubicBezTo>
                  <a:pt x="3503" y="1084"/>
                  <a:pt x="3603" y="1484"/>
                  <a:pt x="3703" y="1818"/>
                </a:cubicBezTo>
                <a:cubicBezTo>
                  <a:pt x="3036" y="1251"/>
                  <a:pt x="2269" y="750"/>
                  <a:pt x="1401" y="417"/>
                </a:cubicBezTo>
                <a:cubicBezTo>
                  <a:pt x="1827" y="352"/>
                  <a:pt x="2260" y="315"/>
                  <a:pt x="2690" y="315"/>
                </a:cubicBezTo>
                <a:close/>
                <a:moveTo>
                  <a:pt x="17780" y="584"/>
                </a:moveTo>
                <a:cubicBezTo>
                  <a:pt x="16979" y="1084"/>
                  <a:pt x="16179" y="1618"/>
                  <a:pt x="15378" y="2185"/>
                </a:cubicBezTo>
                <a:cubicBezTo>
                  <a:pt x="15545" y="1885"/>
                  <a:pt x="15712" y="1584"/>
                  <a:pt x="15878" y="1284"/>
                </a:cubicBezTo>
                <a:cubicBezTo>
                  <a:pt x="15900" y="1219"/>
                  <a:pt x="15851" y="1168"/>
                  <a:pt x="15805" y="1168"/>
                </a:cubicBezTo>
                <a:cubicBezTo>
                  <a:pt x="15780" y="1168"/>
                  <a:pt x="15757" y="1183"/>
                  <a:pt x="15745" y="1217"/>
                </a:cubicBezTo>
                <a:cubicBezTo>
                  <a:pt x="15445" y="1651"/>
                  <a:pt x="15111" y="2051"/>
                  <a:pt x="14844" y="2485"/>
                </a:cubicBezTo>
                <a:cubicBezTo>
                  <a:pt x="14811" y="2518"/>
                  <a:pt x="14811" y="2518"/>
                  <a:pt x="14811" y="2552"/>
                </a:cubicBezTo>
                <a:cubicBezTo>
                  <a:pt x="14411" y="2819"/>
                  <a:pt x="14044" y="3085"/>
                  <a:pt x="13644" y="3352"/>
                </a:cubicBezTo>
                <a:cubicBezTo>
                  <a:pt x="13710" y="3252"/>
                  <a:pt x="13744" y="3152"/>
                  <a:pt x="13777" y="3052"/>
                </a:cubicBezTo>
                <a:cubicBezTo>
                  <a:pt x="14010" y="2618"/>
                  <a:pt x="14211" y="2151"/>
                  <a:pt x="14411" y="1718"/>
                </a:cubicBezTo>
                <a:cubicBezTo>
                  <a:pt x="14433" y="1653"/>
                  <a:pt x="14398" y="1602"/>
                  <a:pt x="14352" y="1602"/>
                </a:cubicBezTo>
                <a:cubicBezTo>
                  <a:pt x="14328" y="1602"/>
                  <a:pt x="14301" y="1616"/>
                  <a:pt x="14277" y="1651"/>
                </a:cubicBezTo>
                <a:cubicBezTo>
                  <a:pt x="14044" y="2085"/>
                  <a:pt x="13777" y="2518"/>
                  <a:pt x="13510" y="2952"/>
                </a:cubicBezTo>
                <a:cubicBezTo>
                  <a:pt x="13377" y="3185"/>
                  <a:pt x="13177" y="3452"/>
                  <a:pt x="13076" y="3753"/>
                </a:cubicBezTo>
                <a:cubicBezTo>
                  <a:pt x="12576" y="4119"/>
                  <a:pt x="12076" y="4486"/>
                  <a:pt x="11575" y="4853"/>
                </a:cubicBezTo>
                <a:cubicBezTo>
                  <a:pt x="11776" y="3953"/>
                  <a:pt x="12009" y="3085"/>
                  <a:pt x="12443" y="2285"/>
                </a:cubicBezTo>
                <a:cubicBezTo>
                  <a:pt x="12466" y="2238"/>
                  <a:pt x="12423" y="2190"/>
                  <a:pt x="12384" y="2190"/>
                </a:cubicBezTo>
                <a:cubicBezTo>
                  <a:pt x="12368" y="2190"/>
                  <a:pt x="12352" y="2199"/>
                  <a:pt x="12343" y="2218"/>
                </a:cubicBezTo>
                <a:cubicBezTo>
                  <a:pt x="11609" y="2985"/>
                  <a:pt x="11409" y="4186"/>
                  <a:pt x="11142" y="5154"/>
                </a:cubicBezTo>
                <a:cubicBezTo>
                  <a:pt x="10708" y="5487"/>
                  <a:pt x="10308" y="5787"/>
                  <a:pt x="9874" y="6121"/>
                </a:cubicBezTo>
                <a:cubicBezTo>
                  <a:pt x="9974" y="5320"/>
                  <a:pt x="10308" y="4520"/>
                  <a:pt x="10541" y="3753"/>
                </a:cubicBezTo>
                <a:cubicBezTo>
                  <a:pt x="10563" y="3687"/>
                  <a:pt x="10500" y="3636"/>
                  <a:pt x="10444" y="3636"/>
                </a:cubicBezTo>
                <a:cubicBezTo>
                  <a:pt x="10414" y="3636"/>
                  <a:pt x="10386" y="3651"/>
                  <a:pt x="10375" y="3686"/>
                </a:cubicBezTo>
                <a:cubicBezTo>
                  <a:pt x="10041" y="4553"/>
                  <a:pt x="9641" y="5420"/>
                  <a:pt x="9574" y="6354"/>
                </a:cubicBezTo>
                <a:cubicBezTo>
                  <a:pt x="9107" y="6755"/>
                  <a:pt x="8607" y="7155"/>
                  <a:pt x="8140" y="7555"/>
                </a:cubicBezTo>
                <a:cubicBezTo>
                  <a:pt x="8473" y="5287"/>
                  <a:pt x="8773" y="2819"/>
                  <a:pt x="10842" y="1451"/>
                </a:cubicBezTo>
                <a:cubicBezTo>
                  <a:pt x="11877" y="772"/>
                  <a:pt x="13077" y="654"/>
                  <a:pt x="14300" y="654"/>
                </a:cubicBezTo>
                <a:cubicBezTo>
                  <a:pt x="14947" y="654"/>
                  <a:pt x="15601" y="687"/>
                  <a:pt x="16241" y="687"/>
                </a:cubicBezTo>
                <a:cubicBezTo>
                  <a:pt x="16767" y="687"/>
                  <a:pt x="17284" y="665"/>
                  <a:pt x="17780" y="584"/>
                </a:cubicBezTo>
                <a:close/>
                <a:moveTo>
                  <a:pt x="834" y="550"/>
                </a:moveTo>
                <a:cubicBezTo>
                  <a:pt x="2102" y="984"/>
                  <a:pt x="3103" y="1718"/>
                  <a:pt x="3937" y="2585"/>
                </a:cubicBezTo>
                <a:cubicBezTo>
                  <a:pt x="3670" y="2485"/>
                  <a:pt x="3436" y="2385"/>
                  <a:pt x="3203" y="2318"/>
                </a:cubicBezTo>
                <a:cubicBezTo>
                  <a:pt x="2819" y="2165"/>
                  <a:pt x="2416" y="2051"/>
                  <a:pt x="2009" y="2051"/>
                </a:cubicBezTo>
                <a:cubicBezTo>
                  <a:pt x="1885" y="2051"/>
                  <a:pt x="1760" y="2061"/>
                  <a:pt x="1635" y="2085"/>
                </a:cubicBezTo>
                <a:cubicBezTo>
                  <a:pt x="1602" y="2085"/>
                  <a:pt x="1568" y="2185"/>
                  <a:pt x="1635" y="2185"/>
                </a:cubicBezTo>
                <a:cubicBezTo>
                  <a:pt x="2235" y="2251"/>
                  <a:pt x="2802" y="2385"/>
                  <a:pt x="3370" y="2618"/>
                </a:cubicBezTo>
                <a:cubicBezTo>
                  <a:pt x="3636" y="2718"/>
                  <a:pt x="4003" y="2919"/>
                  <a:pt x="4337" y="3019"/>
                </a:cubicBezTo>
                <a:cubicBezTo>
                  <a:pt x="4737" y="3486"/>
                  <a:pt x="5071" y="3986"/>
                  <a:pt x="5438" y="4486"/>
                </a:cubicBezTo>
                <a:cubicBezTo>
                  <a:pt x="4570" y="4286"/>
                  <a:pt x="3603" y="4320"/>
                  <a:pt x="2769" y="4119"/>
                </a:cubicBezTo>
                <a:cubicBezTo>
                  <a:pt x="2669" y="4119"/>
                  <a:pt x="2636" y="4253"/>
                  <a:pt x="2736" y="4286"/>
                </a:cubicBezTo>
                <a:cubicBezTo>
                  <a:pt x="3736" y="4553"/>
                  <a:pt x="4771" y="4620"/>
                  <a:pt x="5738" y="4953"/>
                </a:cubicBezTo>
                <a:cubicBezTo>
                  <a:pt x="6038" y="5420"/>
                  <a:pt x="6305" y="5887"/>
                  <a:pt x="6572" y="6354"/>
                </a:cubicBezTo>
                <a:cubicBezTo>
                  <a:pt x="6372" y="6321"/>
                  <a:pt x="6172" y="6321"/>
                  <a:pt x="5971" y="6321"/>
                </a:cubicBezTo>
                <a:cubicBezTo>
                  <a:pt x="5404" y="6288"/>
                  <a:pt x="4837" y="6321"/>
                  <a:pt x="4270" y="6221"/>
                </a:cubicBezTo>
                <a:cubicBezTo>
                  <a:pt x="4262" y="6218"/>
                  <a:pt x="4255" y="6217"/>
                  <a:pt x="4248" y="6217"/>
                </a:cubicBezTo>
                <a:cubicBezTo>
                  <a:pt x="4166" y="6217"/>
                  <a:pt x="4144" y="6388"/>
                  <a:pt x="4237" y="6388"/>
                </a:cubicBezTo>
                <a:cubicBezTo>
                  <a:pt x="4670" y="6488"/>
                  <a:pt x="5137" y="6521"/>
                  <a:pt x="5604" y="6555"/>
                </a:cubicBezTo>
                <a:cubicBezTo>
                  <a:pt x="5905" y="6555"/>
                  <a:pt x="6205" y="6588"/>
                  <a:pt x="6472" y="6655"/>
                </a:cubicBezTo>
                <a:cubicBezTo>
                  <a:pt x="6605" y="6655"/>
                  <a:pt x="6705" y="6688"/>
                  <a:pt x="6805" y="6721"/>
                </a:cubicBezTo>
                <a:cubicBezTo>
                  <a:pt x="7039" y="7088"/>
                  <a:pt x="7239" y="7422"/>
                  <a:pt x="7439" y="7755"/>
                </a:cubicBezTo>
                <a:cubicBezTo>
                  <a:pt x="7439" y="7755"/>
                  <a:pt x="7439" y="7789"/>
                  <a:pt x="7439" y="7789"/>
                </a:cubicBezTo>
                <a:cubicBezTo>
                  <a:pt x="7118" y="7850"/>
                  <a:pt x="6803" y="7880"/>
                  <a:pt x="6496" y="7880"/>
                </a:cubicBezTo>
                <a:cubicBezTo>
                  <a:pt x="2972" y="7880"/>
                  <a:pt x="436" y="4017"/>
                  <a:pt x="834" y="550"/>
                </a:cubicBezTo>
                <a:close/>
                <a:moveTo>
                  <a:pt x="17780" y="784"/>
                </a:moveTo>
                <a:lnTo>
                  <a:pt x="17780" y="784"/>
                </a:lnTo>
                <a:cubicBezTo>
                  <a:pt x="16946" y="3119"/>
                  <a:pt x="16112" y="5621"/>
                  <a:pt x="14177" y="7288"/>
                </a:cubicBezTo>
                <a:cubicBezTo>
                  <a:pt x="13427" y="7947"/>
                  <a:pt x="12497" y="8114"/>
                  <a:pt x="11512" y="8114"/>
                </a:cubicBezTo>
                <a:cubicBezTo>
                  <a:pt x="10701" y="8114"/>
                  <a:pt x="9854" y="8001"/>
                  <a:pt x="9040" y="7956"/>
                </a:cubicBezTo>
                <a:cubicBezTo>
                  <a:pt x="8873" y="7889"/>
                  <a:pt x="8707" y="7855"/>
                  <a:pt x="8540" y="7789"/>
                </a:cubicBezTo>
                <a:cubicBezTo>
                  <a:pt x="8940" y="7455"/>
                  <a:pt x="9340" y="7122"/>
                  <a:pt x="9741" y="6821"/>
                </a:cubicBezTo>
                <a:cubicBezTo>
                  <a:pt x="10341" y="6721"/>
                  <a:pt x="10908" y="6588"/>
                  <a:pt x="11509" y="6555"/>
                </a:cubicBezTo>
                <a:cubicBezTo>
                  <a:pt x="12243" y="6521"/>
                  <a:pt x="13010" y="6521"/>
                  <a:pt x="13744" y="6454"/>
                </a:cubicBezTo>
                <a:cubicBezTo>
                  <a:pt x="13877" y="6421"/>
                  <a:pt x="13844" y="6254"/>
                  <a:pt x="13744" y="6254"/>
                </a:cubicBezTo>
                <a:cubicBezTo>
                  <a:pt x="13586" y="6265"/>
                  <a:pt x="13423" y="6268"/>
                  <a:pt x="13257" y="6268"/>
                </a:cubicBezTo>
                <a:cubicBezTo>
                  <a:pt x="12674" y="6268"/>
                  <a:pt x="12049" y="6219"/>
                  <a:pt x="11440" y="6219"/>
                </a:cubicBezTo>
                <a:cubicBezTo>
                  <a:pt x="11087" y="6219"/>
                  <a:pt x="10739" y="6236"/>
                  <a:pt x="10408" y="6288"/>
                </a:cubicBezTo>
                <a:cubicBezTo>
                  <a:pt x="10875" y="5921"/>
                  <a:pt x="11342" y="5587"/>
                  <a:pt x="11809" y="5220"/>
                </a:cubicBezTo>
                <a:cubicBezTo>
                  <a:pt x="11842" y="5287"/>
                  <a:pt x="11876" y="5320"/>
                  <a:pt x="11976" y="5320"/>
                </a:cubicBezTo>
                <a:cubicBezTo>
                  <a:pt x="12476" y="5287"/>
                  <a:pt x="12943" y="5053"/>
                  <a:pt x="13443" y="4987"/>
                </a:cubicBezTo>
                <a:cubicBezTo>
                  <a:pt x="14010" y="4920"/>
                  <a:pt x="14578" y="4887"/>
                  <a:pt x="15145" y="4853"/>
                </a:cubicBezTo>
                <a:cubicBezTo>
                  <a:pt x="15245" y="4853"/>
                  <a:pt x="15245" y="4687"/>
                  <a:pt x="15145" y="4687"/>
                </a:cubicBezTo>
                <a:cubicBezTo>
                  <a:pt x="14578" y="4687"/>
                  <a:pt x="14010" y="4687"/>
                  <a:pt x="13443" y="4753"/>
                </a:cubicBezTo>
                <a:cubicBezTo>
                  <a:pt x="13076" y="4753"/>
                  <a:pt x="12643" y="4787"/>
                  <a:pt x="12276" y="4887"/>
                </a:cubicBezTo>
                <a:cubicBezTo>
                  <a:pt x="12976" y="4353"/>
                  <a:pt x="13677" y="3853"/>
                  <a:pt x="14377" y="3319"/>
                </a:cubicBezTo>
                <a:cubicBezTo>
                  <a:pt x="15145" y="3185"/>
                  <a:pt x="15979" y="3085"/>
                  <a:pt x="16679" y="2685"/>
                </a:cubicBezTo>
                <a:cubicBezTo>
                  <a:pt x="16770" y="2655"/>
                  <a:pt x="16695" y="2514"/>
                  <a:pt x="16606" y="2514"/>
                </a:cubicBezTo>
                <a:cubicBezTo>
                  <a:pt x="16597" y="2514"/>
                  <a:pt x="16588" y="2515"/>
                  <a:pt x="16579" y="2518"/>
                </a:cubicBezTo>
                <a:cubicBezTo>
                  <a:pt x="16012" y="2685"/>
                  <a:pt x="15478" y="2819"/>
                  <a:pt x="14911" y="2952"/>
                </a:cubicBezTo>
                <a:cubicBezTo>
                  <a:pt x="15878" y="2218"/>
                  <a:pt x="16812" y="1518"/>
                  <a:pt x="17780" y="784"/>
                </a:cubicBezTo>
                <a:close/>
                <a:moveTo>
                  <a:pt x="8507" y="8189"/>
                </a:moveTo>
                <a:cubicBezTo>
                  <a:pt x="9908" y="8823"/>
                  <a:pt x="11342" y="9223"/>
                  <a:pt x="12576" y="10291"/>
                </a:cubicBezTo>
                <a:cubicBezTo>
                  <a:pt x="13910" y="11458"/>
                  <a:pt x="14744" y="13293"/>
                  <a:pt x="14477" y="15061"/>
                </a:cubicBezTo>
                <a:cubicBezTo>
                  <a:pt x="14211" y="14694"/>
                  <a:pt x="13944" y="14327"/>
                  <a:pt x="13644" y="13993"/>
                </a:cubicBezTo>
                <a:lnTo>
                  <a:pt x="14044" y="13993"/>
                </a:lnTo>
                <a:cubicBezTo>
                  <a:pt x="14177" y="13993"/>
                  <a:pt x="14177" y="13793"/>
                  <a:pt x="14044" y="13793"/>
                </a:cubicBezTo>
                <a:cubicBezTo>
                  <a:pt x="13877" y="13760"/>
                  <a:pt x="13677" y="13726"/>
                  <a:pt x="13477" y="13660"/>
                </a:cubicBezTo>
                <a:cubicBezTo>
                  <a:pt x="13443" y="13660"/>
                  <a:pt x="13410" y="13626"/>
                  <a:pt x="13343" y="13626"/>
                </a:cubicBezTo>
                <a:cubicBezTo>
                  <a:pt x="12943" y="13126"/>
                  <a:pt x="12509" y="12659"/>
                  <a:pt x="12076" y="12192"/>
                </a:cubicBezTo>
                <a:lnTo>
                  <a:pt x="12076" y="12192"/>
                </a:lnTo>
                <a:cubicBezTo>
                  <a:pt x="12576" y="12359"/>
                  <a:pt x="13110" y="12459"/>
                  <a:pt x="13610" y="12659"/>
                </a:cubicBezTo>
                <a:cubicBezTo>
                  <a:pt x="13620" y="12664"/>
                  <a:pt x="13629" y="12666"/>
                  <a:pt x="13638" y="12666"/>
                </a:cubicBezTo>
                <a:cubicBezTo>
                  <a:pt x="13692" y="12666"/>
                  <a:pt x="13730" y="12588"/>
                  <a:pt x="13644" y="12559"/>
                </a:cubicBezTo>
                <a:cubicBezTo>
                  <a:pt x="13010" y="12192"/>
                  <a:pt x="12309" y="11992"/>
                  <a:pt x="11609" y="11692"/>
                </a:cubicBezTo>
                <a:cubicBezTo>
                  <a:pt x="11409" y="11458"/>
                  <a:pt x="11175" y="11225"/>
                  <a:pt x="10975" y="10958"/>
                </a:cubicBezTo>
                <a:cubicBezTo>
                  <a:pt x="10741" y="10724"/>
                  <a:pt x="10541" y="10457"/>
                  <a:pt x="10341" y="10224"/>
                </a:cubicBezTo>
                <a:lnTo>
                  <a:pt x="10341" y="10224"/>
                </a:lnTo>
                <a:cubicBezTo>
                  <a:pt x="10808" y="10457"/>
                  <a:pt x="11342" y="10624"/>
                  <a:pt x="11876" y="10758"/>
                </a:cubicBezTo>
                <a:cubicBezTo>
                  <a:pt x="11885" y="10761"/>
                  <a:pt x="11893" y="10762"/>
                  <a:pt x="11901" y="10762"/>
                </a:cubicBezTo>
                <a:cubicBezTo>
                  <a:pt x="11981" y="10762"/>
                  <a:pt x="12000" y="10621"/>
                  <a:pt x="11909" y="10591"/>
                </a:cubicBezTo>
                <a:cubicBezTo>
                  <a:pt x="11208" y="10391"/>
                  <a:pt x="10608" y="10090"/>
                  <a:pt x="10041" y="9690"/>
                </a:cubicBezTo>
                <a:cubicBezTo>
                  <a:pt x="10008" y="9657"/>
                  <a:pt x="9974" y="9640"/>
                  <a:pt x="9941" y="9640"/>
                </a:cubicBezTo>
                <a:cubicBezTo>
                  <a:pt x="9908" y="9640"/>
                  <a:pt x="9874" y="9657"/>
                  <a:pt x="9841" y="9690"/>
                </a:cubicBezTo>
                <a:cubicBezTo>
                  <a:pt x="9374" y="9123"/>
                  <a:pt x="8873" y="8623"/>
                  <a:pt x="8273" y="8189"/>
                </a:cubicBezTo>
                <a:close/>
                <a:moveTo>
                  <a:pt x="7939" y="8256"/>
                </a:moveTo>
                <a:cubicBezTo>
                  <a:pt x="8206" y="8489"/>
                  <a:pt x="8473" y="8723"/>
                  <a:pt x="8707" y="8956"/>
                </a:cubicBezTo>
                <a:cubicBezTo>
                  <a:pt x="8707" y="8990"/>
                  <a:pt x="8707" y="8990"/>
                  <a:pt x="8707" y="9023"/>
                </a:cubicBezTo>
                <a:cubicBezTo>
                  <a:pt x="8940" y="9723"/>
                  <a:pt x="8974" y="10391"/>
                  <a:pt x="8940" y="11124"/>
                </a:cubicBezTo>
                <a:cubicBezTo>
                  <a:pt x="8921" y="11183"/>
                  <a:pt x="8969" y="11218"/>
                  <a:pt x="9019" y="11218"/>
                </a:cubicBezTo>
                <a:cubicBezTo>
                  <a:pt x="9056" y="11218"/>
                  <a:pt x="9093" y="11200"/>
                  <a:pt x="9107" y="11158"/>
                </a:cubicBezTo>
                <a:cubicBezTo>
                  <a:pt x="9274" y="10557"/>
                  <a:pt x="9207" y="9924"/>
                  <a:pt x="9074" y="9323"/>
                </a:cubicBezTo>
                <a:lnTo>
                  <a:pt x="9074" y="9323"/>
                </a:lnTo>
                <a:cubicBezTo>
                  <a:pt x="9441" y="9690"/>
                  <a:pt x="9774" y="10057"/>
                  <a:pt x="10108" y="10457"/>
                </a:cubicBezTo>
                <a:cubicBezTo>
                  <a:pt x="10008" y="10457"/>
                  <a:pt x="9941" y="10524"/>
                  <a:pt x="9974" y="10624"/>
                </a:cubicBezTo>
                <a:cubicBezTo>
                  <a:pt x="10108" y="10958"/>
                  <a:pt x="10241" y="11225"/>
                  <a:pt x="10274" y="11558"/>
                </a:cubicBezTo>
                <a:cubicBezTo>
                  <a:pt x="10274" y="11958"/>
                  <a:pt x="10241" y="12359"/>
                  <a:pt x="10108" y="12692"/>
                </a:cubicBezTo>
                <a:cubicBezTo>
                  <a:pt x="10086" y="12757"/>
                  <a:pt x="10135" y="12809"/>
                  <a:pt x="10181" y="12809"/>
                </a:cubicBezTo>
                <a:cubicBezTo>
                  <a:pt x="10206" y="12809"/>
                  <a:pt x="10229" y="12794"/>
                  <a:pt x="10241" y="12759"/>
                </a:cubicBezTo>
                <a:cubicBezTo>
                  <a:pt x="10441" y="12425"/>
                  <a:pt x="10508" y="12059"/>
                  <a:pt x="10508" y="11658"/>
                </a:cubicBezTo>
                <a:cubicBezTo>
                  <a:pt x="10508" y="11391"/>
                  <a:pt x="10508" y="11058"/>
                  <a:pt x="10375" y="10791"/>
                </a:cubicBezTo>
                <a:lnTo>
                  <a:pt x="10375" y="10791"/>
                </a:lnTo>
                <a:cubicBezTo>
                  <a:pt x="10575" y="11024"/>
                  <a:pt x="10775" y="11258"/>
                  <a:pt x="10975" y="11491"/>
                </a:cubicBezTo>
                <a:cubicBezTo>
                  <a:pt x="11208" y="11758"/>
                  <a:pt x="11409" y="11992"/>
                  <a:pt x="11642" y="12225"/>
                </a:cubicBezTo>
                <a:cubicBezTo>
                  <a:pt x="11609" y="12259"/>
                  <a:pt x="11575" y="12325"/>
                  <a:pt x="11609" y="12392"/>
                </a:cubicBezTo>
                <a:cubicBezTo>
                  <a:pt x="11809" y="12993"/>
                  <a:pt x="12209" y="13526"/>
                  <a:pt x="12276" y="14193"/>
                </a:cubicBezTo>
                <a:cubicBezTo>
                  <a:pt x="12276" y="14243"/>
                  <a:pt x="12309" y="14268"/>
                  <a:pt x="12343" y="14268"/>
                </a:cubicBezTo>
                <a:cubicBezTo>
                  <a:pt x="12376" y="14268"/>
                  <a:pt x="12409" y="14243"/>
                  <a:pt x="12409" y="14193"/>
                </a:cubicBezTo>
                <a:cubicBezTo>
                  <a:pt x="12376" y="13726"/>
                  <a:pt x="12276" y="13226"/>
                  <a:pt x="12109" y="12759"/>
                </a:cubicBezTo>
                <a:lnTo>
                  <a:pt x="12109" y="12759"/>
                </a:lnTo>
                <a:cubicBezTo>
                  <a:pt x="12376" y="13059"/>
                  <a:pt x="12643" y="13359"/>
                  <a:pt x="12910" y="13660"/>
                </a:cubicBezTo>
                <a:cubicBezTo>
                  <a:pt x="12910" y="13693"/>
                  <a:pt x="12876" y="13693"/>
                  <a:pt x="12910" y="13726"/>
                </a:cubicBezTo>
                <a:cubicBezTo>
                  <a:pt x="12910" y="13793"/>
                  <a:pt x="13010" y="13860"/>
                  <a:pt x="13076" y="13893"/>
                </a:cubicBezTo>
                <a:cubicBezTo>
                  <a:pt x="13410" y="14293"/>
                  <a:pt x="13744" y="14694"/>
                  <a:pt x="14044" y="15094"/>
                </a:cubicBezTo>
                <a:cubicBezTo>
                  <a:pt x="12576" y="14760"/>
                  <a:pt x="11008" y="14961"/>
                  <a:pt x="9607" y="14260"/>
                </a:cubicBezTo>
                <a:cubicBezTo>
                  <a:pt x="7573" y="13193"/>
                  <a:pt x="7739" y="10291"/>
                  <a:pt x="7939" y="8289"/>
                </a:cubicBezTo>
                <a:cubicBezTo>
                  <a:pt x="7939" y="8256"/>
                  <a:pt x="7939" y="8256"/>
                  <a:pt x="7939" y="8256"/>
                </a:cubicBezTo>
                <a:close/>
                <a:moveTo>
                  <a:pt x="2889" y="0"/>
                </a:moveTo>
                <a:cubicBezTo>
                  <a:pt x="2222" y="0"/>
                  <a:pt x="1561" y="93"/>
                  <a:pt x="968" y="250"/>
                </a:cubicBezTo>
                <a:cubicBezTo>
                  <a:pt x="934" y="250"/>
                  <a:pt x="901" y="250"/>
                  <a:pt x="868" y="217"/>
                </a:cubicBezTo>
                <a:cubicBezTo>
                  <a:pt x="801" y="217"/>
                  <a:pt x="734" y="250"/>
                  <a:pt x="701" y="350"/>
                </a:cubicBezTo>
                <a:cubicBezTo>
                  <a:pt x="668" y="350"/>
                  <a:pt x="634" y="350"/>
                  <a:pt x="601" y="417"/>
                </a:cubicBezTo>
                <a:cubicBezTo>
                  <a:pt x="0" y="2185"/>
                  <a:pt x="1168" y="4620"/>
                  <a:pt x="2102" y="6088"/>
                </a:cubicBezTo>
                <a:cubicBezTo>
                  <a:pt x="3034" y="7513"/>
                  <a:pt x="4686" y="8262"/>
                  <a:pt x="6338" y="8262"/>
                </a:cubicBezTo>
                <a:cubicBezTo>
                  <a:pt x="6696" y="8262"/>
                  <a:pt x="7055" y="8227"/>
                  <a:pt x="7406" y="8156"/>
                </a:cubicBezTo>
                <a:lnTo>
                  <a:pt x="7406" y="8156"/>
                </a:lnTo>
                <a:cubicBezTo>
                  <a:pt x="5604" y="9790"/>
                  <a:pt x="3870" y="11491"/>
                  <a:pt x="2369" y="13393"/>
                </a:cubicBezTo>
                <a:cubicBezTo>
                  <a:pt x="2271" y="13515"/>
                  <a:pt x="2371" y="13656"/>
                  <a:pt x="2483" y="13656"/>
                </a:cubicBezTo>
                <a:cubicBezTo>
                  <a:pt x="2524" y="13656"/>
                  <a:pt x="2567" y="13637"/>
                  <a:pt x="2602" y="13593"/>
                </a:cubicBezTo>
                <a:cubicBezTo>
                  <a:pt x="4103" y="11725"/>
                  <a:pt x="5805" y="10090"/>
                  <a:pt x="7573" y="8556"/>
                </a:cubicBezTo>
                <a:lnTo>
                  <a:pt x="7573" y="8556"/>
                </a:lnTo>
                <a:cubicBezTo>
                  <a:pt x="7206" y="10291"/>
                  <a:pt x="7306" y="12626"/>
                  <a:pt x="8473" y="13826"/>
                </a:cubicBezTo>
                <a:cubicBezTo>
                  <a:pt x="10108" y="15561"/>
                  <a:pt x="12376" y="14994"/>
                  <a:pt x="14444" y="15594"/>
                </a:cubicBezTo>
                <a:cubicBezTo>
                  <a:pt x="14459" y="15597"/>
                  <a:pt x="14473" y="15598"/>
                  <a:pt x="14487" y="15598"/>
                </a:cubicBezTo>
                <a:cubicBezTo>
                  <a:pt x="14654" y="15598"/>
                  <a:pt x="14706" y="15418"/>
                  <a:pt x="14644" y="15294"/>
                </a:cubicBezTo>
                <a:cubicBezTo>
                  <a:pt x="14644" y="15294"/>
                  <a:pt x="14644" y="15261"/>
                  <a:pt x="14611" y="15261"/>
                </a:cubicBezTo>
                <a:cubicBezTo>
                  <a:pt x="15211" y="13793"/>
                  <a:pt x="14444" y="12192"/>
                  <a:pt x="13644" y="10958"/>
                </a:cubicBezTo>
                <a:cubicBezTo>
                  <a:pt x="12810" y="9690"/>
                  <a:pt x="11475" y="8890"/>
                  <a:pt x="10041" y="8322"/>
                </a:cubicBezTo>
                <a:lnTo>
                  <a:pt x="10041" y="8322"/>
                </a:lnTo>
                <a:cubicBezTo>
                  <a:pt x="10511" y="8364"/>
                  <a:pt x="10978" y="8400"/>
                  <a:pt x="11440" y="8400"/>
                </a:cubicBezTo>
                <a:cubicBezTo>
                  <a:pt x="12452" y="8400"/>
                  <a:pt x="13438" y="8230"/>
                  <a:pt x="14377" y="7589"/>
                </a:cubicBezTo>
                <a:cubicBezTo>
                  <a:pt x="16512" y="6154"/>
                  <a:pt x="17413" y="2952"/>
                  <a:pt x="18147" y="617"/>
                </a:cubicBezTo>
                <a:cubicBezTo>
                  <a:pt x="18180" y="550"/>
                  <a:pt x="18147" y="484"/>
                  <a:pt x="18080" y="450"/>
                </a:cubicBezTo>
                <a:cubicBezTo>
                  <a:pt x="18080" y="417"/>
                  <a:pt x="18047" y="317"/>
                  <a:pt x="17980" y="317"/>
                </a:cubicBezTo>
                <a:cubicBezTo>
                  <a:pt x="17672" y="329"/>
                  <a:pt x="17360" y="333"/>
                  <a:pt x="17045" y="333"/>
                </a:cubicBezTo>
                <a:cubicBezTo>
                  <a:pt x="16486" y="333"/>
                  <a:pt x="15920" y="320"/>
                  <a:pt x="15355" y="320"/>
                </a:cubicBezTo>
                <a:cubicBezTo>
                  <a:pt x="13588" y="320"/>
                  <a:pt x="11831" y="439"/>
                  <a:pt x="10341" y="1418"/>
                </a:cubicBezTo>
                <a:cubicBezTo>
                  <a:pt x="8507" y="2618"/>
                  <a:pt x="8073" y="5287"/>
                  <a:pt x="7806" y="7388"/>
                </a:cubicBezTo>
                <a:cubicBezTo>
                  <a:pt x="7873" y="5254"/>
                  <a:pt x="7973" y="2952"/>
                  <a:pt x="6438" y="1317"/>
                </a:cubicBezTo>
                <a:cubicBezTo>
                  <a:pt x="5552" y="364"/>
                  <a:pt x="4209" y="0"/>
                  <a:pt x="2889"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922970" y="5362233"/>
            <a:ext cx="416460" cy="511988"/>
          </a:xfrm>
          <a:custGeom>
            <a:avLst/>
            <a:gdLst/>
            <a:ahLst/>
            <a:cxnLst/>
            <a:rect l="l" t="t" r="r" b="b"/>
            <a:pathLst>
              <a:path w="16597" h="15303" extrusionOk="0">
                <a:moveTo>
                  <a:pt x="3566" y="474"/>
                </a:moveTo>
                <a:cubicBezTo>
                  <a:pt x="5387" y="474"/>
                  <a:pt x="7221" y="607"/>
                  <a:pt x="8807" y="1554"/>
                </a:cubicBezTo>
                <a:cubicBezTo>
                  <a:pt x="10975" y="2889"/>
                  <a:pt x="12076" y="5324"/>
                  <a:pt x="12309" y="7792"/>
                </a:cubicBezTo>
                <a:cubicBezTo>
                  <a:pt x="11976" y="7492"/>
                  <a:pt x="11642" y="7225"/>
                  <a:pt x="11309" y="6958"/>
                </a:cubicBezTo>
                <a:cubicBezTo>
                  <a:pt x="11275" y="5624"/>
                  <a:pt x="10108" y="4223"/>
                  <a:pt x="9341" y="3289"/>
                </a:cubicBezTo>
                <a:cubicBezTo>
                  <a:pt x="9312" y="3261"/>
                  <a:pt x="9281" y="3248"/>
                  <a:pt x="9253" y="3248"/>
                </a:cubicBezTo>
                <a:cubicBezTo>
                  <a:pt x="9181" y="3248"/>
                  <a:pt x="9126" y="3327"/>
                  <a:pt x="9174" y="3422"/>
                </a:cubicBezTo>
                <a:cubicBezTo>
                  <a:pt x="9574" y="3956"/>
                  <a:pt x="9974" y="4523"/>
                  <a:pt x="10308" y="5124"/>
                </a:cubicBezTo>
                <a:cubicBezTo>
                  <a:pt x="10575" y="5624"/>
                  <a:pt x="10742" y="6091"/>
                  <a:pt x="10875" y="6591"/>
                </a:cubicBezTo>
                <a:cubicBezTo>
                  <a:pt x="10808" y="6525"/>
                  <a:pt x="10708" y="6491"/>
                  <a:pt x="10641" y="6424"/>
                </a:cubicBezTo>
                <a:cubicBezTo>
                  <a:pt x="10675" y="6391"/>
                  <a:pt x="10742" y="6324"/>
                  <a:pt x="10742" y="6291"/>
                </a:cubicBezTo>
                <a:cubicBezTo>
                  <a:pt x="10775" y="6224"/>
                  <a:pt x="10742" y="6158"/>
                  <a:pt x="10675" y="6158"/>
                </a:cubicBezTo>
                <a:cubicBezTo>
                  <a:pt x="10575" y="6158"/>
                  <a:pt x="10475" y="6191"/>
                  <a:pt x="10375" y="6224"/>
                </a:cubicBezTo>
                <a:cubicBezTo>
                  <a:pt x="9974" y="5924"/>
                  <a:pt x="9574" y="5624"/>
                  <a:pt x="9174" y="5324"/>
                </a:cubicBezTo>
                <a:cubicBezTo>
                  <a:pt x="8573" y="4156"/>
                  <a:pt x="7839" y="2989"/>
                  <a:pt x="6872" y="2088"/>
                </a:cubicBezTo>
                <a:cubicBezTo>
                  <a:pt x="6855" y="2063"/>
                  <a:pt x="6835" y="2053"/>
                  <a:pt x="6814" y="2053"/>
                </a:cubicBezTo>
                <a:cubicBezTo>
                  <a:pt x="6753" y="2053"/>
                  <a:pt x="6697" y="2146"/>
                  <a:pt x="6772" y="2221"/>
                </a:cubicBezTo>
                <a:cubicBezTo>
                  <a:pt x="7506" y="2989"/>
                  <a:pt x="7940" y="3956"/>
                  <a:pt x="8440" y="4857"/>
                </a:cubicBezTo>
                <a:cubicBezTo>
                  <a:pt x="8173" y="4657"/>
                  <a:pt x="7940" y="4490"/>
                  <a:pt x="7673" y="4323"/>
                </a:cubicBezTo>
                <a:cubicBezTo>
                  <a:pt x="7765" y="4230"/>
                  <a:pt x="7715" y="4052"/>
                  <a:pt x="7602" y="4052"/>
                </a:cubicBezTo>
                <a:cubicBezTo>
                  <a:pt x="7592" y="4052"/>
                  <a:pt x="7583" y="4054"/>
                  <a:pt x="7573" y="4056"/>
                </a:cubicBezTo>
                <a:lnTo>
                  <a:pt x="7272" y="4056"/>
                </a:lnTo>
                <a:cubicBezTo>
                  <a:pt x="5204" y="2688"/>
                  <a:pt x="3036" y="1388"/>
                  <a:pt x="801" y="487"/>
                </a:cubicBezTo>
                <a:lnTo>
                  <a:pt x="801" y="487"/>
                </a:lnTo>
                <a:cubicBezTo>
                  <a:pt x="1020" y="492"/>
                  <a:pt x="1241" y="495"/>
                  <a:pt x="1463" y="495"/>
                </a:cubicBezTo>
                <a:cubicBezTo>
                  <a:pt x="2152" y="495"/>
                  <a:pt x="2858" y="474"/>
                  <a:pt x="3566" y="474"/>
                </a:cubicBezTo>
                <a:close/>
                <a:moveTo>
                  <a:pt x="568" y="554"/>
                </a:moveTo>
                <a:lnTo>
                  <a:pt x="568" y="554"/>
                </a:lnTo>
                <a:cubicBezTo>
                  <a:pt x="1602" y="1221"/>
                  <a:pt x="2702" y="1821"/>
                  <a:pt x="3803" y="2422"/>
                </a:cubicBezTo>
                <a:cubicBezTo>
                  <a:pt x="3503" y="2438"/>
                  <a:pt x="3203" y="2438"/>
                  <a:pt x="2903" y="2438"/>
                </a:cubicBezTo>
                <a:cubicBezTo>
                  <a:pt x="2602" y="2438"/>
                  <a:pt x="2302" y="2438"/>
                  <a:pt x="2002" y="2455"/>
                </a:cubicBezTo>
                <a:cubicBezTo>
                  <a:pt x="1902" y="2455"/>
                  <a:pt x="1902" y="2588"/>
                  <a:pt x="1969" y="2588"/>
                </a:cubicBezTo>
                <a:cubicBezTo>
                  <a:pt x="2589" y="2642"/>
                  <a:pt x="3232" y="2740"/>
                  <a:pt x="3861" y="2740"/>
                </a:cubicBezTo>
                <a:cubicBezTo>
                  <a:pt x="4009" y="2740"/>
                  <a:pt x="4157" y="2735"/>
                  <a:pt x="4304" y="2722"/>
                </a:cubicBezTo>
                <a:cubicBezTo>
                  <a:pt x="5104" y="3155"/>
                  <a:pt x="5905" y="3622"/>
                  <a:pt x="6672" y="4089"/>
                </a:cubicBezTo>
                <a:cubicBezTo>
                  <a:pt x="5805" y="4123"/>
                  <a:pt x="4904" y="4123"/>
                  <a:pt x="4003" y="4123"/>
                </a:cubicBezTo>
                <a:cubicBezTo>
                  <a:pt x="3937" y="4123"/>
                  <a:pt x="3903" y="4256"/>
                  <a:pt x="4003" y="4290"/>
                </a:cubicBezTo>
                <a:cubicBezTo>
                  <a:pt x="4773" y="4362"/>
                  <a:pt x="5525" y="4417"/>
                  <a:pt x="6284" y="4417"/>
                </a:cubicBezTo>
                <a:cubicBezTo>
                  <a:pt x="6579" y="4417"/>
                  <a:pt x="6874" y="4408"/>
                  <a:pt x="7172" y="4390"/>
                </a:cubicBezTo>
                <a:cubicBezTo>
                  <a:pt x="7739" y="4723"/>
                  <a:pt x="8306" y="5090"/>
                  <a:pt x="8840" y="5490"/>
                </a:cubicBezTo>
                <a:cubicBezTo>
                  <a:pt x="8940" y="5624"/>
                  <a:pt x="9007" y="5724"/>
                  <a:pt x="9107" y="5857"/>
                </a:cubicBezTo>
                <a:cubicBezTo>
                  <a:pt x="9135" y="5886"/>
                  <a:pt x="9175" y="5896"/>
                  <a:pt x="9215" y="5896"/>
                </a:cubicBezTo>
                <a:cubicBezTo>
                  <a:pt x="9269" y="5896"/>
                  <a:pt x="9321" y="5877"/>
                  <a:pt x="9341" y="5857"/>
                </a:cubicBezTo>
                <a:cubicBezTo>
                  <a:pt x="9541" y="5991"/>
                  <a:pt x="9774" y="6158"/>
                  <a:pt x="9974" y="6324"/>
                </a:cubicBezTo>
                <a:cubicBezTo>
                  <a:pt x="9874" y="6358"/>
                  <a:pt x="9774" y="6391"/>
                  <a:pt x="9674" y="6391"/>
                </a:cubicBezTo>
                <a:cubicBezTo>
                  <a:pt x="9474" y="6408"/>
                  <a:pt x="9274" y="6416"/>
                  <a:pt x="9069" y="6416"/>
                </a:cubicBezTo>
                <a:cubicBezTo>
                  <a:pt x="8865" y="6416"/>
                  <a:pt x="8657" y="6408"/>
                  <a:pt x="8440" y="6391"/>
                </a:cubicBezTo>
                <a:cubicBezTo>
                  <a:pt x="7706" y="6324"/>
                  <a:pt x="6939" y="6191"/>
                  <a:pt x="6205" y="6024"/>
                </a:cubicBezTo>
                <a:cubicBezTo>
                  <a:pt x="6195" y="6022"/>
                  <a:pt x="6185" y="6020"/>
                  <a:pt x="6176" y="6020"/>
                </a:cubicBezTo>
                <a:cubicBezTo>
                  <a:pt x="6067" y="6020"/>
                  <a:pt x="6048" y="6194"/>
                  <a:pt x="6172" y="6224"/>
                </a:cubicBezTo>
                <a:cubicBezTo>
                  <a:pt x="7039" y="6458"/>
                  <a:pt x="7940" y="6691"/>
                  <a:pt x="8874" y="6725"/>
                </a:cubicBezTo>
                <a:cubicBezTo>
                  <a:pt x="9037" y="6725"/>
                  <a:pt x="9252" y="6738"/>
                  <a:pt x="9483" y="6738"/>
                </a:cubicBezTo>
                <a:cubicBezTo>
                  <a:pt x="9771" y="6738"/>
                  <a:pt x="10082" y="6717"/>
                  <a:pt x="10341" y="6625"/>
                </a:cubicBezTo>
                <a:cubicBezTo>
                  <a:pt x="10541" y="6791"/>
                  <a:pt x="10775" y="6958"/>
                  <a:pt x="11008" y="7158"/>
                </a:cubicBezTo>
                <a:cubicBezTo>
                  <a:pt x="11008" y="7158"/>
                  <a:pt x="11008" y="7192"/>
                  <a:pt x="11008" y="7192"/>
                </a:cubicBezTo>
                <a:cubicBezTo>
                  <a:pt x="11042" y="7258"/>
                  <a:pt x="11108" y="7292"/>
                  <a:pt x="11175" y="7292"/>
                </a:cubicBezTo>
                <a:cubicBezTo>
                  <a:pt x="11542" y="7592"/>
                  <a:pt x="11909" y="7926"/>
                  <a:pt x="12276" y="8259"/>
                </a:cubicBezTo>
                <a:cubicBezTo>
                  <a:pt x="12243" y="8259"/>
                  <a:pt x="12209" y="8259"/>
                  <a:pt x="12176" y="8292"/>
                </a:cubicBezTo>
                <a:cubicBezTo>
                  <a:pt x="12143" y="8326"/>
                  <a:pt x="12143" y="8326"/>
                  <a:pt x="12109" y="8359"/>
                </a:cubicBezTo>
                <a:cubicBezTo>
                  <a:pt x="11923" y="8345"/>
                  <a:pt x="11738" y="8340"/>
                  <a:pt x="11552" y="8340"/>
                </a:cubicBezTo>
                <a:cubicBezTo>
                  <a:pt x="10840" y="8340"/>
                  <a:pt x="10129" y="8421"/>
                  <a:pt x="9424" y="8421"/>
                </a:cubicBezTo>
                <a:cubicBezTo>
                  <a:pt x="8993" y="8421"/>
                  <a:pt x="8565" y="8391"/>
                  <a:pt x="8140" y="8292"/>
                </a:cubicBezTo>
                <a:cubicBezTo>
                  <a:pt x="6739" y="7992"/>
                  <a:pt x="5238" y="7425"/>
                  <a:pt x="4103" y="6525"/>
                </a:cubicBezTo>
                <a:cubicBezTo>
                  <a:pt x="2369" y="5124"/>
                  <a:pt x="568" y="2889"/>
                  <a:pt x="568" y="554"/>
                </a:cubicBezTo>
                <a:close/>
                <a:moveTo>
                  <a:pt x="11042" y="8759"/>
                </a:moveTo>
                <a:cubicBezTo>
                  <a:pt x="9941" y="9026"/>
                  <a:pt x="8840" y="9427"/>
                  <a:pt x="7906" y="9994"/>
                </a:cubicBezTo>
                <a:cubicBezTo>
                  <a:pt x="6205" y="11061"/>
                  <a:pt x="5705" y="12896"/>
                  <a:pt x="4570" y="14464"/>
                </a:cubicBezTo>
                <a:cubicBezTo>
                  <a:pt x="5004" y="12896"/>
                  <a:pt x="5605" y="10427"/>
                  <a:pt x="7139" y="9627"/>
                </a:cubicBezTo>
                <a:cubicBezTo>
                  <a:pt x="8373" y="9026"/>
                  <a:pt x="9674" y="8860"/>
                  <a:pt x="11042" y="8759"/>
                </a:cubicBezTo>
                <a:close/>
                <a:moveTo>
                  <a:pt x="11375" y="9026"/>
                </a:moveTo>
                <a:cubicBezTo>
                  <a:pt x="10275" y="9927"/>
                  <a:pt x="9040" y="10661"/>
                  <a:pt x="7940" y="11628"/>
                </a:cubicBezTo>
                <a:cubicBezTo>
                  <a:pt x="6905" y="12495"/>
                  <a:pt x="5838" y="13429"/>
                  <a:pt x="4937" y="14464"/>
                </a:cubicBezTo>
                <a:cubicBezTo>
                  <a:pt x="5905" y="12996"/>
                  <a:pt x="6472" y="11128"/>
                  <a:pt x="8073" y="10261"/>
                </a:cubicBezTo>
                <a:cubicBezTo>
                  <a:pt x="9140" y="9693"/>
                  <a:pt x="10241" y="9327"/>
                  <a:pt x="11375" y="9026"/>
                </a:cubicBezTo>
                <a:close/>
                <a:moveTo>
                  <a:pt x="12176" y="8793"/>
                </a:moveTo>
                <a:cubicBezTo>
                  <a:pt x="12176" y="8793"/>
                  <a:pt x="12176" y="8826"/>
                  <a:pt x="12143" y="8826"/>
                </a:cubicBezTo>
                <a:cubicBezTo>
                  <a:pt x="12042" y="9060"/>
                  <a:pt x="11942" y="9293"/>
                  <a:pt x="11842" y="9560"/>
                </a:cubicBezTo>
                <a:cubicBezTo>
                  <a:pt x="11042" y="10627"/>
                  <a:pt x="9574" y="11395"/>
                  <a:pt x="8607" y="12129"/>
                </a:cubicBezTo>
                <a:cubicBezTo>
                  <a:pt x="7473" y="13029"/>
                  <a:pt x="6539" y="14330"/>
                  <a:pt x="5071" y="14630"/>
                </a:cubicBezTo>
                <a:cubicBezTo>
                  <a:pt x="6405" y="13496"/>
                  <a:pt x="7539" y="12129"/>
                  <a:pt x="8974" y="11128"/>
                </a:cubicBezTo>
                <a:cubicBezTo>
                  <a:pt x="10008" y="10394"/>
                  <a:pt x="11042" y="9660"/>
                  <a:pt x="12009" y="8826"/>
                </a:cubicBezTo>
                <a:cubicBezTo>
                  <a:pt x="12076" y="8826"/>
                  <a:pt x="12143" y="8793"/>
                  <a:pt x="12176" y="8793"/>
                </a:cubicBezTo>
                <a:close/>
                <a:moveTo>
                  <a:pt x="11409" y="10394"/>
                </a:moveTo>
                <a:lnTo>
                  <a:pt x="11409" y="10394"/>
                </a:lnTo>
                <a:cubicBezTo>
                  <a:pt x="10108" y="12662"/>
                  <a:pt x="8073" y="14730"/>
                  <a:pt x="5404" y="14864"/>
                </a:cubicBezTo>
                <a:cubicBezTo>
                  <a:pt x="6905" y="14430"/>
                  <a:pt x="8006" y="12929"/>
                  <a:pt x="9240" y="12028"/>
                </a:cubicBezTo>
                <a:cubicBezTo>
                  <a:pt x="9908" y="11528"/>
                  <a:pt x="10742" y="11028"/>
                  <a:pt x="11409" y="10394"/>
                </a:cubicBezTo>
                <a:close/>
                <a:moveTo>
                  <a:pt x="12209" y="9560"/>
                </a:moveTo>
                <a:cubicBezTo>
                  <a:pt x="11809" y="11361"/>
                  <a:pt x="10908" y="13429"/>
                  <a:pt x="9341" y="14363"/>
                </a:cubicBezTo>
                <a:cubicBezTo>
                  <a:pt x="8555" y="14847"/>
                  <a:pt x="7714" y="15002"/>
                  <a:pt x="6818" y="15002"/>
                </a:cubicBezTo>
                <a:cubicBezTo>
                  <a:pt x="6726" y="15002"/>
                  <a:pt x="6632" y="15000"/>
                  <a:pt x="6539" y="14997"/>
                </a:cubicBezTo>
                <a:cubicBezTo>
                  <a:pt x="6505" y="14997"/>
                  <a:pt x="6338" y="14964"/>
                  <a:pt x="6072" y="14964"/>
                </a:cubicBezTo>
                <a:cubicBezTo>
                  <a:pt x="8874" y="14530"/>
                  <a:pt x="11042" y="12129"/>
                  <a:pt x="12209" y="9560"/>
                </a:cubicBezTo>
                <a:close/>
                <a:moveTo>
                  <a:pt x="3168" y="0"/>
                </a:moveTo>
                <a:cubicBezTo>
                  <a:pt x="2261" y="0"/>
                  <a:pt x="1369" y="69"/>
                  <a:pt x="534" y="187"/>
                </a:cubicBezTo>
                <a:cubicBezTo>
                  <a:pt x="516" y="78"/>
                  <a:pt x="420" y="19"/>
                  <a:pt x="330" y="19"/>
                </a:cubicBezTo>
                <a:cubicBezTo>
                  <a:pt x="254" y="19"/>
                  <a:pt x="183" y="62"/>
                  <a:pt x="167" y="153"/>
                </a:cubicBezTo>
                <a:cubicBezTo>
                  <a:pt x="1" y="2622"/>
                  <a:pt x="1735" y="5124"/>
                  <a:pt x="3570" y="6591"/>
                </a:cubicBezTo>
                <a:cubicBezTo>
                  <a:pt x="4704" y="7492"/>
                  <a:pt x="6138" y="8259"/>
                  <a:pt x="7573" y="8593"/>
                </a:cubicBezTo>
                <a:cubicBezTo>
                  <a:pt x="7839" y="8626"/>
                  <a:pt x="8140" y="8659"/>
                  <a:pt x="8407" y="8693"/>
                </a:cubicBezTo>
                <a:cubicBezTo>
                  <a:pt x="7706" y="8860"/>
                  <a:pt x="7106" y="9126"/>
                  <a:pt x="6605" y="9593"/>
                </a:cubicBezTo>
                <a:cubicBezTo>
                  <a:pt x="5104" y="10928"/>
                  <a:pt x="4570" y="13063"/>
                  <a:pt x="4037" y="14964"/>
                </a:cubicBezTo>
                <a:cubicBezTo>
                  <a:pt x="4003" y="15097"/>
                  <a:pt x="4137" y="15164"/>
                  <a:pt x="4237" y="15164"/>
                </a:cubicBezTo>
                <a:cubicBezTo>
                  <a:pt x="5128" y="15194"/>
                  <a:pt x="6006" y="15303"/>
                  <a:pt x="6859" y="15303"/>
                </a:cubicBezTo>
                <a:cubicBezTo>
                  <a:pt x="7921" y="15303"/>
                  <a:pt x="8945" y="15133"/>
                  <a:pt x="9908" y="14430"/>
                </a:cubicBezTo>
                <a:cubicBezTo>
                  <a:pt x="11609" y="13163"/>
                  <a:pt x="12476" y="10661"/>
                  <a:pt x="12710" y="8626"/>
                </a:cubicBezTo>
                <a:cubicBezTo>
                  <a:pt x="13944" y="9760"/>
                  <a:pt x="15078" y="10961"/>
                  <a:pt x="16145" y="12262"/>
                </a:cubicBezTo>
                <a:cubicBezTo>
                  <a:pt x="16194" y="12321"/>
                  <a:pt x="16257" y="12345"/>
                  <a:pt x="16318" y="12345"/>
                </a:cubicBezTo>
                <a:cubicBezTo>
                  <a:pt x="16465" y="12345"/>
                  <a:pt x="16597" y="12203"/>
                  <a:pt x="16479" y="12062"/>
                </a:cubicBezTo>
                <a:cubicBezTo>
                  <a:pt x="15311" y="10627"/>
                  <a:pt x="14044" y="9327"/>
                  <a:pt x="12710" y="8126"/>
                </a:cubicBezTo>
                <a:cubicBezTo>
                  <a:pt x="12543" y="5657"/>
                  <a:pt x="11509" y="2789"/>
                  <a:pt x="9341" y="1454"/>
                </a:cubicBezTo>
                <a:cubicBezTo>
                  <a:pt x="7599" y="395"/>
                  <a:pt x="5342" y="0"/>
                  <a:pt x="3168"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txBox="1">
            <a:spLocks noGrp="1"/>
          </p:cNvSpPr>
          <p:nvPr>
            <p:ph type="title"/>
          </p:nvPr>
        </p:nvSpPr>
        <p:spPr>
          <a:xfrm>
            <a:off x="753225" y="2914567"/>
            <a:ext cx="3150000" cy="745200"/>
          </a:xfrm>
          <a:prstGeom prst="rect">
            <a:avLst/>
          </a:prstGeom>
        </p:spPr>
        <p:txBody>
          <a:bodyPr spcFirstLastPara="1" wrap="square" lIns="91425" tIns="91425" rIns="91425" bIns="91425" anchor="t" anchorCtr="0">
            <a:noAutofit/>
          </a:bodyPr>
          <a:lstStyle>
            <a:lvl1pPr marR="107999" lvl="0" rtl="0">
              <a:spcBef>
                <a:spcPts val="0"/>
              </a:spcBef>
              <a:spcAft>
                <a:spcPts val="0"/>
              </a:spcAft>
              <a:buSzPts val="3000"/>
              <a:buNone/>
              <a:defRPr sz="240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31" name="Google Shape;31;p5"/>
          <p:cNvSpPr txBox="1">
            <a:spLocks noGrp="1"/>
          </p:cNvSpPr>
          <p:nvPr>
            <p:ph type="title" idx="2"/>
          </p:nvPr>
        </p:nvSpPr>
        <p:spPr>
          <a:xfrm>
            <a:off x="4784890" y="2914567"/>
            <a:ext cx="3150000" cy="745200"/>
          </a:xfrm>
          <a:prstGeom prst="rect">
            <a:avLst/>
          </a:prstGeom>
        </p:spPr>
        <p:txBody>
          <a:bodyPr spcFirstLastPara="1" wrap="square" lIns="91425" tIns="91425" rIns="91425" bIns="91425" anchor="t" anchorCtr="0">
            <a:noAutofit/>
          </a:bodyPr>
          <a:lstStyle>
            <a:lvl1pPr marR="107999" lvl="0" rtl="0">
              <a:spcBef>
                <a:spcPts val="0"/>
              </a:spcBef>
              <a:spcAft>
                <a:spcPts val="0"/>
              </a:spcAft>
              <a:buSzPts val="3000"/>
              <a:buNone/>
              <a:defRPr sz="240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32" name="Google Shape;32;p5"/>
          <p:cNvSpPr txBox="1">
            <a:spLocks noGrp="1"/>
          </p:cNvSpPr>
          <p:nvPr>
            <p:ph type="subTitle" idx="1"/>
          </p:nvPr>
        </p:nvSpPr>
        <p:spPr>
          <a:xfrm>
            <a:off x="4785490" y="3568033"/>
            <a:ext cx="3618000" cy="1377600"/>
          </a:xfrm>
          <a:prstGeom prst="rect">
            <a:avLst/>
          </a:prstGeom>
        </p:spPr>
        <p:txBody>
          <a:bodyPr spcFirstLastPara="1" wrap="square" lIns="91425" tIns="91425" rIns="91425" bIns="91425" anchor="t" anchorCtr="0">
            <a:noAutofit/>
          </a:bodyPr>
          <a:lstStyle>
            <a:lvl1pPr marR="107999"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ru-RU" smtClean="0"/>
              <a:t>Образец подзаголовка</a:t>
            </a:r>
            <a:endParaRPr/>
          </a:p>
        </p:txBody>
      </p:sp>
      <p:sp>
        <p:nvSpPr>
          <p:cNvPr id="33" name="Google Shape;33;p5"/>
          <p:cNvSpPr txBox="1">
            <a:spLocks noGrp="1"/>
          </p:cNvSpPr>
          <p:nvPr>
            <p:ph type="subTitle" idx="3"/>
          </p:nvPr>
        </p:nvSpPr>
        <p:spPr>
          <a:xfrm>
            <a:off x="753225" y="3583433"/>
            <a:ext cx="3618000" cy="1378400"/>
          </a:xfrm>
          <a:prstGeom prst="rect">
            <a:avLst/>
          </a:prstGeom>
        </p:spPr>
        <p:txBody>
          <a:bodyPr spcFirstLastPara="1" wrap="square" lIns="91425" tIns="91425" rIns="91425" bIns="91425" anchor="t" anchorCtr="0">
            <a:noAutofit/>
          </a:bodyPr>
          <a:lstStyle>
            <a:lvl1pPr marR="107999" lvl="0"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ru-RU" smtClean="0"/>
              <a:t>Образец подзаголовка</a:t>
            </a:r>
            <a:endParaRPr/>
          </a:p>
        </p:txBody>
      </p:sp>
      <p:sp>
        <p:nvSpPr>
          <p:cNvPr id="34" name="Google Shape;34;p5"/>
          <p:cNvSpPr txBox="1">
            <a:spLocks noGrp="1"/>
          </p:cNvSpPr>
          <p:nvPr>
            <p:ph type="title" idx="4"/>
          </p:nvPr>
        </p:nvSpPr>
        <p:spPr>
          <a:xfrm>
            <a:off x="720000" y="593367"/>
            <a:ext cx="5112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35"/>
        <p:cNvGrpSpPr/>
        <p:nvPr/>
      </p:nvGrpSpPr>
      <p:grpSpPr>
        <a:xfrm>
          <a:off x="0" y="0"/>
          <a:ext cx="0" cy="0"/>
          <a:chOff x="0" y="0"/>
          <a:chExt cx="0" cy="0"/>
        </a:xfrm>
      </p:grpSpPr>
      <p:sp>
        <p:nvSpPr>
          <p:cNvPr id="36" name="Google Shape;36;p6"/>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txBox="1">
            <a:spLocks noGrp="1"/>
          </p:cNvSpPr>
          <p:nvPr>
            <p:ph type="title"/>
          </p:nvPr>
        </p:nvSpPr>
        <p:spPr>
          <a:xfrm>
            <a:off x="720000" y="593367"/>
            <a:ext cx="5112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38"/>
        <p:cNvGrpSpPr/>
        <p:nvPr/>
      </p:nvGrpSpPr>
      <p:grpSpPr>
        <a:xfrm>
          <a:off x="0" y="0"/>
          <a:ext cx="0" cy="0"/>
          <a:chOff x="0" y="0"/>
          <a:chExt cx="0" cy="0"/>
        </a:xfrm>
      </p:grpSpPr>
      <p:sp>
        <p:nvSpPr>
          <p:cNvPr id="39" name="Google Shape;39;p7"/>
          <p:cNvSpPr/>
          <p:nvPr/>
        </p:nvSpPr>
        <p:spPr>
          <a:xfrm rot="-4049827">
            <a:off x="7010582" y="5058736"/>
            <a:ext cx="1748320" cy="1879901"/>
          </a:xfrm>
          <a:custGeom>
            <a:avLst/>
            <a:gdLst/>
            <a:ahLst/>
            <a:cxnLst/>
            <a:rect l="l" t="t" r="r" b="b"/>
            <a:pathLst>
              <a:path w="49189" h="63833" extrusionOk="0">
                <a:moveTo>
                  <a:pt x="48565" y="294"/>
                </a:moveTo>
                <a:cubicBezTo>
                  <a:pt x="48584" y="294"/>
                  <a:pt x="48603" y="295"/>
                  <a:pt x="48622" y="296"/>
                </a:cubicBezTo>
                <a:cubicBezTo>
                  <a:pt x="48989" y="296"/>
                  <a:pt x="48689" y="496"/>
                  <a:pt x="48522" y="663"/>
                </a:cubicBezTo>
                <a:cubicBezTo>
                  <a:pt x="48322" y="863"/>
                  <a:pt x="48088" y="1030"/>
                  <a:pt x="47855" y="1196"/>
                </a:cubicBezTo>
                <a:cubicBezTo>
                  <a:pt x="47621" y="1330"/>
                  <a:pt x="47054" y="1763"/>
                  <a:pt x="46754" y="1763"/>
                </a:cubicBezTo>
                <a:cubicBezTo>
                  <a:pt x="46887" y="1697"/>
                  <a:pt x="46987" y="1597"/>
                  <a:pt x="47087" y="1530"/>
                </a:cubicBezTo>
                <a:cubicBezTo>
                  <a:pt x="47187" y="1463"/>
                  <a:pt x="47121" y="1330"/>
                  <a:pt x="47054" y="1330"/>
                </a:cubicBezTo>
                <a:cubicBezTo>
                  <a:pt x="47507" y="812"/>
                  <a:pt x="47960" y="294"/>
                  <a:pt x="48565" y="294"/>
                </a:cubicBezTo>
                <a:close/>
                <a:moveTo>
                  <a:pt x="44752" y="1663"/>
                </a:moveTo>
                <a:cubicBezTo>
                  <a:pt x="44552" y="2030"/>
                  <a:pt x="44352" y="2397"/>
                  <a:pt x="44085" y="2731"/>
                </a:cubicBezTo>
                <a:cubicBezTo>
                  <a:pt x="44285" y="2364"/>
                  <a:pt x="44452" y="1964"/>
                  <a:pt x="44752" y="1663"/>
                </a:cubicBezTo>
                <a:close/>
                <a:moveTo>
                  <a:pt x="45456" y="3410"/>
                </a:moveTo>
                <a:cubicBezTo>
                  <a:pt x="45653" y="3410"/>
                  <a:pt x="45852" y="3456"/>
                  <a:pt x="46053" y="3565"/>
                </a:cubicBezTo>
                <a:cubicBezTo>
                  <a:pt x="45686" y="3765"/>
                  <a:pt x="45286" y="3898"/>
                  <a:pt x="44919" y="3998"/>
                </a:cubicBezTo>
                <a:cubicBezTo>
                  <a:pt x="44552" y="4065"/>
                  <a:pt x="44152" y="4165"/>
                  <a:pt x="43752" y="4165"/>
                </a:cubicBezTo>
                <a:cubicBezTo>
                  <a:pt x="44301" y="3816"/>
                  <a:pt x="44869" y="3410"/>
                  <a:pt x="45456" y="3410"/>
                </a:cubicBezTo>
                <a:close/>
                <a:moveTo>
                  <a:pt x="41884" y="3098"/>
                </a:moveTo>
                <a:lnTo>
                  <a:pt x="41884" y="3098"/>
                </a:lnTo>
                <a:cubicBezTo>
                  <a:pt x="41850" y="3732"/>
                  <a:pt x="41483" y="4532"/>
                  <a:pt x="41016" y="5166"/>
                </a:cubicBezTo>
                <a:cubicBezTo>
                  <a:pt x="40983" y="5199"/>
                  <a:pt x="40950" y="5199"/>
                  <a:pt x="40950" y="5233"/>
                </a:cubicBezTo>
                <a:cubicBezTo>
                  <a:pt x="40950" y="5233"/>
                  <a:pt x="40950" y="5233"/>
                  <a:pt x="40950" y="5199"/>
                </a:cubicBezTo>
                <a:cubicBezTo>
                  <a:pt x="40950" y="5166"/>
                  <a:pt x="40950" y="5133"/>
                  <a:pt x="40950" y="5133"/>
                </a:cubicBezTo>
                <a:cubicBezTo>
                  <a:pt x="41183" y="4732"/>
                  <a:pt x="41417" y="4365"/>
                  <a:pt x="41650" y="3998"/>
                </a:cubicBezTo>
                <a:cubicBezTo>
                  <a:pt x="41699" y="3901"/>
                  <a:pt x="41641" y="3839"/>
                  <a:pt x="41580" y="3839"/>
                </a:cubicBezTo>
                <a:cubicBezTo>
                  <a:pt x="41557" y="3839"/>
                  <a:pt x="41535" y="3847"/>
                  <a:pt x="41517" y="3865"/>
                </a:cubicBezTo>
                <a:lnTo>
                  <a:pt x="41483" y="3865"/>
                </a:lnTo>
                <a:cubicBezTo>
                  <a:pt x="41250" y="4132"/>
                  <a:pt x="41050" y="4399"/>
                  <a:pt x="40816" y="4699"/>
                </a:cubicBezTo>
                <a:cubicBezTo>
                  <a:pt x="40883" y="4599"/>
                  <a:pt x="40916" y="4499"/>
                  <a:pt x="40950" y="4399"/>
                </a:cubicBezTo>
                <a:cubicBezTo>
                  <a:pt x="40973" y="4352"/>
                  <a:pt x="40930" y="4304"/>
                  <a:pt x="40891" y="4304"/>
                </a:cubicBezTo>
                <a:cubicBezTo>
                  <a:pt x="40875" y="4304"/>
                  <a:pt x="40859" y="4312"/>
                  <a:pt x="40850" y="4332"/>
                </a:cubicBezTo>
                <a:cubicBezTo>
                  <a:pt x="40750" y="4532"/>
                  <a:pt x="40683" y="4732"/>
                  <a:pt x="40583" y="4932"/>
                </a:cubicBezTo>
                <a:cubicBezTo>
                  <a:pt x="40583" y="4966"/>
                  <a:pt x="40583" y="4999"/>
                  <a:pt x="40616" y="5032"/>
                </a:cubicBezTo>
                <a:cubicBezTo>
                  <a:pt x="40516" y="5199"/>
                  <a:pt x="40383" y="5366"/>
                  <a:pt x="40282" y="5566"/>
                </a:cubicBezTo>
                <a:cubicBezTo>
                  <a:pt x="40216" y="5633"/>
                  <a:pt x="40249" y="5700"/>
                  <a:pt x="40282" y="5766"/>
                </a:cubicBezTo>
                <a:cubicBezTo>
                  <a:pt x="40249" y="5766"/>
                  <a:pt x="40249" y="5800"/>
                  <a:pt x="40216" y="5833"/>
                </a:cubicBezTo>
                <a:cubicBezTo>
                  <a:pt x="39849" y="5166"/>
                  <a:pt x="41183" y="3631"/>
                  <a:pt x="41884" y="3098"/>
                </a:cubicBezTo>
                <a:close/>
                <a:moveTo>
                  <a:pt x="42822" y="5594"/>
                </a:moveTo>
                <a:cubicBezTo>
                  <a:pt x="42920" y="5594"/>
                  <a:pt x="43019" y="5605"/>
                  <a:pt x="43118" y="5633"/>
                </a:cubicBezTo>
                <a:cubicBezTo>
                  <a:pt x="42884" y="5733"/>
                  <a:pt x="42618" y="5833"/>
                  <a:pt x="42351" y="5900"/>
                </a:cubicBezTo>
                <a:cubicBezTo>
                  <a:pt x="42417" y="5866"/>
                  <a:pt x="42451" y="5866"/>
                  <a:pt x="42484" y="5800"/>
                </a:cubicBezTo>
                <a:cubicBezTo>
                  <a:pt x="42572" y="5741"/>
                  <a:pt x="42532" y="5632"/>
                  <a:pt x="42453" y="5628"/>
                </a:cubicBezTo>
                <a:lnTo>
                  <a:pt x="42453" y="5628"/>
                </a:lnTo>
                <a:cubicBezTo>
                  <a:pt x="42576" y="5610"/>
                  <a:pt x="42699" y="5594"/>
                  <a:pt x="42822" y="5594"/>
                </a:cubicBezTo>
                <a:close/>
                <a:moveTo>
                  <a:pt x="14597" y="5566"/>
                </a:moveTo>
                <a:lnTo>
                  <a:pt x="14597" y="5566"/>
                </a:lnTo>
                <a:cubicBezTo>
                  <a:pt x="14664" y="5733"/>
                  <a:pt x="14731" y="5933"/>
                  <a:pt x="14798" y="6133"/>
                </a:cubicBezTo>
                <a:cubicBezTo>
                  <a:pt x="14764" y="6167"/>
                  <a:pt x="14731" y="6200"/>
                  <a:pt x="14698" y="6233"/>
                </a:cubicBezTo>
                <a:cubicBezTo>
                  <a:pt x="14664" y="6033"/>
                  <a:pt x="14597" y="5800"/>
                  <a:pt x="14597" y="5566"/>
                </a:cubicBezTo>
                <a:close/>
                <a:moveTo>
                  <a:pt x="17066" y="5533"/>
                </a:moveTo>
                <a:lnTo>
                  <a:pt x="17066" y="5533"/>
                </a:lnTo>
                <a:cubicBezTo>
                  <a:pt x="16932" y="6133"/>
                  <a:pt x="16666" y="6934"/>
                  <a:pt x="16265" y="7201"/>
                </a:cubicBezTo>
                <a:cubicBezTo>
                  <a:pt x="16299" y="7034"/>
                  <a:pt x="16365" y="6900"/>
                  <a:pt x="16432" y="6767"/>
                </a:cubicBezTo>
                <a:cubicBezTo>
                  <a:pt x="16599" y="6333"/>
                  <a:pt x="16766" y="5900"/>
                  <a:pt x="17066" y="5533"/>
                </a:cubicBezTo>
                <a:close/>
                <a:moveTo>
                  <a:pt x="40512" y="8146"/>
                </a:moveTo>
                <a:cubicBezTo>
                  <a:pt x="40665" y="8146"/>
                  <a:pt x="40813" y="8162"/>
                  <a:pt x="40950" y="8201"/>
                </a:cubicBezTo>
                <a:cubicBezTo>
                  <a:pt x="40583" y="8402"/>
                  <a:pt x="40216" y="8502"/>
                  <a:pt x="39815" y="8535"/>
                </a:cubicBezTo>
                <a:cubicBezTo>
                  <a:pt x="39949" y="8435"/>
                  <a:pt x="40082" y="8301"/>
                  <a:pt x="40182" y="8168"/>
                </a:cubicBezTo>
                <a:cubicBezTo>
                  <a:pt x="40293" y="8154"/>
                  <a:pt x="40404" y="8146"/>
                  <a:pt x="40512" y="8146"/>
                </a:cubicBezTo>
                <a:close/>
                <a:moveTo>
                  <a:pt x="34111" y="9369"/>
                </a:moveTo>
                <a:lnTo>
                  <a:pt x="34111" y="9369"/>
                </a:lnTo>
                <a:cubicBezTo>
                  <a:pt x="34011" y="9536"/>
                  <a:pt x="33945" y="9736"/>
                  <a:pt x="33845" y="9903"/>
                </a:cubicBezTo>
                <a:cubicBezTo>
                  <a:pt x="33611" y="10303"/>
                  <a:pt x="33411" y="10703"/>
                  <a:pt x="33211" y="11103"/>
                </a:cubicBezTo>
                <a:cubicBezTo>
                  <a:pt x="33411" y="10470"/>
                  <a:pt x="33711" y="9869"/>
                  <a:pt x="34111" y="9369"/>
                </a:cubicBezTo>
                <a:close/>
                <a:moveTo>
                  <a:pt x="16832" y="9903"/>
                </a:moveTo>
                <a:lnTo>
                  <a:pt x="16832" y="9903"/>
                </a:lnTo>
                <a:cubicBezTo>
                  <a:pt x="16465" y="10570"/>
                  <a:pt x="15932" y="11404"/>
                  <a:pt x="15598" y="11537"/>
                </a:cubicBezTo>
                <a:cubicBezTo>
                  <a:pt x="15798" y="11237"/>
                  <a:pt x="16199" y="10737"/>
                  <a:pt x="16265" y="10636"/>
                </a:cubicBezTo>
                <a:cubicBezTo>
                  <a:pt x="16432" y="10370"/>
                  <a:pt x="16632" y="10136"/>
                  <a:pt x="16832" y="9903"/>
                </a:cubicBezTo>
                <a:close/>
                <a:moveTo>
                  <a:pt x="37147" y="11070"/>
                </a:moveTo>
                <a:lnTo>
                  <a:pt x="37147" y="11070"/>
                </a:lnTo>
                <a:cubicBezTo>
                  <a:pt x="36742" y="11421"/>
                  <a:pt x="36183" y="11641"/>
                  <a:pt x="35631" y="11641"/>
                </a:cubicBezTo>
                <a:cubicBezTo>
                  <a:pt x="35502" y="11641"/>
                  <a:pt x="35372" y="11629"/>
                  <a:pt x="35246" y="11604"/>
                </a:cubicBezTo>
                <a:cubicBezTo>
                  <a:pt x="35879" y="11437"/>
                  <a:pt x="36480" y="11137"/>
                  <a:pt x="37147" y="11070"/>
                </a:cubicBezTo>
                <a:close/>
                <a:moveTo>
                  <a:pt x="30609" y="12238"/>
                </a:moveTo>
                <a:cubicBezTo>
                  <a:pt x="30642" y="12805"/>
                  <a:pt x="30475" y="13405"/>
                  <a:pt x="30242" y="13939"/>
                </a:cubicBezTo>
                <a:cubicBezTo>
                  <a:pt x="30409" y="13372"/>
                  <a:pt x="30542" y="12805"/>
                  <a:pt x="30609" y="12238"/>
                </a:cubicBezTo>
                <a:close/>
                <a:moveTo>
                  <a:pt x="29942" y="13505"/>
                </a:moveTo>
                <a:cubicBezTo>
                  <a:pt x="29808" y="14039"/>
                  <a:pt x="29642" y="14573"/>
                  <a:pt x="29375" y="15040"/>
                </a:cubicBezTo>
                <a:cubicBezTo>
                  <a:pt x="29575" y="14539"/>
                  <a:pt x="29742" y="14006"/>
                  <a:pt x="29942" y="13505"/>
                </a:cubicBezTo>
                <a:close/>
                <a:moveTo>
                  <a:pt x="33411" y="14306"/>
                </a:moveTo>
                <a:cubicBezTo>
                  <a:pt x="33144" y="14506"/>
                  <a:pt x="32844" y="14706"/>
                  <a:pt x="32510" y="14840"/>
                </a:cubicBezTo>
                <a:cubicBezTo>
                  <a:pt x="32477" y="14840"/>
                  <a:pt x="32444" y="14873"/>
                  <a:pt x="32410" y="14873"/>
                </a:cubicBezTo>
                <a:cubicBezTo>
                  <a:pt x="32077" y="14940"/>
                  <a:pt x="31743" y="15006"/>
                  <a:pt x="31443" y="15040"/>
                </a:cubicBezTo>
                <a:cubicBezTo>
                  <a:pt x="32077" y="14739"/>
                  <a:pt x="32710" y="14306"/>
                  <a:pt x="33411" y="14306"/>
                </a:cubicBezTo>
                <a:close/>
                <a:moveTo>
                  <a:pt x="13663" y="13572"/>
                </a:moveTo>
                <a:cubicBezTo>
                  <a:pt x="13764" y="13705"/>
                  <a:pt x="13830" y="13872"/>
                  <a:pt x="13864" y="14039"/>
                </a:cubicBezTo>
                <a:cubicBezTo>
                  <a:pt x="13830" y="14039"/>
                  <a:pt x="13764" y="14106"/>
                  <a:pt x="13764" y="14172"/>
                </a:cubicBezTo>
                <a:cubicBezTo>
                  <a:pt x="13797" y="14539"/>
                  <a:pt x="13797" y="14906"/>
                  <a:pt x="13797" y="15273"/>
                </a:cubicBezTo>
                <a:cubicBezTo>
                  <a:pt x="13663" y="14706"/>
                  <a:pt x="13597" y="14139"/>
                  <a:pt x="13663" y="13572"/>
                </a:cubicBezTo>
                <a:close/>
                <a:moveTo>
                  <a:pt x="17199" y="13505"/>
                </a:moveTo>
                <a:cubicBezTo>
                  <a:pt x="16832" y="14372"/>
                  <a:pt x="15865" y="15974"/>
                  <a:pt x="14998" y="16207"/>
                </a:cubicBezTo>
                <a:cubicBezTo>
                  <a:pt x="15732" y="15240"/>
                  <a:pt x="16065" y="14039"/>
                  <a:pt x="17199" y="13505"/>
                </a:cubicBezTo>
                <a:close/>
                <a:moveTo>
                  <a:pt x="26439" y="15573"/>
                </a:moveTo>
                <a:lnTo>
                  <a:pt x="26439" y="15573"/>
                </a:lnTo>
                <a:cubicBezTo>
                  <a:pt x="26573" y="16274"/>
                  <a:pt x="26406" y="17008"/>
                  <a:pt x="26172" y="17675"/>
                </a:cubicBezTo>
                <a:cubicBezTo>
                  <a:pt x="26172" y="17702"/>
                  <a:pt x="26151" y="17729"/>
                  <a:pt x="26142" y="17756"/>
                </a:cubicBezTo>
                <a:lnTo>
                  <a:pt x="26142" y="17756"/>
                </a:lnTo>
                <a:cubicBezTo>
                  <a:pt x="26241" y="17161"/>
                  <a:pt x="26306" y="16535"/>
                  <a:pt x="26339" y="15974"/>
                </a:cubicBezTo>
                <a:cubicBezTo>
                  <a:pt x="26339" y="15874"/>
                  <a:pt x="26272" y="15807"/>
                  <a:pt x="26206" y="15774"/>
                </a:cubicBezTo>
                <a:cubicBezTo>
                  <a:pt x="26272" y="15707"/>
                  <a:pt x="26373" y="15640"/>
                  <a:pt x="26439" y="15573"/>
                </a:cubicBezTo>
                <a:close/>
                <a:moveTo>
                  <a:pt x="30842" y="17942"/>
                </a:moveTo>
                <a:cubicBezTo>
                  <a:pt x="30942" y="17975"/>
                  <a:pt x="31076" y="18008"/>
                  <a:pt x="31176" y="18075"/>
                </a:cubicBezTo>
                <a:cubicBezTo>
                  <a:pt x="30809" y="18275"/>
                  <a:pt x="30409" y="18442"/>
                  <a:pt x="30042" y="18576"/>
                </a:cubicBezTo>
                <a:cubicBezTo>
                  <a:pt x="30309" y="18375"/>
                  <a:pt x="30609" y="18175"/>
                  <a:pt x="30842" y="17942"/>
                </a:cubicBezTo>
                <a:close/>
                <a:moveTo>
                  <a:pt x="30109" y="18042"/>
                </a:moveTo>
                <a:lnTo>
                  <a:pt x="30109" y="18042"/>
                </a:lnTo>
                <a:cubicBezTo>
                  <a:pt x="29441" y="18576"/>
                  <a:pt x="28607" y="18909"/>
                  <a:pt x="27740" y="19009"/>
                </a:cubicBezTo>
                <a:lnTo>
                  <a:pt x="27507" y="19009"/>
                </a:lnTo>
                <a:cubicBezTo>
                  <a:pt x="27496" y="19020"/>
                  <a:pt x="27481" y="19024"/>
                  <a:pt x="27465" y="19024"/>
                </a:cubicBezTo>
                <a:cubicBezTo>
                  <a:pt x="27433" y="19024"/>
                  <a:pt x="27396" y="19009"/>
                  <a:pt x="27373" y="19009"/>
                </a:cubicBezTo>
                <a:cubicBezTo>
                  <a:pt x="28274" y="18642"/>
                  <a:pt x="29141" y="18209"/>
                  <a:pt x="30109" y="18042"/>
                </a:cubicBezTo>
                <a:close/>
                <a:moveTo>
                  <a:pt x="25839" y="16908"/>
                </a:moveTo>
                <a:lnTo>
                  <a:pt x="25839" y="16908"/>
                </a:lnTo>
                <a:cubicBezTo>
                  <a:pt x="25739" y="17708"/>
                  <a:pt x="25572" y="18542"/>
                  <a:pt x="25138" y="19176"/>
                </a:cubicBezTo>
                <a:cubicBezTo>
                  <a:pt x="25372" y="18442"/>
                  <a:pt x="25539" y="17642"/>
                  <a:pt x="25839" y="16908"/>
                </a:cubicBezTo>
                <a:close/>
                <a:moveTo>
                  <a:pt x="12296" y="17675"/>
                </a:moveTo>
                <a:cubicBezTo>
                  <a:pt x="12463" y="17875"/>
                  <a:pt x="12629" y="18109"/>
                  <a:pt x="12763" y="18342"/>
                </a:cubicBezTo>
                <a:cubicBezTo>
                  <a:pt x="12729" y="18375"/>
                  <a:pt x="12696" y="18409"/>
                  <a:pt x="12696" y="18442"/>
                </a:cubicBezTo>
                <a:cubicBezTo>
                  <a:pt x="12796" y="19176"/>
                  <a:pt x="13130" y="19843"/>
                  <a:pt x="13130" y="20577"/>
                </a:cubicBezTo>
                <a:cubicBezTo>
                  <a:pt x="12596" y="19743"/>
                  <a:pt x="12029" y="18542"/>
                  <a:pt x="12296" y="17675"/>
                </a:cubicBezTo>
                <a:close/>
                <a:moveTo>
                  <a:pt x="26564" y="21532"/>
                </a:moveTo>
                <a:cubicBezTo>
                  <a:pt x="26790" y="21532"/>
                  <a:pt x="27015" y="21569"/>
                  <a:pt x="27240" y="21644"/>
                </a:cubicBezTo>
                <a:cubicBezTo>
                  <a:pt x="27040" y="21778"/>
                  <a:pt x="26806" y="21911"/>
                  <a:pt x="26573" y="22011"/>
                </a:cubicBezTo>
                <a:cubicBezTo>
                  <a:pt x="26639" y="21978"/>
                  <a:pt x="26673" y="21945"/>
                  <a:pt x="26706" y="21878"/>
                </a:cubicBezTo>
                <a:cubicBezTo>
                  <a:pt x="26806" y="21778"/>
                  <a:pt x="26706" y="21611"/>
                  <a:pt x="26573" y="21578"/>
                </a:cubicBezTo>
                <a:cubicBezTo>
                  <a:pt x="26506" y="21544"/>
                  <a:pt x="26406" y="21544"/>
                  <a:pt x="26339" y="21544"/>
                </a:cubicBezTo>
                <a:cubicBezTo>
                  <a:pt x="26414" y="21536"/>
                  <a:pt x="26489" y="21532"/>
                  <a:pt x="26564" y="21532"/>
                </a:cubicBezTo>
                <a:close/>
                <a:moveTo>
                  <a:pt x="26072" y="21945"/>
                </a:moveTo>
                <a:cubicBezTo>
                  <a:pt x="25600" y="22338"/>
                  <a:pt x="24860" y="22608"/>
                  <a:pt x="24176" y="22608"/>
                </a:cubicBezTo>
                <a:cubicBezTo>
                  <a:pt x="23990" y="22608"/>
                  <a:pt x="23808" y="22588"/>
                  <a:pt x="23637" y="22545"/>
                </a:cubicBezTo>
                <a:cubicBezTo>
                  <a:pt x="24471" y="22545"/>
                  <a:pt x="25238" y="21945"/>
                  <a:pt x="26072" y="21945"/>
                </a:cubicBezTo>
                <a:close/>
                <a:moveTo>
                  <a:pt x="21836" y="21511"/>
                </a:moveTo>
                <a:lnTo>
                  <a:pt x="21836" y="21511"/>
                </a:lnTo>
                <a:cubicBezTo>
                  <a:pt x="21703" y="22145"/>
                  <a:pt x="21569" y="22745"/>
                  <a:pt x="21302" y="23312"/>
                </a:cubicBezTo>
                <a:cubicBezTo>
                  <a:pt x="21302" y="23312"/>
                  <a:pt x="21269" y="23346"/>
                  <a:pt x="21269" y="23346"/>
                </a:cubicBezTo>
                <a:cubicBezTo>
                  <a:pt x="21269" y="23246"/>
                  <a:pt x="21269" y="23179"/>
                  <a:pt x="21302" y="23112"/>
                </a:cubicBezTo>
                <a:cubicBezTo>
                  <a:pt x="21436" y="22578"/>
                  <a:pt x="21636" y="22045"/>
                  <a:pt x="21836" y="21511"/>
                </a:cubicBezTo>
                <a:close/>
                <a:moveTo>
                  <a:pt x="15398" y="22478"/>
                </a:moveTo>
                <a:lnTo>
                  <a:pt x="15398" y="22478"/>
                </a:lnTo>
                <a:cubicBezTo>
                  <a:pt x="14998" y="23045"/>
                  <a:pt x="14497" y="23646"/>
                  <a:pt x="13964" y="23913"/>
                </a:cubicBezTo>
                <a:cubicBezTo>
                  <a:pt x="13997" y="23779"/>
                  <a:pt x="14130" y="23612"/>
                  <a:pt x="14264" y="23446"/>
                </a:cubicBezTo>
                <a:cubicBezTo>
                  <a:pt x="14364" y="23346"/>
                  <a:pt x="14464" y="23246"/>
                  <a:pt x="14564" y="23145"/>
                </a:cubicBezTo>
                <a:cubicBezTo>
                  <a:pt x="14698" y="23012"/>
                  <a:pt x="14798" y="22912"/>
                  <a:pt x="14898" y="22845"/>
                </a:cubicBezTo>
                <a:cubicBezTo>
                  <a:pt x="15031" y="22712"/>
                  <a:pt x="15198" y="22578"/>
                  <a:pt x="15398" y="22478"/>
                </a:cubicBezTo>
                <a:close/>
                <a:moveTo>
                  <a:pt x="12129" y="22745"/>
                </a:moveTo>
                <a:cubicBezTo>
                  <a:pt x="12296" y="23045"/>
                  <a:pt x="12396" y="23412"/>
                  <a:pt x="12429" y="23746"/>
                </a:cubicBezTo>
                <a:cubicBezTo>
                  <a:pt x="12329" y="24079"/>
                  <a:pt x="12296" y="24413"/>
                  <a:pt x="12296" y="24747"/>
                </a:cubicBezTo>
                <a:cubicBezTo>
                  <a:pt x="12262" y="24613"/>
                  <a:pt x="12229" y="24446"/>
                  <a:pt x="12196" y="24280"/>
                </a:cubicBezTo>
                <a:cubicBezTo>
                  <a:pt x="12096" y="23779"/>
                  <a:pt x="12062" y="23279"/>
                  <a:pt x="12129" y="22745"/>
                </a:cubicBezTo>
                <a:close/>
                <a:moveTo>
                  <a:pt x="15465" y="26581"/>
                </a:moveTo>
                <a:lnTo>
                  <a:pt x="15465" y="26581"/>
                </a:lnTo>
                <a:cubicBezTo>
                  <a:pt x="15298" y="26781"/>
                  <a:pt x="15064" y="26982"/>
                  <a:pt x="14831" y="27215"/>
                </a:cubicBezTo>
                <a:cubicBezTo>
                  <a:pt x="14931" y="27082"/>
                  <a:pt x="15031" y="26915"/>
                  <a:pt x="15131" y="26748"/>
                </a:cubicBezTo>
                <a:cubicBezTo>
                  <a:pt x="15231" y="26681"/>
                  <a:pt x="15365" y="26648"/>
                  <a:pt x="15465" y="26581"/>
                </a:cubicBezTo>
                <a:close/>
                <a:moveTo>
                  <a:pt x="14564" y="26681"/>
                </a:moveTo>
                <a:cubicBezTo>
                  <a:pt x="13930" y="27115"/>
                  <a:pt x="13363" y="27615"/>
                  <a:pt x="12930" y="28249"/>
                </a:cubicBezTo>
                <a:cubicBezTo>
                  <a:pt x="12863" y="28316"/>
                  <a:pt x="12896" y="28416"/>
                  <a:pt x="12963" y="28483"/>
                </a:cubicBezTo>
                <a:cubicBezTo>
                  <a:pt x="12865" y="28522"/>
                  <a:pt x="12779" y="28538"/>
                  <a:pt x="12698" y="28538"/>
                </a:cubicBezTo>
                <a:cubicBezTo>
                  <a:pt x="12640" y="28538"/>
                  <a:pt x="12585" y="28530"/>
                  <a:pt x="12529" y="28516"/>
                </a:cubicBezTo>
                <a:cubicBezTo>
                  <a:pt x="13163" y="27916"/>
                  <a:pt x="13730" y="27015"/>
                  <a:pt x="14564" y="26681"/>
                </a:cubicBezTo>
                <a:close/>
                <a:moveTo>
                  <a:pt x="11162" y="27615"/>
                </a:moveTo>
                <a:cubicBezTo>
                  <a:pt x="11395" y="28149"/>
                  <a:pt x="11629" y="28716"/>
                  <a:pt x="11695" y="29016"/>
                </a:cubicBezTo>
                <a:cubicBezTo>
                  <a:pt x="11695" y="29083"/>
                  <a:pt x="11662" y="29116"/>
                  <a:pt x="11662" y="29183"/>
                </a:cubicBezTo>
                <a:cubicBezTo>
                  <a:pt x="11495" y="28649"/>
                  <a:pt x="11328" y="28149"/>
                  <a:pt x="11162" y="27615"/>
                </a:cubicBezTo>
                <a:close/>
                <a:moveTo>
                  <a:pt x="24938" y="31718"/>
                </a:moveTo>
                <a:lnTo>
                  <a:pt x="24938" y="31718"/>
                </a:lnTo>
                <a:cubicBezTo>
                  <a:pt x="24538" y="31985"/>
                  <a:pt x="24038" y="32152"/>
                  <a:pt x="23537" y="32185"/>
                </a:cubicBezTo>
                <a:cubicBezTo>
                  <a:pt x="23771" y="32085"/>
                  <a:pt x="24004" y="31985"/>
                  <a:pt x="24271" y="31885"/>
                </a:cubicBezTo>
                <a:cubicBezTo>
                  <a:pt x="24271" y="31885"/>
                  <a:pt x="24304" y="31852"/>
                  <a:pt x="24304" y="31852"/>
                </a:cubicBezTo>
                <a:cubicBezTo>
                  <a:pt x="24505" y="31785"/>
                  <a:pt x="24738" y="31752"/>
                  <a:pt x="24938" y="31718"/>
                </a:cubicBezTo>
                <a:close/>
                <a:moveTo>
                  <a:pt x="25539" y="31652"/>
                </a:moveTo>
                <a:cubicBezTo>
                  <a:pt x="25705" y="31652"/>
                  <a:pt x="25906" y="31652"/>
                  <a:pt x="26072" y="31685"/>
                </a:cubicBezTo>
                <a:cubicBezTo>
                  <a:pt x="25441" y="32140"/>
                  <a:pt x="24464" y="32614"/>
                  <a:pt x="23607" y="32614"/>
                </a:cubicBezTo>
                <a:cubicBezTo>
                  <a:pt x="23333" y="32614"/>
                  <a:pt x="23071" y="32565"/>
                  <a:pt x="22837" y="32452"/>
                </a:cubicBezTo>
                <a:lnTo>
                  <a:pt x="22870" y="32452"/>
                </a:lnTo>
                <a:cubicBezTo>
                  <a:pt x="23037" y="32489"/>
                  <a:pt x="23210" y="32507"/>
                  <a:pt x="23385" y="32507"/>
                </a:cubicBezTo>
                <a:cubicBezTo>
                  <a:pt x="24154" y="32507"/>
                  <a:pt x="24968" y="32168"/>
                  <a:pt x="25539" y="31652"/>
                </a:cubicBezTo>
                <a:close/>
                <a:moveTo>
                  <a:pt x="20268" y="32252"/>
                </a:moveTo>
                <a:lnTo>
                  <a:pt x="20268" y="32252"/>
                </a:lnTo>
                <a:cubicBezTo>
                  <a:pt x="19901" y="32552"/>
                  <a:pt x="19534" y="32852"/>
                  <a:pt x="19134" y="33119"/>
                </a:cubicBezTo>
                <a:cubicBezTo>
                  <a:pt x="19468" y="32786"/>
                  <a:pt x="19868" y="32485"/>
                  <a:pt x="20268" y="32252"/>
                </a:cubicBezTo>
                <a:close/>
                <a:moveTo>
                  <a:pt x="21002" y="31952"/>
                </a:moveTo>
                <a:cubicBezTo>
                  <a:pt x="20502" y="32819"/>
                  <a:pt x="19434" y="33586"/>
                  <a:pt x="18467" y="33853"/>
                </a:cubicBezTo>
                <a:cubicBezTo>
                  <a:pt x="19434" y="33419"/>
                  <a:pt x="20268" y="32686"/>
                  <a:pt x="21002" y="31952"/>
                </a:cubicBezTo>
                <a:close/>
                <a:moveTo>
                  <a:pt x="20769" y="33886"/>
                </a:moveTo>
                <a:cubicBezTo>
                  <a:pt x="21135" y="33886"/>
                  <a:pt x="21502" y="33920"/>
                  <a:pt x="21836" y="34020"/>
                </a:cubicBezTo>
                <a:cubicBezTo>
                  <a:pt x="21479" y="34127"/>
                  <a:pt x="21093" y="34196"/>
                  <a:pt x="20715" y="34196"/>
                </a:cubicBezTo>
                <a:cubicBezTo>
                  <a:pt x="20386" y="34196"/>
                  <a:pt x="20062" y="34144"/>
                  <a:pt x="19768" y="34020"/>
                </a:cubicBezTo>
                <a:cubicBezTo>
                  <a:pt x="20068" y="33953"/>
                  <a:pt x="20402" y="33886"/>
                  <a:pt x="20735" y="33886"/>
                </a:cubicBezTo>
                <a:close/>
                <a:moveTo>
                  <a:pt x="22270" y="34187"/>
                </a:moveTo>
                <a:cubicBezTo>
                  <a:pt x="22436" y="34253"/>
                  <a:pt x="22570" y="34320"/>
                  <a:pt x="22703" y="34420"/>
                </a:cubicBezTo>
                <a:cubicBezTo>
                  <a:pt x="22384" y="34514"/>
                  <a:pt x="22054" y="34555"/>
                  <a:pt x="21719" y="34555"/>
                </a:cubicBezTo>
                <a:cubicBezTo>
                  <a:pt x="21460" y="34555"/>
                  <a:pt x="21197" y="34531"/>
                  <a:pt x="20935" y="34487"/>
                </a:cubicBezTo>
                <a:cubicBezTo>
                  <a:pt x="21402" y="34454"/>
                  <a:pt x="21869" y="34353"/>
                  <a:pt x="22270" y="34187"/>
                </a:cubicBezTo>
                <a:close/>
                <a:moveTo>
                  <a:pt x="16032" y="34921"/>
                </a:moveTo>
                <a:lnTo>
                  <a:pt x="16032" y="34921"/>
                </a:lnTo>
                <a:cubicBezTo>
                  <a:pt x="15898" y="35121"/>
                  <a:pt x="15765" y="35321"/>
                  <a:pt x="15598" y="35554"/>
                </a:cubicBezTo>
                <a:cubicBezTo>
                  <a:pt x="15431" y="35654"/>
                  <a:pt x="15298" y="35754"/>
                  <a:pt x="15131" y="35855"/>
                </a:cubicBezTo>
                <a:cubicBezTo>
                  <a:pt x="15398" y="35554"/>
                  <a:pt x="15698" y="35187"/>
                  <a:pt x="16032" y="34921"/>
                </a:cubicBezTo>
                <a:close/>
                <a:moveTo>
                  <a:pt x="16523" y="33573"/>
                </a:moveTo>
                <a:cubicBezTo>
                  <a:pt x="16584" y="33573"/>
                  <a:pt x="16609" y="33622"/>
                  <a:pt x="16566" y="33753"/>
                </a:cubicBezTo>
                <a:cubicBezTo>
                  <a:pt x="16499" y="34020"/>
                  <a:pt x="16365" y="34287"/>
                  <a:pt x="16199" y="34587"/>
                </a:cubicBezTo>
                <a:cubicBezTo>
                  <a:pt x="15698" y="34787"/>
                  <a:pt x="15331" y="35221"/>
                  <a:pt x="14964" y="35621"/>
                </a:cubicBezTo>
                <a:cubicBezTo>
                  <a:pt x="14698" y="35888"/>
                  <a:pt x="14331" y="36221"/>
                  <a:pt x="14064" y="36555"/>
                </a:cubicBezTo>
                <a:cubicBezTo>
                  <a:pt x="14231" y="35921"/>
                  <a:pt x="14597" y="35354"/>
                  <a:pt x="14998" y="34854"/>
                </a:cubicBezTo>
                <a:cubicBezTo>
                  <a:pt x="15265" y="34554"/>
                  <a:pt x="15531" y="34253"/>
                  <a:pt x="15832" y="33987"/>
                </a:cubicBezTo>
                <a:cubicBezTo>
                  <a:pt x="15881" y="33962"/>
                  <a:pt x="16349" y="33573"/>
                  <a:pt x="16523" y="33573"/>
                </a:cubicBezTo>
                <a:close/>
                <a:moveTo>
                  <a:pt x="17238" y="36196"/>
                </a:moveTo>
                <a:cubicBezTo>
                  <a:pt x="17429" y="36196"/>
                  <a:pt x="17616" y="36221"/>
                  <a:pt x="17800" y="36288"/>
                </a:cubicBezTo>
                <a:cubicBezTo>
                  <a:pt x="17289" y="36544"/>
                  <a:pt x="16670" y="36650"/>
                  <a:pt x="16054" y="36650"/>
                </a:cubicBezTo>
                <a:cubicBezTo>
                  <a:pt x="15705" y="36650"/>
                  <a:pt x="15357" y="36615"/>
                  <a:pt x="15031" y="36555"/>
                </a:cubicBezTo>
                <a:lnTo>
                  <a:pt x="15064" y="36522"/>
                </a:lnTo>
                <a:cubicBezTo>
                  <a:pt x="15165" y="36488"/>
                  <a:pt x="15298" y="36422"/>
                  <a:pt x="15431" y="36388"/>
                </a:cubicBezTo>
                <a:cubicBezTo>
                  <a:pt x="15431" y="36412"/>
                  <a:pt x="15448" y="36435"/>
                  <a:pt x="15470" y="36435"/>
                </a:cubicBezTo>
                <a:cubicBezTo>
                  <a:pt x="15479" y="36435"/>
                  <a:pt x="15488" y="36431"/>
                  <a:pt x="15498" y="36422"/>
                </a:cubicBezTo>
                <a:cubicBezTo>
                  <a:pt x="16074" y="36422"/>
                  <a:pt x="16668" y="36196"/>
                  <a:pt x="17238" y="36196"/>
                </a:cubicBezTo>
                <a:close/>
                <a:moveTo>
                  <a:pt x="48620" y="0"/>
                </a:moveTo>
                <a:cubicBezTo>
                  <a:pt x="47729" y="0"/>
                  <a:pt x="46768" y="928"/>
                  <a:pt x="46287" y="1663"/>
                </a:cubicBezTo>
                <a:cubicBezTo>
                  <a:pt x="45653" y="1997"/>
                  <a:pt x="45053" y="2331"/>
                  <a:pt x="44452" y="2731"/>
                </a:cubicBezTo>
                <a:cubicBezTo>
                  <a:pt x="44786" y="2264"/>
                  <a:pt x="45053" y="1797"/>
                  <a:pt x="45253" y="1263"/>
                </a:cubicBezTo>
                <a:cubicBezTo>
                  <a:pt x="45280" y="1153"/>
                  <a:pt x="45171" y="1088"/>
                  <a:pt x="45075" y="1088"/>
                </a:cubicBezTo>
                <a:cubicBezTo>
                  <a:pt x="45056" y="1088"/>
                  <a:pt x="45036" y="1091"/>
                  <a:pt x="45019" y="1096"/>
                </a:cubicBezTo>
                <a:cubicBezTo>
                  <a:pt x="44519" y="1363"/>
                  <a:pt x="44219" y="1797"/>
                  <a:pt x="43952" y="2264"/>
                </a:cubicBezTo>
                <a:cubicBezTo>
                  <a:pt x="43718" y="2664"/>
                  <a:pt x="43418" y="3098"/>
                  <a:pt x="43218" y="3531"/>
                </a:cubicBezTo>
                <a:cubicBezTo>
                  <a:pt x="42718" y="3865"/>
                  <a:pt x="42217" y="4232"/>
                  <a:pt x="41750" y="4599"/>
                </a:cubicBezTo>
                <a:cubicBezTo>
                  <a:pt x="42084" y="3965"/>
                  <a:pt x="42251" y="3331"/>
                  <a:pt x="42217" y="2831"/>
                </a:cubicBezTo>
                <a:cubicBezTo>
                  <a:pt x="42193" y="2733"/>
                  <a:pt x="42133" y="2671"/>
                  <a:pt x="42063" y="2671"/>
                </a:cubicBezTo>
                <a:cubicBezTo>
                  <a:pt x="42037" y="2671"/>
                  <a:pt x="42011" y="2680"/>
                  <a:pt x="41984" y="2697"/>
                </a:cubicBezTo>
                <a:cubicBezTo>
                  <a:pt x="41417" y="2931"/>
                  <a:pt x="39048" y="5499"/>
                  <a:pt x="39949" y="6033"/>
                </a:cubicBezTo>
                <a:cubicBezTo>
                  <a:pt x="39849" y="6133"/>
                  <a:pt x="39749" y="6233"/>
                  <a:pt x="39649" y="6300"/>
                </a:cubicBezTo>
                <a:lnTo>
                  <a:pt x="39615" y="6300"/>
                </a:lnTo>
                <a:cubicBezTo>
                  <a:pt x="39582" y="6333"/>
                  <a:pt x="39549" y="6367"/>
                  <a:pt x="39549" y="6400"/>
                </a:cubicBezTo>
                <a:cubicBezTo>
                  <a:pt x="38848" y="7001"/>
                  <a:pt x="38181" y="7601"/>
                  <a:pt x="37514" y="8235"/>
                </a:cubicBezTo>
                <a:cubicBezTo>
                  <a:pt x="37614" y="8001"/>
                  <a:pt x="37747" y="7768"/>
                  <a:pt x="37847" y="7534"/>
                </a:cubicBezTo>
                <a:cubicBezTo>
                  <a:pt x="38148" y="6934"/>
                  <a:pt x="38448" y="6267"/>
                  <a:pt x="38481" y="5600"/>
                </a:cubicBezTo>
                <a:cubicBezTo>
                  <a:pt x="38502" y="5495"/>
                  <a:pt x="38432" y="5443"/>
                  <a:pt x="38360" y="5443"/>
                </a:cubicBezTo>
                <a:cubicBezTo>
                  <a:pt x="38317" y="5443"/>
                  <a:pt x="38273" y="5462"/>
                  <a:pt x="38248" y="5499"/>
                </a:cubicBezTo>
                <a:cubicBezTo>
                  <a:pt x="37247" y="6233"/>
                  <a:pt x="36513" y="7534"/>
                  <a:pt x="36480" y="8802"/>
                </a:cubicBezTo>
                <a:cubicBezTo>
                  <a:pt x="36480" y="8902"/>
                  <a:pt x="36546" y="8969"/>
                  <a:pt x="36613" y="8969"/>
                </a:cubicBezTo>
                <a:cubicBezTo>
                  <a:pt x="36580" y="9002"/>
                  <a:pt x="36580" y="9002"/>
                  <a:pt x="36546" y="9035"/>
                </a:cubicBezTo>
                <a:cubicBezTo>
                  <a:pt x="36513" y="9069"/>
                  <a:pt x="36513" y="9102"/>
                  <a:pt x="36513" y="9135"/>
                </a:cubicBezTo>
                <a:cubicBezTo>
                  <a:pt x="35746" y="9869"/>
                  <a:pt x="34945" y="10603"/>
                  <a:pt x="34178" y="11337"/>
                </a:cubicBezTo>
                <a:cubicBezTo>
                  <a:pt x="34779" y="10436"/>
                  <a:pt x="35212" y="9302"/>
                  <a:pt x="35112" y="8368"/>
                </a:cubicBezTo>
                <a:cubicBezTo>
                  <a:pt x="35112" y="8293"/>
                  <a:pt x="35037" y="8199"/>
                  <a:pt x="34943" y="8199"/>
                </a:cubicBezTo>
                <a:cubicBezTo>
                  <a:pt x="34912" y="8199"/>
                  <a:pt x="34879" y="8210"/>
                  <a:pt x="34845" y="8235"/>
                </a:cubicBezTo>
                <a:cubicBezTo>
                  <a:pt x="33544" y="9102"/>
                  <a:pt x="32744" y="10737"/>
                  <a:pt x="32577" y="12271"/>
                </a:cubicBezTo>
                <a:cubicBezTo>
                  <a:pt x="32557" y="12393"/>
                  <a:pt x="32661" y="12466"/>
                  <a:pt x="32767" y="12466"/>
                </a:cubicBezTo>
                <a:cubicBezTo>
                  <a:pt x="32836" y="12466"/>
                  <a:pt x="32905" y="12436"/>
                  <a:pt x="32944" y="12371"/>
                </a:cubicBezTo>
                <a:cubicBezTo>
                  <a:pt x="33011" y="12238"/>
                  <a:pt x="33077" y="12138"/>
                  <a:pt x="33144" y="12004"/>
                </a:cubicBezTo>
                <a:cubicBezTo>
                  <a:pt x="33177" y="12004"/>
                  <a:pt x="33177" y="11971"/>
                  <a:pt x="33211" y="11971"/>
                </a:cubicBezTo>
                <a:cubicBezTo>
                  <a:pt x="33711" y="11103"/>
                  <a:pt x="34111" y="10203"/>
                  <a:pt x="34612" y="9336"/>
                </a:cubicBezTo>
                <a:cubicBezTo>
                  <a:pt x="34678" y="9169"/>
                  <a:pt x="34545" y="9035"/>
                  <a:pt x="34445" y="9035"/>
                </a:cubicBezTo>
                <a:cubicBezTo>
                  <a:pt x="34545" y="8935"/>
                  <a:pt x="34645" y="8835"/>
                  <a:pt x="34745" y="8735"/>
                </a:cubicBezTo>
                <a:lnTo>
                  <a:pt x="34745" y="8735"/>
                </a:lnTo>
                <a:cubicBezTo>
                  <a:pt x="34745" y="10003"/>
                  <a:pt x="33878" y="11304"/>
                  <a:pt x="33077" y="12204"/>
                </a:cubicBezTo>
                <a:cubicBezTo>
                  <a:pt x="33044" y="12238"/>
                  <a:pt x="33044" y="12304"/>
                  <a:pt x="33077" y="12338"/>
                </a:cubicBezTo>
                <a:cubicBezTo>
                  <a:pt x="32744" y="12671"/>
                  <a:pt x="32377" y="12971"/>
                  <a:pt x="32010" y="13305"/>
                </a:cubicBezTo>
                <a:cubicBezTo>
                  <a:pt x="31309" y="13939"/>
                  <a:pt x="30609" y="14573"/>
                  <a:pt x="29942" y="15206"/>
                </a:cubicBezTo>
                <a:cubicBezTo>
                  <a:pt x="30642" y="14172"/>
                  <a:pt x="31109" y="12905"/>
                  <a:pt x="30909" y="11737"/>
                </a:cubicBezTo>
                <a:cubicBezTo>
                  <a:pt x="30909" y="11665"/>
                  <a:pt x="30840" y="11610"/>
                  <a:pt x="30764" y="11610"/>
                </a:cubicBezTo>
                <a:cubicBezTo>
                  <a:pt x="30734" y="11610"/>
                  <a:pt x="30704" y="11619"/>
                  <a:pt x="30676" y="11637"/>
                </a:cubicBezTo>
                <a:cubicBezTo>
                  <a:pt x="30576" y="11704"/>
                  <a:pt x="30442" y="11771"/>
                  <a:pt x="30342" y="11837"/>
                </a:cubicBezTo>
                <a:lnTo>
                  <a:pt x="30309" y="11871"/>
                </a:lnTo>
                <a:cubicBezTo>
                  <a:pt x="29308" y="12671"/>
                  <a:pt x="28641" y="14372"/>
                  <a:pt x="28708" y="15673"/>
                </a:cubicBezTo>
                <a:cubicBezTo>
                  <a:pt x="28674" y="15807"/>
                  <a:pt x="28607" y="15974"/>
                  <a:pt x="28574" y="16140"/>
                </a:cubicBezTo>
                <a:cubicBezTo>
                  <a:pt x="28574" y="16241"/>
                  <a:pt x="28641" y="16307"/>
                  <a:pt x="28741" y="16307"/>
                </a:cubicBezTo>
                <a:cubicBezTo>
                  <a:pt x="27740" y="17208"/>
                  <a:pt x="26773" y="18142"/>
                  <a:pt x="25805" y="19109"/>
                </a:cubicBezTo>
                <a:cubicBezTo>
                  <a:pt x="26573" y="18008"/>
                  <a:pt x="27006" y="16507"/>
                  <a:pt x="26739" y="15307"/>
                </a:cubicBezTo>
                <a:cubicBezTo>
                  <a:pt x="26717" y="15218"/>
                  <a:pt x="26651" y="15188"/>
                  <a:pt x="26589" y="15188"/>
                </a:cubicBezTo>
                <a:cubicBezTo>
                  <a:pt x="26558" y="15188"/>
                  <a:pt x="26528" y="15195"/>
                  <a:pt x="26506" y="15206"/>
                </a:cubicBezTo>
                <a:cubicBezTo>
                  <a:pt x="25172" y="15774"/>
                  <a:pt x="24404" y="17775"/>
                  <a:pt x="24705" y="19209"/>
                </a:cubicBezTo>
                <a:cubicBezTo>
                  <a:pt x="24671" y="19443"/>
                  <a:pt x="24638" y="19710"/>
                  <a:pt x="24605" y="19977"/>
                </a:cubicBezTo>
                <a:cubicBezTo>
                  <a:pt x="24583" y="20042"/>
                  <a:pt x="24647" y="20108"/>
                  <a:pt x="24712" y="20108"/>
                </a:cubicBezTo>
                <a:cubicBezTo>
                  <a:pt x="24747" y="20108"/>
                  <a:pt x="24782" y="20089"/>
                  <a:pt x="24805" y="20043"/>
                </a:cubicBezTo>
                <a:cubicBezTo>
                  <a:pt x="24871" y="19943"/>
                  <a:pt x="24905" y="19876"/>
                  <a:pt x="24938" y="19776"/>
                </a:cubicBezTo>
                <a:cubicBezTo>
                  <a:pt x="24972" y="19810"/>
                  <a:pt x="25038" y="19843"/>
                  <a:pt x="25072" y="19843"/>
                </a:cubicBezTo>
                <a:cubicBezTo>
                  <a:pt x="24004" y="20911"/>
                  <a:pt x="22937" y="22011"/>
                  <a:pt x="21903" y="23145"/>
                </a:cubicBezTo>
                <a:cubicBezTo>
                  <a:pt x="22570" y="22278"/>
                  <a:pt x="22637" y="20277"/>
                  <a:pt x="22570" y="19576"/>
                </a:cubicBezTo>
                <a:cubicBezTo>
                  <a:pt x="22570" y="19472"/>
                  <a:pt x="22492" y="19420"/>
                  <a:pt x="22409" y="19420"/>
                </a:cubicBezTo>
                <a:cubicBezTo>
                  <a:pt x="22359" y="19420"/>
                  <a:pt x="22307" y="19439"/>
                  <a:pt x="22270" y="19476"/>
                </a:cubicBezTo>
                <a:cubicBezTo>
                  <a:pt x="21636" y="20410"/>
                  <a:pt x="21236" y="21511"/>
                  <a:pt x="21002" y="22645"/>
                </a:cubicBezTo>
                <a:cubicBezTo>
                  <a:pt x="20835" y="23279"/>
                  <a:pt x="20702" y="23913"/>
                  <a:pt x="20635" y="24580"/>
                </a:cubicBezTo>
                <a:cubicBezTo>
                  <a:pt x="19534" y="25847"/>
                  <a:pt x="18434" y="27115"/>
                  <a:pt x="17399" y="28483"/>
                </a:cubicBezTo>
                <a:cubicBezTo>
                  <a:pt x="14564" y="32152"/>
                  <a:pt x="11929" y="36055"/>
                  <a:pt x="9561" y="40091"/>
                </a:cubicBezTo>
                <a:cubicBezTo>
                  <a:pt x="10361" y="37022"/>
                  <a:pt x="11062" y="33920"/>
                  <a:pt x="11762" y="30884"/>
                </a:cubicBezTo>
                <a:cubicBezTo>
                  <a:pt x="11829" y="30884"/>
                  <a:pt x="11896" y="30818"/>
                  <a:pt x="11862" y="30751"/>
                </a:cubicBezTo>
                <a:cubicBezTo>
                  <a:pt x="11862" y="30684"/>
                  <a:pt x="11862" y="30651"/>
                  <a:pt x="11829" y="30584"/>
                </a:cubicBezTo>
                <a:cubicBezTo>
                  <a:pt x="11829" y="30551"/>
                  <a:pt x="11862" y="30517"/>
                  <a:pt x="11862" y="30484"/>
                </a:cubicBezTo>
                <a:cubicBezTo>
                  <a:pt x="11996" y="29884"/>
                  <a:pt x="12129" y="29283"/>
                  <a:pt x="12262" y="28649"/>
                </a:cubicBezTo>
                <a:cubicBezTo>
                  <a:pt x="12392" y="28783"/>
                  <a:pt x="12557" y="28842"/>
                  <a:pt x="12747" y="28842"/>
                </a:cubicBezTo>
                <a:cubicBezTo>
                  <a:pt x="13882" y="28842"/>
                  <a:pt x="15889" y="26757"/>
                  <a:pt x="16232" y="26214"/>
                </a:cubicBezTo>
                <a:cubicBezTo>
                  <a:pt x="16289" y="26128"/>
                  <a:pt x="16198" y="25967"/>
                  <a:pt x="16087" y="25967"/>
                </a:cubicBezTo>
                <a:cubicBezTo>
                  <a:pt x="16069" y="25967"/>
                  <a:pt x="16050" y="25972"/>
                  <a:pt x="16032" y="25981"/>
                </a:cubicBezTo>
                <a:cubicBezTo>
                  <a:pt x="15765" y="26048"/>
                  <a:pt x="15531" y="26181"/>
                  <a:pt x="15265" y="26281"/>
                </a:cubicBezTo>
                <a:cubicBezTo>
                  <a:pt x="15231" y="26248"/>
                  <a:pt x="15198" y="26214"/>
                  <a:pt x="15098" y="26214"/>
                </a:cubicBezTo>
                <a:cubicBezTo>
                  <a:pt x="13930" y="26214"/>
                  <a:pt x="13030" y="27315"/>
                  <a:pt x="12363" y="28216"/>
                </a:cubicBezTo>
                <a:cubicBezTo>
                  <a:pt x="12496" y="27549"/>
                  <a:pt x="12629" y="26881"/>
                  <a:pt x="12763" y="26214"/>
                </a:cubicBezTo>
                <a:cubicBezTo>
                  <a:pt x="12830" y="26214"/>
                  <a:pt x="12863" y="26148"/>
                  <a:pt x="12863" y="26081"/>
                </a:cubicBezTo>
                <a:cubicBezTo>
                  <a:pt x="12830" y="26014"/>
                  <a:pt x="12830" y="25981"/>
                  <a:pt x="12796" y="25947"/>
                </a:cubicBezTo>
                <a:cubicBezTo>
                  <a:pt x="12896" y="25380"/>
                  <a:pt x="13030" y="24813"/>
                  <a:pt x="13130" y="24246"/>
                </a:cubicBezTo>
                <a:lnTo>
                  <a:pt x="13163" y="24246"/>
                </a:lnTo>
                <a:cubicBezTo>
                  <a:pt x="13163" y="24280"/>
                  <a:pt x="13130" y="24280"/>
                  <a:pt x="13130" y="24280"/>
                </a:cubicBezTo>
                <a:cubicBezTo>
                  <a:pt x="13104" y="24331"/>
                  <a:pt x="13138" y="24402"/>
                  <a:pt x="13185" y="24402"/>
                </a:cubicBezTo>
                <a:cubicBezTo>
                  <a:pt x="13199" y="24402"/>
                  <a:pt x="13214" y="24395"/>
                  <a:pt x="13230" y="24380"/>
                </a:cubicBezTo>
                <a:cubicBezTo>
                  <a:pt x="13297" y="24380"/>
                  <a:pt x="13330" y="24346"/>
                  <a:pt x="13363" y="24313"/>
                </a:cubicBezTo>
                <a:cubicBezTo>
                  <a:pt x="13390" y="24315"/>
                  <a:pt x="13416" y="24316"/>
                  <a:pt x="13443" y="24316"/>
                </a:cubicBezTo>
                <a:cubicBezTo>
                  <a:pt x="14378" y="24316"/>
                  <a:pt x="15215" y="23187"/>
                  <a:pt x="15832" y="22312"/>
                </a:cubicBezTo>
                <a:cubicBezTo>
                  <a:pt x="15932" y="22278"/>
                  <a:pt x="16032" y="22278"/>
                  <a:pt x="16132" y="22245"/>
                </a:cubicBezTo>
                <a:lnTo>
                  <a:pt x="16132" y="22245"/>
                </a:lnTo>
                <a:cubicBezTo>
                  <a:pt x="15865" y="23246"/>
                  <a:pt x="14564" y="24580"/>
                  <a:pt x="13563" y="24580"/>
                </a:cubicBezTo>
                <a:cubicBezTo>
                  <a:pt x="13430" y="24580"/>
                  <a:pt x="13430" y="24780"/>
                  <a:pt x="13563" y="24813"/>
                </a:cubicBezTo>
                <a:cubicBezTo>
                  <a:pt x="13598" y="24816"/>
                  <a:pt x="13634" y="24818"/>
                  <a:pt x="13669" y="24818"/>
                </a:cubicBezTo>
                <a:cubicBezTo>
                  <a:pt x="14882" y="24818"/>
                  <a:pt x="16302" y="23180"/>
                  <a:pt x="16432" y="22078"/>
                </a:cubicBezTo>
                <a:cubicBezTo>
                  <a:pt x="16432" y="22011"/>
                  <a:pt x="16365" y="21945"/>
                  <a:pt x="16299" y="21945"/>
                </a:cubicBezTo>
                <a:cubicBezTo>
                  <a:pt x="16232" y="21945"/>
                  <a:pt x="16132" y="21978"/>
                  <a:pt x="16065" y="21978"/>
                </a:cubicBezTo>
                <a:cubicBezTo>
                  <a:pt x="16132" y="21878"/>
                  <a:pt x="16232" y="21778"/>
                  <a:pt x="16265" y="21678"/>
                </a:cubicBezTo>
                <a:cubicBezTo>
                  <a:pt x="16352" y="21562"/>
                  <a:pt x="16238" y="21471"/>
                  <a:pt x="16141" y="21471"/>
                </a:cubicBezTo>
                <a:cubicBezTo>
                  <a:pt x="16126" y="21471"/>
                  <a:pt x="16112" y="21473"/>
                  <a:pt x="16099" y="21478"/>
                </a:cubicBezTo>
                <a:cubicBezTo>
                  <a:pt x="15898" y="21578"/>
                  <a:pt x="15265" y="22078"/>
                  <a:pt x="14664" y="22612"/>
                </a:cubicBezTo>
                <a:cubicBezTo>
                  <a:pt x="14130" y="23012"/>
                  <a:pt x="13630" y="23546"/>
                  <a:pt x="13297" y="24046"/>
                </a:cubicBezTo>
                <a:lnTo>
                  <a:pt x="13230" y="24046"/>
                </a:lnTo>
                <a:cubicBezTo>
                  <a:pt x="13202" y="24046"/>
                  <a:pt x="13173" y="24046"/>
                  <a:pt x="13165" y="24066"/>
                </a:cubicBezTo>
                <a:lnTo>
                  <a:pt x="13165" y="24066"/>
                </a:lnTo>
                <a:cubicBezTo>
                  <a:pt x="13598" y="21535"/>
                  <a:pt x="14031" y="18971"/>
                  <a:pt x="14464" y="16407"/>
                </a:cubicBezTo>
                <a:cubicBezTo>
                  <a:pt x="14464" y="16441"/>
                  <a:pt x="14464" y="16441"/>
                  <a:pt x="14497" y="16441"/>
                </a:cubicBezTo>
                <a:cubicBezTo>
                  <a:pt x="14474" y="16536"/>
                  <a:pt x="14552" y="16615"/>
                  <a:pt x="14636" y="16615"/>
                </a:cubicBezTo>
                <a:cubicBezTo>
                  <a:pt x="14669" y="16615"/>
                  <a:pt x="14703" y="16602"/>
                  <a:pt x="14731" y="16574"/>
                </a:cubicBezTo>
                <a:cubicBezTo>
                  <a:pt x="14731" y="16541"/>
                  <a:pt x="14731" y="16541"/>
                  <a:pt x="14764" y="16507"/>
                </a:cubicBezTo>
                <a:cubicBezTo>
                  <a:pt x="14796" y="16511"/>
                  <a:pt x="14828" y="16512"/>
                  <a:pt x="14860" y="16512"/>
                </a:cubicBezTo>
                <a:cubicBezTo>
                  <a:pt x="16068" y="16512"/>
                  <a:pt x="17373" y="14116"/>
                  <a:pt x="17633" y="13238"/>
                </a:cubicBezTo>
                <a:cubicBezTo>
                  <a:pt x="17663" y="13149"/>
                  <a:pt x="17586" y="13033"/>
                  <a:pt x="17474" y="13033"/>
                </a:cubicBezTo>
                <a:cubicBezTo>
                  <a:pt x="17461" y="13033"/>
                  <a:pt x="17447" y="13035"/>
                  <a:pt x="17433" y="13038"/>
                </a:cubicBezTo>
                <a:cubicBezTo>
                  <a:pt x="16165" y="13438"/>
                  <a:pt x="14998" y="14940"/>
                  <a:pt x="14564" y="16207"/>
                </a:cubicBezTo>
                <a:lnTo>
                  <a:pt x="14497" y="16207"/>
                </a:lnTo>
                <a:cubicBezTo>
                  <a:pt x="14531" y="15940"/>
                  <a:pt x="14597" y="15640"/>
                  <a:pt x="14631" y="15340"/>
                </a:cubicBezTo>
                <a:cubicBezTo>
                  <a:pt x="14831" y="14239"/>
                  <a:pt x="15064" y="13138"/>
                  <a:pt x="15298" y="12037"/>
                </a:cubicBezTo>
                <a:cubicBezTo>
                  <a:pt x="15365" y="12037"/>
                  <a:pt x="15431" y="12004"/>
                  <a:pt x="15465" y="11937"/>
                </a:cubicBezTo>
                <a:cubicBezTo>
                  <a:pt x="15498" y="11904"/>
                  <a:pt x="15498" y="11871"/>
                  <a:pt x="15531" y="11837"/>
                </a:cubicBezTo>
                <a:cubicBezTo>
                  <a:pt x="16299" y="11837"/>
                  <a:pt x="17299" y="9702"/>
                  <a:pt x="17533" y="9302"/>
                </a:cubicBezTo>
                <a:cubicBezTo>
                  <a:pt x="17587" y="9221"/>
                  <a:pt x="17510" y="9075"/>
                  <a:pt x="17408" y="9075"/>
                </a:cubicBezTo>
                <a:cubicBezTo>
                  <a:pt x="17384" y="9075"/>
                  <a:pt x="17358" y="9083"/>
                  <a:pt x="17333" y="9102"/>
                </a:cubicBezTo>
                <a:cubicBezTo>
                  <a:pt x="16699" y="9502"/>
                  <a:pt x="16232" y="10036"/>
                  <a:pt x="15798" y="10636"/>
                </a:cubicBezTo>
                <a:cubicBezTo>
                  <a:pt x="15732" y="10737"/>
                  <a:pt x="15598" y="10903"/>
                  <a:pt x="15465" y="11070"/>
                </a:cubicBezTo>
                <a:cubicBezTo>
                  <a:pt x="15598" y="10236"/>
                  <a:pt x="15732" y="9436"/>
                  <a:pt x="15765" y="8635"/>
                </a:cubicBezTo>
                <a:cubicBezTo>
                  <a:pt x="15765" y="8468"/>
                  <a:pt x="15798" y="8301"/>
                  <a:pt x="15798" y="8135"/>
                </a:cubicBezTo>
                <a:cubicBezTo>
                  <a:pt x="15832" y="8135"/>
                  <a:pt x="15832" y="8135"/>
                  <a:pt x="15865" y="8101"/>
                </a:cubicBezTo>
                <a:cubicBezTo>
                  <a:pt x="15998" y="7935"/>
                  <a:pt x="16065" y="7768"/>
                  <a:pt x="16132" y="7568"/>
                </a:cubicBezTo>
                <a:cubicBezTo>
                  <a:pt x="16999" y="7401"/>
                  <a:pt x="17399" y="5666"/>
                  <a:pt x="17466" y="4999"/>
                </a:cubicBezTo>
                <a:cubicBezTo>
                  <a:pt x="17466" y="4910"/>
                  <a:pt x="17377" y="4851"/>
                  <a:pt x="17298" y="4851"/>
                </a:cubicBezTo>
                <a:cubicBezTo>
                  <a:pt x="17259" y="4851"/>
                  <a:pt x="17222" y="4866"/>
                  <a:pt x="17199" y="4899"/>
                </a:cubicBezTo>
                <a:cubicBezTo>
                  <a:pt x="16632" y="5399"/>
                  <a:pt x="16099" y="6267"/>
                  <a:pt x="15832" y="7101"/>
                </a:cubicBezTo>
                <a:cubicBezTo>
                  <a:pt x="15898" y="5900"/>
                  <a:pt x="15932" y="4666"/>
                  <a:pt x="16099" y="3431"/>
                </a:cubicBezTo>
                <a:cubicBezTo>
                  <a:pt x="16132" y="3665"/>
                  <a:pt x="16199" y="3865"/>
                  <a:pt x="16265" y="4098"/>
                </a:cubicBezTo>
                <a:cubicBezTo>
                  <a:pt x="16296" y="4191"/>
                  <a:pt x="16392" y="4241"/>
                  <a:pt x="16486" y="4241"/>
                </a:cubicBezTo>
                <a:cubicBezTo>
                  <a:pt x="16594" y="4241"/>
                  <a:pt x="16699" y="4175"/>
                  <a:pt x="16699" y="4032"/>
                </a:cubicBezTo>
                <a:cubicBezTo>
                  <a:pt x="16632" y="3598"/>
                  <a:pt x="16532" y="3131"/>
                  <a:pt x="16432" y="2631"/>
                </a:cubicBezTo>
                <a:cubicBezTo>
                  <a:pt x="16699" y="2164"/>
                  <a:pt x="16666" y="796"/>
                  <a:pt x="16666" y="596"/>
                </a:cubicBezTo>
                <a:cubicBezTo>
                  <a:pt x="16646" y="497"/>
                  <a:pt x="16567" y="433"/>
                  <a:pt x="16485" y="433"/>
                </a:cubicBezTo>
                <a:cubicBezTo>
                  <a:pt x="16429" y="433"/>
                  <a:pt x="16372" y="462"/>
                  <a:pt x="16332" y="529"/>
                </a:cubicBezTo>
                <a:cubicBezTo>
                  <a:pt x="16265" y="663"/>
                  <a:pt x="16199" y="796"/>
                  <a:pt x="16132" y="930"/>
                </a:cubicBezTo>
                <a:cubicBezTo>
                  <a:pt x="16126" y="923"/>
                  <a:pt x="16119" y="921"/>
                  <a:pt x="16111" y="921"/>
                </a:cubicBezTo>
                <a:cubicBezTo>
                  <a:pt x="16076" y="921"/>
                  <a:pt x="16032" y="975"/>
                  <a:pt x="16032" y="1030"/>
                </a:cubicBezTo>
                <a:cubicBezTo>
                  <a:pt x="16032" y="1063"/>
                  <a:pt x="16032" y="1063"/>
                  <a:pt x="16032" y="1096"/>
                </a:cubicBezTo>
                <a:cubicBezTo>
                  <a:pt x="15932" y="1630"/>
                  <a:pt x="15932" y="2164"/>
                  <a:pt x="15965" y="2731"/>
                </a:cubicBezTo>
                <a:cubicBezTo>
                  <a:pt x="15965" y="2764"/>
                  <a:pt x="15998" y="2831"/>
                  <a:pt x="15998" y="2898"/>
                </a:cubicBezTo>
                <a:cubicBezTo>
                  <a:pt x="15998" y="2898"/>
                  <a:pt x="15998" y="2898"/>
                  <a:pt x="15998" y="2931"/>
                </a:cubicBezTo>
                <a:cubicBezTo>
                  <a:pt x="15765" y="4399"/>
                  <a:pt x="15665" y="5866"/>
                  <a:pt x="15565" y="7367"/>
                </a:cubicBezTo>
                <a:lnTo>
                  <a:pt x="15531" y="7367"/>
                </a:lnTo>
                <a:cubicBezTo>
                  <a:pt x="15465" y="6967"/>
                  <a:pt x="15365" y="6567"/>
                  <a:pt x="15131" y="6333"/>
                </a:cubicBezTo>
                <a:cubicBezTo>
                  <a:pt x="15098" y="6200"/>
                  <a:pt x="15098" y="6100"/>
                  <a:pt x="15064" y="6033"/>
                </a:cubicBezTo>
                <a:cubicBezTo>
                  <a:pt x="14964" y="5666"/>
                  <a:pt x="14831" y="5233"/>
                  <a:pt x="14531" y="4932"/>
                </a:cubicBezTo>
                <a:cubicBezTo>
                  <a:pt x="14497" y="4899"/>
                  <a:pt x="14457" y="4884"/>
                  <a:pt x="14417" y="4884"/>
                </a:cubicBezTo>
                <a:cubicBezTo>
                  <a:pt x="14338" y="4884"/>
                  <a:pt x="14264" y="4944"/>
                  <a:pt x="14264" y="5032"/>
                </a:cubicBezTo>
                <a:cubicBezTo>
                  <a:pt x="14164" y="6233"/>
                  <a:pt x="14664" y="7468"/>
                  <a:pt x="15298" y="8435"/>
                </a:cubicBezTo>
                <a:cubicBezTo>
                  <a:pt x="15331" y="8502"/>
                  <a:pt x="15398" y="8535"/>
                  <a:pt x="15465" y="8535"/>
                </a:cubicBezTo>
                <a:cubicBezTo>
                  <a:pt x="15331" y="9569"/>
                  <a:pt x="15165" y="10603"/>
                  <a:pt x="14964" y="11637"/>
                </a:cubicBezTo>
                <a:cubicBezTo>
                  <a:pt x="14931" y="11003"/>
                  <a:pt x="14864" y="10370"/>
                  <a:pt x="14631" y="9769"/>
                </a:cubicBezTo>
                <a:cubicBezTo>
                  <a:pt x="14609" y="9680"/>
                  <a:pt x="14527" y="9636"/>
                  <a:pt x="14446" y="9636"/>
                </a:cubicBezTo>
                <a:cubicBezTo>
                  <a:pt x="14405" y="9636"/>
                  <a:pt x="14364" y="9647"/>
                  <a:pt x="14331" y="9669"/>
                </a:cubicBezTo>
                <a:cubicBezTo>
                  <a:pt x="14231" y="9669"/>
                  <a:pt x="14130" y="9736"/>
                  <a:pt x="14097" y="9836"/>
                </a:cubicBezTo>
                <a:cubicBezTo>
                  <a:pt x="13864" y="10636"/>
                  <a:pt x="14030" y="11470"/>
                  <a:pt x="14264" y="12238"/>
                </a:cubicBezTo>
                <a:cubicBezTo>
                  <a:pt x="14297" y="12504"/>
                  <a:pt x="14364" y="12738"/>
                  <a:pt x="14397" y="12971"/>
                </a:cubicBezTo>
                <a:cubicBezTo>
                  <a:pt x="14431" y="13105"/>
                  <a:pt x="14531" y="13138"/>
                  <a:pt x="14631" y="13138"/>
                </a:cubicBezTo>
                <a:cubicBezTo>
                  <a:pt x="14631" y="13172"/>
                  <a:pt x="14631" y="13172"/>
                  <a:pt x="14631" y="13205"/>
                </a:cubicBezTo>
                <a:cubicBezTo>
                  <a:pt x="14531" y="13739"/>
                  <a:pt x="14431" y="14239"/>
                  <a:pt x="14331" y="14773"/>
                </a:cubicBezTo>
                <a:cubicBezTo>
                  <a:pt x="14297" y="14139"/>
                  <a:pt x="14130" y="13505"/>
                  <a:pt x="13697" y="13038"/>
                </a:cubicBezTo>
                <a:cubicBezTo>
                  <a:pt x="13674" y="13003"/>
                  <a:pt x="13638" y="12989"/>
                  <a:pt x="13600" y="12989"/>
                </a:cubicBezTo>
                <a:cubicBezTo>
                  <a:pt x="13530" y="12989"/>
                  <a:pt x="13452" y="13040"/>
                  <a:pt x="13430" y="13105"/>
                </a:cubicBezTo>
                <a:cubicBezTo>
                  <a:pt x="13063" y="14272"/>
                  <a:pt x="13463" y="15607"/>
                  <a:pt x="13830" y="16741"/>
                </a:cubicBezTo>
                <a:cubicBezTo>
                  <a:pt x="13830" y="16808"/>
                  <a:pt x="13897" y="16841"/>
                  <a:pt x="13964" y="16874"/>
                </a:cubicBezTo>
                <a:cubicBezTo>
                  <a:pt x="13830" y="17675"/>
                  <a:pt x="13697" y="18475"/>
                  <a:pt x="13563" y="19309"/>
                </a:cubicBezTo>
                <a:cubicBezTo>
                  <a:pt x="13330" y="18475"/>
                  <a:pt x="12863" y="17642"/>
                  <a:pt x="12396" y="17175"/>
                </a:cubicBezTo>
                <a:cubicBezTo>
                  <a:pt x="12354" y="17133"/>
                  <a:pt x="12306" y="17114"/>
                  <a:pt x="12260" y="17114"/>
                </a:cubicBezTo>
                <a:cubicBezTo>
                  <a:pt x="12196" y="17114"/>
                  <a:pt x="12134" y="17150"/>
                  <a:pt x="12096" y="17208"/>
                </a:cubicBezTo>
                <a:cubicBezTo>
                  <a:pt x="11395" y="18409"/>
                  <a:pt x="12396" y="20210"/>
                  <a:pt x="13063" y="21244"/>
                </a:cubicBezTo>
                <a:cubicBezTo>
                  <a:pt x="13096" y="21277"/>
                  <a:pt x="13163" y="21311"/>
                  <a:pt x="13196" y="21311"/>
                </a:cubicBezTo>
                <a:cubicBezTo>
                  <a:pt x="13063" y="22078"/>
                  <a:pt x="12930" y="22845"/>
                  <a:pt x="12796" y="23612"/>
                </a:cubicBezTo>
                <a:lnTo>
                  <a:pt x="12796" y="23579"/>
                </a:lnTo>
                <a:cubicBezTo>
                  <a:pt x="12796" y="23546"/>
                  <a:pt x="12763" y="23512"/>
                  <a:pt x="12763" y="23479"/>
                </a:cubicBezTo>
                <a:cubicBezTo>
                  <a:pt x="12663" y="22979"/>
                  <a:pt x="12463" y="22512"/>
                  <a:pt x="12162" y="22111"/>
                </a:cubicBezTo>
                <a:cubicBezTo>
                  <a:pt x="12129" y="22078"/>
                  <a:pt x="12085" y="22063"/>
                  <a:pt x="12040" y="22063"/>
                </a:cubicBezTo>
                <a:cubicBezTo>
                  <a:pt x="11951" y="22063"/>
                  <a:pt x="11862" y="22122"/>
                  <a:pt x="11862" y="22211"/>
                </a:cubicBezTo>
                <a:cubicBezTo>
                  <a:pt x="11695" y="22912"/>
                  <a:pt x="11695" y="23679"/>
                  <a:pt x="11829" y="24380"/>
                </a:cubicBezTo>
                <a:cubicBezTo>
                  <a:pt x="11929" y="24847"/>
                  <a:pt x="12062" y="25447"/>
                  <a:pt x="12363" y="25847"/>
                </a:cubicBezTo>
                <a:cubicBezTo>
                  <a:pt x="12196" y="26715"/>
                  <a:pt x="11996" y="27582"/>
                  <a:pt x="11829" y="28416"/>
                </a:cubicBezTo>
                <a:cubicBezTo>
                  <a:pt x="11529" y="27482"/>
                  <a:pt x="10861" y="26248"/>
                  <a:pt x="10695" y="25981"/>
                </a:cubicBezTo>
                <a:cubicBezTo>
                  <a:pt x="10677" y="25927"/>
                  <a:pt x="10611" y="25893"/>
                  <a:pt x="10549" y="25893"/>
                </a:cubicBezTo>
                <a:cubicBezTo>
                  <a:pt x="10495" y="25893"/>
                  <a:pt x="10443" y="25919"/>
                  <a:pt x="10428" y="25981"/>
                </a:cubicBezTo>
                <a:cubicBezTo>
                  <a:pt x="9994" y="26982"/>
                  <a:pt x="10528" y="28182"/>
                  <a:pt x="11028" y="29216"/>
                </a:cubicBezTo>
                <a:cubicBezTo>
                  <a:pt x="11162" y="29583"/>
                  <a:pt x="11262" y="29917"/>
                  <a:pt x="11429" y="30284"/>
                </a:cubicBezTo>
                <a:cubicBezTo>
                  <a:pt x="11362" y="30551"/>
                  <a:pt x="11295" y="30851"/>
                  <a:pt x="11228" y="31151"/>
                </a:cubicBezTo>
                <a:cubicBezTo>
                  <a:pt x="10361" y="34820"/>
                  <a:pt x="9394" y="38490"/>
                  <a:pt x="8426" y="42126"/>
                </a:cubicBezTo>
                <a:cubicBezTo>
                  <a:pt x="7859" y="43160"/>
                  <a:pt x="7292" y="44194"/>
                  <a:pt x="6792" y="45228"/>
                </a:cubicBezTo>
                <a:cubicBezTo>
                  <a:pt x="3890" y="51032"/>
                  <a:pt x="1221" y="57303"/>
                  <a:pt x="20" y="63708"/>
                </a:cubicBezTo>
                <a:cubicBezTo>
                  <a:pt x="0" y="63789"/>
                  <a:pt x="66" y="63833"/>
                  <a:pt x="128" y="63833"/>
                </a:cubicBezTo>
                <a:cubicBezTo>
                  <a:pt x="168" y="63833"/>
                  <a:pt x="207" y="63814"/>
                  <a:pt x="221" y="63775"/>
                </a:cubicBezTo>
                <a:cubicBezTo>
                  <a:pt x="2422" y="57303"/>
                  <a:pt x="4390" y="50899"/>
                  <a:pt x="7559" y="44794"/>
                </a:cubicBezTo>
                <a:cubicBezTo>
                  <a:pt x="7659" y="44627"/>
                  <a:pt x="7726" y="44461"/>
                  <a:pt x="7826" y="44294"/>
                </a:cubicBezTo>
                <a:lnTo>
                  <a:pt x="7826" y="44294"/>
                </a:lnTo>
                <a:cubicBezTo>
                  <a:pt x="7659" y="44894"/>
                  <a:pt x="7492" y="45495"/>
                  <a:pt x="7326" y="46095"/>
                </a:cubicBezTo>
                <a:cubicBezTo>
                  <a:pt x="5925" y="51099"/>
                  <a:pt x="4090" y="56002"/>
                  <a:pt x="2689" y="61006"/>
                </a:cubicBezTo>
                <a:cubicBezTo>
                  <a:pt x="2651" y="61120"/>
                  <a:pt x="2721" y="61179"/>
                  <a:pt x="2800" y="61179"/>
                </a:cubicBezTo>
                <a:cubicBezTo>
                  <a:pt x="2861" y="61179"/>
                  <a:pt x="2927" y="61145"/>
                  <a:pt x="2956" y="61073"/>
                </a:cubicBezTo>
                <a:cubicBezTo>
                  <a:pt x="5391" y="55102"/>
                  <a:pt x="7292" y="48864"/>
                  <a:pt x="8927" y="42559"/>
                </a:cubicBezTo>
                <a:cubicBezTo>
                  <a:pt x="10361" y="40725"/>
                  <a:pt x="11896" y="38957"/>
                  <a:pt x="13697" y="37456"/>
                </a:cubicBezTo>
                <a:cubicBezTo>
                  <a:pt x="13725" y="37474"/>
                  <a:pt x="13758" y="37483"/>
                  <a:pt x="13791" y="37483"/>
                </a:cubicBezTo>
                <a:cubicBezTo>
                  <a:pt x="13877" y="37483"/>
                  <a:pt x="13964" y="37428"/>
                  <a:pt x="13964" y="37356"/>
                </a:cubicBezTo>
                <a:cubicBezTo>
                  <a:pt x="13964" y="37322"/>
                  <a:pt x="13964" y="37289"/>
                  <a:pt x="13964" y="37256"/>
                </a:cubicBezTo>
                <a:cubicBezTo>
                  <a:pt x="13997" y="37222"/>
                  <a:pt x="14030" y="37222"/>
                  <a:pt x="14064" y="37189"/>
                </a:cubicBezTo>
                <a:cubicBezTo>
                  <a:pt x="14264" y="37089"/>
                  <a:pt x="14497" y="36955"/>
                  <a:pt x="14698" y="36822"/>
                </a:cubicBezTo>
                <a:cubicBezTo>
                  <a:pt x="14764" y="36855"/>
                  <a:pt x="14831" y="36855"/>
                  <a:pt x="14898" y="36889"/>
                </a:cubicBezTo>
                <a:cubicBezTo>
                  <a:pt x="15338" y="37097"/>
                  <a:pt x="15864" y="37192"/>
                  <a:pt x="16403" y="37192"/>
                </a:cubicBezTo>
                <a:cubicBezTo>
                  <a:pt x="17333" y="37192"/>
                  <a:pt x="18300" y="36907"/>
                  <a:pt x="18934" y="36422"/>
                </a:cubicBezTo>
                <a:cubicBezTo>
                  <a:pt x="19001" y="36355"/>
                  <a:pt x="18967" y="36221"/>
                  <a:pt x="18901" y="36188"/>
                </a:cubicBezTo>
                <a:cubicBezTo>
                  <a:pt x="18415" y="35864"/>
                  <a:pt x="17851" y="35744"/>
                  <a:pt x="17268" y="35744"/>
                </a:cubicBezTo>
                <a:cubicBezTo>
                  <a:pt x="16769" y="35744"/>
                  <a:pt x="16257" y="35832"/>
                  <a:pt x="15765" y="35955"/>
                </a:cubicBezTo>
                <a:cubicBezTo>
                  <a:pt x="16866" y="35221"/>
                  <a:pt x="18033" y="34587"/>
                  <a:pt x="19234" y="34020"/>
                </a:cubicBezTo>
                <a:cubicBezTo>
                  <a:pt x="19234" y="34087"/>
                  <a:pt x="19267" y="34120"/>
                  <a:pt x="19334" y="34153"/>
                </a:cubicBezTo>
                <a:cubicBezTo>
                  <a:pt x="19568" y="34287"/>
                  <a:pt x="19835" y="34387"/>
                  <a:pt x="20101" y="34420"/>
                </a:cubicBezTo>
                <a:cubicBezTo>
                  <a:pt x="20619" y="34650"/>
                  <a:pt x="21192" y="34781"/>
                  <a:pt x="21763" y="34781"/>
                </a:cubicBezTo>
                <a:cubicBezTo>
                  <a:pt x="22185" y="34781"/>
                  <a:pt x="22606" y="34710"/>
                  <a:pt x="23003" y="34554"/>
                </a:cubicBezTo>
                <a:cubicBezTo>
                  <a:pt x="23070" y="34554"/>
                  <a:pt x="23137" y="34454"/>
                  <a:pt x="23070" y="34387"/>
                </a:cubicBezTo>
                <a:cubicBezTo>
                  <a:pt x="22903" y="34220"/>
                  <a:pt x="22703" y="34120"/>
                  <a:pt x="22470" y="34020"/>
                </a:cubicBezTo>
                <a:cubicBezTo>
                  <a:pt x="22470" y="33953"/>
                  <a:pt x="22470" y="33920"/>
                  <a:pt x="22403" y="33886"/>
                </a:cubicBezTo>
                <a:cubicBezTo>
                  <a:pt x="21966" y="33658"/>
                  <a:pt x="21464" y="33571"/>
                  <a:pt x="20954" y="33571"/>
                </a:cubicBezTo>
                <a:cubicBezTo>
                  <a:pt x="20646" y="33571"/>
                  <a:pt x="20336" y="33603"/>
                  <a:pt x="20035" y="33653"/>
                </a:cubicBezTo>
                <a:cubicBezTo>
                  <a:pt x="20869" y="33286"/>
                  <a:pt x="21736" y="32919"/>
                  <a:pt x="22570" y="32586"/>
                </a:cubicBezTo>
                <a:cubicBezTo>
                  <a:pt x="22888" y="32786"/>
                  <a:pt x="23257" y="32869"/>
                  <a:pt x="23643" y="32869"/>
                </a:cubicBezTo>
                <a:cubicBezTo>
                  <a:pt x="24671" y="32869"/>
                  <a:pt x="25827" y="32276"/>
                  <a:pt x="26506" y="31718"/>
                </a:cubicBezTo>
                <a:cubicBezTo>
                  <a:pt x="26606" y="31652"/>
                  <a:pt x="26539" y="31518"/>
                  <a:pt x="26439" y="31485"/>
                </a:cubicBezTo>
                <a:cubicBezTo>
                  <a:pt x="26239" y="31451"/>
                  <a:pt x="26006" y="31418"/>
                  <a:pt x="25805" y="31418"/>
                </a:cubicBezTo>
                <a:cubicBezTo>
                  <a:pt x="25805" y="31385"/>
                  <a:pt x="25839" y="31351"/>
                  <a:pt x="25872" y="31318"/>
                </a:cubicBezTo>
                <a:cubicBezTo>
                  <a:pt x="25939" y="31218"/>
                  <a:pt x="25839" y="31084"/>
                  <a:pt x="25739" y="31084"/>
                </a:cubicBezTo>
                <a:cubicBezTo>
                  <a:pt x="25653" y="31076"/>
                  <a:pt x="25568" y="31072"/>
                  <a:pt x="25482" y="31072"/>
                </a:cubicBezTo>
                <a:cubicBezTo>
                  <a:pt x="24539" y="31072"/>
                  <a:pt x="23629" y="31554"/>
                  <a:pt x="22803" y="31952"/>
                </a:cubicBezTo>
                <a:cubicBezTo>
                  <a:pt x="22714" y="31981"/>
                  <a:pt x="22757" y="32090"/>
                  <a:pt x="22839" y="32090"/>
                </a:cubicBezTo>
                <a:cubicBezTo>
                  <a:pt x="22849" y="32090"/>
                  <a:pt x="22859" y="32089"/>
                  <a:pt x="22870" y="32085"/>
                </a:cubicBezTo>
                <a:cubicBezTo>
                  <a:pt x="22937" y="32052"/>
                  <a:pt x="23037" y="32052"/>
                  <a:pt x="23137" y="32018"/>
                </a:cubicBezTo>
                <a:lnTo>
                  <a:pt x="23137" y="32018"/>
                </a:lnTo>
                <a:cubicBezTo>
                  <a:pt x="23037" y="32052"/>
                  <a:pt x="22937" y="32119"/>
                  <a:pt x="22837" y="32152"/>
                </a:cubicBezTo>
                <a:lnTo>
                  <a:pt x="22837" y="32185"/>
                </a:lnTo>
                <a:cubicBezTo>
                  <a:pt x="22737" y="32219"/>
                  <a:pt x="22603" y="32252"/>
                  <a:pt x="22503" y="32285"/>
                </a:cubicBezTo>
                <a:cubicBezTo>
                  <a:pt x="22470" y="32285"/>
                  <a:pt x="22403" y="32285"/>
                  <a:pt x="22403" y="32319"/>
                </a:cubicBezTo>
                <a:cubicBezTo>
                  <a:pt x="21769" y="32519"/>
                  <a:pt x="21135" y="32752"/>
                  <a:pt x="20502" y="33019"/>
                </a:cubicBezTo>
                <a:cubicBezTo>
                  <a:pt x="20935" y="32619"/>
                  <a:pt x="21302" y="32152"/>
                  <a:pt x="21502" y="31685"/>
                </a:cubicBezTo>
                <a:cubicBezTo>
                  <a:pt x="21536" y="31551"/>
                  <a:pt x="21402" y="31485"/>
                  <a:pt x="21302" y="31485"/>
                </a:cubicBezTo>
                <a:cubicBezTo>
                  <a:pt x="19901" y="31752"/>
                  <a:pt x="18867" y="32819"/>
                  <a:pt x="17900" y="33753"/>
                </a:cubicBezTo>
                <a:cubicBezTo>
                  <a:pt x="17800" y="33820"/>
                  <a:pt x="17833" y="33920"/>
                  <a:pt x="17900" y="33987"/>
                </a:cubicBezTo>
                <a:cubicBezTo>
                  <a:pt x="17866" y="34020"/>
                  <a:pt x="17833" y="34053"/>
                  <a:pt x="17800" y="34087"/>
                </a:cubicBezTo>
                <a:cubicBezTo>
                  <a:pt x="17771" y="34115"/>
                  <a:pt x="17816" y="34193"/>
                  <a:pt x="17872" y="34193"/>
                </a:cubicBezTo>
                <a:cubicBezTo>
                  <a:pt x="17881" y="34193"/>
                  <a:pt x="17891" y="34191"/>
                  <a:pt x="17900" y="34187"/>
                </a:cubicBezTo>
                <a:cubicBezTo>
                  <a:pt x="17933" y="34153"/>
                  <a:pt x="18000" y="34087"/>
                  <a:pt x="18067" y="34053"/>
                </a:cubicBezTo>
                <a:cubicBezTo>
                  <a:pt x="18067" y="34087"/>
                  <a:pt x="18067" y="34120"/>
                  <a:pt x="18100" y="34120"/>
                </a:cubicBezTo>
                <a:cubicBezTo>
                  <a:pt x="17466" y="34454"/>
                  <a:pt x="16832" y="34820"/>
                  <a:pt x="16232" y="35187"/>
                </a:cubicBezTo>
                <a:cubicBezTo>
                  <a:pt x="16632" y="34554"/>
                  <a:pt x="16866" y="33886"/>
                  <a:pt x="16899" y="33319"/>
                </a:cubicBezTo>
                <a:cubicBezTo>
                  <a:pt x="16899" y="33265"/>
                  <a:pt x="16832" y="33210"/>
                  <a:pt x="16772" y="33210"/>
                </a:cubicBezTo>
                <a:cubicBezTo>
                  <a:pt x="16758" y="33210"/>
                  <a:pt x="16745" y="33213"/>
                  <a:pt x="16732" y="33219"/>
                </a:cubicBezTo>
                <a:cubicBezTo>
                  <a:pt x="15331" y="33653"/>
                  <a:pt x="13697" y="35388"/>
                  <a:pt x="13630" y="36955"/>
                </a:cubicBezTo>
                <a:cubicBezTo>
                  <a:pt x="12229" y="38056"/>
                  <a:pt x="10928" y="39290"/>
                  <a:pt x="9827" y="40658"/>
                </a:cubicBezTo>
                <a:cubicBezTo>
                  <a:pt x="12329" y="36288"/>
                  <a:pt x="15131" y="32085"/>
                  <a:pt x="18233" y="28182"/>
                </a:cubicBezTo>
                <a:cubicBezTo>
                  <a:pt x="19001" y="27182"/>
                  <a:pt x="19801" y="26214"/>
                  <a:pt x="20635" y="25247"/>
                </a:cubicBezTo>
                <a:cubicBezTo>
                  <a:pt x="20652" y="25280"/>
                  <a:pt x="20694" y="25297"/>
                  <a:pt x="20731" y="25297"/>
                </a:cubicBezTo>
                <a:cubicBezTo>
                  <a:pt x="20769" y="25297"/>
                  <a:pt x="20802" y="25280"/>
                  <a:pt x="20802" y="25247"/>
                </a:cubicBezTo>
                <a:cubicBezTo>
                  <a:pt x="20835" y="25147"/>
                  <a:pt x="20835" y="25080"/>
                  <a:pt x="20835" y="25013"/>
                </a:cubicBezTo>
                <a:cubicBezTo>
                  <a:pt x="21536" y="24246"/>
                  <a:pt x="22203" y="23479"/>
                  <a:pt x="22903" y="22712"/>
                </a:cubicBezTo>
                <a:lnTo>
                  <a:pt x="22937" y="22712"/>
                </a:lnTo>
                <a:cubicBezTo>
                  <a:pt x="22837" y="22779"/>
                  <a:pt x="22803" y="22912"/>
                  <a:pt x="22903" y="22945"/>
                </a:cubicBezTo>
                <a:cubicBezTo>
                  <a:pt x="23252" y="23100"/>
                  <a:pt x="23636" y="23167"/>
                  <a:pt x="24036" y="23167"/>
                </a:cubicBezTo>
                <a:cubicBezTo>
                  <a:pt x="25359" y="23167"/>
                  <a:pt x="26851" y="22436"/>
                  <a:pt x="27774" y="21744"/>
                </a:cubicBezTo>
                <a:cubicBezTo>
                  <a:pt x="27874" y="21644"/>
                  <a:pt x="27840" y="21478"/>
                  <a:pt x="27707" y="21411"/>
                </a:cubicBezTo>
                <a:cubicBezTo>
                  <a:pt x="27367" y="21212"/>
                  <a:pt x="26984" y="21132"/>
                  <a:pt x="26580" y="21132"/>
                </a:cubicBezTo>
                <a:cubicBezTo>
                  <a:pt x="25558" y="21132"/>
                  <a:pt x="24403" y="21648"/>
                  <a:pt x="23470" y="22078"/>
                </a:cubicBezTo>
                <a:cubicBezTo>
                  <a:pt x="24371" y="21111"/>
                  <a:pt x="25272" y="20177"/>
                  <a:pt x="26206" y="19209"/>
                </a:cubicBezTo>
                <a:cubicBezTo>
                  <a:pt x="26206" y="19276"/>
                  <a:pt x="26239" y="19309"/>
                  <a:pt x="26306" y="19309"/>
                </a:cubicBezTo>
                <a:lnTo>
                  <a:pt x="26439" y="19309"/>
                </a:lnTo>
                <a:cubicBezTo>
                  <a:pt x="26439" y="19309"/>
                  <a:pt x="26439" y="19343"/>
                  <a:pt x="26439" y="19343"/>
                </a:cubicBezTo>
                <a:cubicBezTo>
                  <a:pt x="26703" y="19401"/>
                  <a:pt x="26979" y="19428"/>
                  <a:pt x="27256" y="19428"/>
                </a:cubicBezTo>
                <a:cubicBezTo>
                  <a:pt x="27612" y="19428"/>
                  <a:pt x="27970" y="19384"/>
                  <a:pt x="28307" y="19309"/>
                </a:cubicBezTo>
                <a:cubicBezTo>
                  <a:pt x="29475" y="19176"/>
                  <a:pt x="30642" y="18842"/>
                  <a:pt x="31610" y="18275"/>
                </a:cubicBezTo>
                <a:cubicBezTo>
                  <a:pt x="31676" y="18209"/>
                  <a:pt x="31743" y="18075"/>
                  <a:pt x="31643" y="17975"/>
                </a:cubicBezTo>
                <a:cubicBezTo>
                  <a:pt x="31218" y="17627"/>
                  <a:pt x="30722" y="17489"/>
                  <a:pt x="30200" y="17489"/>
                </a:cubicBezTo>
                <a:cubicBezTo>
                  <a:pt x="28920" y="17489"/>
                  <a:pt x="27477" y="18317"/>
                  <a:pt x="26506" y="18909"/>
                </a:cubicBezTo>
                <a:cubicBezTo>
                  <a:pt x="27707" y="17708"/>
                  <a:pt x="28941" y="16507"/>
                  <a:pt x="30209" y="15340"/>
                </a:cubicBezTo>
                <a:cubicBezTo>
                  <a:pt x="30416" y="15455"/>
                  <a:pt x="30655" y="15491"/>
                  <a:pt x="30905" y="15491"/>
                </a:cubicBezTo>
                <a:cubicBezTo>
                  <a:pt x="31016" y="15491"/>
                  <a:pt x="31129" y="15484"/>
                  <a:pt x="31243" y="15473"/>
                </a:cubicBezTo>
                <a:cubicBezTo>
                  <a:pt x="31330" y="15485"/>
                  <a:pt x="31417" y="15490"/>
                  <a:pt x="31504" y="15490"/>
                </a:cubicBezTo>
                <a:cubicBezTo>
                  <a:pt x="31917" y="15490"/>
                  <a:pt x="32331" y="15366"/>
                  <a:pt x="32744" y="15173"/>
                </a:cubicBezTo>
                <a:cubicBezTo>
                  <a:pt x="33411" y="15006"/>
                  <a:pt x="34078" y="14773"/>
                  <a:pt x="34678" y="14406"/>
                </a:cubicBezTo>
                <a:cubicBezTo>
                  <a:pt x="34779" y="14339"/>
                  <a:pt x="34812" y="14139"/>
                  <a:pt x="34678" y="14072"/>
                </a:cubicBezTo>
                <a:cubicBezTo>
                  <a:pt x="34324" y="13891"/>
                  <a:pt x="33958" y="13815"/>
                  <a:pt x="33589" y="13815"/>
                </a:cubicBezTo>
                <a:cubicBezTo>
                  <a:pt x="32601" y="13815"/>
                  <a:pt x="31592" y="14354"/>
                  <a:pt x="30742" y="14840"/>
                </a:cubicBezTo>
                <a:cubicBezTo>
                  <a:pt x="31876" y="13805"/>
                  <a:pt x="33011" y="12805"/>
                  <a:pt x="34178" y="11771"/>
                </a:cubicBezTo>
                <a:cubicBezTo>
                  <a:pt x="34178" y="11804"/>
                  <a:pt x="34178" y="11804"/>
                  <a:pt x="34211" y="11837"/>
                </a:cubicBezTo>
                <a:cubicBezTo>
                  <a:pt x="34458" y="12084"/>
                  <a:pt x="34836" y="12163"/>
                  <a:pt x="35220" y="12163"/>
                </a:cubicBezTo>
                <a:cubicBezTo>
                  <a:pt x="35563" y="12163"/>
                  <a:pt x="35912" y="12100"/>
                  <a:pt x="36180" y="12037"/>
                </a:cubicBezTo>
                <a:cubicBezTo>
                  <a:pt x="36913" y="11837"/>
                  <a:pt x="37681" y="11570"/>
                  <a:pt x="38181" y="10970"/>
                </a:cubicBezTo>
                <a:cubicBezTo>
                  <a:pt x="38248" y="10903"/>
                  <a:pt x="38248" y="10737"/>
                  <a:pt x="38148" y="10703"/>
                </a:cubicBezTo>
                <a:cubicBezTo>
                  <a:pt x="37872" y="10586"/>
                  <a:pt x="37572" y="10536"/>
                  <a:pt x="37262" y="10536"/>
                </a:cubicBezTo>
                <a:cubicBezTo>
                  <a:pt x="36332" y="10536"/>
                  <a:pt x="35312" y="10987"/>
                  <a:pt x="34612" y="11437"/>
                </a:cubicBezTo>
                <a:cubicBezTo>
                  <a:pt x="34478" y="11504"/>
                  <a:pt x="34478" y="11704"/>
                  <a:pt x="34612" y="11771"/>
                </a:cubicBezTo>
                <a:lnTo>
                  <a:pt x="34678" y="11804"/>
                </a:lnTo>
                <a:cubicBezTo>
                  <a:pt x="34545" y="11771"/>
                  <a:pt x="34412" y="11737"/>
                  <a:pt x="34312" y="11671"/>
                </a:cubicBezTo>
                <a:cubicBezTo>
                  <a:pt x="35412" y="10703"/>
                  <a:pt x="36546" y="9769"/>
                  <a:pt x="37681" y="8835"/>
                </a:cubicBezTo>
                <a:cubicBezTo>
                  <a:pt x="38139" y="8944"/>
                  <a:pt x="38623" y="9004"/>
                  <a:pt x="39106" y="9004"/>
                </a:cubicBezTo>
                <a:cubicBezTo>
                  <a:pt x="39957" y="9004"/>
                  <a:pt x="40802" y="8815"/>
                  <a:pt x="41483" y="8368"/>
                </a:cubicBezTo>
                <a:cubicBezTo>
                  <a:pt x="41617" y="8268"/>
                  <a:pt x="41650" y="8101"/>
                  <a:pt x="41483" y="8035"/>
                </a:cubicBezTo>
                <a:cubicBezTo>
                  <a:pt x="41134" y="7846"/>
                  <a:pt x="40757" y="7772"/>
                  <a:pt x="40369" y="7772"/>
                </a:cubicBezTo>
                <a:cubicBezTo>
                  <a:pt x="39794" y="7772"/>
                  <a:pt x="39192" y="7936"/>
                  <a:pt x="38615" y="8135"/>
                </a:cubicBezTo>
                <a:cubicBezTo>
                  <a:pt x="38587" y="8135"/>
                  <a:pt x="38559" y="8135"/>
                  <a:pt x="38530" y="8155"/>
                </a:cubicBezTo>
                <a:lnTo>
                  <a:pt x="38530" y="8155"/>
                </a:lnTo>
                <a:cubicBezTo>
                  <a:pt x="39192" y="7593"/>
                  <a:pt x="39854" y="7063"/>
                  <a:pt x="40549" y="6534"/>
                </a:cubicBezTo>
                <a:cubicBezTo>
                  <a:pt x="40661" y="6564"/>
                  <a:pt x="40782" y="6576"/>
                  <a:pt x="40905" y="6576"/>
                </a:cubicBezTo>
                <a:cubicBezTo>
                  <a:pt x="41188" y="6576"/>
                  <a:pt x="41485" y="6513"/>
                  <a:pt x="41717" y="6467"/>
                </a:cubicBezTo>
                <a:cubicBezTo>
                  <a:pt x="42351" y="6300"/>
                  <a:pt x="43085" y="6100"/>
                  <a:pt x="43652" y="5733"/>
                </a:cubicBezTo>
                <a:cubicBezTo>
                  <a:pt x="43752" y="5666"/>
                  <a:pt x="43785" y="5499"/>
                  <a:pt x="43652" y="5433"/>
                </a:cubicBezTo>
                <a:cubicBezTo>
                  <a:pt x="43351" y="5313"/>
                  <a:pt x="43027" y="5253"/>
                  <a:pt x="42708" y="5253"/>
                </a:cubicBezTo>
                <a:cubicBezTo>
                  <a:pt x="42495" y="5253"/>
                  <a:pt x="42284" y="5279"/>
                  <a:pt x="42084" y="5333"/>
                </a:cubicBezTo>
                <a:cubicBezTo>
                  <a:pt x="42451" y="5032"/>
                  <a:pt x="42851" y="4732"/>
                  <a:pt x="43251" y="4432"/>
                </a:cubicBezTo>
                <a:cubicBezTo>
                  <a:pt x="43318" y="4399"/>
                  <a:pt x="43418" y="4365"/>
                  <a:pt x="43485" y="4299"/>
                </a:cubicBezTo>
                <a:cubicBezTo>
                  <a:pt x="43688" y="4377"/>
                  <a:pt x="43918" y="4411"/>
                  <a:pt x="44158" y="4411"/>
                </a:cubicBezTo>
                <a:cubicBezTo>
                  <a:pt x="44942" y="4411"/>
                  <a:pt x="45843" y="4048"/>
                  <a:pt x="46354" y="3665"/>
                </a:cubicBezTo>
                <a:cubicBezTo>
                  <a:pt x="46454" y="3631"/>
                  <a:pt x="46420" y="3498"/>
                  <a:pt x="46354" y="3431"/>
                </a:cubicBezTo>
                <a:cubicBezTo>
                  <a:pt x="46075" y="3212"/>
                  <a:pt x="45772" y="3124"/>
                  <a:pt x="45459" y="3124"/>
                </a:cubicBezTo>
                <a:cubicBezTo>
                  <a:pt x="45249" y="3124"/>
                  <a:pt x="45034" y="3164"/>
                  <a:pt x="44819" y="3231"/>
                </a:cubicBezTo>
                <a:cubicBezTo>
                  <a:pt x="45420" y="2764"/>
                  <a:pt x="46053" y="2331"/>
                  <a:pt x="46654" y="1864"/>
                </a:cubicBezTo>
                <a:cubicBezTo>
                  <a:pt x="46654" y="1864"/>
                  <a:pt x="46654" y="1864"/>
                  <a:pt x="46687" y="1897"/>
                </a:cubicBezTo>
                <a:cubicBezTo>
                  <a:pt x="46758" y="1942"/>
                  <a:pt x="46837" y="1961"/>
                  <a:pt x="46921" y="1961"/>
                </a:cubicBezTo>
                <a:cubicBezTo>
                  <a:pt x="47275" y="1961"/>
                  <a:pt x="47719" y="1625"/>
                  <a:pt x="47988" y="1463"/>
                </a:cubicBezTo>
                <a:cubicBezTo>
                  <a:pt x="48422" y="1163"/>
                  <a:pt x="48955" y="796"/>
                  <a:pt x="49156" y="262"/>
                </a:cubicBezTo>
                <a:cubicBezTo>
                  <a:pt x="49189" y="229"/>
                  <a:pt x="49156" y="129"/>
                  <a:pt x="49089" y="96"/>
                </a:cubicBezTo>
                <a:cubicBezTo>
                  <a:pt x="48937" y="30"/>
                  <a:pt x="48780" y="0"/>
                  <a:pt x="48620"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7359890" y="1561634"/>
            <a:ext cx="1671253" cy="5611729"/>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subTitle" idx="1"/>
          </p:nvPr>
        </p:nvSpPr>
        <p:spPr>
          <a:xfrm>
            <a:off x="720000" y="2214667"/>
            <a:ext cx="6081000" cy="36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800"/>
              <a:buFont typeface="Open Sans"/>
              <a:buChar char="●"/>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1600"/>
              </a:spcBef>
              <a:spcAft>
                <a:spcPts val="0"/>
              </a:spcAft>
              <a:buClr>
                <a:srgbClr val="999999"/>
              </a:buClr>
              <a:buSzPts val="800"/>
              <a:buFont typeface="Open Sans"/>
              <a:buChar char="■"/>
              <a:defRPr/>
            </a:lvl3pPr>
            <a:lvl4pPr lvl="3" algn="ctr" rtl="0">
              <a:lnSpc>
                <a:spcPct val="100000"/>
              </a:lnSpc>
              <a:spcBef>
                <a:spcPts val="1600"/>
              </a:spcBef>
              <a:spcAft>
                <a:spcPts val="0"/>
              </a:spcAft>
              <a:buClr>
                <a:srgbClr val="999999"/>
              </a:buClr>
              <a:buSzPts val="800"/>
              <a:buFont typeface="Open Sans"/>
              <a:buChar char="●"/>
              <a:defRPr/>
            </a:lvl4pPr>
            <a:lvl5pPr lvl="4" algn="ctr" rtl="0">
              <a:lnSpc>
                <a:spcPct val="100000"/>
              </a:lnSpc>
              <a:spcBef>
                <a:spcPts val="1600"/>
              </a:spcBef>
              <a:spcAft>
                <a:spcPts val="0"/>
              </a:spcAft>
              <a:buClr>
                <a:srgbClr val="999999"/>
              </a:buClr>
              <a:buSzPts val="1200"/>
              <a:buFont typeface="Open Sans"/>
              <a:buChar char="○"/>
              <a:defRPr/>
            </a:lvl5pPr>
            <a:lvl6pPr lvl="5" algn="ctr" rtl="0">
              <a:lnSpc>
                <a:spcPct val="100000"/>
              </a:lnSpc>
              <a:spcBef>
                <a:spcPts val="1600"/>
              </a:spcBef>
              <a:spcAft>
                <a:spcPts val="0"/>
              </a:spcAft>
              <a:buClr>
                <a:srgbClr val="999999"/>
              </a:buClr>
              <a:buSzPts val="1200"/>
              <a:buFont typeface="Open Sans"/>
              <a:buChar char="■"/>
              <a:defRPr/>
            </a:lvl6pPr>
            <a:lvl7pPr lvl="6" algn="ctr" rtl="0">
              <a:lnSpc>
                <a:spcPct val="100000"/>
              </a:lnSpc>
              <a:spcBef>
                <a:spcPts val="1600"/>
              </a:spcBef>
              <a:spcAft>
                <a:spcPts val="0"/>
              </a:spcAft>
              <a:buClr>
                <a:srgbClr val="999999"/>
              </a:buClr>
              <a:buSzPts val="700"/>
              <a:buFont typeface="Open Sans"/>
              <a:buChar char="●"/>
              <a:defRPr/>
            </a:lvl7pPr>
            <a:lvl8pPr lvl="7" algn="ctr" rtl="0">
              <a:lnSpc>
                <a:spcPct val="100000"/>
              </a:lnSpc>
              <a:spcBef>
                <a:spcPts val="1600"/>
              </a:spcBef>
              <a:spcAft>
                <a:spcPts val="0"/>
              </a:spcAft>
              <a:buClr>
                <a:srgbClr val="999999"/>
              </a:buClr>
              <a:buSzPts val="700"/>
              <a:buFont typeface="Open Sans"/>
              <a:buChar char="○"/>
              <a:defRPr/>
            </a:lvl8pPr>
            <a:lvl9pPr lvl="8" algn="ctr" rtl="0">
              <a:lnSpc>
                <a:spcPct val="100000"/>
              </a:lnSpc>
              <a:spcBef>
                <a:spcPts val="1600"/>
              </a:spcBef>
              <a:spcAft>
                <a:spcPts val="1600"/>
              </a:spcAft>
              <a:buClr>
                <a:srgbClr val="999999"/>
              </a:buClr>
              <a:buSzPts val="600"/>
              <a:buFont typeface="Open Sans"/>
              <a:buChar char="■"/>
              <a:defRPr/>
            </a:lvl9pPr>
          </a:lstStyle>
          <a:p>
            <a:r>
              <a:rPr lang="ru-RU" smtClean="0"/>
              <a:t>Образец подзаголовка</a:t>
            </a:r>
            <a:endParaRPr/>
          </a:p>
        </p:txBody>
      </p:sp>
      <p:sp>
        <p:nvSpPr>
          <p:cNvPr id="43" name="Google Shape;43;p7"/>
          <p:cNvSpPr txBox="1">
            <a:spLocks noGrp="1"/>
          </p:cNvSpPr>
          <p:nvPr>
            <p:ph type="title"/>
          </p:nvPr>
        </p:nvSpPr>
        <p:spPr>
          <a:xfrm>
            <a:off x="720000" y="593367"/>
            <a:ext cx="77097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9"/>
        <p:cNvGrpSpPr/>
        <p:nvPr/>
      </p:nvGrpSpPr>
      <p:grpSpPr>
        <a:xfrm>
          <a:off x="0" y="0"/>
          <a:ext cx="0" cy="0"/>
          <a:chOff x="0" y="0"/>
          <a:chExt cx="0" cy="0"/>
        </a:xfrm>
      </p:grpSpPr>
      <p:grpSp>
        <p:nvGrpSpPr>
          <p:cNvPr id="2" name="Google Shape;530;p9"/>
          <p:cNvGrpSpPr/>
          <p:nvPr/>
        </p:nvGrpSpPr>
        <p:grpSpPr>
          <a:xfrm>
            <a:off x="-1156750" y="-2366667"/>
            <a:ext cx="2973000" cy="3964000"/>
            <a:chOff x="-4916625" y="1638600"/>
            <a:chExt cx="2973000" cy="2973000"/>
          </a:xfrm>
        </p:grpSpPr>
        <p:sp>
          <p:nvSpPr>
            <p:cNvPr id="531" name="Google Shape;531;p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533;p9"/>
          <p:cNvGrpSpPr/>
          <p:nvPr/>
        </p:nvGrpSpPr>
        <p:grpSpPr>
          <a:xfrm>
            <a:off x="8036732" y="509316"/>
            <a:ext cx="686204" cy="771051"/>
            <a:chOff x="484625" y="768825"/>
            <a:chExt cx="564591" cy="475801"/>
          </a:xfrm>
        </p:grpSpPr>
        <p:sp>
          <p:nvSpPr>
            <p:cNvPr id="534" name="Google Shape;534;p9"/>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545;p9"/>
          <p:cNvGrpSpPr/>
          <p:nvPr/>
        </p:nvGrpSpPr>
        <p:grpSpPr>
          <a:xfrm rot="-1219098">
            <a:off x="-166199" y="-1162626"/>
            <a:ext cx="1278046" cy="2216081"/>
            <a:chOff x="3858200" y="2567325"/>
            <a:chExt cx="1036875" cy="1348425"/>
          </a:xfrm>
        </p:grpSpPr>
        <p:sp>
          <p:nvSpPr>
            <p:cNvPr id="546" name="Google Shape;546;p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557;p9"/>
          <p:cNvGrpSpPr/>
          <p:nvPr/>
        </p:nvGrpSpPr>
        <p:grpSpPr>
          <a:xfrm>
            <a:off x="1124472" y="5905967"/>
            <a:ext cx="1071979" cy="1344941"/>
            <a:chOff x="970225" y="608125"/>
            <a:chExt cx="160375" cy="150900"/>
          </a:xfrm>
        </p:grpSpPr>
        <p:sp>
          <p:nvSpPr>
            <p:cNvPr id="558" name="Google Shape;558;p9"/>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9"/>
          <p:cNvSpPr txBox="1">
            <a:spLocks noGrp="1"/>
          </p:cNvSpPr>
          <p:nvPr>
            <p:ph type="title"/>
          </p:nvPr>
        </p:nvSpPr>
        <p:spPr>
          <a:xfrm flipH="1">
            <a:off x="713100" y="2207167"/>
            <a:ext cx="3858900" cy="95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ru-RU" smtClean="0"/>
              <a:t>Образец заголовка</a:t>
            </a:r>
            <a:endParaRPr/>
          </a:p>
        </p:txBody>
      </p:sp>
      <p:sp>
        <p:nvSpPr>
          <p:cNvPr id="563" name="Google Shape;563;p9"/>
          <p:cNvSpPr txBox="1">
            <a:spLocks noGrp="1"/>
          </p:cNvSpPr>
          <p:nvPr>
            <p:ph type="subTitle" idx="1"/>
          </p:nvPr>
        </p:nvSpPr>
        <p:spPr>
          <a:xfrm flipH="1">
            <a:off x="713100" y="3260033"/>
            <a:ext cx="3858900" cy="148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grpSp>
        <p:nvGrpSpPr>
          <p:cNvPr id="6" name="Google Shape;564;p9"/>
          <p:cNvGrpSpPr/>
          <p:nvPr/>
        </p:nvGrpSpPr>
        <p:grpSpPr>
          <a:xfrm flipH="1">
            <a:off x="6698718" y="4228447"/>
            <a:ext cx="3557513" cy="4354455"/>
            <a:chOff x="-1156750" y="1943625"/>
            <a:chExt cx="3238519" cy="2973000"/>
          </a:xfrm>
        </p:grpSpPr>
        <p:grpSp>
          <p:nvGrpSpPr>
            <p:cNvPr id="7" name="Google Shape;565;p9"/>
            <p:cNvGrpSpPr/>
            <p:nvPr/>
          </p:nvGrpSpPr>
          <p:grpSpPr>
            <a:xfrm>
              <a:off x="-1156750" y="1943625"/>
              <a:ext cx="2973000" cy="2973000"/>
              <a:chOff x="-4916625" y="1638600"/>
              <a:chExt cx="2973000" cy="2973000"/>
            </a:xfrm>
          </p:grpSpPr>
          <p:sp>
            <p:nvSpPr>
              <p:cNvPr id="566" name="Google Shape;566;p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68;p9"/>
            <p:cNvGrpSpPr/>
            <p:nvPr/>
          </p:nvGrpSpPr>
          <p:grpSpPr>
            <a:xfrm flipH="1">
              <a:off x="-588255" y="2467800"/>
              <a:ext cx="2670024" cy="1289657"/>
              <a:chOff x="5719422" y="2536068"/>
              <a:chExt cx="1791962" cy="865542"/>
            </a:xfrm>
          </p:grpSpPr>
          <p:sp>
            <p:nvSpPr>
              <p:cNvPr id="569" name="Google Shape;569;p9"/>
              <p:cNvSpPr/>
              <p:nvPr/>
            </p:nvSpPr>
            <p:spPr>
              <a:xfrm flipH="1">
                <a:off x="5719422" y="2536068"/>
                <a:ext cx="1791962" cy="862771"/>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flipH="1">
                <a:off x="5903478" y="2756031"/>
                <a:ext cx="1405298" cy="645579"/>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oogle Shape;571;p9"/>
          <p:cNvGrpSpPr/>
          <p:nvPr/>
        </p:nvGrpSpPr>
        <p:grpSpPr>
          <a:xfrm flipH="1">
            <a:off x="3645231" y="-362750"/>
            <a:ext cx="841397" cy="1022975"/>
            <a:chOff x="-45950" y="1585175"/>
            <a:chExt cx="816177" cy="744306"/>
          </a:xfrm>
        </p:grpSpPr>
        <p:sp>
          <p:nvSpPr>
            <p:cNvPr id="572" name="Google Shape;572;p9"/>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44"/>
        <p:cNvGrpSpPr/>
        <p:nvPr/>
      </p:nvGrpSpPr>
      <p:grpSpPr>
        <a:xfrm>
          <a:off x="0" y="0"/>
          <a:ext cx="0" cy="0"/>
          <a:chOff x="0" y="0"/>
          <a:chExt cx="0" cy="0"/>
        </a:xfrm>
      </p:grpSpPr>
      <p:sp>
        <p:nvSpPr>
          <p:cNvPr id="45" name="Google Shape;45;p8"/>
          <p:cNvSpPr/>
          <p:nvPr/>
        </p:nvSpPr>
        <p:spPr>
          <a:xfrm>
            <a:off x="714375" y="1982900"/>
            <a:ext cx="7715400" cy="2322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rot="-3180445">
            <a:off x="6339669" y="-274571"/>
            <a:ext cx="4530968" cy="1742921"/>
          </a:xfrm>
          <a:custGeom>
            <a:avLst/>
            <a:gdLst/>
            <a:ahLst/>
            <a:cxnLst/>
            <a:rect l="l" t="t" r="r" b="b"/>
            <a:pathLst>
              <a:path w="41229" h="21146" extrusionOk="0">
                <a:moveTo>
                  <a:pt x="24751" y="1082"/>
                </a:moveTo>
                <a:lnTo>
                  <a:pt x="24751" y="1082"/>
                </a:lnTo>
                <a:cubicBezTo>
                  <a:pt x="25018" y="1716"/>
                  <a:pt x="25185" y="2383"/>
                  <a:pt x="24951" y="3017"/>
                </a:cubicBezTo>
                <a:cubicBezTo>
                  <a:pt x="24685" y="3717"/>
                  <a:pt x="24084" y="4084"/>
                  <a:pt x="23484" y="4485"/>
                </a:cubicBezTo>
                <a:cubicBezTo>
                  <a:pt x="23417" y="4518"/>
                  <a:pt x="23384" y="4551"/>
                  <a:pt x="23317" y="4585"/>
                </a:cubicBezTo>
                <a:lnTo>
                  <a:pt x="23417" y="4385"/>
                </a:lnTo>
                <a:cubicBezTo>
                  <a:pt x="23984" y="3417"/>
                  <a:pt x="24785" y="2250"/>
                  <a:pt x="24751" y="1082"/>
                </a:cubicBezTo>
                <a:close/>
                <a:moveTo>
                  <a:pt x="24585" y="949"/>
                </a:moveTo>
                <a:lnTo>
                  <a:pt x="24585" y="949"/>
                </a:lnTo>
                <a:cubicBezTo>
                  <a:pt x="24618" y="2250"/>
                  <a:pt x="23651" y="3617"/>
                  <a:pt x="22917" y="4885"/>
                </a:cubicBezTo>
                <a:cubicBezTo>
                  <a:pt x="22817" y="4985"/>
                  <a:pt x="22750" y="5085"/>
                  <a:pt x="22650" y="5185"/>
                </a:cubicBezTo>
                <a:cubicBezTo>
                  <a:pt x="22783" y="4385"/>
                  <a:pt x="22917" y="3617"/>
                  <a:pt x="23417" y="2850"/>
                </a:cubicBezTo>
                <a:cubicBezTo>
                  <a:pt x="23851" y="2216"/>
                  <a:pt x="24251" y="1616"/>
                  <a:pt x="24585" y="949"/>
                </a:cubicBezTo>
                <a:close/>
                <a:moveTo>
                  <a:pt x="19314" y="549"/>
                </a:moveTo>
                <a:cubicBezTo>
                  <a:pt x="20348" y="1216"/>
                  <a:pt x="21015" y="2850"/>
                  <a:pt x="21282" y="3851"/>
                </a:cubicBezTo>
                <a:cubicBezTo>
                  <a:pt x="21449" y="4451"/>
                  <a:pt x="21416" y="5018"/>
                  <a:pt x="21349" y="5585"/>
                </a:cubicBezTo>
                <a:cubicBezTo>
                  <a:pt x="21316" y="4418"/>
                  <a:pt x="20982" y="3284"/>
                  <a:pt x="20348" y="2216"/>
                </a:cubicBezTo>
                <a:cubicBezTo>
                  <a:pt x="20248" y="1983"/>
                  <a:pt x="19781" y="1049"/>
                  <a:pt x="19314" y="549"/>
                </a:cubicBezTo>
                <a:close/>
                <a:moveTo>
                  <a:pt x="18780" y="315"/>
                </a:moveTo>
                <a:cubicBezTo>
                  <a:pt x="18914" y="582"/>
                  <a:pt x="19214" y="815"/>
                  <a:pt x="19381" y="1082"/>
                </a:cubicBezTo>
                <a:cubicBezTo>
                  <a:pt x="19681" y="1516"/>
                  <a:pt x="20015" y="2016"/>
                  <a:pt x="20281" y="2483"/>
                </a:cubicBezTo>
                <a:cubicBezTo>
                  <a:pt x="20915" y="3651"/>
                  <a:pt x="21149" y="4885"/>
                  <a:pt x="21115" y="6153"/>
                </a:cubicBezTo>
                <a:cubicBezTo>
                  <a:pt x="21115" y="6119"/>
                  <a:pt x="21115" y="6086"/>
                  <a:pt x="21115" y="6052"/>
                </a:cubicBezTo>
                <a:cubicBezTo>
                  <a:pt x="20682" y="4018"/>
                  <a:pt x="19981" y="2083"/>
                  <a:pt x="18747" y="415"/>
                </a:cubicBezTo>
                <a:cubicBezTo>
                  <a:pt x="18747" y="382"/>
                  <a:pt x="18714" y="348"/>
                  <a:pt x="18714" y="315"/>
                </a:cubicBezTo>
                <a:close/>
                <a:moveTo>
                  <a:pt x="19047" y="2884"/>
                </a:moveTo>
                <a:lnTo>
                  <a:pt x="19047" y="2884"/>
                </a:lnTo>
                <a:cubicBezTo>
                  <a:pt x="19114" y="3117"/>
                  <a:pt x="19214" y="3317"/>
                  <a:pt x="19281" y="3517"/>
                </a:cubicBezTo>
                <a:cubicBezTo>
                  <a:pt x="19714" y="4485"/>
                  <a:pt x="20081" y="5452"/>
                  <a:pt x="20448" y="6453"/>
                </a:cubicBezTo>
                <a:cubicBezTo>
                  <a:pt x="20115" y="5886"/>
                  <a:pt x="19781" y="5319"/>
                  <a:pt x="19548" y="4718"/>
                </a:cubicBezTo>
                <a:cubicBezTo>
                  <a:pt x="19281" y="4118"/>
                  <a:pt x="19147" y="3517"/>
                  <a:pt x="19047" y="2884"/>
                </a:cubicBezTo>
                <a:close/>
                <a:moveTo>
                  <a:pt x="18814" y="849"/>
                </a:moveTo>
                <a:lnTo>
                  <a:pt x="18814" y="849"/>
                </a:lnTo>
                <a:cubicBezTo>
                  <a:pt x="19414" y="2083"/>
                  <a:pt x="20048" y="3317"/>
                  <a:pt x="20382" y="4685"/>
                </a:cubicBezTo>
                <a:cubicBezTo>
                  <a:pt x="20580" y="5480"/>
                  <a:pt x="20713" y="6308"/>
                  <a:pt x="20813" y="7103"/>
                </a:cubicBezTo>
                <a:lnTo>
                  <a:pt x="20813" y="7103"/>
                </a:lnTo>
                <a:cubicBezTo>
                  <a:pt x="20805" y="7067"/>
                  <a:pt x="20777" y="7015"/>
                  <a:pt x="20748" y="6986"/>
                </a:cubicBezTo>
                <a:cubicBezTo>
                  <a:pt x="20748" y="6986"/>
                  <a:pt x="20748" y="6953"/>
                  <a:pt x="20748" y="6953"/>
                </a:cubicBezTo>
                <a:cubicBezTo>
                  <a:pt x="20615" y="5819"/>
                  <a:pt x="20048" y="4785"/>
                  <a:pt x="19614" y="3751"/>
                </a:cubicBezTo>
                <a:cubicBezTo>
                  <a:pt x="19247" y="2783"/>
                  <a:pt x="18981" y="1849"/>
                  <a:pt x="18814" y="849"/>
                </a:cubicBezTo>
                <a:close/>
                <a:moveTo>
                  <a:pt x="18180" y="7220"/>
                </a:moveTo>
                <a:lnTo>
                  <a:pt x="18180" y="7220"/>
                </a:lnTo>
                <a:cubicBezTo>
                  <a:pt x="18747" y="7253"/>
                  <a:pt x="19347" y="7387"/>
                  <a:pt x="19781" y="7720"/>
                </a:cubicBezTo>
                <a:cubicBezTo>
                  <a:pt x="20015" y="7887"/>
                  <a:pt x="20382" y="8221"/>
                  <a:pt x="20548" y="8521"/>
                </a:cubicBezTo>
                <a:cubicBezTo>
                  <a:pt x="19814" y="7920"/>
                  <a:pt x="18947" y="7453"/>
                  <a:pt x="18180" y="7220"/>
                </a:cubicBezTo>
                <a:close/>
                <a:moveTo>
                  <a:pt x="18213" y="7420"/>
                </a:moveTo>
                <a:cubicBezTo>
                  <a:pt x="18981" y="7754"/>
                  <a:pt x="19714" y="8121"/>
                  <a:pt x="20315" y="8688"/>
                </a:cubicBezTo>
                <a:cubicBezTo>
                  <a:pt x="19781" y="8621"/>
                  <a:pt x="19214" y="8588"/>
                  <a:pt x="18814" y="8087"/>
                </a:cubicBezTo>
                <a:cubicBezTo>
                  <a:pt x="18614" y="7887"/>
                  <a:pt x="18413" y="7654"/>
                  <a:pt x="18213" y="7420"/>
                </a:cubicBezTo>
                <a:close/>
                <a:moveTo>
                  <a:pt x="11108" y="982"/>
                </a:moveTo>
                <a:lnTo>
                  <a:pt x="11108" y="982"/>
                </a:lnTo>
                <a:cubicBezTo>
                  <a:pt x="11542" y="1649"/>
                  <a:pt x="12176" y="2150"/>
                  <a:pt x="12576" y="2850"/>
                </a:cubicBezTo>
                <a:cubicBezTo>
                  <a:pt x="13110" y="3751"/>
                  <a:pt x="13610" y="4718"/>
                  <a:pt x="14077" y="5686"/>
                </a:cubicBezTo>
                <a:cubicBezTo>
                  <a:pt x="14611" y="6786"/>
                  <a:pt x="15078" y="7954"/>
                  <a:pt x="15745" y="8988"/>
                </a:cubicBezTo>
                <a:cubicBezTo>
                  <a:pt x="15278" y="8521"/>
                  <a:pt x="14844" y="8021"/>
                  <a:pt x="14444" y="7453"/>
                </a:cubicBezTo>
                <a:cubicBezTo>
                  <a:pt x="13043" y="5419"/>
                  <a:pt x="12042" y="3250"/>
                  <a:pt x="11108" y="982"/>
                </a:cubicBezTo>
                <a:close/>
                <a:moveTo>
                  <a:pt x="11976" y="1216"/>
                </a:moveTo>
                <a:lnTo>
                  <a:pt x="11976" y="1216"/>
                </a:lnTo>
                <a:cubicBezTo>
                  <a:pt x="13743" y="2350"/>
                  <a:pt x="15611" y="3651"/>
                  <a:pt x="16078" y="5786"/>
                </a:cubicBezTo>
                <a:cubicBezTo>
                  <a:pt x="16312" y="6853"/>
                  <a:pt x="16345" y="7954"/>
                  <a:pt x="16579" y="9021"/>
                </a:cubicBezTo>
                <a:cubicBezTo>
                  <a:pt x="15278" y="6253"/>
                  <a:pt x="14244" y="3217"/>
                  <a:pt x="11976" y="1216"/>
                </a:cubicBezTo>
                <a:close/>
                <a:moveTo>
                  <a:pt x="8943" y="9032"/>
                </a:moveTo>
                <a:cubicBezTo>
                  <a:pt x="9031" y="9055"/>
                  <a:pt x="9119" y="9059"/>
                  <a:pt x="9207" y="9088"/>
                </a:cubicBezTo>
                <a:cubicBezTo>
                  <a:pt x="9174" y="9121"/>
                  <a:pt x="9174" y="9121"/>
                  <a:pt x="9174" y="9155"/>
                </a:cubicBezTo>
                <a:cubicBezTo>
                  <a:pt x="9140" y="9188"/>
                  <a:pt x="9174" y="9221"/>
                  <a:pt x="9207" y="9255"/>
                </a:cubicBezTo>
                <a:cubicBezTo>
                  <a:pt x="9045" y="9255"/>
                  <a:pt x="8977" y="9160"/>
                  <a:pt x="8943" y="9032"/>
                </a:cubicBezTo>
                <a:close/>
                <a:moveTo>
                  <a:pt x="10675" y="1716"/>
                </a:moveTo>
                <a:cubicBezTo>
                  <a:pt x="10775" y="3317"/>
                  <a:pt x="10675" y="4785"/>
                  <a:pt x="11609" y="6353"/>
                </a:cubicBezTo>
                <a:cubicBezTo>
                  <a:pt x="12309" y="7487"/>
                  <a:pt x="13110" y="8554"/>
                  <a:pt x="14110" y="9455"/>
                </a:cubicBezTo>
                <a:cubicBezTo>
                  <a:pt x="12876" y="8788"/>
                  <a:pt x="11775" y="7920"/>
                  <a:pt x="11108" y="6653"/>
                </a:cubicBezTo>
                <a:cubicBezTo>
                  <a:pt x="10308" y="5052"/>
                  <a:pt x="10374" y="3384"/>
                  <a:pt x="10675" y="1716"/>
                </a:cubicBezTo>
                <a:close/>
                <a:moveTo>
                  <a:pt x="25719" y="5219"/>
                </a:moveTo>
                <a:lnTo>
                  <a:pt x="25719" y="5219"/>
                </a:lnTo>
                <a:cubicBezTo>
                  <a:pt x="26453" y="5952"/>
                  <a:pt x="27487" y="6853"/>
                  <a:pt x="27620" y="7887"/>
                </a:cubicBezTo>
                <a:cubicBezTo>
                  <a:pt x="27687" y="8387"/>
                  <a:pt x="27653" y="8955"/>
                  <a:pt x="27720" y="9455"/>
                </a:cubicBezTo>
                <a:cubicBezTo>
                  <a:pt x="26920" y="8087"/>
                  <a:pt x="26286" y="6686"/>
                  <a:pt x="25719" y="5219"/>
                </a:cubicBezTo>
                <a:close/>
                <a:moveTo>
                  <a:pt x="25585" y="5118"/>
                </a:moveTo>
                <a:cubicBezTo>
                  <a:pt x="25919" y="6720"/>
                  <a:pt x="26753" y="8187"/>
                  <a:pt x="27520" y="9588"/>
                </a:cubicBezTo>
                <a:cubicBezTo>
                  <a:pt x="26986" y="9055"/>
                  <a:pt x="26352" y="8621"/>
                  <a:pt x="26019" y="7920"/>
                </a:cubicBezTo>
                <a:cubicBezTo>
                  <a:pt x="25552" y="7020"/>
                  <a:pt x="25685" y="6086"/>
                  <a:pt x="25585" y="5118"/>
                </a:cubicBezTo>
                <a:close/>
                <a:moveTo>
                  <a:pt x="30822" y="6319"/>
                </a:moveTo>
                <a:cubicBezTo>
                  <a:pt x="30022" y="7253"/>
                  <a:pt x="29455" y="8454"/>
                  <a:pt x="29255" y="9722"/>
                </a:cubicBezTo>
                <a:cubicBezTo>
                  <a:pt x="29154" y="9021"/>
                  <a:pt x="29154" y="8254"/>
                  <a:pt x="29421" y="7587"/>
                </a:cubicBezTo>
                <a:cubicBezTo>
                  <a:pt x="29722" y="6953"/>
                  <a:pt x="30255" y="6620"/>
                  <a:pt x="30822" y="6319"/>
                </a:cubicBezTo>
                <a:close/>
                <a:moveTo>
                  <a:pt x="11175" y="749"/>
                </a:moveTo>
                <a:cubicBezTo>
                  <a:pt x="14210" y="3117"/>
                  <a:pt x="14911" y="6753"/>
                  <a:pt x="16779" y="9922"/>
                </a:cubicBezTo>
                <a:lnTo>
                  <a:pt x="16646" y="9822"/>
                </a:lnTo>
                <a:cubicBezTo>
                  <a:pt x="15478" y="8221"/>
                  <a:pt x="14677" y="6386"/>
                  <a:pt x="13777" y="4618"/>
                </a:cubicBezTo>
                <a:cubicBezTo>
                  <a:pt x="13410" y="3851"/>
                  <a:pt x="13010" y="2917"/>
                  <a:pt x="12443" y="2250"/>
                </a:cubicBezTo>
                <a:cubicBezTo>
                  <a:pt x="12009" y="1749"/>
                  <a:pt x="11575" y="1282"/>
                  <a:pt x="11175" y="749"/>
                </a:cubicBezTo>
                <a:close/>
                <a:moveTo>
                  <a:pt x="31123" y="6319"/>
                </a:moveTo>
                <a:cubicBezTo>
                  <a:pt x="30922" y="7220"/>
                  <a:pt x="30789" y="8154"/>
                  <a:pt x="30255" y="8955"/>
                </a:cubicBezTo>
                <a:cubicBezTo>
                  <a:pt x="29955" y="9355"/>
                  <a:pt x="29655" y="9755"/>
                  <a:pt x="29455" y="10189"/>
                </a:cubicBezTo>
                <a:cubicBezTo>
                  <a:pt x="29588" y="8754"/>
                  <a:pt x="30088" y="7453"/>
                  <a:pt x="31123" y="6319"/>
                </a:cubicBezTo>
                <a:close/>
                <a:moveTo>
                  <a:pt x="10841" y="982"/>
                </a:moveTo>
                <a:cubicBezTo>
                  <a:pt x="10875" y="1016"/>
                  <a:pt x="10875" y="1049"/>
                  <a:pt x="10875" y="1082"/>
                </a:cubicBezTo>
                <a:cubicBezTo>
                  <a:pt x="11042" y="1950"/>
                  <a:pt x="11042" y="2850"/>
                  <a:pt x="11342" y="3651"/>
                </a:cubicBezTo>
                <a:cubicBezTo>
                  <a:pt x="11809" y="4885"/>
                  <a:pt x="12443" y="6019"/>
                  <a:pt x="13143" y="7120"/>
                </a:cubicBezTo>
                <a:cubicBezTo>
                  <a:pt x="13877" y="8221"/>
                  <a:pt x="14677" y="9422"/>
                  <a:pt x="15778" y="10222"/>
                </a:cubicBezTo>
                <a:cubicBezTo>
                  <a:pt x="15545" y="10122"/>
                  <a:pt x="15311" y="10022"/>
                  <a:pt x="15078" y="9922"/>
                </a:cubicBezTo>
                <a:cubicBezTo>
                  <a:pt x="13677" y="8721"/>
                  <a:pt x="12376" y="7520"/>
                  <a:pt x="11609" y="5786"/>
                </a:cubicBezTo>
                <a:cubicBezTo>
                  <a:pt x="11175" y="4852"/>
                  <a:pt x="10775" y="3751"/>
                  <a:pt x="10808" y="2683"/>
                </a:cubicBezTo>
                <a:cubicBezTo>
                  <a:pt x="10841" y="2183"/>
                  <a:pt x="10875" y="1716"/>
                  <a:pt x="10808" y="1216"/>
                </a:cubicBezTo>
                <a:cubicBezTo>
                  <a:pt x="10808" y="1149"/>
                  <a:pt x="10841" y="1049"/>
                  <a:pt x="10841" y="982"/>
                </a:cubicBezTo>
                <a:close/>
                <a:moveTo>
                  <a:pt x="11208" y="1983"/>
                </a:moveTo>
                <a:lnTo>
                  <a:pt x="11208" y="1983"/>
                </a:lnTo>
                <a:cubicBezTo>
                  <a:pt x="12276" y="4952"/>
                  <a:pt x="14177" y="8521"/>
                  <a:pt x="16779" y="10622"/>
                </a:cubicBezTo>
                <a:cubicBezTo>
                  <a:pt x="14844" y="9388"/>
                  <a:pt x="13577" y="7620"/>
                  <a:pt x="12476" y="5652"/>
                </a:cubicBezTo>
                <a:cubicBezTo>
                  <a:pt x="11976" y="4685"/>
                  <a:pt x="11408" y="3684"/>
                  <a:pt x="11275" y="2583"/>
                </a:cubicBezTo>
                <a:cubicBezTo>
                  <a:pt x="11242" y="2383"/>
                  <a:pt x="11242" y="2183"/>
                  <a:pt x="11208" y="1983"/>
                </a:cubicBezTo>
                <a:close/>
                <a:moveTo>
                  <a:pt x="25052" y="9755"/>
                </a:moveTo>
                <a:lnTo>
                  <a:pt x="25052" y="9755"/>
                </a:lnTo>
                <a:cubicBezTo>
                  <a:pt x="25352" y="10489"/>
                  <a:pt x="25986" y="11089"/>
                  <a:pt x="26486" y="11690"/>
                </a:cubicBezTo>
                <a:cubicBezTo>
                  <a:pt x="26586" y="11790"/>
                  <a:pt x="26653" y="11923"/>
                  <a:pt x="26753" y="12023"/>
                </a:cubicBezTo>
                <a:cubicBezTo>
                  <a:pt x="25919" y="11423"/>
                  <a:pt x="25152" y="10789"/>
                  <a:pt x="25052" y="9755"/>
                </a:cubicBezTo>
                <a:close/>
                <a:moveTo>
                  <a:pt x="25085" y="9422"/>
                </a:moveTo>
                <a:lnTo>
                  <a:pt x="25085" y="9422"/>
                </a:lnTo>
                <a:cubicBezTo>
                  <a:pt x="25652" y="9989"/>
                  <a:pt x="26352" y="10389"/>
                  <a:pt x="26753" y="11089"/>
                </a:cubicBezTo>
                <a:cubicBezTo>
                  <a:pt x="26953" y="11456"/>
                  <a:pt x="27086" y="11890"/>
                  <a:pt x="27286" y="12257"/>
                </a:cubicBezTo>
                <a:cubicBezTo>
                  <a:pt x="27053" y="12057"/>
                  <a:pt x="26853" y="11823"/>
                  <a:pt x="26653" y="11556"/>
                </a:cubicBezTo>
                <a:cubicBezTo>
                  <a:pt x="26119" y="10889"/>
                  <a:pt x="25418" y="10255"/>
                  <a:pt x="25085" y="9422"/>
                </a:cubicBezTo>
                <a:close/>
                <a:moveTo>
                  <a:pt x="7245" y="11580"/>
                </a:moveTo>
                <a:cubicBezTo>
                  <a:pt x="8738" y="11580"/>
                  <a:pt x="10156" y="11855"/>
                  <a:pt x="11575" y="12157"/>
                </a:cubicBezTo>
                <a:lnTo>
                  <a:pt x="11575" y="12157"/>
                </a:lnTo>
                <a:cubicBezTo>
                  <a:pt x="11072" y="12097"/>
                  <a:pt x="10553" y="12069"/>
                  <a:pt x="10031" y="12069"/>
                </a:cubicBezTo>
                <a:cubicBezTo>
                  <a:pt x="8232" y="12069"/>
                  <a:pt x="6384" y="12400"/>
                  <a:pt x="4937" y="12891"/>
                </a:cubicBezTo>
                <a:cubicBezTo>
                  <a:pt x="3970" y="13191"/>
                  <a:pt x="2502" y="13758"/>
                  <a:pt x="1501" y="14659"/>
                </a:cubicBezTo>
                <a:cubicBezTo>
                  <a:pt x="2636" y="12857"/>
                  <a:pt x="4337" y="11690"/>
                  <a:pt x="6772" y="11590"/>
                </a:cubicBezTo>
                <a:cubicBezTo>
                  <a:pt x="6930" y="11583"/>
                  <a:pt x="7088" y="11580"/>
                  <a:pt x="7245" y="11580"/>
                </a:cubicBezTo>
                <a:close/>
                <a:moveTo>
                  <a:pt x="25018" y="14559"/>
                </a:moveTo>
                <a:lnTo>
                  <a:pt x="25018" y="14559"/>
                </a:lnTo>
                <a:cubicBezTo>
                  <a:pt x="25752" y="14592"/>
                  <a:pt x="26453" y="14659"/>
                  <a:pt x="27086" y="15126"/>
                </a:cubicBezTo>
                <a:cubicBezTo>
                  <a:pt x="27186" y="15226"/>
                  <a:pt x="27286" y="15292"/>
                  <a:pt x="27387" y="15359"/>
                </a:cubicBezTo>
                <a:lnTo>
                  <a:pt x="27320" y="15359"/>
                </a:lnTo>
                <a:cubicBezTo>
                  <a:pt x="26553" y="15159"/>
                  <a:pt x="25819" y="14892"/>
                  <a:pt x="25052" y="14625"/>
                </a:cubicBezTo>
                <a:cubicBezTo>
                  <a:pt x="25052" y="14592"/>
                  <a:pt x="25052" y="14592"/>
                  <a:pt x="25018" y="14559"/>
                </a:cubicBezTo>
                <a:close/>
                <a:moveTo>
                  <a:pt x="25152" y="14792"/>
                </a:moveTo>
                <a:cubicBezTo>
                  <a:pt x="25685" y="14992"/>
                  <a:pt x="26252" y="15259"/>
                  <a:pt x="26819" y="15459"/>
                </a:cubicBezTo>
                <a:cubicBezTo>
                  <a:pt x="26152" y="15459"/>
                  <a:pt x="25519" y="15326"/>
                  <a:pt x="25152" y="14792"/>
                </a:cubicBezTo>
                <a:close/>
                <a:moveTo>
                  <a:pt x="10915" y="12732"/>
                </a:moveTo>
                <a:cubicBezTo>
                  <a:pt x="11501" y="12732"/>
                  <a:pt x="12089" y="12747"/>
                  <a:pt x="12676" y="12757"/>
                </a:cubicBezTo>
                <a:cubicBezTo>
                  <a:pt x="11875" y="12924"/>
                  <a:pt x="11108" y="13091"/>
                  <a:pt x="10341" y="13258"/>
                </a:cubicBezTo>
                <a:cubicBezTo>
                  <a:pt x="7439" y="14025"/>
                  <a:pt x="4203" y="14659"/>
                  <a:pt x="1435" y="15993"/>
                </a:cubicBezTo>
                <a:cubicBezTo>
                  <a:pt x="3069" y="14592"/>
                  <a:pt x="5071" y="13558"/>
                  <a:pt x="7205" y="13091"/>
                </a:cubicBezTo>
                <a:cubicBezTo>
                  <a:pt x="8430" y="12796"/>
                  <a:pt x="9670" y="12732"/>
                  <a:pt x="10915" y="12732"/>
                </a:cubicBezTo>
                <a:close/>
                <a:moveTo>
                  <a:pt x="9372" y="12408"/>
                </a:moveTo>
                <a:cubicBezTo>
                  <a:pt x="10051" y="12408"/>
                  <a:pt x="10730" y="12450"/>
                  <a:pt x="11408" y="12524"/>
                </a:cubicBezTo>
                <a:cubicBezTo>
                  <a:pt x="11125" y="12519"/>
                  <a:pt x="10844" y="12515"/>
                  <a:pt x="10563" y="12515"/>
                </a:cubicBezTo>
                <a:cubicBezTo>
                  <a:pt x="9061" y="12515"/>
                  <a:pt x="7595" y="12618"/>
                  <a:pt x="6105" y="13124"/>
                </a:cubicBezTo>
                <a:cubicBezTo>
                  <a:pt x="4137" y="13758"/>
                  <a:pt x="2169" y="14725"/>
                  <a:pt x="768" y="16260"/>
                </a:cubicBezTo>
                <a:cubicBezTo>
                  <a:pt x="1401" y="14292"/>
                  <a:pt x="4103" y="13258"/>
                  <a:pt x="5905" y="12824"/>
                </a:cubicBezTo>
                <a:cubicBezTo>
                  <a:pt x="7060" y="12530"/>
                  <a:pt x="8216" y="12408"/>
                  <a:pt x="9372" y="12408"/>
                </a:cubicBezTo>
                <a:close/>
                <a:moveTo>
                  <a:pt x="13610" y="13124"/>
                </a:moveTo>
                <a:lnTo>
                  <a:pt x="13610" y="13124"/>
                </a:lnTo>
                <a:cubicBezTo>
                  <a:pt x="10341" y="15826"/>
                  <a:pt x="5804" y="15593"/>
                  <a:pt x="1802" y="16460"/>
                </a:cubicBezTo>
                <a:cubicBezTo>
                  <a:pt x="5638" y="15059"/>
                  <a:pt x="9574" y="13791"/>
                  <a:pt x="13610" y="13124"/>
                </a:cubicBezTo>
                <a:close/>
                <a:moveTo>
                  <a:pt x="11842" y="14458"/>
                </a:moveTo>
                <a:lnTo>
                  <a:pt x="11842" y="14458"/>
                </a:lnTo>
                <a:cubicBezTo>
                  <a:pt x="11709" y="14559"/>
                  <a:pt x="11575" y="14659"/>
                  <a:pt x="11475" y="14725"/>
                </a:cubicBezTo>
                <a:cubicBezTo>
                  <a:pt x="10308" y="15526"/>
                  <a:pt x="8973" y="16026"/>
                  <a:pt x="7572" y="16260"/>
                </a:cubicBezTo>
                <a:cubicBezTo>
                  <a:pt x="5889" y="16516"/>
                  <a:pt x="3914" y="16895"/>
                  <a:pt x="2104" y="16895"/>
                </a:cubicBezTo>
                <a:cubicBezTo>
                  <a:pt x="1798" y="16895"/>
                  <a:pt x="1496" y="16884"/>
                  <a:pt x="1201" y="16860"/>
                </a:cubicBezTo>
                <a:cubicBezTo>
                  <a:pt x="4670" y="16026"/>
                  <a:pt x="8640" y="16093"/>
                  <a:pt x="11842" y="14458"/>
                </a:cubicBezTo>
                <a:close/>
                <a:moveTo>
                  <a:pt x="12576" y="14258"/>
                </a:moveTo>
                <a:cubicBezTo>
                  <a:pt x="11575" y="15259"/>
                  <a:pt x="10308" y="16160"/>
                  <a:pt x="9073" y="16860"/>
                </a:cubicBezTo>
                <a:lnTo>
                  <a:pt x="8907" y="16960"/>
                </a:lnTo>
                <a:cubicBezTo>
                  <a:pt x="7806" y="17344"/>
                  <a:pt x="6647" y="17494"/>
                  <a:pt x="5471" y="17494"/>
                </a:cubicBezTo>
                <a:cubicBezTo>
                  <a:pt x="4295" y="17494"/>
                  <a:pt x="3103" y="17344"/>
                  <a:pt x="1935" y="17127"/>
                </a:cubicBezTo>
                <a:cubicBezTo>
                  <a:pt x="2335" y="17094"/>
                  <a:pt x="2736" y="17060"/>
                  <a:pt x="3169" y="17027"/>
                </a:cubicBezTo>
                <a:cubicBezTo>
                  <a:pt x="4637" y="16860"/>
                  <a:pt x="6171" y="16793"/>
                  <a:pt x="7606" y="16493"/>
                </a:cubicBezTo>
                <a:cubicBezTo>
                  <a:pt x="9540" y="16126"/>
                  <a:pt x="11008" y="15292"/>
                  <a:pt x="12576" y="14258"/>
                </a:cubicBezTo>
                <a:close/>
                <a:moveTo>
                  <a:pt x="25986" y="16760"/>
                </a:moveTo>
                <a:cubicBezTo>
                  <a:pt x="24985" y="16927"/>
                  <a:pt x="23984" y="17260"/>
                  <a:pt x="23050" y="17661"/>
                </a:cubicBezTo>
                <a:cubicBezTo>
                  <a:pt x="23751" y="17260"/>
                  <a:pt x="24484" y="16894"/>
                  <a:pt x="25218" y="16793"/>
                </a:cubicBezTo>
                <a:cubicBezTo>
                  <a:pt x="25452" y="16793"/>
                  <a:pt x="25719" y="16760"/>
                  <a:pt x="25986" y="16760"/>
                </a:cubicBezTo>
                <a:close/>
                <a:moveTo>
                  <a:pt x="17542" y="13975"/>
                </a:moveTo>
                <a:cubicBezTo>
                  <a:pt x="17946" y="13975"/>
                  <a:pt x="18347" y="14008"/>
                  <a:pt x="18747" y="14058"/>
                </a:cubicBezTo>
                <a:cubicBezTo>
                  <a:pt x="16179" y="14525"/>
                  <a:pt x="13777" y="16360"/>
                  <a:pt x="11642" y="17794"/>
                </a:cubicBezTo>
                <a:cubicBezTo>
                  <a:pt x="12042" y="17361"/>
                  <a:pt x="12509" y="16927"/>
                  <a:pt x="12876" y="16460"/>
                </a:cubicBezTo>
                <a:cubicBezTo>
                  <a:pt x="13777" y="15359"/>
                  <a:pt x="14844" y="14358"/>
                  <a:pt x="16312" y="14092"/>
                </a:cubicBezTo>
                <a:cubicBezTo>
                  <a:pt x="16729" y="14008"/>
                  <a:pt x="17138" y="13975"/>
                  <a:pt x="17542" y="13975"/>
                </a:cubicBezTo>
                <a:close/>
                <a:moveTo>
                  <a:pt x="7739" y="17527"/>
                </a:moveTo>
                <a:cubicBezTo>
                  <a:pt x="6917" y="17887"/>
                  <a:pt x="6094" y="18128"/>
                  <a:pt x="5195" y="18128"/>
                </a:cubicBezTo>
                <a:cubicBezTo>
                  <a:pt x="4927" y="18128"/>
                  <a:pt x="4653" y="18107"/>
                  <a:pt x="4370" y="18061"/>
                </a:cubicBezTo>
                <a:cubicBezTo>
                  <a:pt x="3803" y="17961"/>
                  <a:pt x="3203" y="17828"/>
                  <a:pt x="2636" y="17661"/>
                </a:cubicBezTo>
                <a:lnTo>
                  <a:pt x="2636" y="17661"/>
                </a:lnTo>
                <a:cubicBezTo>
                  <a:pt x="3355" y="17793"/>
                  <a:pt x="4114" y="17860"/>
                  <a:pt x="4877" y="17860"/>
                </a:cubicBezTo>
                <a:cubicBezTo>
                  <a:pt x="5847" y="17860"/>
                  <a:pt x="6824" y="17751"/>
                  <a:pt x="7739" y="17527"/>
                </a:cubicBezTo>
                <a:close/>
                <a:moveTo>
                  <a:pt x="19948" y="14158"/>
                </a:moveTo>
                <a:cubicBezTo>
                  <a:pt x="20315" y="14192"/>
                  <a:pt x="20682" y="14225"/>
                  <a:pt x="21049" y="14225"/>
                </a:cubicBezTo>
                <a:cubicBezTo>
                  <a:pt x="21149" y="14258"/>
                  <a:pt x="21249" y="14258"/>
                  <a:pt x="21382" y="14292"/>
                </a:cubicBezTo>
                <a:cubicBezTo>
                  <a:pt x="21316" y="14325"/>
                  <a:pt x="21249" y="14358"/>
                  <a:pt x="21182" y="14358"/>
                </a:cubicBezTo>
                <a:cubicBezTo>
                  <a:pt x="19314" y="14425"/>
                  <a:pt x="17613" y="15126"/>
                  <a:pt x="16012" y="16093"/>
                </a:cubicBezTo>
                <a:cubicBezTo>
                  <a:pt x="14911" y="16727"/>
                  <a:pt x="13810" y="17494"/>
                  <a:pt x="12576" y="17894"/>
                </a:cubicBezTo>
                <a:cubicBezTo>
                  <a:pt x="12076" y="18094"/>
                  <a:pt x="11575" y="18194"/>
                  <a:pt x="11108" y="18395"/>
                </a:cubicBezTo>
                <a:cubicBezTo>
                  <a:pt x="13910" y="16793"/>
                  <a:pt x="16646" y="14258"/>
                  <a:pt x="19948" y="14158"/>
                </a:cubicBezTo>
                <a:close/>
                <a:moveTo>
                  <a:pt x="26486" y="16827"/>
                </a:moveTo>
                <a:lnTo>
                  <a:pt x="26486" y="16827"/>
                </a:lnTo>
                <a:cubicBezTo>
                  <a:pt x="25052" y="17461"/>
                  <a:pt x="23651" y="18128"/>
                  <a:pt x="22116" y="18395"/>
                </a:cubicBezTo>
                <a:cubicBezTo>
                  <a:pt x="23517" y="17694"/>
                  <a:pt x="24951" y="17160"/>
                  <a:pt x="26486" y="16827"/>
                </a:cubicBezTo>
                <a:close/>
                <a:moveTo>
                  <a:pt x="26019" y="17260"/>
                </a:moveTo>
                <a:cubicBezTo>
                  <a:pt x="25519" y="17561"/>
                  <a:pt x="25018" y="17928"/>
                  <a:pt x="24451" y="18094"/>
                </a:cubicBezTo>
                <a:cubicBezTo>
                  <a:pt x="23917" y="18261"/>
                  <a:pt x="23384" y="18361"/>
                  <a:pt x="22817" y="18428"/>
                </a:cubicBezTo>
                <a:cubicBezTo>
                  <a:pt x="23884" y="18161"/>
                  <a:pt x="24951" y="17727"/>
                  <a:pt x="26019" y="17260"/>
                </a:cubicBezTo>
                <a:close/>
                <a:moveTo>
                  <a:pt x="21649" y="14659"/>
                </a:moveTo>
                <a:cubicBezTo>
                  <a:pt x="21649" y="14659"/>
                  <a:pt x="21649" y="14692"/>
                  <a:pt x="21649" y="14692"/>
                </a:cubicBezTo>
                <a:cubicBezTo>
                  <a:pt x="20148" y="15659"/>
                  <a:pt x="18814" y="16860"/>
                  <a:pt x="17213" y="17694"/>
                </a:cubicBezTo>
                <a:cubicBezTo>
                  <a:pt x="15678" y="18461"/>
                  <a:pt x="14277" y="18628"/>
                  <a:pt x="12743" y="18695"/>
                </a:cubicBezTo>
                <a:cubicBezTo>
                  <a:pt x="14911" y="18094"/>
                  <a:pt x="16979" y="16894"/>
                  <a:pt x="18981" y="15893"/>
                </a:cubicBezTo>
                <a:cubicBezTo>
                  <a:pt x="19848" y="15459"/>
                  <a:pt x="20748" y="15026"/>
                  <a:pt x="21649" y="14659"/>
                </a:cubicBezTo>
                <a:close/>
                <a:moveTo>
                  <a:pt x="20715" y="14592"/>
                </a:moveTo>
                <a:lnTo>
                  <a:pt x="20715" y="14592"/>
                </a:lnTo>
                <a:cubicBezTo>
                  <a:pt x="20415" y="14725"/>
                  <a:pt x="20115" y="14859"/>
                  <a:pt x="19848" y="14992"/>
                </a:cubicBezTo>
                <a:cubicBezTo>
                  <a:pt x="16912" y="16493"/>
                  <a:pt x="14144" y="18028"/>
                  <a:pt x="10908" y="18728"/>
                </a:cubicBezTo>
                <a:cubicBezTo>
                  <a:pt x="11642" y="18395"/>
                  <a:pt x="12476" y="18295"/>
                  <a:pt x="13210" y="17928"/>
                </a:cubicBezTo>
                <a:cubicBezTo>
                  <a:pt x="14244" y="17461"/>
                  <a:pt x="15144" y="16860"/>
                  <a:pt x="16112" y="16293"/>
                </a:cubicBezTo>
                <a:cubicBezTo>
                  <a:pt x="17580" y="15459"/>
                  <a:pt x="19081" y="14859"/>
                  <a:pt x="20715" y="14592"/>
                </a:cubicBezTo>
                <a:close/>
                <a:moveTo>
                  <a:pt x="26286" y="17294"/>
                </a:moveTo>
                <a:lnTo>
                  <a:pt x="26286" y="17294"/>
                </a:lnTo>
                <a:cubicBezTo>
                  <a:pt x="26152" y="17427"/>
                  <a:pt x="26019" y="17527"/>
                  <a:pt x="25885" y="17661"/>
                </a:cubicBezTo>
                <a:cubicBezTo>
                  <a:pt x="25091" y="18349"/>
                  <a:pt x="24066" y="18743"/>
                  <a:pt x="23043" y="18743"/>
                </a:cubicBezTo>
                <a:cubicBezTo>
                  <a:pt x="22777" y="18743"/>
                  <a:pt x="22511" y="18717"/>
                  <a:pt x="22250" y="18661"/>
                </a:cubicBezTo>
                <a:lnTo>
                  <a:pt x="22250" y="18661"/>
                </a:lnTo>
                <a:cubicBezTo>
                  <a:pt x="22312" y="18664"/>
                  <a:pt x="22375" y="18666"/>
                  <a:pt x="22438" y="18666"/>
                </a:cubicBezTo>
                <a:cubicBezTo>
                  <a:pt x="23119" y="18666"/>
                  <a:pt x="23844" y="18505"/>
                  <a:pt x="24484" y="18261"/>
                </a:cubicBezTo>
                <a:cubicBezTo>
                  <a:pt x="25152" y="18061"/>
                  <a:pt x="25685" y="17661"/>
                  <a:pt x="26286" y="17294"/>
                </a:cubicBezTo>
                <a:close/>
                <a:moveTo>
                  <a:pt x="21382" y="15059"/>
                </a:moveTo>
                <a:lnTo>
                  <a:pt x="21382" y="15059"/>
                </a:lnTo>
                <a:cubicBezTo>
                  <a:pt x="21349" y="15126"/>
                  <a:pt x="21316" y="15192"/>
                  <a:pt x="21282" y="15259"/>
                </a:cubicBezTo>
                <a:cubicBezTo>
                  <a:pt x="18935" y="17637"/>
                  <a:pt x="16365" y="19067"/>
                  <a:pt x="13216" y="19067"/>
                </a:cubicBezTo>
                <a:cubicBezTo>
                  <a:pt x="12919" y="19067"/>
                  <a:pt x="12617" y="19054"/>
                  <a:pt x="12309" y="19028"/>
                </a:cubicBezTo>
                <a:lnTo>
                  <a:pt x="12309" y="19028"/>
                </a:lnTo>
                <a:cubicBezTo>
                  <a:pt x="12397" y="19031"/>
                  <a:pt x="12484" y="19032"/>
                  <a:pt x="12571" y="19032"/>
                </a:cubicBezTo>
                <a:cubicBezTo>
                  <a:pt x="15983" y="19032"/>
                  <a:pt x="18682" y="17141"/>
                  <a:pt x="21382" y="15059"/>
                </a:cubicBezTo>
                <a:close/>
                <a:moveTo>
                  <a:pt x="20949" y="15926"/>
                </a:moveTo>
                <a:cubicBezTo>
                  <a:pt x="20882" y="16060"/>
                  <a:pt x="20815" y="16193"/>
                  <a:pt x="20782" y="16360"/>
                </a:cubicBezTo>
                <a:cubicBezTo>
                  <a:pt x="19748" y="17627"/>
                  <a:pt x="18680" y="18728"/>
                  <a:pt x="16979" y="19162"/>
                </a:cubicBezTo>
                <a:cubicBezTo>
                  <a:pt x="16331" y="19339"/>
                  <a:pt x="15706" y="19400"/>
                  <a:pt x="15091" y="19400"/>
                </a:cubicBezTo>
                <a:cubicBezTo>
                  <a:pt x="14661" y="19400"/>
                  <a:pt x="14236" y="19370"/>
                  <a:pt x="13810" y="19329"/>
                </a:cubicBezTo>
                <a:cubicBezTo>
                  <a:pt x="16512" y="19195"/>
                  <a:pt x="19081" y="17928"/>
                  <a:pt x="20949" y="15926"/>
                </a:cubicBezTo>
                <a:close/>
                <a:moveTo>
                  <a:pt x="20482" y="16994"/>
                </a:moveTo>
                <a:cubicBezTo>
                  <a:pt x="20281" y="17427"/>
                  <a:pt x="20115" y="17828"/>
                  <a:pt x="19915" y="18061"/>
                </a:cubicBezTo>
                <a:cubicBezTo>
                  <a:pt x="18655" y="19506"/>
                  <a:pt x="17179" y="19994"/>
                  <a:pt x="15631" y="19994"/>
                </a:cubicBezTo>
                <a:cubicBezTo>
                  <a:pt x="14390" y="19994"/>
                  <a:pt x="13103" y="19681"/>
                  <a:pt x="11842" y="19295"/>
                </a:cubicBezTo>
                <a:lnTo>
                  <a:pt x="11842" y="19295"/>
                </a:lnTo>
                <a:cubicBezTo>
                  <a:pt x="12749" y="19506"/>
                  <a:pt x="13646" y="19618"/>
                  <a:pt x="14514" y="19618"/>
                </a:cubicBezTo>
                <a:cubicBezTo>
                  <a:pt x="16809" y="19618"/>
                  <a:pt x="18909" y="18833"/>
                  <a:pt x="20482" y="16994"/>
                </a:cubicBezTo>
                <a:close/>
                <a:moveTo>
                  <a:pt x="18570" y="1"/>
                </a:moveTo>
                <a:cubicBezTo>
                  <a:pt x="18544" y="1"/>
                  <a:pt x="18537" y="25"/>
                  <a:pt x="18514" y="48"/>
                </a:cubicBezTo>
                <a:cubicBezTo>
                  <a:pt x="18480" y="48"/>
                  <a:pt x="18480" y="82"/>
                  <a:pt x="18480" y="115"/>
                </a:cubicBezTo>
                <a:cubicBezTo>
                  <a:pt x="18447" y="1549"/>
                  <a:pt x="18647" y="3017"/>
                  <a:pt x="19081" y="4385"/>
                </a:cubicBezTo>
                <a:cubicBezTo>
                  <a:pt x="19514" y="5686"/>
                  <a:pt x="20382" y="6886"/>
                  <a:pt x="21015" y="8154"/>
                </a:cubicBezTo>
                <a:cubicBezTo>
                  <a:pt x="21049" y="8287"/>
                  <a:pt x="21082" y="8454"/>
                  <a:pt x="21115" y="8621"/>
                </a:cubicBezTo>
                <a:cubicBezTo>
                  <a:pt x="21149" y="8788"/>
                  <a:pt x="21182" y="8988"/>
                  <a:pt x="21249" y="9155"/>
                </a:cubicBezTo>
                <a:cubicBezTo>
                  <a:pt x="21082" y="8988"/>
                  <a:pt x="20949" y="8821"/>
                  <a:pt x="20782" y="8688"/>
                </a:cubicBezTo>
                <a:cubicBezTo>
                  <a:pt x="20882" y="8421"/>
                  <a:pt x="20215" y="7754"/>
                  <a:pt x="20115" y="7654"/>
                </a:cubicBezTo>
                <a:cubicBezTo>
                  <a:pt x="19539" y="7109"/>
                  <a:pt x="18689" y="6948"/>
                  <a:pt x="17939" y="6948"/>
                </a:cubicBezTo>
                <a:cubicBezTo>
                  <a:pt x="17862" y="6948"/>
                  <a:pt x="17787" y="6950"/>
                  <a:pt x="17713" y="6953"/>
                </a:cubicBezTo>
                <a:cubicBezTo>
                  <a:pt x="17546" y="6953"/>
                  <a:pt x="17513" y="7087"/>
                  <a:pt x="17613" y="7187"/>
                </a:cubicBezTo>
                <a:cubicBezTo>
                  <a:pt x="18147" y="7654"/>
                  <a:pt x="18547" y="8287"/>
                  <a:pt x="19147" y="8621"/>
                </a:cubicBezTo>
                <a:cubicBezTo>
                  <a:pt x="19581" y="8854"/>
                  <a:pt x="20115" y="8854"/>
                  <a:pt x="20582" y="8921"/>
                </a:cubicBezTo>
                <a:cubicBezTo>
                  <a:pt x="20949" y="9321"/>
                  <a:pt x="21282" y="9755"/>
                  <a:pt x="21582" y="10189"/>
                </a:cubicBezTo>
                <a:cubicBezTo>
                  <a:pt x="21916" y="11023"/>
                  <a:pt x="22383" y="11757"/>
                  <a:pt x="23150" y="12257"/>
                </a:cubicBezTo>
                <a:cubicBezTo>
                  <a:pt x="22750" y="12190"/>
                  <a:pt x="22316" y="12157"/>
                  <a:pt x="21916" y="12157"/>
                </a:cubicBezTo>
                <a:cubicBezTo>
                  <a:pt x="20782" y="11857"/>
                  <a:pt x="19814" y="11256"/>
                  <a:pt x="19147" y="10255"/>
                </a:cubicBezTo>
                <a:cubicBezTo>
                  <a:pt x="19281" y="10155"/>
                  <a:pt x="19381" y="9989"/>
                  <a:pt x="19381" y="9788"/>
                </a:cubicBezTo>
                <a:cubicBezTo>
                  <a:pt x="19381" y="9722"/>
                  <a:pt x="19381" y="9655"/>
                  <a:pt x="19347" y="9588"/>
                </a:cubicBezTo>
                <a:cubicBezTo>
                  <a:pt x="19347" y="9588"/>
                  <a:pt x="19347" y="9555"/>
                  <a:pt x="19347" y="9555"/>
                </a:cubicBezTo>
                <a:cubicBezTo>
                  <a:pt x="19347" y="9522"/>
                  <a:pt x="19347" y="9488"/>
                  <a:pt x="19314" y="9455"/>
                </a:cubicBezTo>
                <a:cubicBezTo>
                  <a:pt x="19314" y="9422"/>
                  <a:pt x="19281" y="9388"/>
                  <a:pt x="19247" y="9355"/>
                </a:cubicBezTo>
                <a:cubicBezTo>
                  <a:pt x="19153" y="9166"/>
                  <a:pt x="18931" y="9063"/>
                  <a:pt x="18714" y="9063"/>
                </a:cubicBezTo>
                <a:cubicBezTo>
                  <a:pt x="18546" y="9063"/>
                  <a:pt x="18382" y="9124"/>
                  <a:pt x="18280" y="9255"/>
                </a:cubicBezTo>
                <a:cubicBezTo>
                  <a:pt x="18113" y="9488"/>
                  <a:pt x="18147" y="9855"/>
                  <a:pt x="18247" y="10122"/>
                </a:cubicBezTo>
                <a:cubicBezTo>
                  <a:pt x="18363" y="10308"/>
                  <a:pt x="18544" y="10429"/>
                  <a:pt x="18744" y="10429"/>
                </a:cubicBezTo>
                <a:cubicBezTo>
                  <a:pt x="18832" y="10429"/>
                  <a:pt x="18923" y="10406"/>
                  <a:pt x="19014" y="10356"/>
                </a:cubicBezTo>
                <a:cubicBezTo>
                  <a:pt x="19314" y="10889"/>
                  <a:pt x="19714" y="11356"/>
                  <a:pt x="20181" y="11757"/>
                </a:cubicBezTo>
                <a:cubicBezTo>
                  <a:pt x="19214" y="11390"/>
                  <a:pt x="18313" y="10956"/>
                  <a:pt x="17513" y="10422"/>
                </a:cubicBezTo>
                <a:cubicBezTo>
                  <a:pt x="16579" y="8354"/>
                  <a:pt x="17046" y="5986"/>
                  <a:pt x="15812" y="3984"/>
                </a:cubicBezTo>
                <a:cubicBezTo>
                  <a:pt x="14878" y="2417"/>
                  <a:pt x="12809" y="749"/>
                  <a:pt x="10975" y="248"/>
                </a:cubicBezTo>
                <a:cubicBezTo>
                  <a:pt x="10940" y="161"/>
                  <a:pt x="10850" y="110"/>
                  <a:pt x="10763" y="110"/>
                </a:cubicBezTo>
                <a:cubicBezTo>
                  <a:pt x="10684" y="110"/>
                  <a:pt x="10606" y="153"/>
                  <a:pt x="10575" y="248"/>
                </a:cubicBezTo>
                <a:cubicBezTo>
                  <a:pt x="9974" y="2617"/>
                  <a:pt x="9641" y="5018"/>
                  <a:pt x="11008" y="7220"/>
                </a:cubicBezTo>
                <a:cubicBezTo>
                  <a:pt x="12409" y="9488"/>
                  <a:pt x="15211" y="10389"/>
                  <a:pt x="17580" y="11223"/>
                </a:cubicBezTo>
                <a:lnTo>
                  <a:pt x="17680" y="11223"/>
                </a:lnTo>
                <a:cubicBezTo>
                  <a:pt x="18280" y="11590"/>
                  <a:pt x="18914" y="11890"/>
                  <a:pt x="19581" y="12090"/>
                </a:cubicBezTo>
                <a:cubicBezTo>
                  <a:pt x="18880" y="12090"/>
                  <a:pt x="18180" y="12123"/>
                  <a:pt x="17479" y="12157"/>
                </a:cubicBezTo>
                <a:cubicBezTo>
                  <a:pt x="16412" y="11923"/>
                  <a:pt x="15411" y="11690"/>
                  <a:pt x="14411" y="11390"/>
                </a:cubicBezTo>
                <a:cubicBezTo>
                  <a:pt x="13410" y="10889"/>
                  <a:pt x="12476" y="10322"/>
                  <a:pt x="11642" y="9522"/>
                </a:cubicBezTo>
                <a:cubicBezTo>
                  <a:pt x="11875" y="9388"/>
                  <a:pt x="11709" y="8921"/>
                  <a:pt x="11542" y="8821"/>
                </a:cubicBezTo>
                <a:cubicBezTo>
                  <a:pt x="11458" y="8754"/>
                  <a:pt x="11367" y="8721"/>
                  <a:pt x="11279" y="8721"/>
                </a:cubicBezTo>
                <a:cubicBezTo>
                  <a:pt x="11192" y="8721"/>
                  <a:pt x="11108" y="8754"/>
                  <a:pt x="11042" y="8821"/>
                </a:cubicBezTo>
                <a:cubicBezTo>
                  <a:pt x="10975" y="8821"/>
                  <a:pt x="10941" y="8854"/>
                  <a:pt x="10875" y="8854"/>
                </a:cubicBezTo>
                <a:cubicBezTo>
                  <a:pt x="10841" y="8888"/>
                  <a:pt x="10808" y="8955"/>
                  <a:pt x="10808" y="8988"/>
                </a:cubicBezTo>
                <a:cubicBezTo>
                  <a:pt x="10808" y="9021"/>
                  <a:pt x="10841" y="9021"/>
                  <a:pt x="10841" y="9055"/>
                </a:cubicBezTo>
                <a:cubicBezTo>
                  <a:pt x="10808" y="9088"/>
                  <a:pt x="10808" y="9121"/>
                  <a:pt x="10808" y="9188"/>
                </a:cubicBezTo>
                <a:cubicBezTo>
                  <a:pt x="10841" y="9288"/>
                  <a:pt x="10875" y="9388"/>
                  <a:pt x="10941" y="9455"/>
                </a:cubicBezTo>
                <a:cubicBezTo>
                  <a:pt x="11050" y="9509"/>
                  <a:pt x="11204" y="9564"/>
                  <a:pt x="11347" y="9564"/>
                </a:cubicBezTo>
                <a:cubicBezTo>
                  <a:pt x="11379" y="9564"/>
                  <a:pt x="11411" y="9561"/>
                  <a:pt x="11442" y="9555"/>
                </a:cubicBezTo>
                <a:cubicBezTo>
                  <a:pt x="11976" y="10089"/>
                  <a:pt x="12576" y="10589"/>
                  <a:pt x="13210" y="10989"/>
                </a:cubicBezTo>
                <a:cubicBezTo>
                  <a:pt x="12042" y="10556"/>
                  <a:pt x="10941" y="9989"/>
                  <a:pt x="9841" y="9188"/>
                </a:cubicBezTo>
                <a:cubicBezTo>
                  <a:pt x="9874" y="9121"/>
                  <a:pt x="9907" y="9021"/>
                  <a:pt x="9907" y="8921"/>
                </a:cubicBezTo>
                <a:cubicBezTo>
                  <a:pt x="9907" y="8754"/>
                  <a:pt x="9807" y="8654"/>
                  <a:pt x="9674" y="8554"/>
                </a:cubicBezTo>
                <a:cubicBezTo>
                  <a:pt x="9550" y="8389"/>
                  <a:pt x="9325" y="8275"/>
                  <a:pt x="9107" y="8275"/>
                </a:cubicBezTo>
                <a:cubicBezTo>
                  <a:pt x="8973" y="8275"/>
                  <a:pt x="8842" y="8319"/>
                  <a:pt x="8740" y="8421"/>
                </a:cubicBezTo>
                <a:cubicBezTo>
                  <a:pt x="8506" y="8621"/>
                  <a:pt x="8506" y="8955"/>
                  <a:pt x="8606" y="9221"/>
                </a:cubicBezTo>
                <a:cubicBezTo>
                  <a:pt x="8726" y="9460"/>
                  <a:pt x="8930" y="9579"/>
                  <a:pt x="9158" y="9579"/>
                </a:cubicBezTo>
                <a:cubicBezTo>
                  <a:pt x="9250" y="9579"/>
                  <a:pt x="9345" y="9560"/>
                  <a:pt x="9440" y="9522"/>
                </a:cubicBezTo>
                <a:cubicBezTo>
                  <a:pt x="9574" y="9488"/>
                  <a:pt x="9674" y="9388"/>
                  <a:pt x="9741" y="9321"/>
                </a:cubicBezTo>
                <a:cubicBezTo>
                  <a:pt x="11675" y="10756"/>
                  <a:pt x="13910" y="11790"/>
                  <a:pt x="16245" y="12257"/>
                </a:cubicBezTo>
                <a:cubicBezTo>
                  <a:pt x="15611" y="12324"/>
                  <a:pt x="14944" y="12390"/>
                  <a:pt x="14277" y="12490"/>
                </a:cubicBezTo>
                <a:cubicBezTo>
                  <a:pt x="12296" y="11723"/>
                  <a:pt x="9892" y="11120"/>
                  <a:pt x="7638" y="11120"/>
                </a:cubicBezTo>
                <a:cubicBezTo>
                  <a:pt x="6856" y="11120"/>
                  <a:pt x="6093" y="11193"/>
                  <a:pt x="5371" y="11356"/>
                </a:cubicBezTo>
                <a:cubicBezTo>
                  <a:pt x="2602" y="11990"/>
                  <a:pt x="801" y="14025"/>
                  <a:pt x="0" y="16727"/>
                </a:cubicBezTo>
                <a:cubicBezTo>
                  <a:pt x="0" y="16827"/>
                  <a:pt x="0" y="16894"/>
                  <a:pt x="67" y="16927"/>
                </a:cubicBezTo>
                <a:cubicBezTo>
                  <a:pt x="34" y="17027"/>
                  <a:pt x="34" y="17094"/>
                  <a:pt x="134" y="17160"/>
                </a:cubicBezTo>
                <a:cubicBezTo>
                  <a:pt x="1755" y="17846"/>
                  <a:pt x="3580" y="18531"/>
                  <a:pt x="5373" y="18531"/>
                </a:cubicBezTo>
                <a:cubicBezTo>
                  <a:pt x="6198" y="18531"/>
                  <a:pt x="7017" y="18385"/>
                  <a:pt x="7806" y="18028"/>
                </a:cubicBezTo>
                <a:cubicBezTo>
                  <a:pt x="9407" y="17294"/>
                  <a:pt x="10808" y="16326"/>
                  <a:pt x="12209" y="15226"/>
                </a:cubicBezTo>
                <a:cubicBezTo>
                  <a:pt x="13210" y="14458"/>
                  <a:pt x="13877" y="13424"/>
                  <a:pt x="15078" y="12891"/>
                </a:cubicBezTo>
                <a:lnTo>
                  <a:pt x="15111" y="12891"/>
                </a:lnTo>
                <a:cubicBezTo>
                  <a:pt x="16649" y="12695"/>
                  <a:pt x="18206" y="12571"/>
                  <a:pt x="19767" y="12571"/>
                </a:cubicBezTo>
                <a:cubicBezTo>
                  <a:pt x="20338" y="12571"/>
                  <a:pt x="20910" y="12588"/>
                  <a:pt x="21482" y="12624"/>
                </a:cubicBezTo>
                <a:cubicBezTo>
                  <a:pt x="22750" y="12724"/>
                  <a:pt x="24017" y="12891"/>
                  <a:pt x="25252" y="13124"/>
                </a:cubicBezTo>
                <a:cubicBezTo>
                  <a:pt x="24251" y="13258"/>
                  <a:pt x="23217" y="13558"/>
                  <a:pt x="22250" y="13925"/>
                </a:cubicBezTo>
                <a:lnTo>
                  <a:pt x="22216" y="13925"/>
                </a:lnTo>
                <a:cubicBezTo>
                  <a:pt x="20945" y="13729"/>
                  <a:pt x="19480" y="13454"/>
                  <a:pt x="18061" y="13454"/>
                </a:cubicBezTo>
                <a:cubicBezTo>
                  <a:pt x="17059" y="13454"/>
                  <a:pt x="16081" y="13591"/>
                  <a:pt x="15211" y="13991"/>
                </a:cubicBezTo>
                <a:cubicBezTo>
                  <a:pt x="14277" y="14425"/>
                  <a:pt x="13510" y="15026"/>
                  <a:pt x="12843" y="15826"/>
                </a:cubicBezTo>
                <a:cubicBezTo>
                  <a:pt x="12042" y="16827"/>
                  <a:pt x="10941" y="17661"/>
                  <a:pt x="10274" y="18795"/>
                </a:cubicBezTo>
                <a:cubicBezTo>
                  <a:pt x="10241" y="18862"/>
                  <a:pt x="10241" y="18895"/>
                  <a:pt x="10274" y="18962"/>
                </a:cubicBezTo>
                <a:cubicBezTo>
                  <a:pt x="10274" y="18995"/>
                  <a:pt x="10308" y="19028"/>
                  <a:pt x="10341" y="19062"/>
                </a:cubicBezTo>
                <a:cubicBezTo>
                  <a:pt x="10341" y="19095"/>
                  <a:pt x="10341" y="19095"/>
                  <a:pt x="10341" y="19095"/>
                </a:cubicBezTo>
                <a:cubicBezTo>
                  <a:pt x="11737" y="19946"/>
                  <a:pt x="13517" y="20497"/>
                  <a:pt x="15236" y="20497"/>
                </a:cubicBezTo>
                <a:cubicBezTo>
                  <a:pt x="16146" y="20497"/>
                  <a:pt x="17038" y="20342"/>
                  <a:pt x="17846" y="19996"/>
                </a:cubicBezTo>
                <a:cubicBezTo>
                  <a:pt x="19081" y="19495"/>
                  <a:pt x="20081" y="18728"/>
                  <a:pt x="20748" y="17561"/>
                </a:cubicBezTo>
                <a:cubicBezTo>
                  <a:pt x="21416" y="16427"/>
                  <a:pt x="21816" y="14892"/>
                  <a:pt x="22983" y="14192"/>
                </a:cubicBezTo>
                <a:cubicBezTo>
                  <a:pt x="23117" y="14158"/>
                  <a:pt x="23250" y="14125"/>
                  <a:pt x="23384" y="14092"/>
                </a:cubicBezTo>
                <a:lnTo>
                  <a:pt x="23384" y="14092"/>
                </a:lnTo>
                <a:cubicBezTo>
                  <a:pt x="23050" y="14425"/>
                  <a:pt x="22783" y="14825"/>
                  <a:pt x="22683" y="15292"/>
                </a:cubicBezTo>
                <a:cubicBezTo>
                  <a:pt x="22616" y="15292"/>
                  <a:pt x="22583" y="15326"/>
                  <a:pt x="22550" y="15326"/>
                </a:cubicBezTo>
                <a:cubicBezTo>
                  <a:pt x="22316" y="15459"/>
                  <a:pt x="22149" y="15726"/>
                  <a:pt x="22316" y="15960"/>
                </a:cubicBezTo>
                <a:cubicBezTo>
                  <a:pt x="22383" y="16026"/>
                  <a:pt x="22450" y="16093"/>
                  <a:pt x="22583" y="16160"/>
                </a:cubicBezTo>
                <a:cubicBezTo>
                  <a:pt x="22583" y="16160"/>
                  <a:pt x="22583" y="16160"/>
                  <a:pt x="22583" y="16193"/>
                </a:cubicBezTo>
                <a:cubicBezTo>
                  <a:pt x="22632" y="16242"/>
                  <a:pt x="22698" y="16262"/>
                  <a:pt x="22769" y="16262"/>
                </a:cubicBezTo>
                <a:cubicBezTo>
                  <a:pt x="22942" y="16262"/>
                  <a:pt x="23146" y="16144"/>
                  <a:pt x="23217" y="16026"/>
                </a:cubicBezTo>
                <a:cubicBezTo>
                  <a:pt x="23250" y="15993"/>
                  <a:pt x="23250" y="15993"/>
                  <a:pt x="23250" y="15993"/>
                </a:cubicBezTo>
                <a:cubicBezTo>
                  <a:pt x="23284" y="15926"/>
                  <a:pt x="23284" y="15893"/>
                  <a:pt x="23284" y="15826"/>
                </a:cubicBezTo>
                <a:cubicBezTo>
                  <a:pt x="23284" y="15793"/>
                  <a:pt x="23284" y="15759"/>
                  <a:pt x="23284" y="15693"/>
                </a:cubicBezTo>
                <a:cubicBezTo>
                  <a:pt x="23284" y="15693"/>
                  <a:pt x="23317" y="15659"/>
                  <a:pt x="23284" y="15626"/>
                </a:cubicBezTo>
                <a:cubicBezTo>
                  <a:pt x="23284" y="15392"/>
                  <a:pt x="23050" y="15292"/>
                  <a:pt x="22817" y="15292"/>
                </a:cubicBezTo>
                <a:cubicBezTo>
                  <a:pt x="23017" y="14759"/>
                  <a:pt x="23350" y="14325"/>
                  <a:pt x="23884" y="14058"/>
                </a:cubicBezTo>
                <a:cubicBezTo>
                  <a:pt x="24051" y="13991"/>
                  <a:pt x="24184" y="13925"/>
                  <a:pt x="24351" y="13891"/>
                </a:cubicBezTo>
                <a:cubicBezTo>
                  <a:pt x="24997" y="13784"/>
                  <a:pt x="25613" y="13753"/>
                  <a:pt x="26227" y="13753"/>
                </a:cubicBezTo>
                <a:cubicBezTo>
                  <a:pt x="26755" y="13753"/>
                  <a:pt x="27280" y="13776"/>
                  <a:pt x="27820" y="13791"/>
                </a:cubicBezTo>
                <a:cubicBezTo>
                  <a:pt x="29188" y="14225"/>
                  <a:pt x="30522" y="14725"/>
                  <a:pt x="31823" y="15326"/>
                </a:cubicBezTo>
                <a:cubicBezTo>
                  <a:pt x="31760" y="15323"/>
                  <a:pt x="31696" y="15321"/>
                  <a:pt x="31632" y="15321"/>
                </a:cubicBezTo>
                <a:cubicBezTo>
                  <a:pt x="30957" y="15321"/>
                  <a:pt x="30261" y="15476"/>
                  <a:pt x="29621" y="15659"/>
                </a:cubicBezTo>
                <a:cubicBezTo>
                  <a:pt x="29088" y="15626"/>
                  <a:pt x="28587" y="15593"/>
                  <a:pt x="28054" y="15526"/>
                </a:cubicBezTo>
                <a:cubicBezTo>
                  <a:pt x="27553" y="15226"/>
                  <a:pt x="27153" y="14859"/>
                  <a:pt x="26653" y="14559"/>
                </a:cubicBezTo>
                <a:cubicBezTo>
                  <a:pt x="26189" y="14313"/>
                  <a:pt x="25658" y="14291"/>
                  <a:pt x="25151" y="14291"/>
                </a:cubicBezTo>
                <a:cubicBezTo>
                  <a:pt x="25039" y="14291"/>
                  <a:pt x="24927" y="14292"/>
                  <a:pt x="24818" y="14292"/>
                </a:cubicBezTo>
                <a:cubicBezTo>
                  <a:pt x="24718" y="14292"/>
                  <a:pt x="24651" y="14392"/>
                  <a:pt x="24685" y="14492"/>
                </a:cubicBezTo>
                <a:cubicBezTo>
                  <a:pt x="24685" y="14492"/>
                  <a:pt x="24691" y="14492"/>
                  <a:pt x="24697" y="14494"/>
                </a:cubicBezTo>
                <a:lnTo>
                  <a:pt x="24697" y="14494"/>
                </a:lnTo>
                <a:cubicBezTo>
                  <a:pt x="24652" y="14507"/>
                  <a:pt x="24655" y="14562"/>
                  <a:pt x="24685" y="14592"/>
                </a:cubicBezTo>
                <a:cubicBezTo>
                  <a:pt x="24718" y="14592"/>
                  <a:pt x="24718" y="14592"/>
                  <a:pt x="24751" y="14625"/>
                </a:cubicBezTo>
                <a:cubicBezTo>
                  <a:pt x="25089" y="15379"/>
                  <a:pt x="25913" y="15748"/>
                  <a:pt x="26750" y="15748"/>
                </a:cubicBezTo>
                <a:cubicBezTo>
                  <a:pt x="26987" y="15748"/>
                  <a:pt x="27225" y="15718"/>
                  <a:pt x="27453" y="15659"/>
                </a:cubicBezTo>
                <a:cubicBezTo>
                  <a:pt x="27854" y="15793"/>
                  <a:pt x="28287" y="15893"/>
                  <a:pt x="28687" y="15926"/>
                </a:cubicBezTo>
                <a:cubicBezTo>
                  <a:pt x="28587" y="15960"/>
                  <a:pt x="28487" y="15993"/>
                  <a:pt x="28387" y="16060"/>
                </a:cubicBezTo>
                <a:cubicBezTo>
                  <a:pt x="28087" y="16160"/>
                  <a:pt x="27820" y="16260"/>
                  <a:pt x="27520" y="16360"/>
                </a:cubicBezTo>
                <a:cubicBezTo>
                  <a:pt x="26519" y="16493"/>
                  <a:pt x="25418" y="16393"/>
                  <a:pt x="24484" y="16727"/>
                </a:cubicBezTo>
                <a:cubicBezTo>
                  <a:pt x="23350" y="17127"/>
                  <a:pt x="22350" y="17761"/>
                  <a:pt x="21416" y="18428"/>
                </a:cubicBezTo>
                <a:lnTo>
                  <a:pt x="21382" y="18428"/>
                </a:lnTo>
                <a:cubicBezTo>
                  <a:pt x="21349" y="18428"/>
                  <a:pt x="21316" y="18461"/>
                  <a:pt x="21316" y="18495"/>
                </a:cubicBezTo>
                <a:cubicBezTo>
                  <a:pt x="21249" y="18561"/>
                  <a:pt x="21249" y="18628"/>
                  <a:pt x="21316" y="18661"/>
                </a:cubicBezTo>
                <a:cubicBezTo>
                  <a:pt x="21349" y="18695"/>
                  <a:pt x="21349" y="18728"/>
                  <a:pt x="21382" y="18728"/>
                </a:cubicBezTo>
                <a:cubicBezTo>
                  <a:pt x="21918" y="18954"/>
                  <a:pt x="22465" y="19060"/>
                  <a:pt x="23009" y="19060"/>
                </a:cubicBezTo>
                <a:cubicBezTo>
                  <a:pt x="23753" y="19060"/>
                  <a:pt x="24491" y="18861"/>
                  <a:pt x="25185" y="18495"/>
                </a:cubicBezTo>
                <a:cubicBezTo>
                  <a:pt x="26219" y="17961"/>
                  <a:pt x="26886" y="16960"/>
                  <a:pt x="27954" y="16493"/>
                </a:cubicBezTo>
                <a:cubicBezTo>
                  <a:pt x="27987" y="16493"/>
                  <a:pt x="28020" y="16460"/>
                  <a:pt x="28020" y="16427"/>
                </a:cubicBezTo>
                <a:cubicBezTo>
                  <a:pt x="28454" y="16260"/>
                  <a:pt x="28888" y="16093"/>
                  <a:pt x="29321" y="15993"/>
                </a:cubicBezTo>
                <a:cubicBezTo>
                  <a:pt x="29655" y="15993"/>
                  <a:pt x="29955" y="15926"/>
                  <a:pt x="30255" y="15859"/>
                </a:cubicBezTo>
                <a:lnTo>
                  <a:pt x="30255" y="15859"/>
                </a:lnTo>
                <a:cubicBezTo>
                  <a:pt x="30222" y="15893"/>
                  <a:pt x="30222" y="15893"/>
                  <a:pt x="30189" y="15926"/>
                </a:cubicBezTo>
                <a:cubicBezTo>
                  <a:pt x="30088" y="15926"/>
                  <a:pt x="30022" y="15993"/>
                  <a:pt x="29955" y="16060"/>
                </a:cubicBezTo>
                <a:cubicBezTo>
                  <a:pt x="29288" y="16560"/>
                  <a:pt x="28754" y="17327"/>
                  <a:pt x="28587" y="18128"/>
                </a:cubicBezTo>
                <a:cubicBezTo>
                  <a:pt x="28087" y="18128"/>
                  <a:pt x="27587" y="18795"/>
                  <a:pt x="27820" y="19295"/>
                </a:cubicBezTo>
                <a:cubicBezTo>
                  <a:pt x="27922" y="19533"/>
                  <a:pt x="28181" y="19641"/>
                  <a:pt x="28444" y="19641"/>
                </a:cubicBezTo>
                <a:cubicBezTo>
                  <a:pt x="28698" y="19641"/>
                  <a:pt x="28957" y="19542"/>
                  <a:pt x="29088" y="19362"/>
                </a:cubicBezTo>
                <a:cubicBezTo>
                  <a:pt x="29188" y="19262"/>
                  <a:pt x="29221" y="19128"/>
                  <a:pt x="29188" y="18995"/>
                </a:cubicBezTo>
                <a:cubicBezTo>
                  <a:pt x="29221" y="18862"/>
                  <a:pt x="29221" y="18728"/>
                  <a:pt x="29188" y="18628"/>
                </a:cubicBezTo>
                <a:cubicBezTo>
                  <a:pt x="29154" y="18595"/>
                  <a:pt x="29121" y="18561"/>
                  <a:pt x="29088" y="18495"/>
                </a:cubicBezTo>
                <a:cubicBezTo>
                  <a:pt x="29088" y="18461"/>
                  <a:pt x="29054" y="18428"/>
                  <a:pt x="29054" y="18395"/>
                </a:cubicBezTo>
                <a:cubicBezTo>
                  <a:pt x="28988" y="18328"/>
                  <a:pt x="28954" y="18261"/>
                  <a:pt x="28888" y="18228"/>
                </a:cubicBezTo>
                <a:cubicBezTo>
                  <a:pt x="29088" y="17661"/>
                  <a:pt x="29355" y="17127"/>
                  <a:pt x="29722" y="16693"/>
                </a:cubicBezTo>
                <a:cubicBezTo>
                  <a:pt x="29722" y="16727"/>
                  <a:pt x="29722" y="16760"/>
                  <a:pt x="29722" y="16793"/>
                </a:cubicBezTo>
                <a:cubicBezTo>
                  <a:pt x="29688" y="17060"/>
                  <a:pt x="29722" y="17327"/>
                  <a:pt x="29822" y="17561"/>
                </a:cubicBezTo>
                <a:cubicBezTo>
                  <a:pt x="29788" y="17594"/>
                  <a:pt x="29755" y="17661"/>
                  <a:pt x="29722" y="17694"/>
                </a:cubicBezTo>
                <a:cubicBezTo>
                  <a:pt x="29614" y="17962"/>
                  <a:pt x="29851" y="18337"/>
                  <a:pt x="30138" y="18337"/>
                </a:cubicBezTo>
                <a:cubicBezTo>
                  <a:pt x="30209" y="18337"/>
                  <a:pt x="30283" y="18314"/>
                  <a:pt x="30355" y="18261"/>
                </a:cubicBezTo>
                <a:cubicBezTo>
                  <a:pt x="30455" y="18194"/>
                  <a:pt x="30522" y="17994"/>
                  <a:pt x="30489" y="17861"/>
                </a:cubicBezTo>
                <a:cubicBezTo>
                  <a:pt x="30522" y="17694"/>
                  <a:pt x="30455" y="17494"/>
                  <a:pt x="30289" y="17427"/>
                </a:cubicBezTo>
                <a:cubicBezTo>
                  <a:pt x="30246" y="17399"/>
                  <a:pt x="30198" y="17389"/>
                  <a:pt x="30149" y="17389"/>
                </a:cubicBezTo>
                <a:cubicBezTo>
                  <a:pt x="30082" y="17389"/>
                  <a:pt x="30013" y="17408"/>
                  <a:pt x="29955" y="17427"/>
                </a:cubicBezTo>
                <a:cubicBezTo>
                  <a:pt x="29922" y="17227"/>
                  <a:pt x="29888" y="17027"/>
                  <a:pt x="29922" y="16827"/>
                </a:cubicBezTo>
                <a:cubicBezTo>
                  <a:pt x="29955" y="16660"/>
                  <a:pt x="29988" y="16493"/>
                  <a:pt x="30055" y="16360"/>
                </a:cubicBezTo>
                <a:cubicBezTo>
                  <a:pt x="30422" y="16026"/>
                  <a:pt x="30889" y="15759"/>
                  <a:pt x="31489" y="15659"/>
                </a:cubicBezTo>
                <a:cubicBezTo>
                  <a:pt x="31956" y="15659"/>
                  <a:pt x="32423" y="15693"/>
                  <a:pt x="32890" y="15826"/>
                </a:cubicBezTo>
                <a:cubicBezTo>
                  <a:pt x="35726" y="17227"/>
                  <a:pt x="38394" y="19062"/>
                  <a:pt x="40796" y="21097"/>
                </a:cubicBezTo>
                <a:cubicBezTo>
                  <a:pt x="40837" y="21131"/>
                  <a:pt x="40881" y="21145"/>
                  <a:pt x="40924" y="21145"/>
                </a:cubicBezTo>
                <a:cubicBezTo>
                  <a:pt x="41088" y="21145"/>
                  <a:pt x="41229" y="20929"/>
                  <a:pt x="41096" y="20796"/>
                </a:cubicBezTo>
                <a:cubicBezTo>
                  <a:pt x="38861" y="18695"/>
                  <a:pt x="35959" y="16827"/>
                  <a:pt x="33191" y="15426"/>
                </a:cubicBezTo>
                <a:cubicBezTo>
                  <a:pt x="32991" y="15226"/>
                  <a:pt x="32824" y="15059"/>
                  <a:pt x="32657" y="14825"/>
                </a:cubicBezTo>
                <a:cubicBezTo>
                  <a:pt x="32390" y="14425"/>
                  <a:pt x="32190" y="13991"/>
                  <a:pt x="32090" y="13524"/>
                </a:cubicBezTo>
                <a:cubicBezTo>
                  <a:pt x="32157" y="13524"/>
                  <a:pt x="32223" y="13458"/>
                  <a:pt x="32290" y="13391"/>
                </a:cubicBezTo>
                <a:cubicBezTo>
                  <a:pt x="32390" y="13224"/>
                  <a:pt x="32423" y="12991"/>
                  <a:pt x="32323" y="12824"/>
                </a:cubicBezTo>
                <a:cubicBezTo>
                  <a:pt x="32290" y="12757"/>
                  <a:pt x="32223" y="12724"/>
                  <a:pt x="32190" y="12691"/>
                </a:cubicBezTo>
                <a:cubicBezTo>
                  <a:pt x="32090" y="12557"/>
                  <a:pt x="31890" y="12490"/>
                  <a:pt x="31790" y="12490"/>
                </a:cubicBezTo>
                <a:lnTo>
                  <a:pt x="31656" y="12490"/>
                </a:lnTo>
                <a:cubicBezTo>
                  <a:pt x="31623" y="12524"/>
                  <a:pt x="31623" y="12524"/>
                  <a:pt x="31590" y="12524"/>
                </a:cubicBezTo>
                <a:cubicBezTo>
                  <a:pt x="31456" y="12590"/>
                  <a:pt x="31389" y="12724"/>
                  <a:pt x="31389" y="12857"/>
                </a:cubicBezTo>
                <a:cubicBezTo>
                  <a:pt x="31356" y="12957"/>
                  <a:pt x="31356" y="13091"/>
                  <a:pt x="31389" y="13224"/>
                </a:cubicBezTo>
                <a:cubicBezTo>
                  <a:pt x="31456" y="13358"/>
                  <a:pt x="31590" y="13491"/>
                  <a:pt x="31723" y="13524"/>
                </a:cubicBezTo>
                <a:cubicBezTo>
                  <a:pt x="31790" y="13558"/>
                  <a:pt x="31856" y="13558"/>
                  <a:pt x="31923" y="13558"/>
                </a:cubicBezTo>
                <a:cubicBezTo>
                  <a:pt x="32023" y="14092"/>
                  <a:pt x="32257" y="14625"/>
                  <a:pt x="32557" y="15092"/>
                </a:cubicBezTo>
                <a:cubicBezTo>
                  <a:pt x="31723" y="14692"/>
                  <a:pt x="30889" y="14325"/>
                  <a:pt x="30022" y="13991"/>
                </a:cubicBezTo>
                <a:cubicBezTo>
                  <a:pt x="29922" y="13691"/>
                  <a:pt x="29822" y="13358"/>
                  <a:pt x="29688" y="13057"/>
                </a:cubicBezTo>
                <a:cubicBezTo>
                  <a:pt x="29688" y="12924"/>
                  <a:pt x="29688" y="12791"/>
                  <a:pt x="29755" y="12657"/>
                </a:cubicBezTo>
                <a:cubicBezTo>
                  <a:pt x="29822" y="12424"/>
                  <a:pt x="29955" y="12157"/>
                  <a:pt x="30088" y="11923"/>
                </a:cubicBezTo>
                <a:cubicBezTo>
                  <a:pt x="30289" y="11656"/>
                  <a:pt x="30489" y="11456"/>
                  <a:pt x="30689" y="11256"/>
                </a:cubicBezTo>
                <a:cubicBezTo>
                  <a:pt x="30825" y="11431"/>
                  <a:pt x="31052" y="11516"/>
                  <a:pt x="31271" y="11516"/>
                </a:cubicBezTo>
                <a:cubicBezTo>
                  <a:pt x="31427" y="11516"/>
                  <a:pt x="31579" y="11473"/>
                  <a:pt x="31690" y="11390"/>
                </a:cubicBezTo>
                <a:cubicBezTo>
                  <a:pt x="31890" y="11256"/>
                  <a:pt x="31990" y="11023"/>
                  <a:pt x="31956" y="10823"/>
                </a:cubicBezTo>
                <a:cubicBezTo>
                  <a:pt x="31923" y="10622"/>
                  <a:pt x="31790" y="10489"/>
                  <a:pt x="31623" y="10422"/>
                </a:cubicBezTo>
                <a:cubicBezTo>
                  <a:pt x="31590" y="10389"/>
                  <a:pt x="31556" y="10356"/>
                  <a:pt x="31523" y="10322"/>
                </a:cubicBezTo>
                <a:cubicBezTo>
                  <a:pt x="31420" y="10281"/>
                  <a:pt x="31317" y="10252"/>
                  <a:pt x="31214" y="10252"/>
                </a:cubicBezTo>
                <a:cubicBezTo>
                  <a:pt x="31150" y="10252"/>
                  <a:pt x="31086" y="10263"/>
                  <a:pt x="31022" y="10289"/>
                </a:cubicBezTo>
                <a:cubicBezTo>
                  <a:pt x="30722" y="10422"/>
                  <a:pt x="30489" y="10756"/>
                  <a:pt x="30589" y="11089"/>
                </a:cubicBezTo>
                <a:cubicBezTo>
                  <a:pt x="30289" y="11323"/>
                  <a:pt x="30022" y="11623"/>
                  <a:pt x="29822" y="11923"/>
                </a:cubicBezTo>
                <a:cubicBezTo>
                  <a:pt x="29722" y="12123"/>
                  <a:pt x="29588" y="12357"/>
                  <a:pt x="29488" y="12624"/>
                </a:cubicBezTo>
                <a:cubicBezTo>
                  <a:pt x="29488" y="12624"/>
                  <a:pt x="29488" y="12624"/>
                  <a:pt x="29488" y="12590"/>
                </a:cubicBezTo>
                <a:cubicBezTo>
                  <a:pt x="29388" y="11990"/>
                  <a:pt x="29355" y="11390"/>
                  <a:pt x="29388" y="10789"/>
                </a:cubicBezTo>
                <a:cubicBezTo>
                  <a:pt x="30255" y="9221"/>
                  <a:pt x="31256" y="7954"/>
                  <a:pt x="31323" y="6086"/>
                </a:cubicBezTo>
                <a:cubicBezTo>
                  <a:pt x="31356" y="6086"/>
                  <a:pt x="31356" y="6052"/>
                  <a:pt x="31356" y="6052"/>
                </a:cubicBezTo>
                <a:cubicBezTo>
                  <a:pt x="31440" y="5968"/>
                  <a:pt x="31383" y="5837"/>
                  <a:pt x="31283" y="5837"/>
                </a:cubicBezTo>
                <a:cubicBezTo>
                  <a:pt x="31264" y="5837"/>
                  <a:pt x="31244" y="5842"/>
                  <a:pt x="31223" y="5852"/>
                </a:cubicBezTo>
                <a:cubicBezTo>
                  <a:pt x="30455" y="6253"/>
                  <a:pt x="29521" y="6620"/>
                  <a:pt x="29255" y="7554"/>
                </a:cubicBezTo>
                <a:cubicBezTo>
                  <a:pt x="29021" y="8387"/>
                  <a:pt x="28921" y="9288"/>
                  <a:pt x="29188" y="10155"/>
                </a:cubicBezTo>
                <a:cubicBezTo>
                  <a:pt x="29121" y="10789"/>
                  <a:pt x="29121" y="11456"/>
                  <a:pt x="29221" y="12090"/>
                </a:cubicBezTo>
                <a:cubicBezTo>
                  <a:pt x="28854" y="11323"/>
                  <a:pt x="28421" y="10622"/>
                  <a:pt x="27987" y="9889"/>
                </a:cubicBezTo>
                <a:cubicBezTo>
                  <a:pt x="27787" y="8988"/>
                  <a:pt x="28054" y="8021"/>
                  <a:pt x="27587" y="7187"/>
                </a:cubicBezTo>
                <a:cubicBezTo>
                  <a:pt x="27086" y="6286"/>
                  <a:pt x="26352" y="5619"/>
                  <a:pt x="25685" y="4885"/>
                </a:cubicBezTo>
                <a:cubicBezTo>
                  <a:pt x="25669" y="4868"/>
                  <a:pt x="25652" y="4860"/>
                  <a:pt x="25631" y="4860"/>
                </a:cubicBezTo>
                <a:cubicBezTo>
                  <a:pt x="25610" y="4860"/>
                  <a:pt x="25585" y="4868"/>
                  <a:pt x="25552" y="4885"/>
                </a:cubicBezTo>
                <a:cubicBezTo>
                  <a:pt x="25539" y="4859"/>
                  <a:pt x="25522" y="4849"/>
                  <a:pt x="25505" y="4849"/>
                </a:cubicBezTo>
                <a:cubicBezTo>
                  <a:pt x="25477" y="4849"/>
                  <a:pt x="25452" y="4877"/>
                  <a:pt x="25452" y="4918"/>
                </a:cubicBezTo>
                <a:cubicBezTo>
                  <a:pt x="25418" y="5886"/>
                  <a:pt x="25285" y="7153"/>
                  <a:pt x="25819" y="8021"/>
                </a:cubicBezTo>
                <a:cubicBezTo>
                  <a:pt x="26386" y="8921"/>
                  <a:pt x="27253" y="9722"/>
                  <a:pt x="28020" y="10456"/>
                </a:cubicBezTo>
                <a:cubicBezTo>
                  <a:pt x="28621" y="11590"/>
                  <a:pt x="29188" y="12724"/>
                  <a:pt x="29722" y="13858"/>
                </a:cubicBezTo>
                <a:cubicBezTo>
                  <a:pt x="29421" y="13758"/>
                  <a:pt x="29088" y="13658"/>
                  <a:pt x="28788" y="13524"/>
                </a:cubicBezTo>
                <a:cubicBezTo>
                  <a:pt x="28387" y="13258"/>
                  <a:pt x="28020" y="12957"/>
                  <a:pt x="27653" y="12624"/>
                </a:cubicBezTo>
                <a:cubicBezTo>
                  <a:pt x="27687" y="12624"/>
                  <a:pt x="27687" y="12590"/>
                  <a:pt x="27687" y="12590"/>
                </a:cubicBezTo>
                <a:cubicBezTo>
                  <a:pt x="27320" y="11056"/>
                  <a:pt x="26252" y="10089"/>
                  <a:pt x="25052" y="9188"/>
                </a:cubicBezTo>
                <a:cubicBezTo>
                  <a:pt x="25052" y="9121"/>
                  <a:pt x="25001" y="9088"/>
                  <a:pt x="24947" y="9088"/>
                </a:cubicBezTo>
                <a:cubicBezTo>
                  <a:pt x="24893" y="9088"/>
                  <a:pt x="24835" y="9121"/>
                  <a:pt x="24818" y="9188"/>
                </a:cubicBezTo>
                <a:cubicBezTo>
                  <a:pt x="24585" y="10756"/>
                  <a:pt x="25986" y="11923"/>
                  <a:pt x="27286" y="12590"/>
                </a:cubicBezTo>
                <a:cubicBezTo>
                  <a:pt x="27553" y="12824"/>
                  <a:pt x="27820" y="13091"/>
                  <a:pt x="28087" y="13291"/>
                </a:cubicBezTo>
                <a:cubicBezTo>
                  <a:pt x="26753" y="12891"/>
                  <a:pt x="25352" y="12557"/>
                  <a:pt x="23951" y="12357"/>
                </a:cubicBezTo>
                <a:cubicBezTo>
                  <a:pt x="23083" y="11823"/>
                  <a:pt x="22516" y="11156"/>
                  <a:pt x="22149" y="10422"/>
                </a:cubicBezTo>
                <a:cubicBezTo>
                  <a:pt x="22116" y="10089"/>
                  <a:pt x="22083" y="9788"/>
                  <a:pt x="22183" y="9455"/>
                </a:cubicBezTo>
                <a:cubicBezTo>
                  <a:pt x="22316" y="9021"/>
                  <a:pt x="22550" y="8721"/>
                  <a:pt x="22883" y="8521"/>
                </a:cubicBezTo>
                <a:cubicBezTo>
                  <a:pt x="22961" y="8676"/>
                  <a:pt x="23129" y="8764"/>
                  <a:pt x="23295" y="8764"/>
                </a:cubicBezTo>
                <a:cubicBezTo>
                  <a:pt x="23415" y="8764"/>
                  <a:pt x="23534" y="8719"/>
                  <a:pt x="23617" y="8621"/>
                </a:cubicBezTo>
                <a:cubicBezTo>
                  <a:pt x="23717" y="8521"/>
                  <a:pt x="23751" y="8354"/>
                  <a:pt x="23717" y="8221"/>
                </a:cubicBezTo>
                <a:cubicBezTo>
                  <a:pt x="23784" y="8221"/>
                  <a:pt x="23817" y="8154"/>
                  <a:pt x="23817" y="8121"/>
                </a:cubicBezTo>
                <a:cubicBezTo>
                  <a:pt x="23772" y="7918"/>
                  <a:pt x="23561" y="7807"/>
                  <a:pt x="23356" y="7807"/>
                </a:cubicBezTo>
                <a:cubicBezTo>
                  <a:pt x="23257" y="7807"/>
                  <a:pt x="23160" y="7833"/>
                  <a:pt x="23083" y="7887"/>
                </a:cubicBezTo>
                <a:cubicBezTo>
                  <a:pt x="22917" y="7987"/>
                  <a:pt x="22850" y="8187"/>
                  <a:pt x="22883" y="8387"/>
                </a:cubicBezTo>
                <a:cubicBezTo>
                  <a:pt x="22350" y="8654"/>
                  <a:pt x="21983" y="9188"/>
                  <a:pt x="21883" y="9755"/>
                </a:cubicBezTo>
                <a:cubicBezTo>
                  <a:pt x="21883" y="9722"/>
                  <a:pt x="21849" y="9722"/>
                  <a:pt x="21849" y="9688"/>
                </a:cubicBezTo>
                <a:cubicBezTo>
                  <a:pt x="21816" y="8221"/>
                  <a:pt x="22283" y="6720"/>
                  <a:pt x="22917" y="5385"/>
                </a:cubicBezTo>
                <a:cubicBezTo>
                  <a:pt x="23717" y="4651"/>
                  <a:pt x="25052" y="4151"/>
                  <a:pt x="25285" y="3117"/>
                </a:cubicBezTo>
                <a:cubicBezTo>
                  <a:pt x="25452" y="2250"/>
                  <a:pt x="25385" y="1249"/>
                  <a:pt x="24751" y="582"/>
                </a:cubicBezTo>
                <a:cubicBezTo>
                  <a:pt x="24751" y="549"/>
                  <a:pt x="24785" y="515"/>
                  <a:pt x="24785" y="482"/>
                </a:cubicBezTo>
                <a:cubicBezTo>
                  <a:pt x="24829" y="393"/>
                  <a:pt x="24740" y="334"/>
                  <a:pt x="24656" y="334"/>
                </a:cubicBezTo>
                <a:cubicBezTo>
                  <a:pt x="24614" y="334"/>
                  <a:pt x="24573" y="348"/>
                  <a:pt x="24551" y="382"/>
                </a:cubicBezTo>
                <a:cubicBezTo>
                  <a:pt x="24484" y="382"/>
                  <a:pt x="24451" y="448"/>
                  <a:pt x="24484" y="515"/>
                </a:cubicBezTo>
                <a:cubicBezTo>
                  <a:pt x="24051" y="1549"/>
                  <a:pt x="23250" y="2350"/>
                  <a:pt x="22783" y="3384"/>
                </a:cubicBezTo>
                <a:cubicBezTo>
                  <a:pt x="22416" y="4218"/>
                  <a:pt x="22416" y="5118"/>
                  <a:pt x="22350" y="6019"/>
                </a:cubicBezTo>
                <a:cubicBezTo>
                  <a:pt x="22316" y="6086"/>
                  <a:pt x="22283" y="6153"/>
                  <a:pt x="22283" y="6219"/>
                </a:cubicBezTo>
                <a:cubicBezTo>
                  <a:pt x="22016" y="6920"/>
                  <a:pt x="21682" y="7787"/>
                  <a:pt x="21582" y="8621"/>
                </a:cubicBezTo>
                <a:cubicBezTo>
                  <a:pt x="21482" y="8187"/>
                  <a:pt x="21416" y="7787"/>
                  <a:pt x="21349" y="7353"/>
                </a:cubicBezTo>
                <a:cubicBezTo>
                  <a:pt x="21482" y="6386"/>
                  <a:pt x="21783" y="5452"/>
                  <a:pt x="21783" y="4451"/>
                </a:cubicBezTo>
                <a:cubicBezTo>
                  <a:pt x="21749" y="3851"/>
                  <a:pt x="21449" y="3150"/>
                  <a:pt x="21215" y="2617"/>
                </a:cubicBezTo>
                <a:cubicBezTo>
                  <a:pt x="20715" y="1583"/>
                  <a:pt x="19915" y="82"/>
                  <a:pt x="18614" y="15"/>
                </a:cubicBezTo>
                <a:cubicBezTo>
                  <a:pt x="18594" y="5"/>
                  <a:pt x="18580" y="1"/>
                  <a:pt x="18570" y="1"/>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rot="5399417" flipH="1">
            <a:off x="-1058063" y="4007680"/>
            <a:ext cx="2524732" cy="3642997"/>
          </a:xfrm>
          <a:custGeom>
            <a:avLst/>
            <a:gdLst/>
            <a:ahLst/>
            <a:cxnLst/>
            <a:rect l="l" t="t" r="r" b="b"/>
            <a:pathLst>
              <a:path w="32124" h="73857" extrusionOk="0">
                <a:moveTo>
                  <a:pt x="31615" y="1458"/>
                </a:moveTo>
                <a:cubicBezTo>
                  <a:pt x="31812" y="1458"/>
                  <a:pt x="31912" y="1611"/>
                  <a:pt x="31790" y="1763"/>
                </a:cubicBezTo>
                <a:cubicBezTo>
                  <a:pt x="31423" y="2163"/>
                  <a:pt x="30923" y="2296"/>
                  <a:pt x="30423" y="2463"/>
                </a:cubicBezTo>
                <a:cubicBezTo>
                  <a:pt x="30556" y="2363"/>
                  <a:pt x="30689" y="2230"/>
                  <a:pt x="30723" y="2096"/>
                </a:cubicBezTo>
                <a:cubicBezTo>
                  <a:pt x="30756" y="2063"/>
                  <a:pt x="30689" y="2030"/>
                  <a:pt x="30656" y="2030"/>
                </a:cubicBezTo>
                <a:cubicBezTo>
                  <a:pt x="30489" y="2130"/>
                  <a:pt x="30323" y="2230"/>
                  <a:pt x="30156" y="2330"/>
                </a:cubicBezTo>
                <a:cubicBezTo>
                  <a:pt x="30356" y="2130"/>
                  <a:pt x="30556" y="1963"/>
                  <a:pt x="30756" y="1829"/>
                </a:cubicBezTo>
                <a:cubicBezTo>
                  <a:pt x="30990" y="1663"/>
                  <a:pt x="31257" y="1496"/>
                  <a:pt x="31557" y="1463"/>
                </a:cubicBezTo>
                <a:cubicBezTo>
                  <a:pt x="31577" y="1460"/>
                  <a:pt x="31597" y="1458"/>
                  <a:pt x="31615" y="1458"/>
                </a:cubicBezTo>
                <a:close/>
                <a:moveTo>
                  <a:pt x="29769" y="279"/>
                </a:moveTo>
                <a:cubicBezTo>
                  <a:pt x="29886" y="279"/>
                  <a:pt x="29989" y="349"/>
                  <a:pt x="30056" y="529"/>
                </a:cubicBezTo>
                <a:cubicBezTo>
                  <a:pt x="30256" y="1062"/>
                  <a:pt x="29589" y="1963"/>
                  <a:pt x="29322" y="2397"/>
                </a:cubicBezTo>
                <a:cubicBezTo>
                  <a:pt x="29222" y="2563"/>
                  <a:pt x="29122" y="2763"/>
                  <a:pt x="28988" y="2930"/>
                </a:cubicBezTo>
                <a:cubicBezTo>
                  <a:pt x="29055" y="2630"/>
                  <a:pt x="29088" y="2330"/>
                  <a:pt x="29088" y="2030"/>
                </a:cubicBezTo>
                <a:cubicBezTo>
                  <a:pt x="29109" y="1988"/>
                  <a:pt x="29066" y="1960"/>
                  <a:pt x="29022" y="1960"/>
                </a:cubicBezTo>
                <a:cubicBezTo>
                  <a:pt x="28995" y="1960"/>
                  <a:pt x="28968" y="1971"/>
                  <a:pt x="28955" y="1996"/>
                </a:cubicBezTo>
                <a:cubicBezTo>
                  <a:pt x="28888" y="2163"/>
                  <a:pt x="28855" y="2296"/>
                  <a:pt x="28788" y="2463"/>
                </a:cubicBezTo>
                <a:cubicBezTo>
                  <a:pt x="28788" y="2363"/>
                  <a:pt x="28788" y="2263"/>
                  <a:pt x="28788" y="2196"/>
                </a:cubicBezTo>
                <a:cubicBezTo>
                  <a:pt x="28821" y="1763"/>
                  <a:pt x="28888" y="1362"/>
                  <a:pt x="29022" y="962"/>
                </a:cubicBezTo>
                <a:cubicBezTo>
                  <a:pt x="29093" y="723"/>
                  <a:pt x="29473" y="279"/>
                  <a:pt x="29769" y="279"/>
                </a:cubicBezTo>
                <a:close/>
                <a:moveTo>
                  <a:pt x="29916" y="4043"/>
                </a:moveTo>
                <a:cubicBezTo>
                  <a:pt x="30148" y="4043"/>
                  <a:pt x="30376" y="4103"/>
                  <a:pt x="30589" y="4231"/>
                </a:cubicBezTo>
                <a:cubicBezTo>
                  <a:pt x="30756" y="4298"/>
                  <a:pt x="31023" y="4498"/>
                  <a:pt x="30856" y="4665"/>
                </a:cubicBezTo>
                <a:cubicBezTo>
                  <a:pt x="30556" y="4965"/>
                  <a:pt x="29989" y="4998"/>
                  <a:pt x="29589" y="5032"/>
                </a:cubicBezTo>
                <a:cubicBezTo>
                  <a:pt x="29389" y="5032"/>
                  <a:pt x="29155" y="4998"/>
                  <a:pt x="28955" y="4965"/>
                </a:cubicBezTo>
                <a:cubicBezTo>
                  <a:pt x="29022" y="4932"/>
                  <a:pt x="29088" y="4865"/>
                  <a:pt x="29155" y="4832"/>
                </a:cubicBezTo>
                <a:cubicBezTo>
                  <a:pt x="29246" y="4710"/>
                  <a:pt x="29143" y="4560"/>
                  <a:pt x="29023" y="4560"/>
                </a:cubicBezTo>
                <a:cubicBezTo>
                  <a:pt x="29012" y="4560"/>
                  <a:pt x="29000" y="4562"/>
                  <a:pt x="28988" y="4565"/>
                </a:cubicBezTo>
                <a:cubicBezTo>
                  <a:pt x="28721" y="4631"/>
                  <a:pt x="28455" y="4798"/>
                  <a:pt x="28188" y="4832"/>
                </a:cubicBezTo>
                <a:cubicBezTo>
                  <a:pt x="28188" y="4798"/>
                  <a:pt x="28221" y="4765"/>
                  <a:pt x="28254" y="4732"/>
                </a:cubicBezTo>
                <a:cubicBezTo>
                  <a:pt x="28655" y="4498"/>
                  <a:pt x="29055" y="4231"/>
                  <a:pt x="29522" y="4098"/>
                </a:cubicBezTo>
                <a:cubicBezTo>
                  <a:pt x="29654" y="4062"/>
                  <a:pt x="29785" y="4043"/>
                  <a:pt x="29916" y="4043"/>
                </a:cubicBezTo>
                <a:close/>
                <a:moveTo>
                  <a:pt x="27183" y="2177"/>
                </a:moveTo>
                <a:cubicBezTo>
                  <a:pt x="27271" y="2177"/>
                  <a:pt x="27355" y="2257"/>
                  <a:pt x="27420" y="2463"/>
                </a:cubicBezTo>
                <a:cubicBezTo>
                  <a:pt x="27521" y="2763"/>
                  <a:pt x="27487" y="3097"/>
                  <a:pt x="27487" y="3397"/>
                </a:cubicBezTo>
                <a:cubicBezTo>
                  <a:pt x="27521" y="3998"/>
                  <a:pt x="27354" y="4531"/>
                  <a:pt x="27187" y="5065"/>
                </a:cubicBezTo>
                <a:cubicBezTo>
                  <a:pt x="27187" y="4832"/>
                  <a:pt x="27154" y="4598"/>
                  <a:pt x="27154" y="4365"/>
                </a:cubicBezTo>
                <a:cubicBezTo>
                  <a:pt x="27137" y="4315"/>
                  <a:pt x="27095" y="4290"/>
                  <a:pt x="27058" y="4290"/>
                </a:cubicBezTo>
                <a:cubicBezTo>
                  <a:pt x="27020" y="4290"/>
                  <a:pt x="26987" y="4315"/>
                  <a:pt x="26987" y="4365"/>
                </a:cubicBezTo>
                <a:cubicBezTo>
                  <a:pt x="26987" y="4498"/>
                  <a:pt x="26987" y="4665"/>
                  <a:pt x="26987" y="4798"/>
                </a:cubicBezTo>
                <a:cubicBezTo>
                  <a:pt x="26853" y="4198"/>
                  <a:pt x="26687" y="3597"/>
                  <a:pt x="26687" y="2964"/>
                </a:cubicBezTo>
                <a:cubicBezTo>
                  <a:pt x="26711" y="2700"/>
                  <a:pt x="26959" y="2177"/>
                  <a:pt x="27183" y="2177"/>
                </a:cubicBezTo>
                <a:close/>
                <a:moveTo>
                  <a:pt x="25068" y="3451"/>
                </a:moveTo>
                <a:cubicBezTo>
                  <a:pt x="25458" y="3451"/>
                  <a:pt x="25655" y="5080"/>
                  <a:pt x="25686" y="5232"/>
                </a:cubicBezTo>
                <a:cubicBezTo>
                  <a:pt x="25753" y="5832"/>
                  <a:pt x="25819" y="6600"/>
                  <a:pt x="25619" y="7200"/>
                </a:cubicBezTo>
                <a:cubicBezTo>
                  <a:pt x="25619" y="7067"/>
                  <a:pt x="25586" y="6933"/>
                  <a:pt x="25552" y="6800"/>
                </a:cubicBezTo>
                <a:cubicBezTo>
                  <a:pt x="25486" y="6533"/>
                  <a:pt x="25452" y="6233"/>
                  <a:pt x="25352" y="5966"/>
                </a:cubicBezTo>
                <a:cubicBezTo>
                  <a:pt x="25321" y="5919"/>
                  <a:pt x="25276" y="5894"/>
                  <a:pt x="25236" y="5894"/>
                </a:cubicBezTo>
                <a:cubicBezTo>
                  <a:pt x="25191" y="5894"/>
                  <a:pt x="25152" y="5928"/>
                  <a:pt x="25152" y="5999"/>
                </a:cubicBezTo>
                <a:cubicBezTo>
                  <a:pt x="25152" y="6199"/>
                  <a:pt x="25186" y="6399"/>
                  <a:pt x="25252" y="6600"/>
                </a:cubicBezTo>
                <a:cubicBezTo>
                  <a:pt x="25252" y="6666"/>
                  <a:pt x="25252" y="6733"/>
                  <a:pt x="25252" y="6766"/>
                </a:cubicBezTo>
                <a:cubicBezTo>
                  <a:pt x="25286" y="6900"/>
                  <a:pt x="25319" y="7033"/>
                  <a:pt x="25352" y="7167"/>
                </a:cubicBezTo>
                <a:cubicBezTo>
                  <a:pt x="25085" y="6700"/>
                  <a:pt x="24919" y="5999"/>
                  <a:pt x="24852" y="5799"/>
                </a:cubicBezTo>
                <a:cubicBezTo>
                  <a:pt x="24685" y="5165"/>
                  <a:pt x="24285" y="3964"/>
                  <a:pt x="24952" y="3497"/>
                </a:cubicBezTo>
                <a:cubicBezTo>
                  <a:pt x="24992" y="3466"/>
                  <a:pt x="25031" y="3451"/>
                  <a:pt x="25068" y="3451"/>
                </a:cubicBezTo>
                <a:close/>
                <a:moveTo>
                  <a:pt x="28863" y="6309"/>
                </a:moveTo>
                <a:cubicBezTo>
                  <a:pt x="29129" y="6309"/>
                  <a:pt x="29394" y="6365"/>
                  <a:pt x="29655" y="6499"/>
                </a:cubicBezTo>
                <a:cubicBezTo>
                  <a:pt x="30689" y="7067"/>
                  <a:pt x="28788" y="7500"/>
                  <a:pt x="28421" y="7534"/>
                </a:cubicBezTo>
                <a:cubicBezTo>
                  <a:pt x="28323" y="7542"/>
                  <a:pt x="28227" y="7547"/>
                  <a:pt x="28133" y="7547"/>
                </a:cubicBezTo>
                <a:cubicBezTo>
                  <a:pt x="27876" y="7547"/>
                  <a:pt x="27631" y="7516"/>
                  <a:pt x="27387" y="7467"/>
                </a:cubicBezTo>
                <a:lnTo>
                  <a:pt x="27420" y="7467"/>
                </a:lnTo>
                <a:cubicBezTo>
                  <a:pt x="27521" y="7367"/>
                  <a:pt x="27487" y="7167"/>
                  <a:pt x="27320" y="7167"/>
                </a:cubicBezTo>
                <a:cubicBezTo>
                  <a:pt x="27204" y="7183"/>
                  <a:pt x="27079" y="7183"/>
                  <a:pt x="26949" y="7183"/>
                </a:cubicBezTo>
                <a:cubicBezTo>
                  <a:pt x="26820" y="7183"/>
                  <a:pt x="26687" y="7183"/>
                  <a:pt x="26553" y="7200"/>
                </a:cubicBezTo>
                <a:cubicBezTo>
                  <a:pt x="27276" y="6801"/>
                  <a:pt x="28074" y="6309"/>
                  <a:pt x="28863" y="6309"/>
                </a:cubicBezTo>
                <a:close/>
                <a:moveTo>
                  <a:pt x="23001" y="5660"/>
                </a:moveTo>
                <a:cubicBezTo>
                  <a:pt x="23028" y="5660"/>
                  <a:pt x="23055" y="5662"/>
                  <a:pt x="23084" y="5666"/>
                </a:cubicBezTo>
                <a:cubicBezTo>
                  <a:pt x="23918" y="5766"/>
                  <a:pt x="23951" y="7534"/>
                  <a:pt x="23951" y="8101"/>
                </a:cubicBezTo>
                <a:cubicBezTo>
                  <a:pt x="23985" y="8734"/>
                  <a:pt x="23918" y="9402"/>
                  <a:pt x="23785" y="10002"/>
                </a:cubicBezTo>
                <a:cubicBezTo>
                  <a:pt x="23785" y="9702"/>
                  <a:pt x="23718" y="9402"/>
                  <a:pt x="23551" y="9101"/>
                </a:cubicBezTo>
                <a:cubicBezTo>
                  <a:pt x="23551" y="9078"/>
                  <a:pt x="23518" y="9054"/>
                  <a:pt x="23486" y="9054"/>
                </a:cubicBezTo>
                <a:cubicBezTo>
                  <a:pt x="23473" y="9054"/>
                  <a:pt x="23461" y="9058"/>
                  <a:pt x="23451" y="9068"/>
                </a:cubicBezTo>
                <a:cubicBezTo>
                  <a:pt x="23434" y="9035"/>
                  <a:pt x="23401" y="9018"/>
                  <a:pt x="23368" y="9018"/>
                </a:cubicBezTo>
                <a:cubicBezTo>
                  <a:pt x="23334" y="9018"/>
                  <a:pt x="23301" y="9035"/>
                  <a:pt x="23284" y="9068"/>
                </a:cubicBezTo>
                <a:cubicBezTo>
                  <a:pt x="23251" y="9235"/>
                  <a:pt x="23318" y="9402"/>
                  <a:pt x="23318" y="9568"/>
                </a:cubicBezTo>
                <a:cubicBezTo>
                  <a:pt x="23351" y="9602"/>
                  <a:pt x="23351" y="9668"/>
                  <a:pt x="23351" y="9702"/>
                </a:cubicBezTo>
                <a:cubicBezTo>
                  <a:pt x="23351" y="9869"/>
                  <a:pt x="23384" y="10035"/>
                  <a:pt x="23451" y="10202"/>
                </a:cubicBezTo>
                <a:cubicBezTo>
                  <a:pt x="22570" y="9223"/>
                  <a:pt x="21817" y="5660"/>
                  <a:pt x="23001" y="5660"/>
                </a:cubicBezTo>
                <a:close/>
                <a:moveTo>
                  <a:pt x="27205" y="8969"/>
                </a:moveTo>
                <a:cubicBezTo>
                  <a:pt x="27398" y="8969"/>
                  <a:pt x="27592" y="8990"/>
                  <a:pt x="27787" y="9035"/>
                </a:cubicBezTo>
                <a:cubicBezTo>
                  <a:pt x="28588" y="9201"/>
                  <a:pt x="28254" y="9835"/>
                  <a:pt x="27787" y="10135"/>
                </a:cubicBezTo>
                <a:cubicBezTo>
                  <a:pt x="27454" y="10336"/>
                  <a:pt x="27054" y="10469"/>
                  <a:pt x="26687" y="10569"/>
                </a:cubicBezTo>
                <a:cubicBezTo>
                  <a:pt x="25986" y="10769"/>
                  <a:pt x="25286" y="10836"/>
                  <a:pt x="24552" y="10869"/>
                </a:cubicBezTo>
                <a:cubicBezTo>
                  <a:pt x="24719" y="10736"/>
                  <a:pt x="24885" y="10602"/>
                  <a:pt x="25019" y="10436"/>
                </a:cubicBezTo>
                <a:cubicBezTo>
                  <a:pt x="25073" y="10354"/>
                  <a:pt x="24995" y="10251"/>
                  <a:pt x="24910" y="10251"/>
                </a:cubicBezTo>
                <a:cubicBezTo>
                  <a:pt x="24891" y="10251"/>
                  <a:pt x="24871" y="10256"/>
                  <a:pt x="24852" y="10269"/>
                </a:cubicBezTo>
                <a:cubicBezTo>
                  <a:pt x="24618" y="10436"/>
                  <a:pt x="24385" y="10602"/>
                  <a:pt x="24085" y="10669"/>
                </a:cubicBezTo>
                <a:cubicBezTo>
                  <a:pt x="24151" y="10602"/>
                  <a:pt x="24218" y="10502"/>
                  <a:pt x="24252" y="10436"/>
                </a:cubicBezTo>
                <a:cubicBezTo>
                  <a:pt x="25074" y="9642"/>
                  <a:pt x="26113" y="8969"/>
                  <a:pt x="27205" y="8969"/>
                </a:cubicBezTo>
                <a:close/>
                <a:moveTo>
                  <a:pt x="20221" y="8862"/>
                </a:moveTo>
                <a:cubicBezTo>
                  <a:pt x="20401" y="8862"/>
                  <a:pt x="20602" y="8969"/>
                  <a:pt x="20782" y="9201"/>
                </a:cubicBezTo>
                <a:cubicBezTo>
                  <a:pt x="21049" y="9535"/>
                  <a:pt x="21216" y="9969"/>
                  <a:pt x="21349" y="10336"/>
                </a:cubicBezTo>
                <a:cubicBezTo>
                  <a:pt x="21783" y="11503"/>
                  <a:pt x="21550" y="12637"/>
                  <a:pt x="21483" y="13805"/>
                </a:cubicBezTo>
                <a:cubicBezTo>
                  <a:pt x="21483" y="13771"/>
                  <a:pt x="21483" y="13738"/>
                  <a:pt x="21483" y="13705"/>
                </a:cubicBezTo>
                <a:cubicBezTo>
                  <a:pt x="21483" y="13705"/>
                  <a:pt x="21483" y="13705"/>
                  <a:pt x="21483" y="13671"/>
                </a:cubicBezTo>
                <a:cubicBezTo>
                  <a:pt x="21483" y="13638"/>
                  <a:pt x="21450" y="13605"/>
                  <a:pt x="21450" y="13605"/>
                </a:cubicBezTo>
                <a:cubicBezTo>
                  <a:pt x="21383" y="13504"/>
                  <a:pt x="21316" y="13371"/>
                  <a:pt x="21249" y="13271"/>
                </a:cubicBezTo>
                <a:cubicBezTo>
                  <a:pt x="21149" y="12971"/>
                  <a:pt x="21049" y="12671"/>
                  <a:pt x="20916" y="12404"/>
                </a:cubicBezTo>
                <a:cubicBezTo>
                  <a:pt x="20903" y="12353"/>
                  <a:pt x="20866" y="12331"/>
                  <a:pt x="20827" y="12331"/>
                </a:cubicBezTo>
                <a:cubicBezTo>
                  <a:pt x="20764" y="12331"/>
                  <a:pt x="20695" y="12388"/>
                  <a:pt x="20716" y="12470"/>
                </a:cubicBezTo>
                <a:cubicBezTo>
                  <a:pt x="20816" y="12671"/>
                  <a:pt x="20849" y="12904"/>
                  <a:pt x="20916" y="13138"/>
                </a:cubicBezTo>
                <a:cubicBezTo>
                  <a:pt x="20916" y="13171"/>
                  <a:pt x="20882" y="13238"/>
                  <a:pt x="20916" y="13271"/>
                </a:cubicBezTo>
                <a:cubicBezTo>
                  <a:pt x="20983" y="13404"/>
                  <a:pt x="21016" y="13504"/>
                  <a:pt x="21083" y="13638"/>
                </a:cubicBezTo>
                <a:cubicBezTo>
                  <a:pt x="21083" y="13705"/>
                  <a:pt x="21116" y="13771"/>
                  <a:pt x="21149" y="13838"/>
                </a:cubicBezTo>
                <a:cubicBezTo>
                  <a:pt x="20149" y="12837"/>
                  <a:pt x="19682" y="10836"/>
                  <a:pt x="19682" y="9602"/>
                </a:cubicBezTo>
                <a:cubicBezTo>
                  <a:pt x="19702" y="9131"/>
                  <a:pt x="19936" y="8862"/>
                  <a:pt x="20221" y="8862"/>
                </a:cubicBezTo>
                <a:close/>
                <a:moveTo>
                  <a:pt x="25586" y="12237"/>
                </a:moveTo>
                <a:cubicBezTo>
                  <a:pt x="25919" y="12270"/>
                  <a:pt x="26787" y="12370"/>
                  <a:pt x="26420" y="12871"/>
                </a:cubicBezTo>
                <a:cubicBezTo>
                  <a:pt x="26120" y="13271"/>
                  <a:pt x="25519" y="13438"/>
                  <a:pt x="25085" y="13605"/>
                </a:cubicBezTo>
                <a:cubicBezTo>
                  <a:pt x="24385" y="13871"/>
                  <a:pt x="23651" y="13971"/>
                  <a:pt x="22917" y="14072"/>
                </a:cubicBezTo>
                <a:cubicBezTo>
                  <a:pt x="23117" y="13938"/>
                  <a:pt x="23251" y="13805"/>
                  <a:pt x="23351" y="13605"/>
                </a:cubicBezTo>
                <a:cubicBezTo>
                  <a:pt x="23380" y="13518"/>
                  <a:pt x="23334" y="13431"/>
                  <a:pt x="23234" y="13431"/>
                </a:cubicBezTo>
                <a:cubicBezTo>
                  <a:pt x="23219" y="13431"/>
                  <a:pt x="23202" y="13433"/>
                  <a:pt x="23184" y="13438"/>
                </a:cubicBezTo>
                <a:cubicBezTo>
                  <a:pt x="22917" y="13504"/>
                  <a:pt x="22617" y="13638"/>
                  <a:pt x="22350" y="13771"/>
                </a:cubicBezTo>
                <a:cubicBezTo>
                  <a:pt x="22283" y="13805"/>
                  <a:pt x="22183" y="13871"/>
                  <a:pt x="22083" y="13938"/>
                </a:cubicBezTo>
                <a:cubicBezTo>
                  <a:pt x="22283" y="13605"/>
                  <a:pt x="22484" y="13271"/>
                  <a:pt x="22684" y="12937"/>
                </a:cubicBezTo>
                <a:cubicBezTo>
                  <a:pt x="23518" y="12404"/>
                  <a:pt x="24719" y="12237"/>
                  <a:pt x="25586" y="12237"/>
                </a:cubicBezTo>
                <a:close/>
                <a:moveTo>
                  <a:pt x="22917" y="13771"/>
                </a:moveTo>
                <a:cubicBezTo>
                  <a:pt x="22684" y="13938"/>
                  <a:pt x="22384" y="14038"/>
                  <a:pt x="22150" y="14205"/>
                </a:cubicBezTo>
                <a:lnTo>
                  <a:pt x="22017" y="14205"/>
                </a:lnTo>
                <a:cubicBezTo>
                  <a:pt x="22050" y="14172"/>
                  <a:pt x="22150" y="14105"/>
                  <a:pt x="22217" y="14072"/>
                </a:cubicBezTo>
                <a:cubicBezTo>
                  <a:pt x="22317" y="14005"/>
                  <a:pt x="22450" y="13971"/>
                  <a:pt x="22550" y="13905"/>
                </a:cubicBezTo>
                <a:cubicBezTo>
                  <a:pt x="22684" y="13871"/>
                  <a:pt x="22784" y="13805"/>
                  <a:pt x="22917" y="13771"/>
                </a:cubicBezTo>
                <a:close/>
                <a:moveTo>
                  <a:pt x="23854" y="15744"/>
                </a:moveTo>
                <a:cubicBezTo>
                  <a:pt x="24291" y="15744"/>
                  <a:pt x="24705" y="15881"/>
                  <a:pt x="24952" y="16273"/>
                </a:cubicBezTo>
                <a:cubicBezTo>
                  <a:pt x="25252" y="16740"/>
                  <a:pt x="24452" y="17040"/>
                  <a:pt x="24151" y="17140"/>
                </a:cubicBezTo>
                <a:cubicBezTo>
                  <a:pt x="23051" y="17574"/>
                  <a:pt x="21883" y="17607"/>
                  <a:pt x="20749" y="17708"/>
                </a:cubicBezTo>
                <a:cubicBezTo>
                  <a:pt x="20849" y="17607"/>
                  <a:pt x="20916" y="17507"/>
                  <a:pt x="20949" y="17341"/>
                </a:cubicBezTo>
                <a:cubicBezTo>
                  <a:pt x="20975" y="17263"/>
                  <a:pt x="20901" y="17186"/>
                  <a:pt x="20820" y="17186"/>
                </a:cubicBezTo>
                <a:cubicBezTo>
                  <a:pt x="20796" y="17186"/>
                  <a:pt x="20772" y="17192"/>
                  <a:pt x="20749" y="17207"/>
                </a:cubicBezTo>
                <a:cubicBezTo>
                  <a:pt x="20616" y="17274"/>
                  <a:pt x="20449" y="17341"/>
                  <a:pt x="20315" y="17374"/>
                </a:cubicBezTo>
                <a:cubicBezTo>
                  <a:pt x="20249" y="17407"/>
                  <a:pt x="20215" y="17441"/>
                  <a:pt x="20149" y="17441"/>
                </a:cubicBezTo>
                <a:cubicBezTo>
                  <a:pt x="20149" y="17407"/>
                  <a:pt x="20182" y="17341"/>
                  <a:pt x="20215" y="17274"/>
                </a:cubicBezTo>
                <a:cubicBezTo>
                  <a:pt x="21049" y="16640"/>
                  <a:pt x="22050" y="16140"/>
                  <a:pt x="23051" y="15873"/>
                </a:cubicBezTo>
                <a:cubicBezTo>
                  <a:pt x="23305" y="15796"/>
                  <a:pt x="23584" y="15744"/>
                  <a:pt x="23854" y="15744"/>
                </a:cubicBezTo>
                <a:close/>
                <a:moveTo>
                  <a:pt x="18187" y="13374"/>
                </a:moveTo>
                <a:cubicBezTo>
                  <a:pt x="18579" y="13374"/>
                  <a:pt x="19132" y="14224"/>
                  <a:pt x="19248" y="14572"/>
                </a:cubicBezTo>
                <a:cubicBezTo>
                  <a:pt x="19648" y="15673"/>
                  <a:pt x="19481" y="16673"/>
                  <a:pt x="19481" y="17741"/>
                </a:cubicBezTo>
                <a:cubicBezTo>
                  <a:pt x="19448" y="17741"/>
                  <a:pt x="19415" y="17708"/>
                  <a:pt x="19381" y="17641"/>
                </a:cubicBezTo>
                <a:cubicBezTo>
                  <a:pt x="19381" y="17641"/>
                  <a:pt x="19381" y="17607"/>
                  <a:pt x="19381" y="17574"/>
                </a:cubicBezTo>
                <a:cubicBezTo>
                  <a:pt x="19381" y="17374"/>
                  <a:pt x="19315" y="17174"/>
                  <a:pt x="19215" y="17007"/>
                </a:cubicBezTo>
                <a:cubicBezTo>
                  <a:pt x="19148" y="16874"/>
                  <a:pt x="19148" y="16774"/>
                  <a:pt x="19081" y="16640"/>
                </a:cubicBezTo>
                <a:cubicBezTo>
                  <a:pt x="19081" y="16610"/>
                  <a:pt x="19054" y="16594"/>
                  <a:pt x="19025" y="16594"/>
                </a:cubicBezTo>
                <a:cubicBezTo>
                  <a:pt x="18988" y="16594"/>
                  <a:pt x="18948" y="16618"/>
                  <a:pt x="18948" y="16673"/>
                </a:cubicBezTo>
                <a:cubicBezTo>
                  <a:pt x="18848" y="16673"/>
                  <a:pt x="18781" y="16774"/>
                  <a:pt x="18781" y="16874"/>
                </a:cubicBezTo>
                <a:cubicBezTo>
                  <a:pt x="18814" y="16974"/>
                  <a:pt x="18848" y="17074"/>
                  <a:pt x="18914" y="17174"/>
                </a:cubicBezTo>
                <a:cubicBezTo>
                  <a:pt x="18181" y="16273"/>
                  <a:pt x="17680" y="14972"/>
                  <a:pt x="17814" y="13971"/>
                </a:cubicBezTo>
                <a:cubicBezTo>
                  <a:pt x="17874" y="13536"/>
                  <a:pt x="18015" y="13374"/>
                  <a:pt x="18187" y="13374"/>
                </a:cubicBezTo>
                <a:close/>
                <a:moveTo>
                  <a:pt x="15902" y="16967"/>
                </a:moveTo>
                <a:cubicBezTo>
                  <a:pt x="16066" y="16967"/>
                  <a:pt x="16242" y="17056"/>
                  <a:pt x="16413" y="17274"/>
                </a:cubicBezTo>
                <a:cubicBezTo>
                  <a:pt x="16646" y="17574"/>
                  <a:pt x="16813" y="17974"/>
                  <a:pt x="16946" y="18375"/>
                </a:cubicBezTo>
                <a:cubicBezTo>
                  <a:pt x="17213" y="19242"/>
                  <a:pt x="17247" y="20109"/>
                  <a:pt x="17247" y="21010"/>
                </a:cubicBezTo>
                <a:cubicBezTo>
                  <a:pt x="17013" y="20409"/>
                  <a:pt x="16746" y="19842"/>
                  <a:pt x="16613" y="19242"/>
                </a:cubicBezTo>
                <a:cubicBezTo>
                  <a:pt x="16600" y="19202"/>
                  <a:pt x="16566" y="19184"/>
                  <a:pt x="16531" y="19184"/>
                </a:cubicBezTo>
                <a:cubicBezTo>
                  <a:pt x="16479" y="19184"/>
                  <a:pt x="16426" y="19228"/>
                  <a:pt x="16446" y="19309"/>
                </a:cubicBezTo>
                <a:cubicBezTo>
                  <a:pt x="16613" y="20176"/>
                  <a:pt x="16946" y="21043"/>
                  <a:pt x="17313" y="21844"/>
                </a:cubicBezTo>
                <a:cubicBezTo>
                  <a:pt x="17313" y="21944"/>
                  <a:pt x="17313" y="22044"/>
                  <a:pt x="17313" y="22144"/>
                </a:cubicBezTo>
                <a:cubicBezTo>
                  <a:pt x="17313" y="22177"/>
                  <a:pt x="17313" y="22211"/>
                  <a:pt x="17280" y="22211"/>
                </a:cubicBezTo>
                <a:cubicBezTo>
                  <a:pt x="17247" y="22177"/>
                  <a:pt x="17180" y="22111"/>
                  <a:pt x="17113" y="22044"/>
                </a:cubicBezTo>
                <a:cubicBezTo>
                  <a:pt x="17146" y="22044"/>
                  <a:pt x="17146" y="22011"/>
                  <a:pt x="17146" y="21977"/>
                </a:cubicBezTo>
                <a:cubicBezTo>
                  <a:pt x="17113" y="21777"/>
                  <a:pt x="17046" y="21343"/>
                  <a:pt x="16846" y="21177"/>
                </a:cubicBezTo>
                <a:cubicBezTo>
                  <a:pt x="16746" y="20943"/>
                  <a:pt x="16679" y="20743"/>
                  <a:pt x="16579" y="20510"/>
                </a:cubicBezTo>
                <a:cubicBezTo>
                  <a:pt x="16567" y="20473"/>
                  <a:pt x="16541" y="20458"/>
                  <a:pt x="16515" y="20458"/>
                </a:cubicBezTo>
                <a:cubicBezTo>
                  <a:pt x="16471" y="20458"/>
                  <a:pt x="16425" y="20501"/>
                  <a:pt x="16446" y="20543"/>
                </a:cubicBezTo>
                <a:cubicBezTo>
                  <a:pt x="16579" y="20910"/>
                  <a:pt x="16646" y="21310"/>
                  <a:pt x="16780" y="21677"/>
                </a:cubicBezTo>
                <a:cubicBezTo>
                  <a:pt x="15912" y="20643"/>
                  <a:pt x="15245" y="19309"/>
                  <a:pt x="15178" y="18008"/>
                </a:cubicBezTo>
                <a:cubicBezTo>
                  <a:pt x="15155" y="17530"/>
                  <a:pt x="15490" y="16967"/>
                  <a:pt x="15902" y="16967"/>
                </a:cubicBezTo>
                <a:close/>
                <a:moveTo>
                  <a:pt x="21939" y="19992"/>
                </a:moveTo>
                <a:cubicBezTo>
                  <a:pt x="22555" y="19992"/>
                  <a:pt x="23042" y="20193"/>
                  <a:pt x="23217" y="20710"/>
                </a:cubicBezTo>
                <a:cubicBezTo>
                  <a:pt x="23684" y="22144"/>
                  <a:pt x="20549" y="22311"/>
                  <a:pt x="18681" y="22311"/>
                </a:cubicBezTo>
                <a:cubicBezTo>
                  <a:pt x="19115" y="22244"/>
                  <a:pt x="19515" y="22044"/>
                  <a:pt x="19782" y="21777"/>
                </a:cubicBezTo>
                <a:cubicBezTo>
                  <a:pt x="19882" y="21677"/>
                  <a:pt x="19782" y="21510"/>
                  <a:pt x="19648" y="21510"/>
                </a:cubicBezTo>
                <a:cubicBezTo>
                  <a:pt x="19215" y="21544"/>
                  <a:pt x="18814" y="21710"/>
                  <a:pt x="18414" y="21844"/>
                </a:cubicBezTo>
                <a:cubicBezTo>
                  <a:pt x="18214" y="21911"/>
                  <a:pt x="18014" y="21944"/>
                  <a:pt x="17847" y="22044"/>
                </a:cubicBezTo>
                <a:cubicBezTo>
                  <a:pt x="17947" y="21877"/>
                  <a:pt x="18014" y="21710"/>
                  <a:pt x="18114" y="21544"/>
                </a:cubicBezTo>
                <a:cubicBezTo>
                  <a:pt x="18897" y="20828"/>
                  <a:pt x="20685" y="19992"/>
                  <a:pt x="21939" y="19992"/>
                </a:cubicBezTo>
                <a:close/>
                <a:moveTo>
                  <a:pt x="19976" y="24430"/>
                </a:moveTo>
                <a:cubicBezTo>
                  <a:pt x="20586" y="24430"/>
                  <a:pt x="21243" y="24590"/>
                  <a:pt x="21316" y="25246"/>
                </a:cubicBezTo>
                <a:cubicBezTo>
                  <a:pt x="21349" y="25747"/>
                  <a:pt x="20682" y="26047"/>
                  <a:pt x="20349" y="26180"/>
                </a:cubicBezTo>
                <a:cubicBezTo>
                  <a:pt x="19082" y="26714"/>
                  <a:pt x="17749" y="26747"/>
                  <a:pt x="16415" y="26781"/>
                </a:cubicBezTo>
                <a:lnTo>
                  <a:pt x="16415" y="26781"/>
                </a:lnTo>
                <a:cubicBezTo>
                  <a:pt x="16449" y="26779"/>
                  <a:pt x="16514" y="26746"/>
                  <a:pt x="16546" y="26714"/>
                </a:cubicBezTo>
                <a:cubicBezTo>
                  <a:pt x="17280" y="26480"/>
                  <a:pt x="18047" y="26347"/>
                  <a:pt x="18681" y="26013"/>
                </a:cubicBezTo>
                <a:cubicBezTo>
                  <a:pt x="18748" y="25980"/>
                  <a:pt x="18714" y="25880"/>
                  <a:pt x="18648" y="25880"/>
                </a:cubicBezTo>
                <a:cubicBezTo>
                  <a:pt x="18181" y="25947"/>
                  <a:pt x="17747" y="26047"/>
                  <a:pt x="17280" y="26180"/>
                </a:cubicBezTo>
                <a:cubicBezTo>
                  <a:pt x="17280" y="26147"/>
                  <a:pt x="17313" y="26147"/>
                  <a:pt x="17347" y="26114"/>
                </a:cubicBezTo>
                <a:cubicBezTo>
                  <a:pt x="17428" y="26005"/>
                  <a:pt x="17333" y="25853"/>
                  <a:pt x="17206" y="25853"/>
                </a:cubicBezTo>
                <a:cubicBezTo>
                  <a:pt x="17176" y="25853"/>
                  <a:pt x="17145" y="25861"/>
                  <a:pt x="17113" y="25880"/>
                </a:cubicBezTo>
                <a:cubicBezTo>
                  <a:pt x="16713" y="26080"/>
                  <a:pt x="16346" y="26380"/>
                  <a:pt x="15912" y="26447"/>
                </a:cubicBezTo>
                <a:cubicBezTo>
                  <a:pt x="15912" y="26447"/>
                  <a:pt x="15946" y="26414"/>
                  <a:pt x="15946" y="26380"/>
                </a:cubicBezTo>
                <a:cubicBezTo>
                  <a:pt x="16913" y="25446"/>
                  <a:pt x="17980" y="24679"/>
                  <a:pt x="19348" y="24479"/>
                </a:cubicBezTo>
                <a:cubicBezTo>
                  <a:pt x="19529" y="24452"/>
                  <a:pt x="19749" y="24430"/>
                  <a:pt x="19976" y="24430"/>
                </a:cubicBezTo>
                <a:close/>
                <a:moveTo>
                  <a:pt x="14027" y="21506"/>
                </a:moveTo>
                <a:cubicBezTo>
                  <a:pt x="14190" y="21506"/>
                  <a:pt x="14377" y="21585"/>
                  <a:pt x="14578" y="21777"/>
                </a:cubicBezTo>
                <a:cubicBezTo>
                  <a:pt x="14912" y="22111"/>
                  <a:pt x="15112" y="22611"/>
                  <a:pt x="15245" y="23045"/>
                </a:cubicBezTo>
                <a:cubicBezTo>
                  <a:pt x="15612" y="24179"/>
                  <a:pt x="15312" y="25446"/>
                  <a:pt x="15379" y="26647"/>
                </a:cubicBezTo>
                <a:cubicBezTo>
                  <a:pt x="15345" y="26681"/>
                  <a:pt x="15345" y="26747"/>
                  <a:pt x="15312" y="26781"/>
                </a:cubicBezTo>
                <a:cubicBezTo>
                  <a:pt x="14211" y="25813"/>
                  <a:pt x="13444" y="23912"/>
                  <a:pt x="13344" y="22544"/>
                </a:cubicBezTo>
                <a:cubicBezTo>
                  <a:pt x="13320" y="22060"/>
                  <a:pt x="13594" y="21506"/>
                  <a:pt x="14027" y="21506"/>
                </a:cubicBezTo>
                <a:close/>
                <a:moveTo>
                  <a:pt x="10417" y="17501"/>
                </a:moveTo>
                <a:cubicBezTo>
                  <a:pt x="10704" y="17501"/>
                  <a:pt x="11435" y="20443"/>
                  <a:pt x="11442" y="20443"/>
                </a:cubicBezTo>
                <a:cubicBezTo>
                  <a:pt x="11442" y="20443"/>
                  <a:pt x="11442" y="20443"/>
                  <a:pt x="11442" y="20443"/>
                </a:cubicBezTo>
                <a:cubicBezTo>
                  <a:pt x="11576" y="21310"/>
                  <a:pt x="11609" y="22177"/>
                  <a:pt x="11643" y="23078"/>
                </a:cubicBezTo>
                <a:cubicBezTo>
                  <a:pt x="11776" y="25513"/>
                  <a:pt x="11709" y="28015"/>
                  <a:pt x="11943" y="30450"/>
                </a:cubicBezTo>
                <a:cubicBezTo>
                  <a:pt x="11576" y="28682"/>
                  <a:pt x="11176" y="26914"/>
                  <a:pt x="10675" y="25213"/>
                </a:cubicBezTo>
                <a:cubicBezTo>
                  <a:pt x="10442" y="24412"/>
                  <a:pt x="10141" y="23745"/>
                  <a:pt x="9741" y="23078"/>
                </a:cubicBezTo>
                <a:cubicBezTo>
                  <a:pt x="9608" y="21177"/>
                  <a:pt x="9808" y="19475"/>
                  <a:pt x="10342" y="17607"/>
                </a:cubicBezTo>
                <a:cubicBezTo>
                  <a:pt x="10361" y="17534"/>
                  <a:pt x="10386" y="17501"/>
                  <a:pt x="10417" y="17501"/>
                </a:cubicBezTo>
                <a:close/>
                <a:moveTo>
                  <a:pt x="4222" y="25914"/>
                </a:moveTo>
                <a:cubicBezTo>
                  <a:pt x="5350" y="25914"/>
                  <a:pt x="6469" y="26155"/>
                  <a:pt x="7239" y="26547"/>
                </a:cubicBezTo>
                <a:cubicBezTo>
                  <a:pt x="7306" y="26614"/>
                  <a:pt x="7339" y="26681"/>
                  <a:pt x="7406" y="26781"/>
                </a:cubicBezTo>
                <a:cubicBezTo>
                  <a:pt x="7423" y="26797"/>
                  <a:pt x="7440" y="26806"/>
                  <a:pt x="7456" y="26806"/>
                </a:cubicBezTo>
                <a:cubicBezTo>
                  <a:pt x="7473" y="26806"/>
                  <a:pt x="7490" y="26797"/>
                  <a:pt x="7506" y="26781"/>
                </a:cubicBezTo>
                <a:cubicBezTo>
                  <a:pt x="8374" y="28015"/>
                  <a:pt x="9341" y="29216"/>
                  <a:pt x="10108" y="30550"/>
                </a:cubicBezTo>
                <a:cubicBezTo>
                  <a:pt x="10475" y="31150"/>
                  <a:pt x="11142" y="32051"/>
                  <a:pt x="11676" y="32952"/>
                </a:cubicBezTo>
                <a:cubicBezTo>
                  <a:pt x="11109" y="32051"/>
                  <a:pt x="10342" y="31384"/>
                  <a:pt x="9674" y="30583"/>
                </a:cubicBezTo>
                <a:cubicBezTo>
                  <a:pt x="9141" y="29850"/>
                  <a:pt x="8707" y="29016"/>
                  <a:pt x="7907" y="28549"/>
                </a:cubicBezTo>
                <a:cubicBezTo>
                  <a:pt x="7894" y="28542"/>
                  <a:pt x="7883" y="28540"/>
                  <a:pt x="7873" y="28540"/>
                </a:cubicBezTo>
                <a:cubicBezTo>
                  <a:pt x="7830" y="28540"/>
                  <a:pt x="7813" y="28594"/>
                  <a:pt x="7840" y="28649"/>
                </a:cubicBezTo>
                <a:cubicBezTo>
                  <a:pt x="8507" y="29383"/>
                  <a:pt x="9074" y="30150"/>
                  <a:pt x="9674" y="30917"/>
                </a:cubicBezTo>
                <a:cubicBezTo>
                  <a:pt x="8540" y="29850"/>
                  <a:pt x="7206" y="28815"/>
                  <a:pt x="5938" y="28115"/>
                </a:cubicBezTo>
                <a:cubicBezTo>
                  <a:pt x="5461" y="27876"/>
                  <a:pt x="2574" y="27151"/>
                  <a:pt x="1213" y="27151"/>
                </a:cubicBezTo>
                <a:cubicBezTo>
                  <a:pt x="874" y="27151"/>
                  <a:pt x="630" y="27196"/>
                  <a:pt x="542" y="27305"/>
                </a:cubicBezTo>
                <a:lnTo>
                  <a:pt x="542" y="27305"/>
                </a:lnTo>
                <a:cubicBezTo>
                  <a:pt x="1297" y="26314"/>
                  <a:pt x="2767" y="25914"/>
                  <a:pt x="4222" y="25914"/>
                </a:cubicBezTo>
                <a:close/>
                <a:moveTo>
                  <a:pt x="6180" y="19239"/>
                </a:moveTo>
                <a:cubicBezTo>
                  <a:pt x="6199" y="19239"/>
                  <a:pt x="6218" y="19250"/>
                  <a:pt x="6239" y="19275"/>
                </a:cubicBezTo>
                <a:cubicBezTo>
                  <a:pt x="7406" y="20676"/>
                  <a:pt x="8674" y="21877"/>
                  <a:pt x="9608" y="23445"/>
                </a:cubicBezTo>
                <a:cubicBezTo>
                  <a:pt x="10542" y="25079"/>
                  <a:pt x="10775" y="27014"/>
                  <a:pt x="11142" y="28815"/>
                </a:cubicBezTo>
                <a:cubicBezTo>
                  <a:pt x="11376" y="29950"/>
                  <a:pt x="11676" y="31084"/>
                  <a:pt x="11943" y="32185"/>
                </a:cubicBezTo>
                <a:cubicBezTo>
                  <a:pt x="11576" y="31117"/>
                  <a:pt x="11042" y="30083"/>
                  <a:pt x="10575" y="29016"/>
                </a:cubicBezTo>
                <a:cubicBezTo>
                  <a:pt x="9775" y="27214"/>
                  <a:pt x="9174" y="25313"/>
                  <a:pt x="7973" y="23745"/>
                </a:cubicBezTo>
                <a:cubicBezTo>
                  <a:pt x="7963" y="23724"/>
                  <a:pt x="7949" y="23717"/>
                  <a:pt x="7937" y="23717"/>
                </a:cubicBezTo>
                <a:cubicBezTo>
                  <a:pt x="7908" y="23717"/>
                  <a:pt x="7884" y="23756"/>
                  <a:pt x="7907" y="23779"/>
                </a:cubicBezTo>
                <a:cubicBezTo>
                  <a:pt x="8707" y="25346"/>
                  <a:pt x="9408" y="26981"/>
                  <a:pt x="10108" y="28582"/>
                </a:cubicBezTo>
                <a:cubicBezTo>
                  <a:pt x="10842" y="30150"/>
                  <a:pt x="11676" y="31651"/>
                  <a:pt x="12110" y="33285"/>
                </a:cubicBezTo>
                <a:cubicBezTo>
                  <a:pt x="11776" y="32652"/>
                  <a:pt x="11309" y="32051"/>
                  <a:pt x="11042" y="31584"/>
                </a:cubicBezTo>
                <a:cubicBezTo>
                  <a:pt x="10175" y="30216"/>
                  <a:pt x="9474" y="28782"/>
                  <a:pt x="8474" y="27481"/>
                </a:cubicBezTo>
                <a:cubicBezTo>
                  <a:pt x="7473" y="26147"/>
                  <a:pt x="6539" y="24813"/>
                  <a:pt x="6072" y="23145"/>
                </a:cubicBezTo>
                <a:cubicBezTo>
                  <a:pt x="5938" y="22611"/>
                  <a:pt x="5905" y="22044"/>
                  <a:pt x="5838" y="21510"/>
                </a:cubicBezTo>
                <a:cubicBezTo>
                  <a:pt x="5838" y="21417"/>
                  <a:pt x="5925" y="19239"/>
                  <a:pt x="6180" y="19239"/>
                </a:cubicBezTo>
                <a:close/>
                <a:moveTo>
                  <a:pt x="19442" y="30570"/>
                </a:moveTo>
                <a:cubicBezTo>
                  <a:pt x="19745" y="30570"/>
                  <a:pt x="20056" y="30601"/>
                  <a:pt x="20349" y="30650"/>
                </a:cubicBezTo>
                <a:cubicBezTo>
                  <a:pt x="21116" y="30817"/>
                  <a:pt x="20282" y="31551"/>
                  <a:pt x="20115" y="31684"/>
                </a:cubicBezTo>
                <a:cubicBezTo>
                  <a:pt x="19281" y="32451"/>
                  <a:pt x="18214" y="32918"/>
                  <a:pt x="17146" y="33185"/>
                </a:cubicBezTo>
                <a:cubicBezTo>
                  <a:pt x="16446" y="33352"/>
                  <a:pt x="15712" y="33419"/>
                  <a:pt x="14978" y="33485"/>
                </a:cubicBezTo>
                <a:cubicBezTo>
                  <a:pt x="15345" y="33319"/>
                  <a:pt x="15679" y="33085"/>
                  <a:pt x="16012" y="32852"/>
                </a:cubicBezTo>
                <a:cubicBezTo>
                  <a:pt x="16105" y="32759"/>
                  <a:pt x="16055" y="32581"/>
                  <a:pt x="15915" y="32581"/>
                </a:cubicBezTo>
                <a:cubicBezTo>
                  <a:pt x="15904" y="32581"/>
                  <a:pt x="15892" y="32582"/>
                  <a:pt x="15879" y="32585"/>
                </a:cubicBezTo>
                <a:cubicBezTo>
                  <a:pt x="15012" y="32818"/>
                  <a:pt x="14211" y="33219"/>
                  <a:pt x="13444" y="33652"/>
                </a:cubicBezTo>
                <a:cubicBezTo>
                  <a:pt x="14278" y="32785"/>
                  <a:pt x="15479" y="32185"/>
                  <a:pt x="16446" y="31584"/>
                </a:cubicBezTo>
                <a:cubicBezTo>
                  <a:pt x="17280" y="31084"/>
                  <a:pt x="18147" y="30717"/>
                  <a:pt x="19115" y="30583"/>
                </a:cubicBezTo>
                <a:cubicBezTo>
                  <a:pt x="19222" y="30574"/>
                  <a:pt x="19331" y="30570"/>
                  <a:pt x="19442" y="30570"/>
                </a:cubicBezTo>
                <a:close/>
                <a:moveTo>
                  <a:pt x="6356" y="32786"/>
                </a:moveTo>
                <a:cubicBezTo>
                  <a:pt x="6950" y="32786"/>
                  <a:pt x="7893" y="33923"/>
                  <a:pt x="8040" y="34119"/>
                </a:cubicBezTo>
                <a:cubicBezTo>
                  <a:pt x="8607" y="34820"/>
                  <a:pt x="9007" y="35587"/>
                  <a:pt x="9341" y="36388"/>
                </a:cubicBezTo>
                <a:cubicBezTo>
                  <a:pt x="9741" y="37355"/>
                  <a:pt x="9975" y="38389"/>
                  <a:pt x="10275" y="39390"/>
                </a:cubicBezTo>
                <a:cubicBezTo>
                  <a:pt x="9941" y="38589"/>
                  <a:pt x="9441" y="37755"/>
                  <a:pt x="8740" y="37455"/>
                </a:cubicBezTo>
                <a:cubicBezTo>
                  <a:pt x="8714" y="37437"/>
                  <a:pt x="8687" y="37429"/>
                  <a:pt x="8662" y="37429"/>
                </a:cubicBezTo>
                <a:cubicBezTo>
                  <a:pt x="8594" y="37429"/>
                  <a:pt x="8540" y="37491"/>
                  <a:pt x="8540" y="37588"/>
                </a:cubicBezTo>
                <a:cubicBezTo>
                  <a:pt x="8507" y="37655"/>
                  <a:pt x="8540" y="37722"/>
                  <a:pt x="8540" y="37789"/>
                </a:cubicBezTo>
                <a:cubicBezTo>
                  <a:pt x="8523" y="37783"/>
                  <a:pt x="8505" y="37780"/>
                  <a:pt x="8488" y="37780"/>
                </a:cubicBezTo>
                <a:cubicBezTo>
                  <a:pt x="8410" y="37780"/>
                  <a:pt x="8352" y="37840"/>
                  <a:pt x="8407" y="37922"/>
                </a:cubicBezTo>
                <a:cubicBezTo>
                  <a:pt x="8474" y="38055"/>
                  <a:pt x="8574" y="38189"/>
                  <a:pt x="8640" y="38322"/>
                </a:cubicBezTo>
                <a:cubicBezTo>
                  <a:pt x="8907" y="39023"/>
                  <a:pt x="9541" y="39623"/>
                  <a:pt x="10008" y="40190"/>
                </a:cubicBezTo>
                <a:cubicBezTo>
                  <a:pt x="10030" y="40212"/>
                  <a:pt x="10055" y="40221"/>
                  <a:pt x="10080" y="40221"/>
                </a:cubicBezTo>
                <a:cubicBezTo>
                  <a:pt x="10169" y="40221"/>
                  <a:pt x="10260" y="40102"/>
                  <a:pt x="10208" y="40023"/>
                </a:cubicBezTo>
                <a:cubicBezTo>
                  <a:pt x="9841" y="39523"/>
                  <a:pt x="9441" y="39056"/>
                  <a:pt x="9107" y="38556"/>
                </a:cubicBezTo>
                <a:cubicBezTo>
                  <a:pt x="8974" y="38322"/>
                  <a:pt x="8874" y="38089"/>
                  <a:pt x="8841" y="37855"/>
                </a:cubicBezTo>
                <a:lnTo>
                  <a:pt x="8841" y="37855"/>
                </a:lnTo>
                <a:cubicBezTo>
                  <a:pt x="9674" y="38389"/>
                  <a:pt x="9908" y="39556"/>
                  <a:pt x="10442" y="40324"/>
                </a:cubicBezTo>
                <a:cubicBezTo>
                  <a:pt x="10454" y="40347"/>
                  <a:pt x="10478" y="40358"/>
                  <a:pt x="10503" y="40358"/>
                </a:cubicBezTo>
                <a:cubicBezTo>
                  <a:pt x="10545" y="40358"/>
                  <a:pt x="10589" y="40327"/>
                  <a:pt x="10579" y="40272"/>
                </a:cubicBezTo>
                <a:lnTo>
                  <a:pt x="10579" y="40272"/>
                </a:lnTo>
                <a:cubicBezTo>
                  <a:pt x="10614" y="40403"/>
                  <a:pt x="10678" y="40564"/>
                  <a:pt x="10742" y="40724"/>
                </a:cubicBezTo>
                <a:cubicBezTo>
                  <a:pt x="8340" y="39056"/>
                  <a:pt x="5305" y="36521"/>
                  <a:pt x="5905" y="33319"/>
                </a:cubicBezTo>
                <a:cubicBezTo>
                  <a:pt x="5975" y="32932"/>
                  <a:pt x="6143" y="32786"/>
                  <a:pt x="6356" y="32786"/>
                </a:cubicBezTo>
                <a:close/>
                <a:moveTo>
                  <a:pt x="22284" y="36650"/>
                </a:moveTo>
                <a:cubicBezTo>
                  <a:pt x="22749" y="36650"/>
                  <a:pt x="22282" y="37758"/>
                  <a:pt x="21983" y="38456"/>
                </a:cubicBezTo>
                <a:cubicBezTo>
                  <a:pt x="21283" y="40090"/>
                  <a:pt x="20149" y="41391"/>
                  <a:pt x="18648" y="42292"/>
                </a:cubicBezTo>
                <a:cubicBezTo>
                  <a:pt x="18014" y="42192"/>
                  <a:pt x="17347" y="42158"/>
                  <a:pt x="16679" y="42158"/>
                </a:cubicBezTo>
                <a:cubicBezTo>
                  <a:pt x="16079" y="42158"/>
                  <a:pt x="15379" y="42225"/>
                  <a:pt x="14678" y="42392"/>
                </a:cubicBezTo>
                <a:cubicBezTo>
                  <a:pt x="15212" y="42192"/>
                  <a:pt x="15745" y="41992"/>
                  <a:pt x="16246" y="41791"/>
                </a:cubicBezTo>
                <a:cubicBezTo>
                  <a:pt x="17747" y="41124"/>
                  <a:pt x="19281" y="40324"/>
                  <a:pt x="20215" y="38923"/>
                </a:cubicBezTo>
                <a:cubicBezTo>
                  <a:pt x="20239" y="38899"/>
                  <a:pt x="20212" y="38876"/>
                  <a:pt x="20183" y="38876"/>
                </a:cubicBezTo>
                <a:cubicBezTo>
                  <a:pt x="20171" y="38876"/>
                  <a:pt x="20158" y="38880"/>
                  <a:pt x="20149" y="38889"/>
                </a:cubicBezTo>
                <a:cubicBezTo>
                  <a:pt x="18381" y="40524"/>
                  <a:pt x="16413" y="41525"/>
                  <a:pt x="14178" y="42358"/>
                </a:cubicBezTo>
                <a:cubicBezTo>
                  <a:pt x="13010" y="42792"/>
                  <a:pt x="11542" y="43159"/>
                  <a:pt x="10875" y="44327"/>
                </a:cubicBezTo>
                <a:cubicBezTo>
                  <a:pt x="10608" y="44560"/>
                  <a:pt x="10408" y="44827"/>
                  <a:pt x="10208" y="45127"/>
                </a:cubicBezTo>
                <a:cubicBezTo>
                  <a:pt x="10608" y="43459"/>
                  <a:pt x="12843" y="42092"/>
                  <a:pt x="14178" y="41391"/>
                </a:cubicBezTo>
                <a:cubicBezTo>
                  <a:pt x="16012" y="40424"/>
                  <a:pt x="17847" y="39590"/>
                  <a:pt x="19615" y="38489"/>
                </a:cubicBezTo>
                <a:cubicBezTo>
                  <a:pt x="20282" y="38089"/>
                  <a:pt x="20849" y="37555"/>
                  <a:pt x="21450" y="37088"/>
                </a:cubicBezTo>
                <a:cubicBezTo>
                  <a:pt x="21862" y="36776"/>
                  <a:pt x="22126" y="36650"/>
                  <a:pt x="22284" y="36650"/>
                </a:cubicBezTo>
                <a:close/>
                <a:moveTo>
                  <a:pt x="16895" y="42553"/>
                </a:moveTo>
                <a:cubicBezTo>
                  <a:pt x="17366" y="42553"/>
                  <a:pt x="17831" y="42579"/>
                  <a:pt x="18281" y="42625"/>
                </a:cubicBezTo>
                <a:cubicBezTo>
                  <a:pt x="18281" y="42659"/>
                  <a:pt x="18314" y="42659"/>
                  <a:pt x="18347" y="42659"/>
                </a:cubicBezTo>
                <a:lnTo>
                  <a:pt x="18414" y="42659"/>
                </a:lnTo>
                <a:cubicBezTo>
                  <a:pt x="18514" y="42659"/>
                  <a:pt x="18648" y="42692"/>
                  <a:pt x="18748" y="42692"/>
                </a:cubicBezTo>
                <a:cubicBezTo>
                  <a:pt x="18748" y="42741"/>
                  <a:pt x="18783" y="42772"/>
                  <a:pt x="18816" y="42772"/>
                </a:cubicBezTo>
                <a:cubicBezTo>
                  <a:pt x="18827" y="42772"/>
                  <a:pt x="18839" y="42768"/>
                  <a:pt x="18848" y="42759"/>
                </a:cubicBezTo>
                <a:cubicBezTo>
                  <a:pt x="18881" y="42725"/>
                  <a:pt x="18881" y="42725"/>
                  <a:pt x="18881" y="42725"/>
                </a:cubicBezTo>
                <a:cubicBezTo>
                  <a:pt x="19115" y="42759"/>
                  <a:pt x="19315" y="42792"/>
                  <a:pt x="19515" y="42825"/>
                </a:cubicBezTo>
                <a:cubicBezTo>
                  <a:pt x="20015" y="42959"/>
                  <a:pt x="25786" y="45728"/>
                  <a:pt x="24218" y="46261"/>
                </a:cubicBezTo>
                <a:cubicBezTo>
                  <a:pt x="23768" y="46420"/>
                  <a:pt x="23275" y="46483"/>
                  <a:pt x="22762" y="46483"/>
                </a:cubicBezTo>
                <a:cubicBezTo>
                  <a:pt x="21340" y="46483"/>
                  <a:pt x="19765" y="45997"/>
                  <a:pt x="18514" y="45728"/>
                </a:cubicBezTo>
                <a:cubicBezTo>
                  <a:pt x="17015" y="45380"/>
                  <a:pt x="14636" y="44473"/>
                  <a:pt x="12634" y="44473"/>
                </a:cubicBezTo>
                <a:cubicBezTo>
                  <a:pt x="12141" y="44473"/>
                  <a:pt x="11671" y="44528"/>
                  <a:pt x="11242" y="44660"/>
                </a:cubicBezTo>
                <a:cubicBezTo>
                  <a:pt x="12110" y="44260"/>
                  <a:pt x="13244" y="44193"/>
                  <a:pt x="14078" y="44126"/>
                </a:cubicBezTo>
                <a:cubicBezTo>
                  <a:pt x="14236" y="44115"/>
                  <a:pt x="14394" y="44110"/>
                  <a:pt x="14551" y="44110"/>
                </a:cubicBezTo>
                <a:cubicBezTo>
                  <a:pt x="16308" y="44110"/>
                  <a:pt x="17969" y="44751"/>
                  <a:pt x="19715" y="45027"/>
                </a:cubicBezTo>
                <a:cubicBezTo>
                  <a:pt x="19748" y="45027"/>
                  <a:pt x="19782" y="44927"/>
                  <a:pt x="19715" y="44927"/>
                </a:cubicBezTo>
                <a:cubicBezTo>
                  <a:pt x="18020" y="44320"/>
                  <a:pt x="16325" y="43885"/>
                  <a:pt x="14587" y="43885"/>
                </a:cubicBezTo>
                <a:cubicBezTo>
                  <a:pt x="14033" y="43885"/>
                  <a:pt x="13474" y="43930"/>
                  <a:pt x="12910" y="44026"/>
                </a:cubicBezTo>
                <a:cubicBezTo>
                  <a:pt x="12343" y="44093"/>
                  <a:pt x="11476" y="44260"/>
                  <a:pt x="10842" y="44627"/>
                </a:cubicBezTo>
                <a:cubicBezTo>
                  <a:pt x="12328" y="43113"/>
                  <a:pt x="14676" y="42553"/>
                  <a:pt x="16895" y="42553"/>
                </a:cubicBezTo>
                <a:close/>
                <a:moveTo>
                  <a:pt x="5743" y="45082"/>
                </a:moveTo>
                <a:cubicBezTo>
                  <a:pt x="6003" y="45082"/>
                  <a:pt x="6300" y="45187"/>
                  <a:pt x="6539" y="45327"/>
                </a:cubicBezTo>
                <a:cubicBezTo>
                  <a:pt x="6973" y="45594"/>
                  <a:pt x="7206" y="45994"/>
                  <a:pt x="7473" y="46395"/>
                </a:cubicBezTo>
                <a:cubicBezTo>
                  <a:pt x="8107" y="47462"/>
                  <a:pt x="8407" y="48530"/>
                  <a:pt x="8774" y="49630"/>
                </a:cubicBezTo>
                <a:lnTo>
                  <a:pt x="8707" y="50131"/>
                </a:lnTo>
                <a:cubicBezTo>
                  <a:pt x="8607" y="50031"/>
                  <a:pt x="8474" y="49964"/>
                  <a:pt x="8374" y="49864"/>
                </a:cubicBezTo>
                <a:cubicBezTo>
                  <a:pt x="8407" y="49831"/>
                  <a:pt x="8407" y="49797"/>
                  <a:pt x="8374" y="49764"/>
                </a:cubicBezTo>
                <a:cubicBezTo>
                  <a:pt x="8240" y="49464"/>
                  <a:pt x="8073" y="49163"/>
                  <a:pt x="7940" y="48897"/>
                </a:cubicBezTo>
                <a:cubicBezTo>
                  <a:pt x="7903" y="48841"/>
                  <a:pt x="7856" y="48817"/>
                  <a:pt x="7816" y="48817"/>
                </a:cubicBezTo>
                <a:cubicBezTo>
                  <a:pt x="7783" y="48817"/>
                  <a:pt x="7755" y="48833"/>
                  <a:pt x="7740" y="48863"/>
                </a:cubicBezTo>
                <a:cubicBezTo>
                  <a:pt x="7673" y="48763"/>
                  <a:pt x="7606" y="48630"/>
                  <a:pt x="7540" y="48530"/>
                </a:cubicBezTo>
                <a:cubicBezTo>
                  <a:pt x="7520" y="48500"/>
                  <a:pt x="7489" y="48488"/>
                  <a:pt x="7458" y="48488"/>
                </a:cubicBezTo>
                <a:cubicBezTo>
                  <a:pt x="7381" y="48488"/>
                  <a:pt x="7302" y="48559"/>
                  <a:pt x="7373" y="48630"/>
                </a:cubicBezTo>
                <a:cubicBezTo>
                  <a:pt x="7473" y="48863"/>
                  <a:pt x="7606" y="49130"/>
                  <a:pt x="7706" y="49330"/>
                </a:cubicBezTo>
                <a:cubicBezTo>
                  <a:pt x="6506" y="48396"/>
                  <a:pt x="5205" y="47462"/>
                  <a:pt x="5138" y="45861"/>
                </a:cubicBezTo>
                <a:cubicBezTo>
                  <a:pt x="5099" y="45281"/>
                  <a:pt x="5385" y="45082"/>
                  <a:pt x="5743" y="45082"/>
                </a:cubicBezTo>
                <a:close/>
                <a:moveTo>
                  <a:pt x="12443" y="44794"/>
                </a:moveTo>
                <a:cubicBezTo>
                  <a:pt x="12810" y="44794"/>
                  <a:pt x="13210" y="44827"/>
                  <a:pt x="13611" y="44894"/>
                </a:cubicBezTo>
                <a:cubicBezTo>
                  <a:pt x="14745" y="45327"/>
                  <a:pt x="15612" y="45961"/>
                  <a:pt x="16479" y="46895"/>
                </a:cubicBezTo>
                <a:cubicBezTo>
                  <a:pt x="17247" y="47696"/>
                  <a:pt x="17814" y="48796"/>
                  <a:pt x="18748" y="49430"/>
                </a:cubicBezTo>
                <a:cubicBezTo>
                  <a:pt x="18757" y="49435"/>
                  <a:pt x="18766" y="49437"/>
                  <a:pt x="18775" y="49437"/>
                </a:cubicBezTo>
                <a:cubicBezTo>
                  <a:pt x="18831" y="49437"/>
                  <a:pt x="18876" y="49359"/>
                  <a:pt x="18848" y="49330"/>
                </a:cubicBezTo>
                <a:cubicBezTo>
                  <a:pt x="18147" y="48163"/>
                  <a:pt x="17113" y="47062"/>
                  <a:pt x="16146" y="46128"/>
                </a:cubicBezTo>
                <a:cubicBezTo>
                  <a:pt x="15745" y="45728"/>
                  <a:pt x="15312" y="45361"/>
                  <a:pt x="14811" y="45094"/>
                </a:cubicBezTo>
                <a:lnTo>
                  <a:pt x="14811" y="45094"/>
                </a:lnTo>
                <a:cubicBezTo>
                  <a:pt x="15745" y="45294"/>
                  <a:pt x="16613" y="45561"/>
                  <a:pt x="17313" y="45761"/>
                </a:cubicBezTo>
                <a:cubicBezTo>
                  <a:pt x="17313" y="45761"/>
                  <a:pt x="17313" y="45794"/>
                  <a:pt x="17347" y="45794"/>
                </a:cubicBezTo>
                <a:cubicBezTo>
                  <a:pt x="19048" y="47095"/>
                  <a:pt x="20182" y="48563"/>
                  <a:pt x="21049" y="50531"/>
                </a:cubicBezTo>
                <a:cubicBezTo>
                  <a:pt x="21341" y="51177"/>
                  <a:pt x="21238" y="51395"/>
                  <a:pt x="20958" y="51395"/>
                </a:cubicBezTo>
                <a:cubicBezTo>
                  <a:pt x="20500" y="51395"/>
                  <a:pt x="19570" y="50813"/>
                  <a:pt x="19115" y="50564"/>
                </a:cubicBezTo>
                <a:cubicBezTo>
                  <a:pt x="18080" y="49964"/>
                  <a:pt x="17213" y="49063"/>
                  <a:pt x="16413" y="48229"/>
                </a:cubicBezTo>
                <a:cubicBezTo>
                  <a:pt x="15445" y="47162"/>
                  <a:pt x="14078" y="45160"/>
                  <a:pt x="12443" y="44794"/>
                </a:cubicBezTo>
                <a:close/>
                <a:moveTo>
                  <a:pt x="11802" y="48507"/>
                </a:moveTo>
                <a:cubicBezTo>
                  <a:pt x="12206" y="48507"/>
                  <a:pt x="12566" y="48680"/>
                  <a:pt x="12510" y="49163"/>
                </a:cubicBezTo>
                <a:cubicBezTo>
                  <a:pt x="12410" y="50064"/>
                  <a:pt x="11376" y="50931"/>
                  <a:pt x="10742" y="51465"/>
                </a:cubicBezTo>
                <a:cubicBezTo>
                  <a:pt x="10242" y="51965"/>
                  <a:pt x="9708" y="52366"/>
                  <a:pt x="9141" y="52766"/>
                </a:cubicBezTo>
                <a:cubicBezTo>
                  <a:pt x="9408" y="52399"/>
                  <a:pt x="9708" y="52032"/>
                  <a:pt x="9975" y="51665"/>
                </a:cubicBezTo>
                <a:cubicBezTo>
                  <a:pt x="10008" y="51598"/>
                  <a:pt x="9975" y="51532"/>
                  <a:pt x="9908" y="51532"/>
                </a:cubicBezTo>
                <a:cubicBezTo>
                  <a:pt x="9908" y="51498"/>
                  <a:pt x="9908" y="51465"/>
                  <a:pt x="9941" y="51465"/>
                </a:cubicBezTo>
                <a:cubicBezTo>
                  <a:pt x="9966" y="51390"/>
                  <a:pt x="9898" y="51352"/>
                  <a:pt x="9848" y="51352"/>
                </a:cubicBezTo>
                <a:cubicBezTo>
                  <a:pt x="9831" y="51352"/>
                  <a:pt x="9816" y="51357"/>
                  <a:pt x="9808" y="51365"/>
                </a:cubicBezTo>
                <a:cubicBezTo>
                  <a:pt x="9508" y="51665"/>
                  <a:pt x="9241" y="51999"/>
                  <a:pt x="9007" y="52366"/>
                </a:cubicBezTo>
                <a:cubicBezTo>
                  <a:pt x="9107" y="52132"/>
                  <a:pt x="9241" y="51899"/>
                  <a:pt x="9341" y="51732"/>
                </a:cubicBezTo>
                <a:cubicBezTo>
                  <a:pt x="9541" y="51365"/>
                  <a:pt x="9775" y="51031"/>
                  <a:pt x="9908" y="50631"/>
                </a:cubicBezTo>
                <a:cubicBezTo>
                  <a:pt x="9932" y="50584"/>
                  <a:pt x="9872" y="50537"/>
                  <a:pt x="9811" y="50537"/>
                </a:cubicBezTo>
                <a:cubicBezTo>
                  <a:pt x="9786" y="50537"/>
                  <a:pt x="9761" y="50545"/>
                  <a:pt x="9741" y="50564"/>
                </a:cubicBezTo>
                <a:cubicBezTo>
                  <a:pt x="9574" y="50798"/>
                  <a:pt x="9408" y="51031"/>
                  <a:pt x="9274" y="51298"/>
                </a:cubicBezTo>
                <a:cubicBezTo>
                  <a:pt x="9408" y="50931"/>
                  <a:pt x="9574" y="50564"/>
                  <a:pt x="9741" y="50231"/>
                </a:cubicBezTo>
                <a:cubicBezTo>
                  <a:pt x="10041" y="49664"/>
                  <a:pt x="10408" y="49130"/>
                  <a:pt x="10942" y="48763"/>
                </a:cubicBezTo>
                <a:cubicBezTo>
                  <a:pt x="11134" y="48616"/>
                  <a:pt x="11482" y="48507"/>
                  <a:pt x="11802" y="48507"/>
                </a:cubicBezTo>
                <a:close/>
                <a:moveTo>
                  <a:pt x="29610" y="0"/>
                </a:moveTo>
                <a:cubicBezTo>
                  <a:pt x="28599" y="0"/>
                  <a:pt x="28430" y="2678"/>
                  <a:pt x="28488" y="3664"/>
                </a:cubicBezTo>
                <a:cubicBezTo>
                  <a:pt x="28455" y="3731"/>
                  <a:pt x="28455" y="3831"/>
                  <a:pt x="28421" y="3898"/>
                </a:cubicBezTo>
                <a:cubicBezTo>
                  <a:pt x="28388" y="3964"/>
                  <a:pt x="28455" y="4031"/>
                  <a:pt x="28521" y="4064"/>
                </a:cubicBezTo>
                <a:cubicBezTo>
                  <a:pt x="28421" y="4198"/>
                  <a:pt x="28321" y="4331"/>
                  <a:pt x="28221" y="4431"/>
                </a:cubicBezTo>
                <a:cubicBezTo>
                  <a:pt x="28054" y="4565"/>
                  <a:pt x="27887" y="4698"/>
                  <a:pt x="27754" y="4832"/>
                </a:cubicBezTo>
                <a:cubicBezTo>
                  <a:pt x="27687" y="4865"/>
                  <a:pt x="27754" y="4965"/>
                  <a:pt x="27821" y="4965"/>
                </a:cubicBezTo>
                <a:lnTo>
                  <a:pt x="27621" y="5199"/>
                </a:lnTo>
                <a:cubicBezTo>
                  <a:pt x="27854" y="4565"/>
                  <a:pt x="27887" y="3798"/>
                  <a:pt x="27854" y="3197"/>
                </a:cubicBezTo>
                <a:cubicBezTo>
                  <a:pt x="27854" y="2746"/>
                  <a:pt x="27792" y="1826"/>
                  <a:pt x="27185" y="1826"/>
                </a:cubicBezTo>
                <a:cubicBezTo>
                  <a:pt x="27164" y="1826"/>
                  <a:pt x="27142" y="1827"/>
                  <a:pt x="27120" y="1829"/>
                </a:cubicBezTo>
                <a:cubicBezTo>
                  <a:pt x="26420" y="1863"/>
                  <a:pt x="26386" y="2997"/>
                  <a:pt x="26420" y="3464"/>
                </a:cubicBezTo>
                <a:cubicBezTo>
                  <a:pt x="26453" y="3898"/>
                  <a:pt x="26553" y="4298"/>
                  <a:pt x="26653" y="4732"/>
                </a:cubicBezTo>
                <a:cubicBezTo>
                  <a:pt x="26720" y="5065"/>
                  <a:pt x="26720" y="5499"/>
                  <a:pt x="26920" y="5799"/>
                </a:cubicBezTo>
                <a:cubicBezTo>
                  <a:pt x="26920" y="5799"/>
                  <a:pt x="26953" y="5799"/>
                  <a:pt x="26953" y="5832"/>
                </a:cubicBezTo>
                <a:cubicBezTo>
                  <a:pt x="26953" y="5832"/>
                  <a:pt x="26953" y="5866"/>
                  <a:pt x="26953" y="5866"/>
                </a:cubicBezTo>
                <a:cubicBezTo>
                  <a:pt x="26920" y="5932"/>
                  <a:pt x="26953" y="5966"/>
                  <a:pt x="26987" y="5999"/>
                </a:cubicBezTo>
                <a:cubicBezTo>
                  <a:pt x="26653" y="6433"/>
                  <a:pt x="26320" y="6900"/>
                  <a:pt x="25986" y="7367"/>
                </a:cubicBezTo>
                <a:cubicBezTo>
                  <a:pt x="25953" y="7367"/>
                  <a:pt x="25919" y="7400"/>
                  <a:pt x="25919" y="7400"/>
                </a:cubicBezTo>
                <a:lnTo>
                  <a:pt x="25896" y="7400"/>
                </a:lnTo>
                <a:cubicBezTo>
                  <a:pt x="26152" y="6480"/>
                  <a:pt x="25983" y="3200"/>
                  <a:pt x="25081" y="3200"/>
                </a:cubicBezTo>
                <a:cubicBezTo>
                  <a:pt x="24981" y="3200"/>
                  <a:pt x="24871" y="3241"/>
                  <a:pt x="24752" y="3331"/>
                </a:cubicBezTo>
                <a:cubicBezTo>
                  <a:pt x="23818" y="3998"/>
                  <a:pt x="24785" y="7600"/>
                  <a:pt x="25653" y="7800"/>
                </a:cubicBezTo>
                <a:cubicBezTo>
                  <a:pt x="25152" y="8501"/>
                  <a:pt x="24652" y="9201"/>
                  <a:pt x="24185" y="9902"/>
                </a:cubicBezTo>
                <a:cubicBezTo>
                  <a:pt x="24566" y="8441"/>
                  <a:pt x="24373" y="5408"/>
                  <a:pt x="23087" y="5408"/>
                </a:cubicBezTo>
                <a:cubicBezTo>
                  <a:pt x="23022" y="5408"/>
                  <a:pt x="22954" y="5416"/>
                  <a:pt x="22884" y="5432"/>
                </a:cubicBezTo>
                <a:cubicBezTo>
                  <a:pt x="21850" y="5666"/>
                  <a:pt x="22150" y="7100"/>
                  <a:pt x="22283" y="7867"/>
                </a:cubicBezTo>
                <a:cubicBezTo>
                  <a:pt x="22384" y="8501"/>
                  <a:pt x="22784" y="10502"/>
                  <a:pt x="23651" y="10602"/>
                </a:cubicBezTo>
                <a:cubicBezTo>
                  <a:pt x="23662" y="10614"/>
                  <a:pt x="23673" y="10617"/>
                  <a:pt x="23683" y="10617"/>
                </a:cubicBezTo>
                <a:cubicBezTo>
                  <a:pt x="23703" y="10617"/>
                  <a:pt x="23718" y="10602"/>
                  <a:pt x="23718" y="10602"/>
                </a:cubicBezTo>
                <a:lnTo>
                  <a:pt x="23718" y="10602"/>
                </a:lnTo>
                <a:cubicBezTo>
                  <a:pt x="23217" y="11370"/>
                  <a:pt x="22750" y="12137"/>
                  <a:pt x="22250" y="12904"/>
                </a:cubicBezTo>
                <a:cubicBezTo>
                  <a:pt x="22150" y="13004"/>
                  <a:pt x="22017" y="13104"/>
                  <a:pt x="21950" y="13238"/>
                </a:cubicBezTo>
                <a:cubicBezTo>
                  <a:pt x="22083" y="12037"/>
                  <a:pt x="21983" y="10769"/>
                  <a:pt x="21450" y="9702"/>
                </a:cubicBezTo>
                <a:cubicBezTo>
                  <a:pt x="21184" y="9171"/>
                  <a:pt x="20745" y="8484"/>
                  <a:pt x="20219" y="8484"/>
                </a:cubicBezTo>
                <a:cubicBezTo>
                  <a:pt x="20018" y="8484"/>
                  <a:pt x="19803" y="8585"/>
                  <a:pt x="19582" y="8834"/>
                </a:cubicBezTo>
                <a:cubicBezTo>
                  <a:pt x="19014" y="9568"/>
                  <a:pt x="19515" y="11069"/>
                  <a:pt x="19748" y="11803"/>
                </a:cubicBezTo>
                <a:cubicBezTo>
                  <a:pt x="20015" y="12570"/>
                  <a:pt x="20516" y="14105"/>
                  <a:pt x="21416" y="14305"/>
                </a:cubicBezTo>
                <a:cubicBezTo>
                  <a:pt x="20916" y="15206"/>
                  <a:pt x="20382" y="16106"/>
                  <a:pt x="19915" y="17007"/>
                </a:cubicBezTo>
                <a:cubicBezTo>
                  <a:pt x="20015" y="16006"/>
                  <a:pt x="19782" y="14905"/>
                  <a:pt x="19381" y="14072"/>
                </a:cubicBezTo>
                <a:cubicBezTo>
                  <a:pt x="19190" y="13688"/>
                  <a:pt x="18773" y="13035"/>
                  <a:pt x="18279" y="13035"/>
                </a:cubicBezTo>
                <a:cubicBezTo>
                  <a:pt x="18172" y="13035"/>
                  <a:pt x="18060" y="13066"/>
                  <a:pt x="17947" y="13138"/>
                </a:cubicBezTo>
                <a:cubicBezTo>
                  <a:pt x="17213" y="13571"/>
                  <a:pt x="17547" y="14905"/>
                  <a:pt x="17747" y="15539"/>
                </a:cubicBezTo>
                <a:cubicBezTo>
                  <a:pt x="18014" y="16407"/>
                  <a:pt x="18547" y="17507"/>
                  <a:pt x="19415" y="17908"/>
                </a:cubicBezTo>
                <a:cubicBezTo>
                  <a:pt x="18781" y="19109"/>
                  <a:pt x="18181" y="20343"/>
                  <a:pt x="17613" y="21544"/>
                </a:cubicBezTo>
                <a:cubicBezTo>
                  <a:pt x="17714" y="20243"/>
                  <a:pt x="17547" y="18808"/>
                  <a:pt x="16980" y="17641"/>
                </a:cubicBezTo>
                <a:cubicBezTo>
                  <a:pt x="16726" y="17110"/>
                  <a:pt x="16296" y="16579"/>
                  <a:pt x="15823" y="16579"/>
                </a:cubicBezTo>
                <a:cubicBezTo>
                  <a:pt x="15613" y="16579"/>
                  <a:pt x="15394" y="16684"/>
                  <a:pt x="15178" y="16940"/>
                </a:cubicBezTo>
                <a:cubicBezTo>
                  <a:pt x="14545" y="17741"/>
                  <a:pt x="15045" y="19075"/>
                  <a:pt x="15379" y="19876"/>
                </a:cubicBezTo>
                <a:cubicBezTo>
                  <a:pt x="15745" y="20743"/>
                  <a:pt x="16346" y="21877"/>
                  <a:pt x="17213" y="22378"/>
                </a:cubicBezTo>
                <a:cubicBezTo>
                  <a:pt x="16713" y="23445"/>
                  <a:pt x="16246" y="24546"/>
                  <a:pt x="15812" y="25613"/>
                </a:cubicBezTo>
                <a:cubicBezTo>
                  <a:pt x="15879" y="24446"/>
                  <a:pt x="15745" y="23178"/>
                  <a:pt x="15278" y="22244"/>
                </a:cubicBezTo>
                <a:cubicBezTo>
                  <a:pt x="14992" y="21692"/>
                  <a:pt x="14529" y="21214"/>
                  <a:pt x="14037" y="21214"/>
                </a:cubicBezTo>
                <a:cubicBezTo>
                  <a:pt x="13785" y="21214"/>
                  <a:pt x="13525" y="21339"/>
                  <a:pt x="13277" y="21644"/>
                </a:cubicBezTo>
                <a:cubicBezTo>
                  <a:pt x="12677" y="22378"/>
                  <a:pt x="13277" y="23745"/>
                  <a:pt x="13577" y="24479"/>
                </a:cubicBezTo>
                <a:cubicBezTo>
                  <a:pt x="13877" y="25280"/>
                  <a:pt x="14411" y="26380"/>
                  <a:pt x="15178" y="26947"/>
                </a:cubicBezTo>
                <a:cubicBezTo>
                  <a:pt x="15012" y="27048"/>
                  <a:pt x="14912" y="27181"/>
                  <a:pt x="14878" y="27348"/>
                </a:cubicBezTo>
                <a:cubicBezTo>
                  <a:pt x="14878" y="27381"/>
                  <a:pt x="14912" y="27448"/>
                  <a:pt x="14978" y="27448"/>
                </a:cubicBezTo>
                <a:cubicBezTo>
                  <a:pt x="15012" y="27448"/>
                  <a:pt x="15045" y="27414"/>
                  <a:pt x="15078" y="27414"/>
                </a:cubicBezTo>
                <a:cubicBezTo>
                  <a:pt x="14244" y="29549"/>
                  <a:pt x="13444" y="31751"/>
                  <a:pt x="12743" y="33919"/>
                </a:cubicBezTo>
                <a:cubicBezTo>
                  <a:pt x="11943" y="30583"/>
                  <a:pt x="12043" y="27148"/>
                  <a:pt x="12009" y="23712"/>
                </a:cubicBezTo>
                <a:cubicBezTo>
                  <a:pt x="12009" y="21277"/>
                  <a:pt x="11909" y="18875"/>
                  <a:pt x="10542" y="16774"/>
                </a:cubicBezTo>
                <a:cubicBezTo>
                  <a:pt x="10500" y="16703"/>
                  <a:pt x="10440" y="16675"/>
                  <a:pt x="10380" y="16675"/>
                </a:cubicBezTo>
                <a:cubicBezTo>
                  <a:pt x="10297" y="16675"/>
                  <a:pt x="10214" y="16729"/>
                  <a:pt x="10175" y="16807"/>
                </a:cubicBezTo>
                <a:cubicBezTo>
                  <a:pt x="9708" y="18508"/>
                  <a:pt x="9241" y="20243"/>
                  <a:pt x="9341" y="21977"/>
                </a:cubicBezTo>
                <a:cubicBezTo>
                  <a:pt x="9241" y="21410"/>
                  <a:pt x="9174" y="20843"/>
                  <a:pt x="9107" y="20276"/>
                </a:cubicBezTo>
                <a:cubicBezTo>
                  <a:pt x="9074" y="19942"/>
                  <a:pt x="9041" y="19576"/>
                  <a:pt x="8974" y="19242"/>
                </a:cubicBezTo>
                <a:cubicBezTo>
                  <a:pt x="8974" y="19109"/>
                  <a:pt x="8941" y="18975"/>
                  <a:pt x="8941" y="18875"/>
                </a:cubicBezTo>
                <a:cubicBezTo>
                  <a:pt x="8941" y="18675"/>
                  <a:pt x="8907" y="18541"/>
                  <a:pt x="8774" y="18441"/>
                </a:cubicBezTo>
                <a:lnTo>
                  <a:pt x="8807" y="18441"/>
                </a:lnTo>
                <a:cubicBezTo>
                  <a:pt x="8807" y="18408"/>
                  <a:pt x="8807" y="18375"/>
                  <a:pt x="8807" y="18341"/>
                </a:cubicBezTo>
                <a:cubicBezTo>
                  <a:pt x="8823" y="18388"/>
                  <a:pt x="8831" y="18413"/>
                  <a:pt x="8832" y="18413"/>
                </a:cubicBezTo>
                <a:cubicBezTo>
                  <a:pt x="8833" y="18413"/>
                  <a:pt x="8825" y="18379"/>
                  <a:pt x="8807" y="18308"/>
                </a:cubicBezTo>
                <a:cubicBezTo>
                  <a:pt x="8807" y="18275"/>
                  <a:pt x="8841" y="18208"/>
                  <a:pt x="8841" y="18141"/>
                </a:cubicBezTo>
                <a:cubicBezTo>
                  <a:pt x="9107" y="17641"/>
                  <a:pt x="9074" y="17140"/>
                  <a:pt x="8907" y="16607"/>
                </a:cubicBezTo>
                <a:cubicBezTo>
                  <a:pt x="8857" y="16473"/>
                  <a:pt x="8740" y="16407"/>
                  <a:pt x="8628" y="16407"/>
                </a:cubicBezTo>
                <a:cubicBezTo>
                  <a:pt x="8515" y="16407"/>
                  <a:pt x="8407" y="16473"/>
                  <a:pt x="8374" y="16607"/>
                </a:cubicBezTo>
                <a:cubicBezTo>
                  <a:pt x="8240" y="17107"/>
                  <a:pt x="8240" y="17507"/>
                  <a:pt x="8374" y="17908"/>
                </a:cubicBezTo>
                <a:cubicBezTo>
                  <a:pt x="8374" y="17974"/>
                  <a:pt x="8374" y="18041"/>
                  <a:pt x="8340" y="18108"/>
                </a:cubicBezTo>
                <a:cubicBezTo>
                  <a:pt x="8340" y="18241"/>
                  <a:pt x="8440" y="18308"/>
                  <a:pt x="8540" y="18308"/>
                </a:cubicBezTo>
                <a:cubicBezTo>
                  <a:pt x="8574" y="18341"/>
                  <a:pt x="8574" y="18341"/>
                  <a:pt x="8607" y="18341"/>
                </a:cubicBezTo>
                <a:cubicBezTo>
                  <a:pt x="8607" y="18341"/>
                  <a:pt x="8607" y="18375"/>
                  <a:pt x="8607" y="18375"/>
                </a:cubicBezTo>
                <a:lnTo>
                  <a:pt x="8574" y="18375"/>
                </a:lnTo>
                <a:cubicBezTo>
                  <a:pt x="8574" y="18408"/>
                  <a:pt x="8607" y="18441"/>
                  <a:pt x="8607" y="18475"/>
                </a:cubicBezTo>
                <a:cubicBezTo>
                  <a:pt x="8907" y="19776"/>
                  <a:pt x="8874" y="21143"/>
                  <a:pt x="9308" y="22444"/>
                </a:cubicBezTo>
                <a:cubicBezTo>
                  <a:pt x="9274" y="22378"/>
                  <a:pt x="9241" y="22311"/>
                  <a:pt x="9207" y="22244"/>
                </a:cubicBezTo>
                <a:cubicBezTo>
                  <a:pt x="8841" y="20776"/>
                  <a:pt x="8140" y="19409"/>
                  <a:pt x="7673" y="17974"/>
                </a:cubicBezTo>
                <a:cubicBezTo>
                  <a:pt x="7740" y="17407"/>
                  <a:pt x="7673" y="16940"/>
                  <a:pt x="7239" y="16473"/>
                </a:cubicBezTo>
                <a:cubicBezTo>
                  <a:pt x="7182" y="16416"/>
                  <a:pt x="7116" y="16391"/>
                  <a:pt x="7051" y="16391"/>
                </a:cubicBezTo>
                <a:cubicBezTo>
                  <a:pt x="6891" y="16391"/>
                  <a:pt x="6739" y="16541"/>
                  <a:pt x="6739" y="16707"/>
                </a:cubicBezTo>
                <a:cubicBezTo>
                  <a:pt x="6706" y="17374"/>
                  <a:pt x="6872" y="17908"/>
                  <a:pt x="7273" y="18408"/>
                </a:cubicBezTo>
                <a:cubicBezTo>
                  <a:pt x="7298" y="18446"/>
                  <a:pt x="7342" y="18464"/>
                  <a:pt x="7387" y="18464"/>
                </a:cubicBezTo>
                <a:cubicBezTo>
                  <a:pt x="7461" y="18464"/>
                  <a:pt x="7540" y="18412"/>
                  <a:pt x="7540" y="18308"/>
                </a:cubicBezTo>
                <a:cubicBezTo>
                  <a:pt x="7540" y="18308"/>
                  <a:pt x="7540" y="18275"/>
                  <a:pt x="7540" y="18241"/>
                </a:cubicBezTo>
                <a:lnTo>
                  <a:pt x="7573" y="18208"/>
                </a:lnTo>
                <a:cubicBezTo>
                  <a:pt x="8073" y="19375"/>
                  <a:pt x="8407" y="20610"/>
                  <a:pt x="8841" y="21777"/>
                </a:cubicBezTo>
                <a:cubicBezTo>
                  <a:pt x="8007" y="20710"/>
                  <a:pt x="7039" y="19709"/>
                  <a:pt x="6172" y="18642"/>
                </a:cubicBezTo>
                <a:cubicBezTo>
                  <a:pt x="6142" y="18596"/>
                  <a:pt x="6098" y="18578"/>
                  <a:pt x="6053" y="18578"/>
                </a:cubicBezTo>
                <a:cubicBezTo>
                  <a:pt x="5998" y="18578"/>
                  <a:pt x="5942" y="18605"/>
                  <a:pt x="5905" y="18642"/>
                </a:cubicBezTo>
                <a:cubicBezTo>
                  <a:pt x="4938" y="19709"/>
                  <a:pt x="5238" y="21944"/>
                  <a:pt x="5805" y="23578"/>
                </a:cubicBezTo>
                <a:cubicBezTo>
                  <a:pt x="5271" y="22511"/>
                  <a:pt x="4638" y="21444"/>
                  <a:pt x="3937" y="20543"/>
                </a:cubicBezTo>
                <a:cubicBezTo>
                  <a:pt x="3937" y="20543"/>
                  <a:pt x="3904" y="20510"/>
                  <a:pt x="3870" y="20510"/>
                </a:cubicBezTo>
                <a:cubicBezTo>
                  <a:pt x="3870" y="20510"/>
                  <a:pt x="3870" y="20476"/>
                  <a:pt x="3870" y="20476"/>
                </a:cubicBezTo>
                <a:cubicBezTo>
                  <a:pt x="3881" y="20480"/>
                  <a:pt x="3892" y="20481"/>
                  <a:pt x="3902" y="20481"/>
                </a:cubicBezTo>
                <a:cubicBezTo>
                  <a:pt x="3984" y="20481"/>
                  <a:pt x="4034" y="20369"/>
                  <a:pt x="4004" y="20309"/>
                </a:cubicBezTo>
                <a:cubicBezTo>
                  <a:pt x="3904" y="20209"/>
                  <a:pt x="3870" y="20109"/>
                  <a:pt x="3804" y="20009"/>
                </a:cubicBezTo>
                <a:cubicBezTo>
                  <a:pt x="3804" y="19976"/>
                  <a:pt x="3804" y="19942"/>
                  <a:pt x="3804" y="19909"/>
                </a:cubicBezTo>
                <a:cubicBezTo>
                  <a:pt x="3704" y="19642"/>
                  <a:pt x="3637" y="19442"/>
                  <a:pt x="3503" y="19209"/>
                </a:cubicBezTo>
                <a:cubicBezTo>
                  <a:pt x="3466" y="19109"/>
                  <a:pt x="3377" y="19065"/>
                  <a:pt x="3282" y="19065"/>
                </a:cubicBezTo>
                <a:cubicBezTo>
                  <a:pt x="3124" y="19065"/>
                  <a:pt x="2949" y="19187"/>
                  <a:pt x="2970" y="19375"/>
                </a:cubicBezTo>
                <a:cubicBezTo>
                  <a:pt x="3003" y="19442"/>
                  <a:pt x="3003" y="19542"/>
                  <a:pt x="3036" y="19609"/>
                </a:cubicBezTo>
                <a:cubicBezTo>
                  <a:pt x="2936" y="19709"/>
                  <a:pt x="2903" y="19876"/>
                  <a:pt x="3036" y="20009"/>
                </a:cubicBezTo>
                <a:cubicBezTo>
                  <a:pt x="3303" y="20276"/>
                  <a:pt x="3470" y="20576"/>
                  <a:pt x="3570" y="20943"/>
                </a:cubicBezTo>
                <a:cubicBezTo>
                  <a:pt x="3603" y="21043"/>
                  <a:pt x="3679" y="21085"/>
                  <a:pt x="3754" y="21085"/>
                </a:cubicBezTo>
                <a:cubicBezTo>
                  <a:pt x="3829" y="21085"/>
                  <a:pt x="3904" y="21043"/>
                  <a:pt x="3937" y="20977"/>
                </a:cubicBezTo>
                <a:cubicBezTo>
                  <a:pt x="4871" y="22211"/>
                  <a:pt x="5305" y="23745"/>
                  <a:pt x="6239" y="24946"/>
                </a:cubicBezTo>
                <a:cubicBezTo>
                  <a:pt x="6255" y="24963"/>
                  <a:pt x="6280" y="24971"/>
                  <a:pt x="6305" y="24971"/>
                </a:cubicBezTo>
                <a:cubicBezTo>
                  <a:pt x="6330" y="24971"/>
                  <a:pt x="6355" y="24963"/>
                  <a:pt x="6372" y="24946"/>
                </a:cubicBezTo>
                <a:cubicBezTo>
                  <a:pt x="6506" y="25246"/>
                  <a:pt x="6706" y="25546"/>
                  <a:pt x="6872" y="25847"/>
                </a:cubicBezTo>
                <a:cubicBezTo>
                  <a:pt x="5872" y="24612"/>
                  <a:pt x="4671" y="23512"/>
                  <a:pt x="3370" y="22611"/>
                </a:cubicBezTo>
                <a:cubicBezTo>
                  <a:pt x="3370" y="22544"/>
                  <a:pt x="3337" y="22511"/>
                  <a:pt x="3270" y="22478"/>
                </a:cubicBezTo>
                <a:cubicBezTo>
                  <a:pt x="3270" y="22478"/>
                  <a:pt x="3270" y="22444"/>
                  <a:pt x="3270" y="22444"/>
                </a:cubicBezTo>
                <a:cubicBezTo>
                  <a:pt x="3203" y="22411"/>
                  <a:pt x="3136" y="22378"/>
                  <a:pt x="3103" y="22344"/>
                </a:cubicBezTo>
                <a:cubicBezTo>
                  <a:pt x="2936" y="22244"/>
                  <a:pt x="2770" y="22144"/>
                  <a:pt x="2569" y="22077"/>
                </a:cubicBezTo>
                <a:cubicBezTo>
                  <a:pt x="2536" y="22055"/>
                  <a:pt x="2495" y="22044"/>
                  <a:pt x="2453" y="22044"/>
                </a:cubicBezTo>
                <a:cubicBezTo>
                  <a:pt x="2369" y="22044"/>
                  <a:pt x="2280" y="22088"/>
                  <a:pt x="2236" y="22177"/>
                </a:cubicBezTo>
                <a:cubicBezTo>
                  <a:pt x="2102" y="22244"/>
                  <a:pt x="2036" y="22444"/>
                  <a:pt x="2169" y="22544"/>
                </a:cubicBezTo>
                <a:cubicBezTo>
                  <a:pt x="2202" y="22578"/>
                  <a:pt x="2236" y="22578"/>
                  <a:pt x="2269" y="22611"/>
                </a:cubicBezTo>
                <a:cubicBezTo>
                  <a:pt x="2364" y="22919"/>
                  <a:pt x="2559" y="23210"/>
                  <a:pt x="2820" y="23210"/>
                </a:cubicBezTo>
                <a:cubicBezTo>
                  <a:pt x="2926" y="23210"/>
                  <a:pt x="3044" y="23161"/>
                  <a:pt x="3170" y="23045"/>
                </a:cubicBezTo>
                <a:cubicBezTo>
                  <a:pt x="3203" y="23011"/>
                  <a:pt x="3237" y="22978"/>
                  <a:pt x="3270" y="22978"/>
                </a:cubicBezTo>
                <a:cubicBezTo>
                  <a:pt x="4537" y="23578"/>
                  <a:pt x="5738" y="24713"/>
                  <a:pt x="6672" y="25847"/>
                </a:cubicBezTo>
                <a:cubicBezTo>
                  <a:pt x="6148" y="25584"/>
                  <a:pt x="5503" y="25469"/>
                  <a:pt x="4821" y="25469"/>
                </a:cubicBezTo>
                <a:cubicBezTo>
                  <a:pt x="2987" y="25469"/>
                  <a:pt x="879" y="26302"/>
                  <a:pt x="101" y="27348"/>
                </a:cubicBezTo>
                <a:cubicBezTo>
                  <a:pt x="1" y="27481"/>
                  <a:pt x="68" y="27648"/>
                  <a:pt x="201" y="27648"/>
                </a:cubicBezTo>
                <a:cubicBezTo>
                  <a:pt x="448" y="27636"/>
                  <a:pt x="697" y="27629"/>
                  <a:pt x="946" y="27629"/>
                </a:cubicBezTo>
                <a:cubicBezTo>
                  <a:pt x="3388" y="27629"/>
                  <a:pt x="5893" y="28239"/>
                  <a:pt x="7740" y="29783"/>
                </a:cubicBezTo>
                <a:cubicBezTo>
                  <a:pt x="9574" y="31284"/>
                  <a:pt x="11776" y="32585"/>
                  <a:pt x="12343" y="35053"/>
                </a:cubicBezTo>
                <a:cubicBezTo>
                  <a:pt x="12343" y="35053"/>
                  <a:pt x="12376" y="35087"/>
                  <a:pt x="12376" y="35087"/>
                </a:cubicBezTo>
                <a:cubicBezTo>
                  <a:pt x="12243" y="35554"/>
                  <a:pt x="12076" y="36021"/>
                  <a:pt x="11943" y="36488"/>
                </a:cubicBezTo>
                <a:cubicBezTo>
                  <a:pt x="11576" y="37688"/>
                  <a:pt x="11242" y="38923"/>
                  <a:pt x="10909" y="40157"/>
                </a:cubicBezTo>
                <a:cubicBezTo>
                  <a:pt x="10408" y="38055"/>
                  <a:pt x="9641" y="35921"/>
                  <a:pt x="8440" y="34153"/>
                </a:cubicBezTo>
                <a:cubicBezTo>
                  <a:pt x="8139" y="33715"/>
                  <a:pt x="7143" y="32447"/>
                  <a:pt x="6371" y="32447"/>
                </a:cubicBezTo>
                <a:cubicBezTo>
                  <a:pt x="6201" y="32447"/>
                  <a:pt x="6043" y="32508"/>
                  <a:pt x="5905" y="32652"/>
                </a:cubicBezTo>
                <a:cubicBezTo>
                  <a:pt x="4871" y="33719"/>
                  <a:pt x="5838" y="35887"/>
                  <a:pt x="6439" y="36888"/>
                </a:cubicBezTo>
                <a:cubicBezTo>
                  <a:pt x="7440" y="38556"/>
                  <a:pt x="9107" y="39823"/>
                  <a:pt x="10709" y="40891"/>
                </a:cubicBezTo>
                <a:cubicBezTo>
                  <a:pt x="10275" y="42625"/>
                  <a:pt x="9841" y="44360"/>
                  <a:pt x="9474" y="46128"/>
                </a:cubicBezTo>
                <a:cubicBezTo>
                  <a:pt x="9474" y="46128"/>
                  <a:pt x="9474" y="46161"/>
                  <a:pt x="9474" y="46195"/>
                </a:cubicBezTo>
                <a:cubicBezTo>
                  <a:pt x="9274" y="47028"/>
                  <a:pt x="9107" y="47862"/>
                  <a:pt x="8941" y="48730"/>
                </a:cubicBezTo>
                <a:cubicBezTo>
                  <a:pt x="8511" y="47040"/>
                  <a:pt x="7246" y="44688"/>
                  <a:pt x="5884" y="44688"/>
                </a:cubicBezTo>
                <a:cubicBezTo>
                  <a:pt x="5659" y="44688"/>
                  <a:pt x="5431" y="44752"/>
                  <a:pt x="5205" y="44894"/>
                </a:cubicBezTo>
                <a:cubicBezTo>
                  <a:pt x="4304" y="45494"/>
                  <a:pt x="5105" y="47129"/>
                  <a:pt x="5538" y="47729"/>
                </a:cubicBezTo>
                <a:cubicBezTo>
                  <a:pt x="6339" y="48796"/>
                  <a:pt x="7540" y="49664"/>
                  <a:pt x="8640" y="50431"/>
                </a:cubicBezTo>
                <a:cubicBezTo>
                  <a:pt x="7306" y="58103"/>
                  <a:pt x="6739" y="65942"/>
                  <a:pt x="7273" y="73648"/>
                </a:cubicBezTo>
                <a:cubicBezTo>
                  <a:pt x="7273" y="73789"/>
                  <a:pt x="7377" y="73857"/>
                  <a:pt x="7487" y="73857"/>
                </a:cubicBezTo>
                <a:cubicBezTo>
                  <a:pt x="7610" y="73857"/>
                  <a:pt x="7740" y="73773"/>
                  <a:pt x="7740" y="73614"/>
                </a:cubicBezTo>
                <a:cubicBezTo>
                  <a:pt x="7306" y="66876"/>
                  <a:pt x="7673" y="60105"/>
                  <a:pt x="8674" y="53400"/>
                </a:cubicBezTo>
                <a:cubicBezTo>
                  <a:pt x="8707" y="53400"/>
                  <a:pt x="8774" y="53366"/>
                  <a:pt x="8774" y="53333"/>
                </a:cubicBezTo>
                <a:cubicBezTo>
                  <a:pt x="8774" y="53300"/>
                  <a:pt x="8774" y="53300"/>
                  <a:pt x="8774" y="53300"/>
                </a:cubicBezTo>
                <a:cubicBezTo>
                  <a:pt x="9775" y="53133"/>
                  <a:pt x="10809" y="51932"/>
                  <a:pt x="11476" y="51265"/>
                </a:cubicBezTo>
                <a:cubicBezTo>
                  <a:pt x="12009" y="50698"/>
                  <a:pt x="13244" y="49464"/>
                  <a:pt x="12643" y="48596"/>
                </a:cubicBezTo>
                <a:cubicBezTo>
                  <a:pt x="12430" y="48306"/>
                  <a:pt x="12164" y="48192"/>
                  <a:pt x="11881" y="48192"/>
                </a:cubicBezTo>
                <a:cubicBezTo>
                  <a:pt x="11189" y="48192"/>
                  <a:pt x="10397" y="48871"/>
                  <a:pt x="10041" y="49297"/>
                </a:cubicBezTo>
                <a:cubicBezTo>
                  <a:pt x="9641" y="49831"/>
                  <a:pt x="9274" y="50464"/>
                  <a:pt x="9041" y="51165"/>
                </a:cubicBezTo>
                <a:cubicBezTo>
                  <a:pt x="9341" y="49364"/>
                  <a:pt x="9674" y="47562"/>
                  <a:pt x="10041" y="45761"/>
                </a:cubicBezTo>
                <a:cubicBezTo>
                  <a:pt x="10408" y="45361"/>
                  <a:pt x="10809" y="45127"/>
                  <a:pt x="11309" y="44994"/>
                </a:cubicBezTo>
                <a:cubicBezTo>
                  <a:pt x="11367" y="44990"/>
                  <a:pt x="11425" y="44989"/>
                  <a:pt x="11482" y="44989"/>
                </a:cubicBezTo>
                <a:cubicBezTo>
                  <a:pt x="13785" y="44989"/>
                  <a:pt x="15279" y="47564"/>
                  <a:pt x="16646" y="48997"/>
                </a:cubicBezTo>
                <a:cubicBezTo>
                  <a:pt x="18014" y="50431"/>
                  <a:pt x="19715" y="51465"/>
                  <a:pt x="21616" y="51899"/>
                </a:cubicBezTo>
                <a:cubicBezTo>
                  <a:pt x="21630" y="51903"/>
                  <a:pt x="21643" y="51905"/>
                  <a:pt x="21656" y="51905"/>
                </a:cubicBezTo>
                <a:cubicBezTo>
                  <a:pt x="21741" y="51905"/>
                  <a:pt x="21812" y="51819"/>
                  <a:pt x="21783" y="51732"/>
                </a:cubicBezTo>
                <a:cubicBezTo>
                  <a:pt x="21049" y="49497"/>
                  <a:pt x="19882" y="47262"/>
                  <a:pt x="17880" y="45928"/>
                </a:cubicBezTo>
                <a:lnTo>
                  <a:pt x="17880" y="45928"/>
                </a:lnTo>
                <a:cubicBezTo>
                  <a:pt x="19304" y="46268"/>
                  <a:pt x="21065" y="46756"/>
                  <a:pt x="22682" y="46756"/>
                </a:cubicBezTo>
                <a:cubicBezTo>
                  <a:pt x="23605" y="46756"/>
                  <a:pt x="24480" y="46597"/>
                  <a:pt x="25219" y="46161"/>
                </a:cubicBezTo>
                <a:cubicBezTo>
                  <a:pt x="25286" y="46128"/>
                  <a:pt x="25319" y="46028"/>
                  <a:pt x="25286" y="45961"/>
                </a:cubicBezTo>
                <a:cubicBezTo>
                  <a:pt x="24952" y="44960"/>
                  <a:pt x="23184" y="44093"/>
                  <a:pt x="22317" y="43593"/>
                </a:cubicBezTo>
                <a:cubicBezTo>
                  <a:pt x="21983" y="43393"/>
                  <a:pt x="21616" y="43226"/>
                  <a:pt x="21283" y="43059"/>
                </a:cubicBezTo>
                <a:lnTo>
                  <a:pt x="21283" y="43059"/>
                </a:lnTo>
                <a:cubicBezTo>
                  <a:pt x="21917" y="43126"/>
                  <a:pt x="22517" y="43192"/>
                  <a:pt x="23151" y="43259"/>
                </a:cubicBezTo>
                <a:cubicBezTo>
                  <a:pt x="23818" y="43359"/>
                  <a:pt x="24819" y="43359"/>
                  <a:pt x="25519" y="43726"/>
                </a:cubicBezTo>
                <a:cubicBezTo>
                  <a:pt x="25486" y="43793"/>
                  <a:pt x="25486" y="43893"/>
                  <a:pt x="25586" y="43960"/>
                </a:cubicBezTo>
                <a:cubicBezTo>
                  <a:pt x="25886" y="44260"/>
                  <a:pt x="25886" y="44260"/>
                  <a:pt x="26220" y="44460"/>
                </a:cubicBezTo>
                <a:cubicBezTo>
                  <a:pt x="26251" y="44479"/>
                  <a:pt x="26283" y="44487"/>
                  <a:pt x="26314" y="44487"/>
                </a:cubicBezTo>
                <a:cubicBezTo>
                  <a:pt x="26450" y="44487"/>
                  <a:pt x="26568" y="44329"/>
                  <a:pt x="26486" y="44193"/>
                </a:cubicBezTo>
                <a:cubicBezTo>
                  <a:pt x="26420" y="44126"/>
                  <a:pt x="26386" y="44060"/>
                  <a:pt x="26320" y="43993"/>
                </a:cubicBezTo>
                <a:cubicBezTo>
                  <a:pt x="26320" y="43960"/>
                  <a:pt x="26353" y="43893"/>
                  <a:pt x="26353" y="43860"/>
                </a:cubicBezTo>
                <a:cubicBezTo>
                  <a:pt x="26431" y="43653"/>
                  <a:pt x="26248" y="43526"/>
                  <a:pt x="26084" y="43526"/>
                </a:cubicBezTo>
                <a:cubicBezTo>
                  <a:pt x="26036" y="43526"/>
                  <a:pt x="25990" y="43537"/>
                  <a:pt x="25953" y="43559"/>
                </a:cubicBezTo>
                <a:cubicBezTo>
                  <a:pt x="25919" y="43559"/>
                  <a:pt x="25919" y="43559"/>
                  <a:pt x="25886" y="43526"/>
                </a:cubicBezTo>
                <a:cubicBezTo>
                  <a:pt x="25853" y="43509"/>
                  <a:pt x="25819" y="43501"/>
                  <a:pt x="25786" y="43501"/>
                </a:cubicBezTo>
                <a:cubicBezTo>
                  <a:pt x="25753" y="43501"/>
                  <a:pt x="25719" y="43509"/>
                  <a:pt x="25686" y="43526"/>
                </a:cubicBezTo>
                <a:cubicBezTo>
                  <a:pt x="25219" y="43292"/>
                  <a:pt x="24685" y="43192"/>
                  <a:pt x="24151" y="43126"/>
                </a:cubicBezTo>
                <a:cubicBezTo>
                  <a:pt x="22884" y="42926"/>
                  <a:pt x="21616" y="42825"/>
                  <a:pt x="20349" y="42692"/>
                </a:cubicBezTo>
                <a:cubicBezTo>
                  <a:pt x="20015" y="42592"/>
                  <a:pt x="19648" y="42492"/>
                  <a:pt x="19315" y="42425"/>
                </a:cubicBezTo>
                <a:cubicBezTo>
                  <a:pt x="19415" y="42392"/>
                  <a:pt x="19515" y="42325"/>
                  <a:pt x="19615" y="42292"/>
                </a:cubicBezTo>
                <a:cubicBezTo>
                  <a:pt x="20516" y="42292"/>
                  <a:pt x="21450" y="42192"/>
                  <a:pt x="22317" y="42025"/>
                </a:cubicBezTo>
                <a:cubicBezTo>
                  <a:pt x="22817" y="41925"/>
                  <a:pt x="23318" y="41758"/>
                  <a:pt x="23851" y="41625"/>
                </a:cubicBezTo>
                <a:cubicBezTo>
                  <a:pt x="23951" y="41625"/>
                  <a:pt x="24252" y="41558"/>
                  <a:pt x="24585" y="41525"/>
                </a:cubicBezTo>
                <a:lnTo>
                  <a:pt x="24585" y="41525"/>
                </a:lnTo>
                <a:cubicBezTo>
                  <a:pt x="24485" y="41591"/>
                  <a:pt x="24385" y="41658"/>
                  <a:pt x="24285" y="41758"/>
                </a:cubicBezTo>
                <a:cubicBezTo>
                  <a:pt x="24185" y="41825"/>
                  <a:pt x="24285" y="41992"/>
                  <a:pt x="24385" y="41992"/>
                </a:cubicBezTo>
                <a:cubicBezTo>
                  <a:pt x="24518" y="41958"/>
                  <a:pt x="24652" y="41958"/>
                  <a:pt x="24785" y="41925"/>
                </a:cubicBezTo>
                <a:cubicBezTo>
                  <a:pt x="24785" y="41958"/>
                  <a:pt x="24819" y="41958"/>
                  <a:pt x="24885" y="41992"/>
                </a:cubicBezTo>
                <a:cubicBezTo>
                  <a:pt x="24917" y="42001"/>
                  <a:pt x="24949" y="42005"/>
                  <a:pt x="24981" y="42005"/>
                </a:cubicBezTo>
                <a:cubicBezTo>
                  <a:pt x="25181" y="42005"/>
                  <a:pt x="25375" y="41840"/>
                  <a:pt x="25519" y="41725"/>
                </a:cubicBezTo>
                <a:cubicBezTo>
                  <a:pt x="25552" y="41725"/>
                  <a:pt x="25586" y="41691"/>
                  <a:pt x="25619" y="41658"/>
                </a:cubicBezTo>
                <a:cubicBezTo>
                  <a:pt x="25686" y="41625"/>
                  <a:pt x="25753" y="41558"/>
                  <a:pt x="25819" y="41491"/>
                </a:cubicBezTo>
                <a:cubicBezTo>
                  <a:pt x="25886" y="41424"/>
                  <a:pt x="25886" y="41324"/>
                  <a:pt x="25853" y="41258"/>
                </a:cubicBezTo>
                <a:cubicBezTo>
                  <a:pt x="25742" y="41102"/>
                  <a:pt x="25523" y="41046"/>
                  <a:pt x="25263" y="41046"/>
                </a:cubicBezTo>
                <a:cubicBezTo>
                  <a:pt x="24745" y="41046"/>
                  <a:pt x="24063" y="41269"/>
                  <a:pt x="23751" y="41358"/>
                </a:cubicBezTo>
                <a:cubicBezTo>
                  <a:pt x="22884" y="41558"/>
                  <a:pt x="22017" y="41791"/>
                  <a:pt x="21116" y="41925"/>
                </a:cubicBezTo>
                <a:cubicBezTo>
                  <a:pt x="21316" y="41891"/>
                  <a:pt x="21483" y="41858"/>
                  <a:pt x="21616" y="41791"/>
                </a:cubicBezTo>
                <a:cubicBezTo>
                  <a:pt x="22817" y="41324"/>
                  <a:pt x="23885" y="40624"/>
                  <a:pt x="24919" y="39857"/>
                </a:cubicBezTo>
                <a:cubicBezTo>
                  <a:pt x="25019" y="39790"/>
                  <a:pt x="24985" y="39590"/>
                  <a:pt x="24885" y="39556"/>
                </a:cubicBezTo>
                <a:cubicBezTo>
                  <a:pt x="24967" y="39394"/>
                  <a:pt x="24806" y="39187"/>
                  <a:pt x="24617" y="39187"/>
                </a:cubicBezTo>
                <a:cubicBezTo>
                  <a:pt x="24574" y="39187"/>
                  <a:pt x="24529" y="39198"/>
                  <a:pt x="24485" y="39223"/>
                </a:cubicBezTo>
                <a:cubicBezTo>
                  <a:pt x="24118" y="39423"/>
                  <a:pt x="23851" y="39556"/>
                  <a:pt x="23551" y="39823"/>
                </a:cubicBezTo>
                <a:cubicBezTo>
                  <a:pt x="23451" y="39957"/>
                  <a:pt x="23518" y="40090"/>
                  <a:pt x="23618" y="40157"/>
                </a:cubicBezTo>
                <a:cubicBezTo>
                  <a:pt x="23584" y="40257"/>
                  <a:pt x="23618" y="40357"/>
                  <a:pt x="23684" y="40424"/>
                </a:cubicBezTo>
                <a:cubicBezTo>
                  <a:pt x="22784" y="41024"/>
                  <a:pt x="21750" y="41558"/>
                  <a:pt x="20749" y="41791"/>
                </a:cubicBezTo>
                <a:cubicBezTo>
                  <a:pt x="20482" y="41891"/>
                  <a:pt x="20115" y="41925"/>
                  <a:pt x="19782" y="42025"/>
                </a:cubicBezTo>
                <a:cubicBezTo>
                  <a:pt x="21550" y="40791"/>
                  <a:pt x="22750" y="38222"/>
                  <a:pt x="23017" y="36321"/>
                </a:cubicBezTo>
                <a:cubicBezTo>
                  <a:pt x="23017" y="36205"/>
                  <a:pt x="22942" y="36114"/>
                  <a:pt x="22835" y="36114"/>
                </a:cubicBezTo>
                <a:cubicBezTo>
                  <a:pt x="22818" y="36114"/>
                  <a:pt x="22801" y="36116"/>
                  <a:pt x="22784" y="36121"/>
                </a:cubicBezTo>
                <a:cubicBezTo>
                  <a:pt x="21483" y="36454"/>
                  <a:pt x="20582" y="37488"/>
                  <a:pt x="19481" y="38256"/>
                </a:cubicBezTo>
                <a:cubicBezTo>
                  <a:pt x="18080" y="39256"/>
                  <a:pt x="16546" y="40023"/>
                  <a:pt x="15012" y="40757"/>
                </a:cubicBezTo>
                <a:cubicBezTo>
                  <a:pt x="15278" y="40390"/>
                  <a:pt x="15545" y="39990"/>
                  <a:pt x="15812" y="39590"/>
                </a:cubicBezTo>
                <a:cubicBezTo>
                  <a:pt x="16212" y="38956"/>
                  <a:pt x="16679" y="38356"/>
                  <a:pt x="17080" y="37755"/>
                </a:cubicBezTo>
                <a:cubicBezTo>
                  <a:pt x="17107" y="37701"/>
                  <a:pt x="17068" y="37646"/>
                  <a:pt x="17034" y="37646"/>
                </a:cubicBezTo>
                <a:cubicBezTo>
                  <a:pt x="17026" y="37646"/>
                  <a:pt x="17019" y="37649"/>
                  <a:pt x="17013" y="37655"/>
                </a:cubicBezTo>
                <a:cubicBezTo>
                  <a:pt x="15946" y="38456"/>
                  <a:pt x="15479" y="39890"/>
                  <a:pt x="14711" y="40891"/>
                </a:cubicBezTo>
                <a:cubicBezTo>
                  <a:pt x="14678" y="40891"/>
                  <a:pt x="14645" y="40924"/>
                  <a:pt x="14611" y="40924"/>
                </a:cubicBezTo>
                <a:cubicBezTo>
                  <a:pt x="14311" y="41091"/>
                  <a:pt x="13911" y="41291"/>
                  <a:pt x="13477" y="41525"/>
                </a:cubicBezTo>
                <a:cubicBezTo>
                  <a:pt x="14445" y="40490"/>
                  <a:pt x="15112" y="39089"/>
                  <a:pt x="15979" y="38055"/>
                </a:cubicBezTo>
                <a:cubicBezTo>
                  <a:pt x="16813" y="37121"/>
                  <a:pt x="17714" y="36187"/>
                  <a:pt x="18914" y="35787"/>
                </a:cubicBezTo>
                <a:cubicBezTo>
                  <a:pt x="18955" y="35773"/>
                  <a:pt x="18991" y="35767"/>
                  <a:pt x="19021" y="35767"/>
                </a:cubicBezTo>
                <a:cubicBezTo>
                  <a:pt x="19508" y="35767"/>
                  <a:pt x="18677" y="37433"/>
                  <a:pt x="18614" y="37622"/>
                </a:cubicBezTo>
                <a:cubicBezTo>
                  <a:pt x="18247" y="38289"/>
                  <a:pt x="17714" y="38823"/>
                  <a:pt x="17247" y="39390"/>
                </a:cubicBezTo>
                <a:cubicBezTo>
                  <a:pt x="17221" y="39441"/>
                  <a:pt x="17254" y="39512"/>
                  <a:pt x="17301" y="39512"/>
                </a:cubicBezTo>
                <a:cubicBezTo>
                  <a:pt x="17316" y="39512"/>
                  <a:pt x="17331" y="39505"/>
                  <a:pt x="17347" y="39490"/>
                </a:cubicBezTo>
                <a:cubicBezTo>
                  <a:pt x="18614" y="38656"/>
                  <a:pt x="19415" y="37055"/>
                  <a:pt x="19648" y="35587"/>
                </a:cubicBezTo>
                <a:cubicBezTo>
                  <a:pt x="19682" y="35487"/>
                  <a:pt x="19582" y="35387"/>
                  <a:pt x="19481" y="35387"/>
                </a:cubicBezTo>
                <a:cubicBezTo>
                  <a:pt x="16179" y="35387"/>
                  <a:pt x="14745" y="39790"/>
                  <a:pt x="12910" y="41858"/>
                </a:cubicBezTo>
                <a:cubicBezTo>
                  <a:pt x="11976" y="42425"/>
                  <a:pt x="10975" y="43159"/>
                  <a:pt x="10475" y="43993"/>
                </a:cubicBezTo>
                <a:cubicBezTo>
                  <a:pt x="10975" y="41758"/>
                  <a:pt x="11542" y="39556"/>
                  <a:pt x="12176" y="37355"/>
                </a:cubicBezTo>
                <a:cubicBezTo>
                  <a:pt x="12443" y="36321"/>
                  <a:pt x="12777" y="35287"/>
                  <a:pt x="13110" y="34253"/>
                </a:cubicBezTo>
                <a:cubicBezTo>
                  <a:pt x="14978" y="34019"/>
                  <a:pt x="17180" y="33819"/>
                  <a:pt x="18814" y="32918"/>
                </a:cubicBezTo>
                <a:cubicBezTo>
                  <a:pt x="19281" y="32685"/>
                  <a:pt x="21316" y="31617"/>
                  <a:pt x="20983" y="30817"/>
                </a:cubicBezTo>
                <a:cubicBezTo>
                  <a:pt x="20777" y="30380"/>
                  <a:pt x="20294" y="30230"/>
                  <a:pt x="19734" y="30230"/>
                </a:cubicBezTo>
                <a:cubicBezTo>
                  <a:pt x="18841" y="30230"/>
                  <a:pt x="17752" y="30612"/>
                  <a:pt x="17280" y="30817"/>
                </a:cubicBezTo>
                <a:cubicBezTo>
                  <a:pt x="16112" y="31384"/>
                  <a:pt x="14445" y="32185"/>
                  <a:pt x="13410" y="33252"/>
                </a:cubicBezTo>
                <a:cubicBezTo>
                  <a:pt x="14111" y="31217"/>
                  <a:pt x="14845" y="29182"/>
                  <a:pt x="15645" y="27148"/>
                </a:cubicBezTo>
                <a:cubicBezTo>
                  <a:pt x="15679" y="27148"/>
                  <a:pt x="15745" y="27114"/>
                  <a:pt x="15779" y="27081"/>
                </a:cubicBezTo>
                <a:cubicBezTo>
                  <a:pt x="16041" y="27146"/>
                  <a:pt x="16324" y="27173"/>
                  <a:pt x="16615" y="27173"/>
                </a:cubicBezTo>
                <a:cubicBezTo>
                  <a:pt x="17363" y="27173"/>
                  <a:pt x="18166" y="27001"/>
                  <a:pt x="18814" y="26881"/>
                </a:cubicBezTo>
                <a:cubicBezTo>
                  <a:pt x="19682" y="26747"/>
                  <a:pt x="21116" y="26480"/>
                  <a:pt x="21516" y="25546"/>
                </a:cubicBezTo>
                <a:cubicBezTo>
                  <a:pt x="21983" y="24546"/>
                  <a:pt x="20549" y="24179"/>
                  <a:pt x="19848" y="24179"/>
                </a:cubicBezTo>
                <a:cubicBezTo>
                  <a:pt x="18381" y="24179"/>
                  <a:pt x="17180" y="24946"/>
                  <a:pt x="16146" y="25913"/>
                </a:cubicBezTo>
                <a:cubicBezTo>
                  <a:pt x="16613" y="24813"/>
                  <a:pt x="17113" y="23678"/>
                  <a:pt x="17613" y="22578"/>
                </a:cubicBezTo>
                <a:cubicBezTo>
                  <a:pt x="17882" y="22638"/>
                  <a:pt x="18338" y="22674"/>
                  <a:pt x="18882" y="22674"/>
                </a:cubicBezTo>
                <a:cubicBezTo>
                  <a:pt x="21036" y="22674"/>
                  <a:pt x="24569" y="22107"/>
                  <a:pt x="23318" y="20243"/>
                </a:cubicBezTo>
                <a:cubicBezTo>
                  <a:pt x="23076" y="19880"/>
                  <a:pt x="22606" y="19731"/>
                  <a:pt x="22035" y="19731"/>
                </a:cubicBezTo>
                <a:cubicBezTo>
                  <a:pt x="20872" y="19731"/>
                  <a:pt x="19287" y="20350"/>
                  <a:pt x="18347" y="21043"/>
                </a:cubicBezTo>
                <a:cubicBezTo>
                  <a:pt x="18814" y="20043"/>
                  <a:pt x="19315" y="19042"/>
                  <a:pt x="19815" y="18074"/>
                </a:cubicBezTo>
                <a:cubicBezTo>
                  <a:pt x="20002" y="18109"/>
                  <a:pt x="20200" y="18124"/>
                  <a:pt x="20402" y="18124"/>
                </a:cubicBezTo>
                <a:cubicBezTo>
                  <a:pt x="21174" y="18124"/>
                  <a:pt x="22023" y="17913"/>
                  <a:pt x="22684" y="17808"/>
                </a:cubicBezTo>
                <a:cubicBezTo>
                  <a:pt x="23451" y="17674"/>
                  <a:pt x="24852" y="17507"/>
                  <a:pt x="25252" y="16707"/>
                </a:cubicBezTo>
                <a:cubicBezTo>
                  <a:pt x="25668" y="15843"/>
                  <a:pt x="24306" y="15470"/>
                  <a:pt x="23693" y="15470"/>
                </a:cubicBezTo>
                <a:cubicBezTo>
                  <a:pt x="23666" y="15470"/>
                  <a:pt x="23641" y="15471"/>
                  <a:pt x="23618" y="15473"/>
                </a:cubicBezTo>
                <a:cubicBezTo>
                  <a:pt x="22517" y="15539"/>
                  <a:pt x="21383" y="16173"/>
                  <a:pt x="20449" y="16874"/>
                </a:cubicBezTo>
                <a:cubicBezTo>
                  <a:pt x="20916" y="16040"/>
                  <a:pt x="21349" y="15206"/>
                  <a:pt x="21850" y="14372"/>
                </a:cubicBezTo>
                <a:cubicBezTo>
                  <a:pt x="21850" y="14372"/>
                  <a:pt x="21850" y="14405"/>
                  <a:pt x="21850" y="14405"/>
                </a:cubicBezTo>
                <a:cubicBezTo>
                  <a:pt x="22090" y="14447"/>
                  <a:pt x="22339" y="14466"/>
                  <a:pt x="22594" y="14466"/>
                </a:cubicBezTo>
                <a:cubicBezTo>
                  <a:pt x="23757" y="14466"/>
                  <a:pt x="25028" y="14064"/>
                  <a:pt x="25986" y="13571"/>
                </a:cubicBezTo>
                <a:cubicBezTo>
                  <a:pt x="26587" y="13271"/>
                  <a:pt x="27320" y="12537"/>
                  <a:pt x="26453" y="12103"/>
                </a:cubicBezTo>
                <a:cubicBezTo>
                  <a:pt x="26156" y="11961"/>
                  <a:pt x="25812" y="11905"/>
                  <a:pt x="25453" y="11905"/>
                </a:cubicBezTo>
                <a:cubicBezTo>
                  <a:pt x="24723" y="11905"/>
                  <a:pt x="23932" y="12136"/>
                  <a:pt x="23351" y="12337"/>
                </a:cubicBezTo>
                <a:cubicBezTo>
                  <a:pt x="23251" y="12370"/>
                  <a:pt x="23117" y="12437"/>
                  <a:pt x="22984" y="12470"/>
                </a:cubicBezTo>
                <a:cubicBezTo>
                  <a:pt x="23217" y="12070"/>
                  <a:pt x="23484" y="11636"/>
                  <a:pt x="23751" y="11203"/>
                </a:cubicBezTo>
                <a:cubicBezTo>
                  <a:pt x="23885" y="11169"/>
                  <a:pt x="23985" y="11169"/>
                  <a:pt x="24085" y="11103"/>
                </a:cubicBezTo>
                <a:cubicBezTo>
                  <a:pt x="24342" y="11156"/>
                  <a:pt x="24612" y="11180"/>
                  <a:pt x="24887" y="11180"/>
                </a:cubicBezTo>
                <a:cubicBezTo>
                  <a:pt x="25823" y="11180"/>
                  <a:pt x="26821" y="10904"/>
                  <a:pt x="27621" y="10569"/>
                </a:cubicBezTo>
                <a:cubicBezTo>
                  <a:pt x="28021" y="10402"/>
                  <a:pt x="28955" y="9802"/>
                  <a:pt x="28621" y="9235"/>
                </a:cubicBezTo>
                <a:cubicBezTo>
                  <a:pt x="28355" y="8797"/>
                  <a:pt x="27849" y="8652"/>
                  <a:pt x="27328" y="8652"/>
                </a:cubicBezTo>
                <a:cubicBezTo>
                  <a:pt x="26936" y="8652"/>
                  <a:pt x="26535" y="8734"/>
                  <a:pt x="26220" y="8834"/>
                </a:cubicBezTo>
                <a:cubicBezTo>
                  <a:pt x="25719" y="9035"/>
                  <a:pt x="25219" y="9301"/>
                  <a:pt x="24752" y="9668"/>
                </a:cubicBezTo>
                <a:cubicBezTo>
                  <a:pt x="25219" y="8968"/>
                  <a:pt x="25719" y="8267"/>
                  <a:pt x="26186" y="7567"/>
                </a:cubicBezTo>
                <a:cubicBezTo>
                  <a:pt x="26186" y="7567"/>
                  <a:pt x="26186" y="7600"/>
                  <a:pt x="26220" y="7600"/>
                </a:cubicBezTo>
                <a:cubicBezTo>
                  <a:pt x="26286" y="7634"/>
                  <a:pt x="26386" y="7667"/>
                  <a:pt x="26453" y="7700"/>
                </a:cubicBezTo>
                <a:cubicBezTo>
                  <a:pt x="26394" y="7730"/>
                  <a:pt x="26414" y="7839"/>
                  <a:pt x="26466" y="7839"/>
                </a:cubicBezTo>
                <a:cubicBezTo>
                  <a:pt x="26472" y="7839"/>
                  <a:pt x="26479" y="7837"/>
                  <a:pt x="26486" y="7834"/>
                </a:cubicBezTo>
                <a:cubicBezTo>
                  <a:pt x="26587" y="7834"/>
                  <a:pt x="26687" y="7800"/>
                  <a:pt x="26787" y="7800"/>
                </a:cubicBezTo>
                <a:cubicBezTo>
                  <a:pt x="27133" y="7879"/>
                  <a:pt x="27510" y="7913"/>
                  <a:pt x="27885" y="7913"/>
                </a:cubicBezTo>
                <a:cubicBezTo>
                  <a:pt x="28303" y="7913"/>
                  <a:pt x="28719" y="7871"/>
                  <a:pt x="29088" y="7800"/>
                </a:cubicBezTo>
                <a:cubicBezTo>
                  <a:pt x="29622" y="7700"/>
                  <a:pt x="30489" y="7367"/>
                  <a:pt x="30356" y="6700"/>
                </a:cubicBezTo>
                <a:cubicBezTo>
                  <a:pt x="30275" y="6158"/>
                  <a:pt x="29424" y="6012"/>
                  <a:pt x="28857" y="6012"/>
                </a:cubicBezTo>
                <a:cubicBezTo>
                  <a:pt x="28725" y="6012"/>
                  <a:pt x="28609" y="6020"/>
                  <a:pt x="28521" y="6032"/>
                </a:cubicBezTo>
                <a:cubicBezTo>
                  <a:pt x="27887" y="6133"/>
                  <a:pt x="27254" y="6466"/>
                  <a:pt x="26720" y="6833"/>
                </a:cubicBezTo>
                <a:cubicBezTo>
                  <a:pt x="27154" y="6233"/>
                  <a:pt x="27587" y="5632"/>
                  <a:pt x="28021" y="5032"/>
                </a:cubicBezTo>
                <a:lnTo>
                  <a:pt x="28254" y="5032"/>
                </a:lnTo>
                <a:cubicBezTo>
                  <a:pt x="28221" y="5098"/>
                  <a:pt x="28221" y="5199"/>
                  <a:pt x="28288" y="5199"/>
                </a:cubicBezTo>
                <a:lnTo>
                  <a:pt x="28488" y="5199"/>
                </a:lnTo>
                <a:cubicBezTo>
                  <a:pt x="28715" y="5331"/>
                  <a:pt x="29018" y="5367"/>
                  <a:pt x="29311" y="5367"/>
                </a:cubicBezTo>
                <a:cubicBezTo>
                  <a:pt x="29533" y="5367"/>
                  <a:pt x="29749" y="5346"/>
                  <a:pt x="29922" y="5332"/>
                </a:cubicBezTo>
                <a:cubicBezTo>
                  <a:pt x="30389" y="5265"/>
                  <a:pt x="31090" y="5132"/>
                  <a:pt x="31257" y="4665"/>
                </a:cubicBezTo>
                <a:cubicBezTo>
                  <a:pt x="31423" y="4131"/>
                  <a:pt x="30523" y="3764"/>
                  <a:pt x="30156" y="3731"/>
                </a:cubicBezTo>
                <a:cubicBezTo>
                  <a:pt x="30113" y="3728"/>
                  <a:pt x="30071" y="3727"/>
                  <a:pt x="30028" y="3727"/>
                </a:cubicBezTo>
                <a:cubicBezTo>
                  <a:pt x="29571" y="3727"/>
                  <a:pt x="29118" y="3887"/>
                  <a:pt x="28721" y="4131"/>
                </a:cubicBezTo>
                <a:cubicBezTo>
                  <a:pt x="28755" y="4031"/>
                  <a:pt x="28821" y="3964"/>
                  <a:pt x="28888" y="3898"/>
                </a:cubicBezTo>
                <a:cubicBezTo>
                  <a:pt x="28922" y="3898"/>
                  <a:pt x="28955" y="3898"/>
                  <a:pt x="28988" y="3864"/>
                </a:cubicBezTo>
                <a:cubicBezTo>
                  <a:pt x="29022" y="3798"/>
                  <a:pt x="29055" y="3697"/>
                  <a:pt x="29088" y="3631"/>
                </a:cubicBezTo>
                <a:cubicBezTo>
                  <a:pt x="29088" y="3631"/>
                  <a:pt x="29088" y="3597"/>
                  <a:pt x="29122" y="3597"/>
                </a:cubicBezTo>
                <a:cubicBezTo>
                  <a:pt x="29122" y="3564"/>
                  <a:pt x="29122" y="3564"/>
                  <a:pt x="29122" y="3531"/>
                </a:cubicBezTo>
                <a:cubicBezTo>
                  <a:pt x="29155" y="3431"/>
                  <a:pt x="29188" y="3331"/>
                  <a:pt x="29222" y="3230"/>
                </a:cubicBezTo>
                <a:cubicBezTo>
                  <a:pt x="29288" y="3130"/>
                  <a:pt x="29355" y="2997"/>
                  <a:pt x="29422" y="2897"/>
                </a:cubicBezTo>
                <a:cubicBezTo>
                  <a:pt x="29422" y="2946"/>
                  <a:pt x="29458" y="2977"/>
                  <a:pt x="29503" y="2977"/>
                </a:cubicBezTo>
                <a:cubicBezTo>
                  <a:pt x="29520" y="2977"/>
                  <a:pt x="29537" y="2973"/>
                  <a:pt x="29555" y="2964"/>
                </a:cubicBezTo>
                <a:lnTo>
                  <a:pt x="29589" y="2964"/>
                </a:lnTo>
                <a:cubicBezTo>
                  <a:pt x="29589" y="2964"/>
                  <a:pt x="29622" y="2964"/>
                  <a:pt x="29622" y="2930"/>
                </a:cubicBezTo>
                <a:cubicBezTo>
                  <a:pt x="30089" y="2930"/>
                  <a:pt x="30589" y="2663"/>
                  <a:pt x="30956" y="2497"/>
                </a:cubicBezTo>
                <a:cubicBezTo>
                  <a:pt x="31290" y="2397"/>
                  <a:pt x="32124" y="2063"/>
                  <a:pt x="32124" y="1629"/>
                </a:cubicBezTo>
                <a:cubicBezTo>
                  <a:pt x="32106" y="1325"/>
                  <a:pt x="31876" y="1232"/>
                  <a:pt x="31621" y="1232"/>
                </a:cubicBezTo>
                <a:cubicBezTo>
                  <a:pt x="31401" y="1232"/>
                  <a:pt x="31162" y="1301"/>
                  <a:pt x="31023" y="1362"/>
                </a:cubicBezTo>
                <a:cubicBezTo>
                  <a:pt x="30656" y="1529"/>
                  <a:pt x="30323" y="1829"/>
                  <a:pt x="30056" y="2096"/>
                </a:cubicBezTo>
                <a:cubicBezTo>
                  <a:pt x="29922" y="2196"/>
                  <a:pt x="29789" y="2330"/>
                  <a:pt x="29655" y="2497"/>
                </a:cubicBezTo>
                <a:cubicBezTo>
                  <a:pt x="29755" y="2296"/>
                  <a:pt x="29856" y="2096"/>
                  <a:pt x="29956" y="1930"/>
                </a:cubicBezTo>
                <a:cubicBezTo>
                  <a:pt x="30156" y="1529"/>
                  <a:pt x="30656" y="562"/>
                  <a:pt x="30122" y="195"/>
                </a:cubicBezTo>
                <a:cubicBezTo>
                  <a:pt x="29931" y="60"/>
                  <a:pt x="29761" y="0"/>
                  <a:pt x="29610"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1630500" y="1742800"/>
            <a:ext cx="5883000" cy="3372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ru-RU" smtClean="0"/>
              <a:t>Образец заголовка</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49"/>
        <p:cNvGrpSpPr/>
        <p:nvPr/>
      </p:nvGrpSpPr>
      <p:grpSpPr>
        <a:xfrm>
          <a:off x="0" y="0"/>
          <a:ext cx="0" cy="0"/>
          <a:chOff x="0" y="0"/>
          <a:chExt cx="0" cy="0"/>
        </a:xfrm>
      </p:grpSpPr>
      <p:sp>
        <p:nvSpPr>
          <p:cNvPr id="50" name="Google Shape;50;p9"/>
          <p:cNvSpPr/>
          <p:nvPr/>
        </p:nvSpPr>
        <p:spPr>
          <a:xfrm>
            <a:off x="0" y="1762984"/>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982035">
            <a:off x="8243372" y="5102099"/>
            <a:ext cx="807361" cy="2318069"/>
          </a:xfrm>
          <a:custGeom>
            <a:avLst/>
            <a:gdLst/>
            <a:ahLst/>
            <a:cxnLst/>
            <a:rect l="l" t="t" r="r" b="b"/>
            <a:pathLst>
              <a:path w="37561" h="80883" extrusionOk="0">
                <a:moveTo>
                  <a:pt x="19277" y="382"/>
                </a:moveTo>
                <a:cubicBezTo>
                  <a:pt x="19588" y="382"/>
                  <a:pt x="19904" y="463"/>
                  <a:pt x="20182" y="640"/>
                </a:cubicBezTo>
                <a:cubicBezTo>
                  <a:pt x="20449" y="807"/>
                  <a:pt x="20582" y="1107"/>
                  <a:pt x="20749" y="1407"/>
                </a:cubicBezTo>
                <a:cubicBezTo>
                  <a:pt x="19982" y="1607"/>
                  <a:pt x="18981" y="2241"/>
                  <a:pt x="18847" y="2908"/>
                </a:cubicBezTo>
                <a:cubicBezTo>
                  <a:pt x="18480" y="2275"/>
                  <a:pt x="18047" y="1741"/>
                  <a:pt x="17513" y="1374"/>
                </a:cubicBezTo>
                <a:cubicBezTo>
                  <a:pt x="17713" y="1241"/>
                  <a:pt x="17813" y="1074"/>
                  <a:pt x="17947" y="907"/>
                </a:cubicBezTo>
                <a:cubicBezTo>
                  <a:pt x="18247" y="640"/>
                  <a:pt x="18614" y="507"/>
                  <a:pt x="18981" y="407"/>
                </a:cubicBezTo>
                <a:cubicBezTo>
                  <a:pt x="19078" y="390"/>
                  <a:pt x="19177" y="382"/>
                  <a:pt x="19277" y="382"/>
                </a:cubicBezTo>
                <a:close/>
                <a:moveTo>
                  <a:pt x="13881" y="1190"/>
                </a:moveTo>
                <a:cubicBezTo>
                  <a:pt x="14263" y="1190"/>
                  <a:pt x="14652" y="1324"/>
                  <a:pt x="14978" y="1507"/>
                </a:cubicBezTo>
                <a:cubicBezTo>
                  <a:pt x="14678" y="1941"/>
                  <a:pt x="14478" y="2508"/>
                  <a:pt x="14444" y="3109"/>
                </a:cubicBezTo>
                <a:cubicBezTo>
                  <a:pt x="14108" y="2978"/>
                  <a:pt x="13740" y="2889"/>
                  <a:pt x="13381" y="2889"/>
                </a:cubicBezTo>
                <a:cubicBezTo>
                  <a:pt x="13100" y="2889"/>
                  <a:pt x="12825" y="2943"/>
                  <a:pt x="12576" y="3075"/>
                </a:cubicBezTo>
                <a:cubicBezTo>
                  <a:pt x="12476" y="2408"/>
                  <a:pt x="12543" y="1708"/>
                  <a:pt x="13177" y="1374"/>
                </a:cubicBezTo>
                <a:cubicBezTo>
                  <a:pt x="13397" y="1244"/>
                  <a:pt x="13638" y="1190"/>
                  <a:pt x="13881" y="1190"/>
                </a:cubicBezTo>
                <a:close/>
                <a:moveTo>
                  <a:pt x="21456" y="1661"/>
                </a:moveTo>
                <a:cubicBezTo>
                  <a:pt x="22597" y="1661"/>
                  <a:pt x="23273" y="3013"/>
                  <a:pt x="23484" y="4009"/>
                </a:cubicBezTo>
                <a:cubicBezTo>
                  <a:pt x="22984" y="4343"/>
                  <a:pt x="22517" y="4776"/>
                  <a:pt x="22283" y="5243"/>
                </a:cubicBezTo>
                <a:cubicBezTo>
                  <a:pt x="22016" y="5043"/>
                  <a:pt x="21716" y="4876"/>
                  <a:pt x="21349" y="4843"/>
                </a:cubicBezTo>
                <a:cubicBezTo>
                  <a:pt x="21263" y="4832"/>
                  <a:pt x="21177" y="4826"/>
                  <a:pt x="21092" y="4826"/>
                </a:cubicBezTo>
                <a:cubicBezTo>
                  <a:pt x="20678" y="4826"/>
                  <a:pt x="20268" y="4956"/>
                  <a:pt x="19881" y="5177"/>
                </a:cubicBezTo>
                <a:cubicBezTo>
                  <a:pt x="19681" y="4610"/>
                  <a:pt x="19381" y="3909"/>
                  <a:pt x="19048" y="3242"/>
                </a:cubicBezTo>
                <a:cubicBezTo>
                  <a:pt x="19648" y="2508"/>
                  <a:pt x="20082" y="1941"/>
                  <a:pt x="21082" y="1708"/>
                </a:cubicBezTo>
                <a:cubicBezTo>
                  <a:pt x="21212" y="1676"/>
                  <a:pt x="21337" y="1661"/>
                  <a:pt x="21456" y="1661"/>
                </a:cubicBezTo>
                <a:close/>
                <a:moveTo>
                  <a:pt x="10015" y="3326"/>
                </a:moveTo>
                <a:cubicBezTo>
                  <a:pt x="10656" y="3326"/>
                  <a:pt x="11303" y="3466"/>
                  <a:pt x="11876" y="3709"/>
                </a:cubicBezTo>
                <a:cubicBezTo>
                  <a:pt x="11609" y="4143"/>
                  <a:pt x="11475" y="4676"/>
                  <a:pt x="11509" y="5177"/>
                </a:cubicBezTo>
                <a:cubicBezTo>
                  <a:pt x="11212" y="5097"/>
                  <a:pt x="10909" y="5054"/>
                  <a:pt x="10613" y="5054"/>
                </a:cubicBezTo>
                <a:cubicBezTo>
                  <a:pt x="9910" y="5054"/>
                  <a:pt x="9243" y="5301"/>
                  <a:pt x="8774" y="5911"/>
                </a:cubicBezTo>
                <a:cubicBezTo>
                  <a:pt x="8373" y="5844"/>
                  <a:pt x="7973" y="5810"/>
                  <a:pt x="7573" y="5810"/>
                </a:cubicBezTo>
                <a:cubicBezTo>
                  <a:pt x="7473" y="5310"/>
                  <a:pt x="7373" y="4876"/>
                  <a:pt x="7573" y="4376"/>
                </a:cubicBezTo>
                <a:cubicBezTo>
                  <a:pt x="7806" y="3809"/>
                  <a:pt x="8473" y="3576"/>
                  <a:pt x="9040" y="3442"/>
                </a:cubicBezTo>
                <a:cubicBezTo>
                  <a:pt x="9357" y="3363"/>
                  <a:pt x="9685" y="3326"/>
                  <a:pt x="10015" y="3326"/>
                </a:cubicBezTo>
                <a:close/>
                <a:moveTo>
                  <a:pt x="25850" y="2135"/>
                </a:moveTo>
                <a:cubicBezTo>
                  <a:pt x="26307" y="2135"/>
                  <a:pt x="26774" y="2264"/>
                  <a:pt x="27220" y="2541"/>
                </a:cubicBezTo>
                <a:cubicBezTo>
                  <a:pt x="28221" y="3175"/>
                  <a:pt x="28388" y="4443"/>
                  <a:pt x="28654" y="5510"/>
                </a:cubicBezTo>
                <a:cubicBezTo>
                  <a:pt x="28488" y="5577"/>
                  <a:pt x="28321" y="5677"/>
                  <a:pt x="28187" y="5810"/>
                </a:cubicBezTo>
                <a:cubicBezTo>
                  <a:pt x="28154" y="5810"/>
                  <a:pt x="28154" y="5844"/>
                  <a:pt x="28154" y="5877"/>
                </a:cubicBezTo>
                <a:cubicBezTo>
                  <a:pt x="27820" y="5877"/>
                  <a:pt x="27487" y="5977"/>
                  <a:pt x="27187" y="6111"/>
                </a:cubicBezTo>
                <a:cubicBezTo>
                  <a:pt x="27087" y="5343"/>
                  <a:pt x="26853" y="4610"/>
                  <a:pt x="26520" y="4143"/>
                </a:cubicBezTo>
                <a:cubicBezTo>
                  <a:pt x="26165" y="3658"/>
                  <a:pt x="25675" y="3465"/>
                  <a:pt x="25143" y="3465"/>
                </a:cubicBezTo>
                <a:cubicBezTo>
                  <a:pt x="24723" y="3465"/>
                  <a:pt x="24277" y="3585"/>
                  <a:pt x="23851" y="3776"/>
                </a:cubicBezTo>
                <a:cubicBezTo>
                  <a:pt x="23818" y="3609"/>
                  <a:pt x="23751" y="3442"/>
                  <a:pt x="23684" y="3242"/>
                </a:cubicBezTo>
                <a:lnTo>
                  <a:pt x="23718" y="3242"/>
                </a:lnTo>
                <a:cubicBezTo>
                  <a:pt x="24272" y="2539"/>
                  <a:pt x="25043" y="2135"/>
                  <a:pt x="25850" y="2135"/>
                </a:cubicBezTo>
                <a:close/>
                <a:moveTo>
                  <a:pt x="13365" y="3276"/>
                </a:moveTo>
                <a:cubicBezTo>
                  <a:pt x="13727" y="3276"/>
                  <a:pt x="14095" y="3393"/>
                  <a:pt x="14411" y="3542"/>
                </a:cubicBezTo>
                <a:cubicBezTo>
                  <a:pt x="14444" y="4143"/>
                  <a:pt x="14578" y="4710"/>
                  <a:pt x="14845" y="5077"/>
                </a:cubicBezTo>
                <a:cubicBezTo>
                  <a:pt x="14211" y="5143"/>
                  <a:pt x="13844" y="5644"/>
                  <a:pt x="13644" y="6177"/>
                </a:cubicBezTo>
                <a:cubicBezTo>
                  <a:pt x="13177" y="5844"/>
                  <a:pt x="12543" y="5477"/>
                  <a:pt x="11876" y="5277"/>
                </a:cubicBezTo>
                <a:cubicBezTo>
                  <a:pt x="11942" y="4610"/>
                  <a:pt x="11976" y="3976"/>
                  <a:pt x="12543" y="3542"/>
                </a:cubicBezTo>
                <a:cubicBezTo>
                  <a:pt x="12794" y="3350"/>
                  <a:pt x="13078" y="3276"/>
                  <a:pt x="13365" y="3276"/>
                </a:cubicBezTo>
                <a:close/>
                <a:moveTo>
                  <a:pt x="16147" y="1355"/>
                </a:moveTo>
                <a:cubicBezTo>
                  <a:pt x="16304" y="1355"/>
                  <a:pt x="16481" y="1382"/>
                  <a:pt x="16679" y="1441"/>
                </a:cubicBezTo>
                <a:cubicBezTo>
                  <a:pt x="18214" y="1908"/>
                  <a:pt x="18814" y="4143"/>
                  <a:pt x="19481" y="5444"/>
                </a:cubicBezTo>
                <a:cubicBezTo>
                  <a:pt x="18747" y="6011"/>
                  <a:pt x="18214" y="6878"/>
                  <a:pt x="18114" y="7745"/>
                </a:cubicBezTo>
                <a:cubicBezTo>
                  <a:pt x="17480" y="6411"/>
                  <a:pt x="16446" y="5077"/>
                  <a:pt x="15078" y="5077"/>
                </a:cubicBezTo>
                <a:cubicBezTo>
                  <a:pt x="14896" y="3957"/>
                  <a:pt x="14605" y="1355"/>
                  <a:pt x="16147" y="1355"/>
                </a:cubicBezTo>
                <a:close/>
                <a:moveTo>
                  <a:pt x="30595" y="5235"/>
                </a:moveTo>
                <a:cubicBezTo>
                  <a:pt x="31067" y="5235"/>
                  <a:pt x="31529" y="5402"/>
                  <a:pt x="31957" y="5844"/>
                </a:cubicBezTo>
                <a:cubicBezTo>
                  <a:pt x="32424" y="6311"/>
                  <a:pt x="32424" y="6978"/>
                  <a:pt x="32224" y="7578"/>
                </a:cubicBezTo>
                <a:cubicBezTo>
                  <a:pt x="32190" y="7578"/>
                  <a:pt x="32190" y="7578"/>
                  <a:pt x="32190" y="7612"/>
                </a:cubicBezTo>
                <a:cubicBezTo>
                  <a:pt x="32023" y="8045"/>
                  <a:pt x="31757" y="8446"/>
                  <a:pt x="31456" y="8713"/>
                </a:cubicBezTo>
                <a:lnTo>
                  <a:pt x="31190" y="8713"/>
                </a:lnTo>
                <a:cubicBezTo>
                  <a:pt x="30989" y="8713"/>
                  <a:pt x="30689" y="8746"/>
                  <a:pt x="30389" y="8813"/>
                </a:cubicBezTo>
                <a:cubicBezTo>
                  <a:pt x="30489" y="8612"/>
                  <a:pt x="30522" y="8412"/>
                  <a:pt x="30556" y="8246"/>
                </a:cubicBezTo>
                <a:cubicBezTo>
                  <a:pt x="30656" y="7712"/>
                  <a:pt x="30389" y="7178"/>
                  <a:pt x="30055" y="6778"/>
                </a:cubicBezTo>
                <a:cubicBezTo>
                  <a:pt x="29688" y="6311"/>
                  <a:pt x="29155" y="6044"/>
                  <a:pt x="28588" y="5944"/>
                </a:cubicBezTo>
                <a:cubicBezTo>
                  <a:pt x="29233" y="5572"/>
                  <a:pt x="29925" y="5235"/>
                  <a:pt x="30595" y="5235"/>
                </a:cubicBezTo>
                <a:close/>
                <a:moveTo>
                  <a:pt x="7490" y="6204"/>
                </a:moveTo>
                <a:cubicBezTo>
                  <a:pt x="7854" y="6204"/>
                  <a:pt x="8220" y="6236"/>
                  <a:pt x="8573" y="6277"/>
                </a:cubicBezTo>
                <a:cubicBezTo>
                  <a:pt x="8373" y="6711"/>
                  <a:pt x="8307" y="7278"/>
                  <a:pt x="8340" y="7812"/>
                </a:cubicBezTo>
                <a:cubicBezTo>
                  <a:pt x="8122" y="7785"/>
                  <a:pt x="7890" y="7769"/>
                  <a:pt x="7655" y="7769"/>
                </a:cubicBezTo>
                <a:cubicBezTo>
                  <a:pt x="6706" y="7769"/>
                  <a:pt x="5699" y="8030"/>
                  <a:pt x="5271" y="8913"/>
                </a:cubicBezTo>
                <a:cubicBezTo>
                  <a:pt x="5238" y="8979"/>
                  <a:pt x="5204" y="9079"/>
                  <a:pt x="5171" y="9180"/>
                </a:cubicBezTo>
                <a:cubicBezTo>
                  <a:pt x="4137" y="8579"/>
                  <a:pt x="4504" y="7645"/>
                  <a:pt x="5271" y="6911"/>
                </a:cubicBezTo>
                <a:cubicBezTo>
                  <a:pt x="5891" y="6360"/>
                  <a:pt x="6686" y="6204"/>
                  <a:pt x="7490" y="6204"/>
                </a:cubicBezTo>
                <a:close/>
                <a:moveTo>
                  <a:pt x="10575" y="5448"/>
                </a:moveTo>
                <a:cubicBezTo>
                  <a:pt x="10888" y="5448"/>
                  <a:pt x="11201" y="5497"/>
                  <a:pt x="11475" y="5577"/>
                </a:cubicBezTo>
                <a:cubicBezTo>
                  <a:pt x="12243" y="5744"/>
                  <a:pt x="12876" y="6177"/>
                  <a:pt x="13544" y="6578"/>
                </a:cubicBezTo>
                <a:cubicBezTo>
                  <a:pt x="13510" y="6678"/>
                  <a:pt x="13510" y="6778"/>
                  <a:pt x="13477" y="6845"/>
                </a:cubicBezTo>
                <a:cubicBezTo>
                  <a:pt x="13410" y="7345"/>
                  <a:pt x="13444" y="8179"/>
                  <a:pt x="13677" y="8813"/>
                </a:cubicBezTo>
                <a:cubicBezTo>
                  <a:pt x="13210" y="8512"/>
                  <a:pt x="12743" y="8279"/>
                  <a:pt x="12243" y="8179"/>
                </a:cubicBezTo>
                <a:cubicBezTo>
                  <a:pt x="12111" y="8160"/>
                  <a:pt x="11975" y="8151"/>
                  <a:pt x="11837" y="8151"/>
                </a:cubicBezTo>
                <a:cubicBezTo>
                  <a:pt x="10994" y="8151"/>
                  <a:pt x="10075" y="8506"/>
                  <a:pt x="9674" y="9280"/>
                </a:cubicBezTo>
                <a:cubicBezTo>
                  <a:pt x="9641" y="9213"/>
                  <a:pt x="9607" y="9146"/>
                  <a:pt x="9541" y="9146"/>
                </a:cubicBezTo>
                <a:cubicBezTo>
                  <a:pt x="9174" y="9013"/>
                  <a:pt x="9007" y="8746"/>
                  <a:pt x="8874" y="8412"/>
                </a:cubicBezTo>
                <a:cubicBezTo>
                  <a:pt x="8640" y="7779"/>
                  <a:pt x="8673" y="7011"/>
                  <a:pt x="8907" y="6378"/>
                </a:cubicBezTo>
                <a:cubicBezTo>
                  <a:pt x="8907" y="6378"/>
                  <a:pt x="8940" y="6344"/>
                  <a:pt x="8940" y="6311"/>
                </a:cubicBezTo>
                <a:cubicBezTo>
                  <a:pt x="9040" y="6277"/>
                  <a:pt x="9074" y="6177"/>
                  <a:pt x="9040" y="6111"/>
                </a:cubicBezTo>
                <a:cubicBezTo>
                  <a:pt x="9369" y="5628"/>
                  <a:pt x="9973" y="5448"/>
                  <a:pt x="10575" y="5448"/>
                </a:cubicBezTo>
                <a:close/>
                <a:moveTo>
                  <a:pt x="28150" y="6296"/>
                </a:moveTo>
                <a:cubicBezTo>
                  <a:pt x="28691" y="6296"/>
                  <a:pt x="29207" y="6518"/>
                  <a:pt x="29655" y="6945"/>
                </a:cubicBezTo>
                <a:cubicBezTo>
                  <a:pt x="29955" y="7245"/>
                  <a:pt x="30155" y="7678"/>
                  <a:pt x="30155" y="8112"/>
                </a:cubicBezTo>
                <a:cubicBezTo>
                  <a:pt x="30155" y="8512"/>
                  <a:pt x="29855" y="8713"/>
                  <a:pt x="29688" y="9013"/>
                </a:cubicBezTo>
                <a:cubicBezTo>
                  <a:pt x="29388" y="9113"/>
                  <a:pt x="29121" y="9246"/>
                  <a:pt x="28921" y="9380"/>
                </a:cubicBezTo>
                <a:cubicBezTo>
                  <a:pt x="28456" y="8915"/>
                  <a:pt x="27703" y="8709"/>
                  <a:pt x="26957" y="8709"/>
                </a:cubicBezTo>
                <a:cubicBezTo>
                  <a:pt x="26900" y="8709"/>
                  <a:pt x="26843" y="8710"/>
                  <a:pt x="26786" y="8713"/>
                </a:cubicBezTo>
                <a:cubicBezTo>
                  <a:pt x="27153" y="8145"/>
                  <a:pt x="27253" y="7312"/>
                  <a:pt x="27220" y="6511"/>
                </a:cubicBezTo>
                <a:cubicBezTo>
                  <a:pt x="27533" y="6367"/>
                  <a:pt x="27846" y="6296"/>
                  <a:pt x="28150" y="6296"/>
                </a:cubicBezTo>
                <a:close/>
                <a:moveTo>
                  <a:pt x="25096" y="3849"/>
                </a:moveTo>
                <a:cubicBezTo>
                  <a:pt x="25580" y="3849"/>
                  <a:pt x="26021" y="4090"/>
                  <a:pt x="26319" y="4710"/>
                </a:cubicBezTo>
                <a:cubicBezTo>
                  <a:pt x="26853" y="5844"/>
                  <a:pt x="26953" y="7812"/>
                  <a:pt x="26153" y="8846"/>
                </a:cubicBezTo>
                <a:cubicBezTo>
                  <a:pt x="25419" y="9013"/>
                  <a:pt x="24752" y="9446"/>
                  <a:pt x="24451" y="10080"/>
                </a:cubicBezTo>
                <a:cubicBezTo>
                  <a:pt x="24151" y="9980"/>
                  <a:pt x="23818" y="9913"/>
                  <a:pt x="23451" y="9880"/>
                </a:cubicBezTo>
                <a:cubicBezTo>
                  <a:pt x="23617" y="8646"/>
                  <a:pt x="23517" y="6578"/>
                  <a:pt x="22550" y="5510"/>
                </a:cubicBezTo>
                <a:cubicBezTo>
                  <a:pt x="23097" y="4723"/>
                  <a:pt x="24175" y="3849"/>
                  <a:pt x="25096" y="3849"/>
                </a:cubicBezTo>
                <a:close/>
                <a:moveTo>
                  <a:pt x="15196" y="5443"/>
                </a:moveTo>
                <a:cubicBezTo>
                  <a:pt x="15212" y="5443"/>
                  <a:pt x="15228" y="5443"/>
                  <a:pt x="15245" y="5444"/>
                </a:cubicBezTo>
                <a:cubicBezTo>
                  <a:pt x="16779" y="5477"/>
                  <a:pt x="17680" y="7812"/>
                  <a:pt x="18214" y="9079"/>
                </a:cubicBezTo>
                <a:cubicBezTo>
                  <a:pt x="17213" y="9280"/>
                  <a:pt x="16612" y="10080"/>
                  <a:pt x="16546" y="11014"/>
                </a:cubicBezTo>
                <a:cubicBezTo>
                  <a:pt x="16145" y="10647"/>
                  <a:pt x="15678" y="10447"/>
                  <a:pt x="15245" y="10380"/>
                </a:cubicBezTo>
                <a:cubicBezTo>
                  <a:pt x="15245" y="10347"/>
                  <a:pt x="15211" y="10314"/>
                  <a:pt x="15178" y="10280"/>
                </a:cubicBezTo>
                <a:cubicBezTo>
                  <a:pt x="14911" y="9947"/>
                  <a:pt x="14611" y="9580"/>
                  <a:pt x="14244" y="9246"/>
                </a:cubicBezTo>
                <a:cubicBezTo>
                  <a:pt x="14144" y="8646"/>
                  <a:pt x="13877" y="8079"/>
                  <a:pt x="13844" y="7445"/>
                </a:cubicBezTo>
                <a:cubicBezTo>
                  <a:pt x="13811" y="6525"/>
                  <a:pt x="14134" y="5443"/>
                  <a:pt x="15196" y="5443"/>
                </a:cubicBezTo>
                <a:close/>
                <a:moveTo>
                  <a:pt x="21007" y="5212"/>
                </a:moveTo>
                <a:cubicBezTo>
                  <a:pt x="21263" y="5212"/>
                  <a:pt x="21524" y="5273"/>
                  <a:pt x="21783" y="5410"/>
                </a:cubicBezTo>
                <a:cubicBezTo>
                  <a:pt x="23117" y="6177"/>
                  <a:pt x="23184" y="8546"/>
                  <a:pt x="23050" y="9880"/>
                </a:cubicBezTo>
                <a:cubicBezTo>
                  <a:pt x="22183" y="9980"/>
                  <a:pt x="21416" y="10414"/>
                  <a:pt x="21349" y="11281"/>
                </a:cubicBezTo>
                <a:cubicBezTo>
                  <a:pt x="21123" y="10021"/>
                  <a:pt x="20115" y="9043"/>
                  <a:pt x="18779" y="9043"/>
                </a:cubicBezTo>
                <a:cubicBezTo>
                  <a:pt x="18735" y="9043"/>
                  <a:pt x="18692" y="9044"/>
                  <a:pt x="18647" y="9046"/>
                </a:cubicBezTo>
                <a:cubicBezTo>
                  <a:pt x="18581" y="8879"/>
                  <a:pt x="18514" y="8679"/>
                  <a:pt x="18447" y="8479"/>
                </a:cubicBezTo>
                <a:cubicBezTo>
                  <a:pt x="18306" y="7121"/>
                  <a:pt x="19579" y="5212"/>
                  <a:pt x="21007" y="5212"/>
                </a:cubicBezTo>
                <a:close/>
                <a:moveTo>
                  <a:pt x="33174" y="7732"/>
                </a:moveTo>
                <a:cubicBezTo>
                  <a:pt x="33960" y="7732"/>
                  <a:pt x="34696" y="7842"/>
                  <a:pt x="35259" y="8512"/>
                </a:cubicBezTo>
                <a:cubicBezTo>
                  <a:pt x="35793" y="9213"/>
                  <a:pt x="36026" y="10681"/>
                  <a:pt x="35326" y="11314"/>
                </a:cubicBezTo>
                <a:cubicBezTo>
                  <a:pt x="35292" y="11348"/>
                  <a:pt x="35259" y="11414"/>
                  <a:pt x="35259" y="11448"/>
                </a:cubicBezTo>
                <a:cubicBezTo>
                  <a:pt x="35059" y="11448"/>
                  <a:pt x="34859" y="11515"/>
                  <a:pt x="34725" y="11615"/>
                </a:cubicBezTo>
                <a:cubicBezTo>
                  <a:pt x="34575" y="10893"/>
                  <a:pt x="34099" y="10361"/>
                  <a:pt x="33347" y="10361"/>
                </a:cubicBezTo>
                <a:cubicBezTo>
                  <a:pt x="33265" y="10361"/>
                  <a:pt x="33180" y="10367"/>
                  <a:pt x="33091" y="10380"/>
                </a:cubicBezTo>
                <a:cubicBezTo>
                  <a:pt x="33058" y="10280"/>
                  <a:pt x="33058" y="10180"/>
                  <a:pt x="33024" y="10114"/>
                </a:cubicBezTo>
                <a:cubicBezTo>
                  <a:pt x="32824" y="9480"/>
                  <a:pt x="32457" y="9046"/>
                  <a:pt x="31957" y="8846"/>
                </a:cubicBezTo>
                <a:cubicBezTo>
                  <a:pt x="32224" y="8546"/>
                  <a:pt x="32457" y="8179"/>
                  <a:pt x="32591" y="7745"/>
                </a:cubicBezTo>
                <a:cubicBezTo>
                  <a:pt x="32787" y="7739"/>
                  <a:pt x="32982" y="7732"/>
                  <a:pt x="33174" y="7732"/>
                </a:cubicBezTo>
                <a:close/>
                <a:moveTo>
                  <a:pt x="7527" y="8155"/>
                </a:moveTo>
                <a:cubicBezTo>
                  <a:pt x="7823" y="8155"/>
                  <a:pt x="8114" y="8182"/>
                  <a:pt x="8373" y="8212"/>
                </a:cubicBezTo>
                <a:cubicBezTo>
                  <a:pt x="8507" y="8846"/>
                  <a:pt x="8840" y="9380"/>
                  <a:pt x="9474" y="9513"/>
                </a:cubicBezTo>
                <a:cubicBezTo>
                  <a:pt x="9507" y="9513"/>
                  <a:pt x="9541" y="9480"/>
                  <a:pt x="9574" y="9480"/>
                </a:cubicBezTo>
                <a:cubicBezTo>
                  <a:pt x="9307" y="10114"/>
                  <a:pt x="9407" y="10814"/>
                  <a:pt x="9708" y="11448"/>
                </a:cubicBezTo>
                <a:cubicBezTo>
                  <a:pt x="9369" y="11343"/>
                  <a:pt x="8938" y="11287"/>
                  <a:pt x="8479" y="11287"/>
                </a:cubicBezTo>
                <a:cubicBezTo>
                  <a:pt x="7625" y="11287"/>
                  <a:pt x="6679" y="11481"/>
                  <a:pt x="6072" y="11915"/>
                </a:cubicBezTo>
                <a:cubicBezTo>
                  <a:pt x="5905" y="11548"/>
                  <a:pt x="5638" y="11214"/>
                  <a:pt x="5538" y="10814"/>
                </a:cubicBezTo>
                <a:cubicBezTo>
                  <a:pt x="5371" y="10180"/>
                  <a:pt x="5371" y="9480"/>
                  <a:pt x="5738" y="8913"/>
                </a:cubicBezTo>
                <a:cubicBezTo>
                  <a:pt x="6113" y="8304"/>
                  <a:pt x="6832" y="8155"/>
                  <a:pt x="7527" y="8155"/>
                </a:cubicBezTo>
                <a:close/>
                <a:moveTo>
                  <a:pt x="4404" y="9113"/>
                </a:moveTo>
                <a:cubicBezTo>
                  <a:pt x="4571" y="9313"/>
                  <a:pt x="4804" y="9480"/>
                  <a:pt x="5071" y="9580"/>
                </a:cubicBezTo>
                <a:cubicBezTo>
                  <a:pt x="5004" y="9980"/>
                  <a:pt x="5038" y="10380"/>
                  <a:pt x="5138" y="10781"/>
                </a:cubicBezTo>
                <a:cubicBezTo>
                  <a:pt x="4070" y="10814"/>
                  <a:pt x="3236" y="11648"/>
                  <a:pt x="2803" y="12615"/>
                </a:cubicBezTo>
                <a:cubicBezTo>
                  <a:pt x="2769" y="12715"/>
                  <a:pt x="2736" y="12849"/>
                  <a:pt x="2703" y="12949"/>
                </a:cubicBezTo>
                <a:cubicBezTo>
                  <a:pt x="2536" y="12982"/>
                  <a:pt x="2336" y="13016"/>
                  <a:pt x="2135" y="13082"/>
                </a:cubicBezTo>
                <a:cubicBezTo>
                  <a:pt x="1135" y="12615"/>
                  <a:pt x="1502" y="11381"/>
                  <a:pt x="2069" y="10681"/>
                </a:cubicBezTo>
                <a:cubicBezTo>
                  <a:pt x="2469" y="10214"/>
                  <a:pt x="2869" y="9880"/>
                  <a:pt x="3403" y="9613"/>
                </a:cubicBezTo>
                <a:cubicBezTo>
                  <a:pt x="3737" y="9413"/>
                  <a:pt x="4104" y="9313"/>
                  <a:pt x="4404" y="9113"/>
                </a:cubicBezTo>
                <a:close/>
                <a:moveTo>
                  <a:pt x="11634" y="8578"/>
                </a:moveTo>
                <a:cubicBezTo>
                  <a:pt x="11998" y="8578"/>
                  <a:pt x="12354" y="8640"/>
                  <a:pt x="12643" y="8746"/>
                </a:cubicBezTo>
                <a:cubicBezTo>
                  <a:pt x="13477" y="9079"/>
                  <a:pt x="14111" y="9713"/>
                  <a:pt x="14678" y="10347"/>
                </a:cubicBezTo>
                <a:cubicBezTo>
                  <a:pt x="13911" y="10380"/>
                  <a:pt x="13177" y="10781"/>
                  <a:pt x="12643" y="11481"/>
                </a:cubicBezTo>
                <a:cubicBezTo>
                  <a:pt x="12243" y="11982"/>
                  <a:pt x="12109" y="12649"/>
                  <a:pt x="12176" y="13249"/>
                </a:cubicBezTo>
                <a:cubicBezTo>
                  <a:pt x="10942" y="12615"/>
                  <a:pt x="9574" y="11481"/>
                  <a:pt x="9708" y="9947"/>
                </a:cubicBezTo>
                <a:cubicBezTo>
                  <a:pt x="9802" y="8951"/>
                  <a:pt x="10741" y="8578"/>
                  <a:pt x="11634" y="8578"/>
                </a:cubicBezTo>
                <a:close/>
                <a:moveTo>
                  <a:pt x="18877" y="9423"/>
                </a:moveTo>
                <a:cubicBezTo>
                  <a:pt x="20344" y="9423"/>
                  <a:pt x="20984" y="10877"/>
                  <a:pt x="21016" y="12215"/>
                </a:cubicBezTo>
                <a:cubicBezTo>
                  <a:pt x="20549" y="12482"/>
                  <a:pt x="20115" y="12916"/>
                  <a:pt x="19948" y="13416"/>
                </a:cubicBezTo>
                <a:cubicBezTo>
                  <a:pt x="19681" y="12882"/>
                  <a:pt x="19281" y="12449"/>
                  <a:pt x="18881" y="12015"/>
                </a:cubicBezTo>
                <a:cubicBezTo>
                  <a:pt x="18847" y="11982"/>
                  <a:pt x="18806" y="11965"/>
                  <a:pt x="18764" y="11965"/>
                </a:cubicBezTo>
                <a:cubicBezTo>
                  <a:pt x="18722" y="11965"/>
                  <a:pt x="18681" y="11982"/>
                  <a:pt x="18647" y="12015"/>
                </a:cubicBezTo>
                <a:cubicBezTo>
                  <a:pt x="18380" y="12282"/>
                  <a:pt x="18214" y="12582"/>
                  <a:pt x="18147" y="12882"/>
                </a:cubicBezTo>
                <a:cubicBezTo>
                  <a:pt x="17847" y="12649"/>
                  <a:pt x="17546" y="12515"/>
                  <a:pt x="17213" y="12515"/>
                </a:cubicBezTo>
                <a:cubicBezTo>
                  <a:pt x="17013" y="11815"/>
                  <a:pt x="16746" y="11181"/>
                  <a:pt x="17013" y="10447"/>
                </a:cubicBezTo>
                <a:cubicBezTo>
                  <a:pt x="17246" y="9847"/>
                  <a:pt x="17880" y="9546"/>
                  <a:pt x="18480" y="9446"/>
                </a:cubicBezTo>
                <a:lnTo>
                  <a:pt x="18547" y="9446"/>
                </a:lnTo>
                <a:cubicBezTo>
                  <a:pt x="18662" y="9431"/>
                  <a:pt x="18772" y="9423"/>
                  <a:pt x="18877" y="9423"/>
                </a:cubicBezTo>
                <a:close/>
                <a:moveTo>
                  <a:pt x="23372" y="10258"/>
                </a:moveTo>
                <a:cubicBezTo>
                  <a:pt x="23983" y="10258"/>
                  <a:pt x="24603" y="10489"/>
                  <a:pt x="25018" y="10947"/>
                </a:cubicBezTo>
                <a:cubicBezTo>
                  <a:pt x="25886" y="11948"/>
                  <a:pt x="25852" y="13916"/>
                  <a:pt x="24385" y="14250"/>
                </a:cubicBezTo>
                <a:cubicBezTo>
                  <a:pt x="24106" y="13992"/>
                  <a:pt x="23633" y="13859"/>
                  <a:pt x="23172" y="13859"/>
                </a:cubicBezTo>
                <a:cubicBezTo>
                  <a:pt x="22916" y="13859"/>
                  <a:pt x="22664" y="13900"/>
                  <a:pt x="22450" y="13983"/>
                </a:cubicBezTo>
                <a:cubicBezTo>
                  <a:pt x="22717" y="13583"/>
                  <a:pt x="22850" y="13149"/>
                  <a:pt x="22683" y="12682"/>
                </a:cubicBezTo>
                <a:cubicBezTo>
                  <a:pt x="22509" y="12184"/>
                  <a:pt x="22167" y="11983"/>
                  <a:pt x="21783" y="11983"/>
                </a:cubicBezTo>
                <a:cubicBezTo>
                  <a:pt x="21652" y="11983"/>
                  <a:pt x="21518" y="12006"/>
                  <a:pt x="21383" y="12048"/>
                </a:cubicBezTo>
                <a:cubicBezTo>
                  <a:pt x="21416" y="11881"/>
                  <a:pt x="21383" y="11681"/>
                  <a:pt x="21383" y="11515"/>
                </a:cubicBezTo>
                <a:cubicBezTo>
                  <a:pt x="21416" y="11515"/>
                  <a:pt x="21449" y="11515"/>
                  <a:pt x="21483" y="11481"/>
                </a:cubicBezTo>
                <a:cubicBezTo>
                  <a:pt x="21768" y="10663"/>
                  <a:pt x="22563" y="10258"/>
                  <a:pt x="23372" y="10258"/>
                </a:cubicBezTo>
                <a:close/>
                <a:moveTo>
                  <a:pt x="31225" y="9146"/>
                </a:moveTo>
                <a:cubicBezTo>
                  <a:pt x="31751" y="9146"/>
                  <a:pt x="32195" y="9368"/>
                  <a:pt x="32524" y="10047"/>
                </a:cubicBezTo>
                <a:cubicBezTo>
                  <a:pt x="32991" y="11014"/>
                  <a:pt x="32357" y="12182"/>
                  <a:pt x="31823" y="12949"/>
                </a:cubicBezTo>
                <a:cubicBezTo>
                  <a:pt x="31423" y="13483"/>
                  <a:pt x="30789" y="13816"/>
                  <a:pt x="30389" y="14317"/>
                </a:cubicBezTo>
                <a:cubicBezTo>
                  <a:pt x="30256" y="14350"/>
                  <a:pt x="30122" y="14383"/>
                  <a:pt x="29989" y="14417"/>
                </a:cubicBezTo>
                <a:cubicBezTo>
                  <a:pt x="29476" y="14221"/>
                  <a:pt x="28909" y="14097"/>
                  <a:pt x="28394" y="14097"/>
                </a:cubicBezTo>
                <a:cubicBezTo>
                  <a:pt x="28205" y="14097"/>
                  <a:pt x="28024" y="14114"/>
                  <a:pt x="27854" y="14150"/>
                </a:cubicBezTo>
                <a:cubicBezTo>
                  <a:pt x="29221" y="13049"/>
                  <a:pt x="30122" y="11314"/>
                  <a:pt x="29255" y="9780"/>
                </a:cubicBezTo>
                <a:cubicBezTo>
                  <a:pt x="29221" y="9713"/>
                  <a:pt x="29155" y="9647"/>
                  <a:pt x="29121" y="9580"/>
                </a:cubicBezTo>
                <a:lnTo>
                  <a:pt x="29121" y="9580"/>
                </a:lnTo>
                <a:cubicBezTo>
                  <a:pt x="29167" y="9589"/>
                  <a:pt x="29215" y="9593"/>
                  <a:pt x="29263" y="9593"/>
                </a:cubicBezTo>
                <a:cubicBezTo>
                  <a:pt x="29564" y="9593"/>
                  <a:pt x="29897" y="9433"/>
                  <a:pt x="30155" y="9346"/>
                </a:cubicBezTo>
                <a:cubicBezTo>
                  <a:pt x="30539" y="9231"/>
                  <a:pt x="30898" y="9146"/>
                  <a:pt x="31225" y="9146"/>
                </a:cubicBezTo>
                <a:close/>
                <a:moveTo>
                  <a:pt x="34725" y="11915"/>
                </a:moveTo>
                <a:lnTo>
                  <a:pt x="34725" y="11915"/>
                </a:lnTo>
                <a:cubicBezTo>
                  <a:pt x="35359" y="12015"/>
                  <a:pt x="36060" y="11815"/>
                  <a:pt x="36460" y="12482"/>
                </a:cubicBezTo>
                <a:cubicBezTo>
                  <a:pt x="36860" y="13116"/>
                  <a:pt x="36327" y="14116"/>
                  <a:pt x="35726" y="14417"/>
                </a:cubicBezTo>
                <a:cubicBezTo>
                  <a:pt x="35317" y="14286"/>
                  <a:pt x="34877" y="14218"/>
                  <a:pt x="34452" y="14218"/>
                </a:cubicBezTo>
                <a:cubicBezTo>
                  <a:pt x="34114" y="14218"/>
                  <a:pt x="33786" y="14261"/>
                  <a:pt x="33491" y="14350"/>
                </a:cubicBezTo>
                <a:cubicBezTo>
                  <a:pt x="34125" y="13850"/>
                  <a:pt x="34592" y="13049"/>
                  <a:pt x="34725" y="12282"/>
                </a:cubicBezTo>
                <a:cubicBezTo>
                  <a:pt x="34725" y="12148"/>
                  <a:pt x="34759" y="12048"/>
                  <a:pt x="34725" y="11915"/>
                </a:cubicBezTo>
                <a:close/>
                <a:moveTo>
                  <a:pt x="33124" y="10714"/>
                </a:moveTo>
                <a:cubicBezTo>
                  <a:pt x="33558" y="10781"/>
                  <a:pt x="33958" y="10814"/>
                  <a:pt x="34192" y="11281"/>
                </a:cubicBezTo>
                <a:cubicBezTo>
                  <a:pt x="34392" y="11615"/>
                  <a:pt x="34325" y="12015"/>
                  <a:pt x="34258" y="12382"/>
                </a:cubicBezTo>
                <a:cubicBezTo>
                  <a:pt x="34092" y="13316"/>
                  <a:pt x="33358" y="14150"/>
                  <a:pt x="32490" y="14450"/>
                </a:cubicBezTo>
                <a:cubicBezTo>
                  <a:pt x="32490" y="14450"/>
                  <a:pt x="32457" y="14483"/>
                  <a:pt x="32457" y="14483"/>
                </a:cubicBezTo>
                <a:cubicBezTo>
                  <a:pt x="32023" y="14383"/>
                  <a:pt x="31590" y="14317"/>
                  <a:pt x="31190" y="14283"/>
                </a:cubicBezTo>
                <a:cubicBezTo>
                  <a:pt x="31723" y="13883"/>
                  <a:pt x="32190" y="13216"/>
                  <a:pt x="32490" y="12749"/>
                </a:cubicBezTo>
                <a:cubicBezTo>
                  <a:pt x="32857" y="12182"/>
                  <a:pt x="33124" y="11414"/>
                  <a:pt x="33124" y="10714"/>
                </a:cubicBezTo>
                <a:close/>
                <a:moveTo>
                  <a:pt x="17041" y="12800"/>
                </a:moveTo>
                <a:cubicBezTo>
                  <a:pt x="17402" y="12800"/>
                  <a:pt x="17777" y="13001"/>
                  <a:pt x="18013" y="13216"/>
                </a:cubicBezTo>
                <a:cubicBezTo>
                  <a:pt x="18047" y="13249"/>
                  <a:pt x="18047" y="13249"/>
                  <a:pt x="18080" y="13249"/>
                </a:cubicBezTo>
                <a:cubicBezTo>
                  <a:pt x="18047" y="13749"/>
                  <a:pt x="18180" y="14250"/>
                  <a:pt x="18347" y="14750"/>
                </a:cubicBezTo>
                <a:cubicBezTo>
                  <a:pt x="18247" y="14650"/>
                  <a:pt x="18080" y="14550"/>
                  <a:pt x="17947" y="14483"/>
                </a:cubicBezTo>
                <a:cubicBezTo>
                  <a:pt x="17480" y="14216"/>
                  <a:pt x="16979" y="14083"/>
                  <a:pt x="16479" y="13983"/>
                </a:cubicBezTo>
                <a:cubicBezTo>
                  <a:pt x="16512" y="13816"/>
                  <a:pt x="16346" y="13716"/>
                  <a:pt x="16312" y="13549"/>
                </a:cubicBezTo>
                <a:cubicBezTo>
                  <a:pt x="16246" y="13383"/>
                  <a:pt x="16346" y="13149"/>
                  <a:pt x="16479" y="13016"/>
                </a:cubicBezTo>
                <a:cubicBezTo>
                  <a:pt x="16645" y="12861"/>
                  <a:pt x="16841" y="12800"/>
                  <a:pt x="17041" y="12800"/>
                </a:cubicBezTo>
                <a:close/>
                <a:moveTo>
                  <a:pt x="27183" y="9139"/>
                </a:moveTo>
                <a:cubicBezTo>
                  <a:pt x="27852" y="9139"/>
                  <a:pt x="28483" y="9423"/>
                  <a:pt x="28888" y="10147"/>
                </a:cubicBezTo>
                <a:cubicBezTo>
                  <a:pt x="29455" y="11148"/>
                  <a:pt x="28754" y="12449"/>
                  <a:pt x="28121" y="13216"/>
                </a:cubicBezTo>
                <a:cubicBezTo>
                  <a:pt x="27387" y="14150"/>
                  <a:pt x="26286" y="14683"/>
                  <a:pt x="25119" y="14850"/>
                </a:cubicBezTo>
                <a:cubicBezTo>
                  <a:pt x="25085" y="14850"/>
                  <a:pt x="25052" y="14884"/>
                  <a:pt x="25018" y="14917"/>
                </a:cubicBezTo>
                <a:cubicBezTo>
                  <a:pt x="24885" y="14917"/>
                  <a:pt x="24785" y="14917"/>
                  <a:pt x="24652" y="14950"/>
                </a:cubicBezTo>
                <a:cubicBezTo>
                  <a:pt x="24685" y="14817"/>
                  <a:pt x="24652" y="14717"/>
                  <a:pt x="24618" y="14617"/>
                </a:cubicBezTo>
                <a:cubicBezTo>
                  <a:pt x="26319" y="14116"/>
                  <a:pt x="26353" y="11915"/>
                  <a:pt x="25319" y="10681"/>
                </a:cubicBezTo>
                <a:cubicBezTo>
                  <a:pt x="25185" y="10514"/>
                  <a:pt x="25018" y="10347"/>
                  <a:pt x="24785" y="10247"/>
                </a:cubicBezTo>
                <a:cubicBezTo>
                  <a:pt x="25371" y="9624"/>
                  <a:pt x="26309" y="9139"/>
                  <a:pt x="27183" y="9139"/>
                </a:cubicBezTo>
                <a:close/>
                <a:moveTo>
                  <a:pt x="5204" y="11114"/>
                </a:moveTo>
                <a:cubicBezTo>
                  <a:pt x="5338" y="11481"/>
                  <a:pt x="5505" y="11915"/>
                  <a:pt x="5838" y="12082"/>
                </a:cubicBezTo>
                <a:cubicBezTo>
                  <a:pt x="5671" y="12215"/>
                  <a:pt x="5538" y="12382"/>
                  <a:pt x="5471" y="12549"/>
                </a:cubicBezTo>
                <a:cubicBezTo>
                  <a:pt x="5171" y="13149"/>
                  <a:pt x="5271" y="13749"/>
                  <a:pt x="5671" y="14250"/>
                </a:cubicBezTo>
                <a:cubicBezTo>
                  <a:pt x="5138" y="14383"/>
                  <a:pt x="4637" y="14717"/>
                  <a:pt x="4204" y="15117"/>
                </a:cubicBezTo>
                <a:cubicBezTo>
                  <a:pt x="3670" y="14517"/>
                  <a:pt x="3103" y="14083"/>
                  <a:pt x="3069" y="13182"/>
                </a:cubicBezTo>
                <a:cubicBezTo>
                  <a:pt x="3069" y="12082"/>
                  <a:pt x="4237" y="11281"/>
                  <a:pt x="5204" y="11114"/>
                </a:cubicBezTo>
                <a:close/>
                <a:moveTo>
                  <a:pt x="14764" y="10712"/>
                </a:moveTo>
                <a:cubicBezTo>
                  <a:pt x="15347" y="10712"/>
                  <a:pt x="15939" y="10938"/>
                  <a:pt x="16412" y="11381"/>
                </a:cubicBezTo>
                <a:cubicBezTo>
                  <a:pt x="16446" y="11414"/>
                  <a:pt x="16479" y="11414"/>
                  <a:pt x="16546" y="11414"/>
                </a:cubicBezTo>
                <a:cubicBezTo>
                  <a:pt x="16579" y="11781"/>
                  <a:pt x="16679" y="12182"/>
                  <a:pt x="16879" y="12515"/>
                </a:cubicBezTo>
                <a:cubicBezTo>
                  <a:pt x="16713" y="12582"/>
                  <a:pt x="16546" y="12615"/>
                  <a:pt x="16412" y="12715"/>
                </a:cubicBezTo>
                <a:cubicBezTo>
                  <a:pt x="15979" y="12982"/>
                  <a:pt x="15845" y="13516"/>
                  <a:pt x="16145" y="13916"/>
                </a:cubicBezTo>
                <a:cubicBezTo>
                  <a:pt x="15678" y="13850"/>
                  <a:pt x="15178" y="13816"/>
                  <a:pt x="14678" y="13783"/>
                </a:cubicBezTo>
                <a:cubicBezTo>
                  <a:pt x="14544" y="13783"/>
                  <a:pt x="14444" y="13883"/>
                  <a:pt x="14444" y="14016"/>
                </a:cubicBezTo>
                <a:cubicBezTo>
                  <a:pt x="14511" y="14383"/>
                  <a:pt x="14678" y="14750"/>
                  <a:pt x="14878" y="15084"/>
                </a:cubicBezTo>
                <a:cubicBezTo>
                  <a:pt x="14789" y="15075"/>
                  <a:pt x="14699" y="15071"/>
                  <a:pt x="14610" y="15071"/>
                </a:cubicBezTo>
                <a:cubicBezTo>
                  <a:pt x="14366" y="15071"/>
                  <a:pt x="14121" y="15102"/>
                  <a:pt x="13877" y="15150"/>
                </a:cubicBezTo>
                <a:cubicBezTo>
                  <a:pt x="13343" y="14617"/>
                  <a:pt x="12776" y="14250"/>
                  <a:pt x="12543" y="13483"/>
                </a:cubicBezTo>
                <a:cubicBezTo>
                  <a:pt x="12376" y="12849"/>
                  <a:pt x="12576" y="12215"/>
                  <a:pt x="12943" y="11681"/>
                </a:cubicBezTo>
                <a:cubicBezTo>
                  <a:pt x="13395" y="11030"/>
                  <a:pt x="14074" y="10712"/>
                  <a:pt x="14764" y="10712"/>
                </a:cubicBezTo>
                <a:close/>
                <a:moveTo>
                  <a:pt x="8445" y="11734"/>
                </a:moveTo>
                <a:cubicBezTo>
                  <a:pt x="8919" y="11734"/>
                  <a:pt x="9388" y="11801"/>
                  <a:pt x="9841" y="11915"/>
                </a:cubicBezTo>
                <a:lnTo>
                  <a:pt x="9974" y="11915"/>
                </a:lnTo>
                <a:cubicBezTo>
                  <a:pt x="10508" y="12715"/>
                  <a:pt x="11375" y="13383"/>
                  <a:pt x="12209" y="13583"/>
                </a:cubicBezTo>
                <a:cubicBezTo>
                  <a:pt x="12209" y="13583"/>
                  <a:pt x="12209" y="13549"/>
                  <a:pt x="12209" y="13549"/>
                </a:cubicBezTo>
                <a:lnTo>
                  <a:pt x="12243" y="13616"/>
                </a:lnTo>
                <a:cubicBezTo>
                  <a:pt x="10608" y="13716"/>
                  <a:pt x="8440" y="13483"/>
                  <a:pt x="7739" y="15284"/>
                </a:cubicBezTo>
                <a:cubicBezTo>
                  <a:pt x="7539" y="15017"/>
                  <a:pt x="7106" y="14884"/>
                  <a:pt x="6805" y="14750"/>
                </a:cubicBezTo>
                <a:cubicBezTo>
                  <a:pt x="6105" y="14317"/>
                  <a:pt x="5471" y="13716"/>
                  <a:pt x="5771" y="12815"/>
                </a:cubicBezTo>
                <a:cubicBezTo>
                  <a:pt x="6005" y="12082"/>
                  <a:pt x="7139" y="11881"/>
                  <a:pt x="7773" y="11781"/>
                </a:cubicBezTo>
                <a:cubicBezTo>
                  <a:pt x="7997" y="11749"/>
                  <a:pt x="8222" y="11734"/>
                  <a:pt x="8445" y="11734"/>
                </a:cubicBezTo>
                <a:close/>
                <a:moveTo>
                  <a:pt x="21697" y="12379"/>
                </a:moveTo>
                <a:cubicBezTo>
                  <a:pt x="22234" y="12379"/>
                  <a:pt x="22589" y="12923"/>
                  <a:pt x="22250" y="13549"/>
                </a:cubicBezTo>
                <a:cubicBezTo>
                  <a:pt x="21916" y="14150"/>
                  <a:pt x="21282" y="14550"/>
                  <a:pt x="20749" y="14917"/>
                </a:cubicBezTo>
                <a:cubicBezTo>
                  <a:pt x="20482" y="15117"/>
                  <a:pt x="20215" y="15251"/>
                  <a:pt x="19948" y="15417"/>
                </a:cubicBezTo>
                <a:cubicBezTo>
                  <a:pt x="20148" y="15084"/>
                  <a:pt x="20282" y="14750"/>
                  <a:pt x="20248" y="14350"/>
                </a:cubicBezTo>
                <a:cubicBezTo>
                  <a:pt x="20215" y="14216"/>
                  <a:pt x="20182" y="14050"/>
                  <a:pt x="20148" y="13916"/>
                </a:cubicBezTo>
                <a:cubicBezTo>
                  <a:pt x="20348" y="13316"/>
                  <a:pt x="20649" y="12849"/>
                  <a:pt x="21216" y="12515"/>
                </a:cubicBezTo>
                <a:cubicBezTo>
                  <a:pt x="21383" y="12421"/>
                  <a:pt x="21547" y="12379"/>
                  <a:pt x="21697" y="12379"/>
                </a:cubicBezTo>
                <a:close/>
                <a:moveTo>
                  <a:pt x="18747" y="12382"/>
                </a:moveTo>
                <a:lnTo>
                  <a:pt x="18747" y="12382"/>
                </a:lnTo>
                <a:cubicBezTo>
                  <a:pt x="19214" y="12882"/>
                  <a:pt x="19648" y="13383"/>
                  <a:pt x="19848" y="14050"/>
                </a:cubicBezTo>
                <a:cubicBezTo>
                  <a:pt x="20048" y="14750"/>
                  <a:pt x="19581" y="15351"/>
                  <a:pt x="19114" y="15851"/>
                </a:cubicBezTo>
                <a:cubicBezTo>
                  <a:pt x="18681" y="14717"/>
                  <a:pt x="17913" y="13416"/>
                  <a:pt x="18747" y="12382"/>
                </a:cubicBezTo>
                <a:close/>
                <a:moveTo>
                  <a:pt x="18214" y="15751"/>
                </a:moveTo>
                <a:cubicBezTo>
                  <a:pt x="18380" y="15851"/>
                  <a:pt x="18514" y="16018"/>
                  <a:pt x="18614" y="16218"/>
                </a:cubicBezTo>
                <a:cubicBezTo>
                  <a:pt x="18647" y="16285"/>
                  <a:pt x="18681" y="16385"/>
                  <a:pt x="18714" y="16485"/>
                </a:cubicBezTo>
                <a:cubicBezTo>
                  <a:pt x="18547" y="16251"/>
                  <a:pt x="18347" y="16018"/>
                  <a:pt x="18214" y="15751"/>
                </a:cubicBezTo>
                <a:close/>
                <a:moveTo>
                  <a:pt x="22842" y="14237"/>
                </a:moveTo>
                <a:cubicBezTo>
                  <a:pt x="23144" y="14237"/>
                  <a:pt x="23458" y="14297"/>
                  <a:pt x="23718" y="14383"/>
                </a:cubicBezTo>
                <a:cubicBezTo>
                  <a:pt x="24585" y="14650"/>
                  <a:pt x="24084" y="15317"/>
                  <a:pt x="23584" y="15684"/>
                </a:cubicBezTo>
                <a:cubicBezTo>
                  <a:pt x="23117" y="16051"/>
                  <a:pt x="22517" y="16285"/>
                  <a:pt x="21916" y="16451"/>
                </a:cubicBezTo>
                <a:cubicBezTo>
                  <a:pt x="21583" y="16551"/>
                  <a:pt x="21182" y="16551"/>
                  <a:pt x="20849" y="16618"/>
                </a:cubicBezTo>
                <a:cubicBezTo>
                  <a:pt x="21016" y="16385"/>
                  <a:pt x="21149" y="16118"/>
                  <a:pt x="21149" y="15818"/>
                </a:cubicBezTo>
                <a:cubicBezTo>
                  <a:pt x="21149" y="15718"/>
                  <a:pt x="21082" y="15617"/>
                  <a:pt x="20982" y="15617"/>
                </a:cubicBezTo>
                <a:cubicBezTo>
                  <a:pt x="20782" y="15617"/>
                  <a:pt x="20615" y="15617"/>
                  <a:pt x="20449" y="15651"/>
                </a:cubicBezTo>
                <a:cubicBezTo>
                  <a:pt x="20882" y="15384"/>
                  <a:pt x="21282" y="15050"/>
                  <a:pt x="21649" y="14784"/>
                </a:cubicBezTo>
                <a:cubicBezTo>
                  <a:pt x="21783" y="14683"/>
                  <a:pt x="21916" y="14550"/>
                  <a:pt x="22050" y="14417"/>
                </a:cubicBezTo>
                <a:cubicBezTo>
                  <a:pt x="22050" y="14417"/>
                  <a:pt x="22050" y="14431"/>
                  <a:pt x="22060" y="14431"/>
                </a:cubicBezTo>
                <a:cubicBezTo>
                  <a:pt x="22065" y="14431"/>
                  <a:pt x="22072" y="14428"/>
                  <a:pt x="22083" y="14417"/>
                </a:cubicBezTo>
                <a:cubicBezTo>
                  <a:pt x="22292" y="14288"/>
                  <a:pt x="22562" y="14237"/>
                  <a:pt x="22842" y="14237"/>
                </a:cubicBezTo>
                <a:close/>
                <a:moveTo>
                  <a:pt x="14911" y="14216"/>
                </a:moveTo>
                <a:cubicBezTo>
                  <a:pt x="15612" y="14216"/>
                  <a:pt x="16312" y="14283"/>
                  <a:pt x="16979" y="14483"/>
                </a:cubicBezTo>
                <a:cubicBezTo>
                  <a:pt x="17446" y="14617"/>
                  <a:pt x="17913" y="14850"/>
                  <a:pt x="18247" y="15184"/>
                </a:cubicBezTo>
                <a:cubicBezTo>
                  <a:pt x="18266" y="15202"/>
                  <a:pt x="18284" y="15221"/>
                  <a:pt x="18303" y="15234"/>
                </a:cubicBezTo>
                <a:lnTo>
                  <a:pt x="18303" y="15234"/>
                </a:lnTo>
                <a:cubicBezTo>
                  <a:pt x="18146" y="15178"/>
                  <a:pt x="17963" y="15150"/>
                  <a:pt x="17780" y="15150"/>
                </a:cubicBezTo>
                <a:cubicBezTo>
                  <a:pt x="17647" y="15150"/>
                  <a:pt x="17480" y="15284"/>
                  <a:pt x="17513" y="15451"/>
                </a:cubicBezTo>
                <a:cubicBezTo>
                  <a:pt x="17613" y="15818"/>
                  <a:pt x="17847" y="16118"/>
                  <a:pt x="18080" y="16418"/>
                </a:cubicBezTo>
                <a:cubicBezTo>
                  <a:pt x="18147" y="16518"/>
                  <a:pt x="18214" y="16618"/>
                  <a:pt x="18280" y="16718"/>
                </a:cubicBezTo>
                <a:cubicBezTo>
                  <a:pt x="16846" y="16652"/>
                  <a:pt x="15345" y="15617"/>
                  <a:pt x="14911" y="14216"/>
                </a:cubicBezTo>
                <a:close/>
                <a:moveTo>
                  <a:pt x="20749" y="15984"/>
                </a:moveTo>
                <a:cubicBezTo>
                  <a:pt x="20649" y="16685"/>
                  <a:pt x="19948" y="16818"/>
                  <a:pt x="19281" y="16852"/>
                </a:cubicBezTo>
                <a:lnTo>
                  <a:pt x="19281" y="16818"/>
                </a:lnTo>
                <a:cubicBezTo>
                  <a:pt x="19515" y="16718"/>
                  <a:pt x="19648" y="16451"/>
                  <a:pt x="19848" y="16318"/>
                </a:cubicBezTo>
                <a:cubicBezTo>
                  <a:pt x="20082" y="16084"/>
                  <a:pt x="20415" y="15984"/>
                  <a:pt x="20749" y="15984"/>
                </a:cubicBezTo>
                <a:close/>
                <a:moveTo>
                  <a:pt x="2669" y="13383"/>
                </a:moveTo>
                <a:cubicBezTo>
                  <a:pt x="2736" y="14183"/>
                  <a:pt x="3303" y="14984"/>
                  <a:pt x="3970" y="15384"/>
                </a:cubicBezTo>
                <a:cubicBezTo>
                  <a:pt x="3503" y="15884"/>
                  <a:pt x="3170" y="16485"/>
                  <a:pt x="3036" y="17052"/>
                </a:cubicBezTo>
                <a:cubicBezTo>
                  <a:pt x="2035" y="16918"/>
                  <a:pt x="768" y="16852"/>
                  <a:pt x="501" y="15651"/>
                </a:cubicBezTo>
                <a:cubicBezTo>
                  <a:pt x="234" y="14383"/>
                  <a:pt x="1769" y="13816"/>
                  <a:pt x="2669" y="13383"/>
                </a:cubicBezTo>
                <a:close/>
                <a:moveTo>
                  <a:pt x="20548" y="17134"/>
                </a:moveTo>
                <a:cubicBezTo>
                  <a:pt x="20791" y="17134"/>
                  <a:pt x="21029" y="17170"/>
                  <a:pt x="21282" y="17285"/>
                </a:cubicBezTo>
                <a:cubicBezTo>
                  <a:pt x="21449" y="17352"/>
                  <a:pt x="21683" y="17519"/>
                  <a:pt x="21483" y="17719"/>
                </a:cubicBezTo>
                <a:cubicBezTo>
                  <a:pt x="21249" y="17919"/>
                  <a:pt x="20882" y="17952"/>
                  <a:pt x="20615" y="17952"/>
                </a:cubicBezTo>
                <a:lnTo>
                  <a:pt x="20582" y="17952"/>
                </a:lnTo>
                <a:cubicBezTo>
                  <a:pt x="20549" y="17952"/>
                  <a:pt x="20515" y="17952"/>
                  <a:pt x="20449" y="17919"/>
                </a:cubicBezTo>
                <a:cubicBezTo>
                  <a:pt x="20215" y="17652"/>
                  <a:pt x="19948" y="17419"/>
                  <a:pt x="19681" y="17219"/>
                </a:cubicBezTo>
                <a:cubicBezTo>
                  <a:pt x="19681" y="17219"/>
                  <a:pt x="19648" y="17185"/>
                  <a:pt x="19648" y="17185"/>
                </a:cubicBezTo>
                <a:cubicBezTo>
                  <a:pt x="19848" y="17185"/>
                  <a:pt x="20015" y="17185"/>
                  <a:pt x="20215" y="17152"/>
                </a:cubicBezTo>
                <a:cubicBezTo>
                  <a:pt x="20328" y="17142"/>
                  <a:pt x="20439" y="17134"/>
                  <a:pt x="20548" y="17134"/>
                </a:cubicBezTo>
                <a:close/>
                <a:moveTo>
                  <a:pt x="12376" y="14016"/>
                </a:moveTo>
                <a:cubicBezTo>
                  <a:pt x="12576" y="14517"/>
                  <a:pt x="12977" y="14984"/>
                  <a:pt x="13477" y="15217"/>
                </a:cubicBezTo>
                <a:cubicBezTo>
                  <a:pt x="12176" y="15584"/>
                  <a:pt x="11008" y="16551"/>
                  <a:pt x="10808" y="17852"/>
                </a:cubicBezTo>
                <a:cubicBezTo>
                  <a:pt x="10775" y="18086"/>
                  <a:pt x="10775" y="18319"/>
                  <a:pt x="10808" y="18520"/>
                </a:cubicBezTo>
                <a:cubicBezTo>
                  <a:pt x="9307" y="17919"/>
                  <a:pt x="7172" y="17018"/>
                  <a:pt x="8273" y="15050"/>
                </a:cubicBezTo>
                <a:cubicBezTo>
                  <a:pt x="8774" y="14097"/>
                  <a:pt x="10023" y="14046"/>
                  <a:pt x="11145" y="14046"/>
                </a:cubicBezTo>
                <a:cubicBezTo>
                  <a:pt x="11280" y="14046"/>
                  <a:pt x="11413" y="14047"/>
                  <a:pt x="11543" y="14047"/>
                </a:cubicBezTo>
                <a:cubicBezTo>
                  <a:pt x="11845" y="14047"/>
                  <a:pt x="12129" y="14043"/>
                  <a:pt x="12376" y="14016"/>
                </a:cubicBezTo>
                <a:close/>
                <a:moveTo>
                  <a:pt x="28129" y="14525"/>
                </a:moveTo>
                <a:cubicBezTo>
                  <a:pt x="29379" y="14525"/>
                  <a:pt x="30624" y="15006"/>
                  <a:pt x="31423" y="16018"/>
                </a:cubicBezTo>
                <a:cubicBezTo>
                  <a:pt x="32797" y="17691"/>
                  <a:pt x="30507" y="18695"/>
                  <a:pt x="29007" y="18695"/>
                </a:cubicBezTo>
                <a:cubicBezTo>
                  <a:pt x="28832" y="18695"/>
                  <a:pt x="28667" y="18681"/>
                  <a:pt x="28521" y="18653"/>
                </a:cubicBezTo>
                <a:cubicBezTo>
                  <a:pt x="28510" y="18642"/>
                  <a:pt x="28499" y="18638"/>
                  <a:pt x="28488" y="18638"/>
                </a:cubicBezTo>
                <a:cubicBezTo>
                  <a:pt x="28465" y="18638"/>
                  <a:pt x="28443" y="18653"/>
                  <a:pt x="28421" y="18653"/>
                </a:cubicBezTo>
                <a:cubicBezTo>
                  <a:pt x="28121" y="18453"/>
                  <a:pt x="27787" y="18319"/>
                  <a:pt x="27487" y="18286"/>
                </a:cubicBezTo>
                <a:cubicBezTo>
                  <a:pt x="27620" y="18019"/>
                  <a:pt x="27687" y="17719"/>
                  <a:pt x="27720" y="17419"/>
                </a:cubicBezTo>
                <a:cubicBezTo>
                  <a:pt x="27854" y="16318"/>
                  <a:pt x="27153" y="15451"/>
                  <a:pt x="26186" y="15084"/>
                </a:cubicBezTo>
                <a:cubicBezTo>
                  <a:pt x="26520" y="14984"/>
                  <a:pt x="26853" y="14817"/>
                  <a:pt x="27187" y="14617"/>
                </a:cubicBezTo>
                <a:cubicBezTo>
                  <a:pt x="27496" y="14556"/>
                  <a:pt x="27813" y="14525"/>
                  <a:pt x="28129" y="14525"/>
                </a:cubicBezTo>
                <a:close/>
                <a:moveTo>
                  <a:pt x="34074" y="14604"/>
                </a:moveTo>
                <a:cubicBezTo>
                  <a:pt x="34951" y="14604"/>
                  <a:pt x="35922" y="14856"/>
                  <a:pt x="36427" y="15384"/>
                </a:cubicBezTo>
                <a:cubicBezTo>
                  <a:pt x="36927" y="15918"/>
                  <a:pt x="36894" y="16718"/>
                  <a:pt x="36693" y="17352"/>
                </a:cubicBezTo>
                <a:cubicBezTo>
                  <a:pt x="36460" y="18053"/>
                  <a:pt x="35993" y="18453"/>
                  <a:pt x="35426" y="18820"/>
                </a:cubicBezTo>
                <a:cubicBezTo>
                  <a:pt x="35192" y="18720"/>
                  <a:pt x="34959" y="18653"/>
                  <a:pt x="34759" y="18620"/>
                </a:cubicBezTo>
                <a:cubicBezTo>
                  <a:pt x="35192" y="18086"/>
                  <a:pt x="35426" y="17419"/>
                  <a:pt x="35326" y="16752"/>
                </a:cubicBezTo>
                <a:cubicBezTo>
                  <a:pt x="35192" y="15818"/>
                  <a:pt x="34258" y="15117"/>
                  <a:pt x="33124" y="14717"/>
                </a:cubicBezTo>
                <a:cubicBezTo>
                  <a:pt x="33405" y="14642"/>
                  <a:pt x="33732" y="14604"/>
                  <a:pt x="34074" y="14604"/>
                </a:cubicBezTo>
                <a:close/>
                <a:moveTo>
                  <a:pt x="15812" y="16218"/>
                </a:moveTo>
                <a:cubicBezTo>
                  <a:pt x="16246" y="16618"/>
                  <a:pt x="16779" y="16918"/>
                  <a:pt x="17346" y="16985"/>
                </a:cubicBezTo>
                <a:cubicBezTo>
                  <a:pt x="17180" y="17152"/>
                  <a:pt x="17013" y="17352"/>
                  <a:pt x="16879" y="17485"/>
                </a:cubicBezTo>
                <a:cubicBezTo>
                  <a:pt x="16479" y="17886"/>
                  <a:pt x="16045" y="18286"/>
                  <a:pt x="15545" y="18586"/>
                </a:cubicBezTo>
                <a:cubicBezTo>
                  <a:pt x="15512" y="18586"/>
                  <a:pt x="15512" y="18586"/>
                  <a:pt x="15478" y="18620"/>
                </a:cubicBezTo>
                <a:cubicBezTo>
                  <a:pt x="15412" y="18653"/>
                  <a:pt x="15345" y="18686"/>
                  <a:pt x="15312" y="18720"/>
                </a:cubicBezTo>
                <a:cubicBezTo>
                  <a:pt x="15278" y="18753"/>
                  <a:pt x="15245" y="18786"/>
                  <a:pt x="15178" y="18786"/>
                </a:cubicBezTo>
                <a:cubicBezTo>
                  <a:pt x="15034" y="18858"/>
                  <a:pt x="14890" y="18893"/>
                  <a:pt x="14748" y="18893"/>
                </a:cubicBezTo>
                <a:cubicBezTo>
                  <a:pt x="14562" y="18893"/>
                  <a:pt x="14381" y="18833"/>
                  <a:pt x="14211" y="18720"/>
                </a:cubicBezTo>
                <a:cubicBezTo>
                  <a:pt x="13777" y="18419"/>
                  <a:pt x="14277" y="17819"/>
                  <a:pt x="14478" y="17552"/>
                </a:cubicBezTo>
                <a:cubicBezTo>
                  <a:pt x="14878" y="17052"/>
                  <a:pt x="15378" y="16685"/>
                  <a:pt x="15812" y="16218"/>
                </a:cubicBezTo>
                <a:close/>
                <a:moveTo>
                  <a:pt x="5838" y="14450"/>
                </a:moveTo>
                <a:cubicBezTo>
                  <a:pt x="5871" y="14483"/>
                  <a:pt x="5871" y="14483"/>
                  <a:pt x="5905" y="14517"/>
                </a:cubicBezTo>
                <a:cubicBezTo>
                  <a:pt x="6230" y="14842"/>
                  <a:pt x="7096" y="15485"/>
                  <a:pt x="7633" y="15485"/>
                </a:cubicBezTo>
                <a:cubicBezTo>
                  <a:pt x="7647" y="15485"/>
                  <a:pt x="7660" y="15485"/>
                  <a:pt x="7673" y="15484"/>
                </a:cubicBezTo>
                <a:lnTo>
                  <a:pt x="7673" y="15484"/>
                </a:lnTo>
                <a:cubicBezTo>
                  <a:pt x="7539" y="15984"/>
                  <a:pt x="7606" y="16418"/>
                  <a:pt x="7773" y="16818"/>
                </a:cubicBezTo>
                <a:cubicBezTo>
                  <a:pt x="6605" y="17018"/>
                  <a:pt x="5605" y="17919"/>
                  <a:pt x="5338" y="19053"/>
                </a:cubicBezTo>
                <a:cubicBezTo>
                  <a:pt x="4237" y="18886"/>
                  <a:pt x="3403" y="18353"/>
                  <a:pt x="3403" y="17419"/>
                </a:cubicBezTo>
                <a:cubicBezTo>
                  <a:pt x="3436" y="17385"/>
                  <a:pt x="3436" y="17285"/>
                  <a:pt x="3436" y="17219"/>
                </a:cubicBezTo>
                <a:cubicBezTo>
                  <a:pt x="3436" y="17018"/>
                  <a:pt x="3503" y="16818"/>
                  <a:pt x="3603" y="16585"/>
                </a:cubicBezTo>
                <a:cubicBezTo>
                  <a:pt x="4037" y="15551"/>
                  <a:pt x="4971" y="15050"/>
                  <a:pt x="5838" y="14450"/>
                </a:cubicBezTo>
                <a:close/>
                <a:moveTo>
                  <a:pt x="18147" y="17485"/>
                </a:moveTo>
                <a:lnTo>
                  <a:pt x="18147" y="17485"/>
                </a:lnTo>
                <a:cubicBezTo>
                  <a:pt x="17747" y="18019"/>
                  <a:pt x="17513" y="18820"/>
                  <a:pt x="16913" y="19087"/>
                </a:cubicBezTo>
                <a:cubicBezTo>
                  <a:pt x="17046" y="18620"/>
                  <a:pt x="17280" y="18219"/>
                  <a:pt x="17613" y="17852"/>
                </a:cubicBezTo>
                <a:cubicBezTo>
                  <a:pt x="17780" y="17719"/>
                  <a:pt x="17980" y="17586"/>
                  <a:pt x="18147" y="17485"/>
                </a:cubicBezTo>
                <a:close/>
                <a:moveTo>
                  <a:pt x="24551" y="15317"/>
                </a:moveTo>
                <a:cubicBezTo>
                  <a:pt x="25285" y="15351"/>
                  <a:pt x="25952" y="15284"/>
                  <a:pt x="26620" y="15751"/>
                </a:cubicBezTo>
                <a:cubicBezTo>
                  <a:pt x="27087" y="16118"/>
                  <a:pt x="27287" y="16685"/>
                  <a:pt x="27320" y="17252"/>
                </a:cubicBezTo>
                <a:cubicBezTo>
                  <a:pt x="27387" y="17619"/>
                  <a:pt x="27320" y="17986"/>
                  <a:pt x="27153" y="18253"/>
                </a:cubicBezTo>
                <a:cubicBezTo>
                  <a:pt x="27120" y="18286"/>
                  <a:pt x="27120" y="18319"/>
                  <a:pt x="27120" y="18353"/>
                </a:cubicBezTo>
                <a:cubicBezTo>
                  <a:pt x="26839" y="18859"/>
                  <a:pt x="26321" y="19151"/>
                  <a:pt x="25707" y="19151"/>
                </a:cubicBezTo>
                <a:cubicBezTo>
                  <a:pt x="25591" y="19151"/>
                  <a:pt x="25473" y="19141"/>
                  <a:pt x="25352" y="19120"/>
                </a:cubicBezTo>
                <a:cubicBezTo>
                  <a:pt x="25352" y="19087"/>
                  <a:pt x="25385" y="19053"/>
                  <a:pt x="25385" y="19053"/>
                </a:cubicBezTo>
                <a:cubicBezTo>
                  <a:pt x="25952" y="17952"/>
                  <a:pt x="24318" y="16752"/>
                  <a:pt x="23150" y="16451"/>
                </a:cubicBezTo>
                <a:cubicBezTo>
                  <a:pt x="23718" y="16185"/>
                  <a:pt x="24285" y="15818"/>
                  <a:pt x="24551" y="15317"/>
                </a:cubicBezTo>
                <a:close/>
                <a:moveTo>
                  <a:pt x="19348" y="17452"/>
                </a:moveTo>
                <a:lnTo>
                  <a:pt x="19348" y="17452"/>
                </a:lnTo>
                <a:cubicBezTo>
                  <a:pt x="19548" y="17619"/>
                  <a:pt x="19781" y="17752"/>
                  <a:pt x="19948" y="17919"/>
                </a:cubicBezTo>
                <a:cubicBezTo>
                  <a:pt x="20215" y="18153"/>
                  <a:pt x="20882" y="18753"/>
                  <a:pt x="20782" y="19187"/>
                </a:cubicBezTo>
                <a:cubicBezTo>
                  <a:pt x="20749" y="19320"/>
                  <a:pt x="20649" y="19370"/>
                  <a:pt x="20536" y="19370"/>
                </a:cubicBezTo>
                <a:cubicBezTo>
                  <a:pt x="20424" y="19370"/>
                  <a:pt x="20298" y="19320"/>
                  <a:pt x="20215" y="19253"/>
                </a:cubicBezTo>
                <a:cubicBezTo>
                  <a:pt x="19982" y="19020"/>
                  <a:pt x="19848" y="18653"/>
                  <a:pt x="19748" y="18353"/>
                </a:cubicBezTo>
                <a:cubicBezTo>
                  <a:pt x="19615" y="18086"/>
                  <a:pt x="19481" y="17752"/>
                  <a:pt x="19348" y="17452"/>
                </a:cubicBezTo>
                <a:close/>
                <a:moveTo>
                  <a:pt x="30622" y="14683"/>
                </a:moveTo>
                <a:cubicBezTo>
                  <a:pt x="32023" y="14784"/>
                  <a:pt x="33491" y="15117"/>
                  <a:pt x="34525" y="16185"/>
                </a:cubicBezTo>
                <a:cubicBezTo>
                  <a:pt x="35393" y="17119"/>
                  <a:pt x="34559" y="18253"/>
                  <a:pt x="33791" y="18820"/>
                </a:cubicBezTo>
                <a:cubicBezTo>
                  <a:pt x="33239" y="19267"/>
                  <a:pt x="32522" y="19506"/>
                  <a:pt x="31818" y="19506"/>
                </a:cubicBezTo>
                <a:cubicBezTo>
                  <a:pt x="31629" y="19506"/>
                  <a:pt x="31440" y="19489"/>
                  <a:pt x="31256" y="19454"/>
                </a:cubicBezTo>
                <a:cubicBezTo>
                  <a:pt x="31237" y="19444"/>
                  <a:pt x="31217" y="19440"/>
                  <a:pt x="31198" y="19440"/>
                </a:cubicBezTo>
                <a:cubicBezTo>
                  <a:pt x="31153" y="19440"/>
                  <a:pt x="31113" y="19463"/>
                  <a:pt x="31089" y="19487"/>
                </a:cubicBezTo>
                <a:cubicBezTo>
                  <a:pt x="30756" y="19287"/>
                  <a:pt x="30389" y="19120"/>
                  <a:pt x="30055" y="18987"/>
                </a:cubicBezTo>
                <a:cubicBezTo>
                  <a:pt x="31356" y="18720"/>
                  <a:pt x="32557" y="17819"/>
                  <a:pt x="32157" y="16351"/>
                </a:cubicBezTo>
                <a:cubicBezTo>
                  <a:pt x="31957" y="15718"/>
                  <a:pt x="31356" y="15117"/>
                  <a:pt x="30622" y="14683"/>
                </a:cubicBezTo>
                <a:close/>
                <a:moveTo>
                  <a:pt x="18781" y="17519"/>
                </a:moveTo>
                <a:lnTo>
                  <a:pt x="18781" y="17519"/>
                </a:lnTo>
                <a:cubicBezTo>
                  <a:pt x="18914" y="18219"/>
                  <a:pt x="18981" y="18920"/>
                  <a:pt x="18747" y="19620"/>
                </a:cubicBezTo>
                <a:cubicBezTo>
                  <a:pt x="18547" y="18987"/>
                  <a:pt x="18681" y="18286"/>
                  <a:pt x="18714" y="17619"/>
                </a:cubicBezTo>
                <a:cubicBezTo>
                  <a:pt x="18714" y="17586"/>
                  <a:pt x="18747" y="17552"/>
                  <a:pt x="18781" y="17519"/>
                </a:cubicBezTo>
                <a:close/>
                <a:moveTo>
                  <a:pt x="22784" y="16585"/>
                </a:moveTo>
                <a:cubicBezTo>
                  <a:pt x="23818" y="16852"/>
                  <a:pt x="25652" y="18019"/>
                  <a:pt x="24952" y="19087"/>
                </a:cubicBezTo>
                <a:cubicBezTo>
                  <a:pt x="24673" y="19533"/>
                  <a:pt x="23997" y="19629"/>
                  <a:pt x="23451" y="19629"/>
                </a:cubicBezTo>
                <a:cubicBezTo>
                  <a:pt x="23345" y="19629"/>
                  <a:pt x="23243" y="19626"/>
                  <a:pt x="23150" y="19620"/>
                </a:cubicBezTo>
                <a:cubicBezTo>
                  <a:pt x="22884" y="19587"/>
                  <a:pt x="22583" y="19554"/>
                  <a:pt x="22317" y="19454"/>
                </a:cubicBezTo>
                <a:cubicBezTo>
                  <a:pt x="22150" y="19420"/>
                  <a:pt x="22050" y="19320"/>
                  <a:pt x="21916" y="19320"/>
                </a:cubicBezTo>
                <a:cubicBezTo>
                  <a:pt x="21716" y="18920"/>
                  <a:pt x="21449" y="18520"/>
                  <a:pt x="21116" y="18253"/>
                </a:cubicBezTo>
                <a:cubicBezTo>
                  <a:pt x="21649" y="18119"/>
                  <a:pt x="22183" y="17819"/>
                  <a:pt x="21816" y="17252"/>
                </a:cubicBezTo>
                <a:cubicBezTo>
                  <a:pt x="21783" y="17152"/>
                  <a:pt x="21683" y="17085"/>
                  <a:pt x="21583" y="17018"/>
                </a:cubicBezTo>
                <a:cubicBezTo>
                  <a:pt x="21983" y="16918"/>
                  <a:pt x="22417" y="16752"/>
                  <a:pt x="22683" y="16652"/>
                </a:cubicBezTo>
                <a:cubicBezTo>
                  <a:pt x="22717" y="16618"/>
                  <a:pt x="22750" y="16618"/>
                  <a:pt x="22784" y="16585"/>
                </a:cubicBezTo>
                <a:close/>
                <a:moveTo>
                  <a:pt x="15078" y="15417"/>
                </a:moveTo>
                <a:cubicBezTo>
                  <a:pt x="15245" y="15617"/>
                  <a:pt x="15412" y="15851"/>
                  <a:pt x="15612" y="16018"/>
                </a:cubicBezTo>
                <a:cubicBezTo>
                  <a:pt x="14778" y="16551"/>
                  <a:pt x="12643" y="18553"/>
                  <a:pt x="14244" y="19220"/>
                </a:cubicBezTo>
                <a:cubicBezTo>
                  <a:pt x="14378" y="19287"/>
                  <a:pt x="14511" y="19320"/>
                  <a:pt x="14644" y="19320"/>
                </a:cubicBezTo>
                <a:cubicBezTo>
                  <a:pt x="14511" y="19487"/>
                  <a:pt x="14344" y="19687"/>
                  <a:pt x="14211" y="19887"/>
                </a:cubicBezTo>
                <a:cubicBezTo>
                  <a:pt x="14038" y="19914"/>
                  <a:pt x="13860" y="19927"/>
                  <a:pt x="13681" y="19927"/>
                </a:cubicBezTo>
                <a:cubicBezTo>
                  <a:pt x="12271" y="19927"/>
                  <a:pt x="10798" y="19110"/>
                  <a:pt x="11242" y="17452"/>
                </a:cubicBezTo>
                <a:cubicBezTo>
                  <a:pt x="11676" y="15818"/>
                  <a:pt x="13644" y="15517"/>
                  <a:pt x="15078" y="15417"/>
                </a:cubicBezTo>
                <a:close/>
                <a:moveTo>
                  <a:pt x="16779" y="18186"/>
                </a:moveTo>
                <a:lnTo>
                  <a:pt x="16779" y="18186"/>
                </a:lnTo>
                <a:cubicBezTo>
                  <a:pt x="16579" y="18553"/>
                  <a:pt x="16446" y="18953"/>
                  <a:pt x="16379" y="19387"/>
                </a:cubicBezTo>
                <a:cubicBezTo>
                  <a:pt x="16346" y="19554"/>
                  <a:pt x="16512" y="19654"/>
                  <a:pt x="16646" y="19654"/>
                </a:cubicBezTo>
                <a:cubicBezTo>
                  <a:pt x="17213" y="19620"/>
                  <a:pt x="17580" y="19220"/>
                  <a:pt x="17880" y="18786"/>
                </a:cubicBezTo>
                <a:cubicBezTo>
                  <a:pt x="17980" y="18653"/>
                  <a:pt x="18047" y="18520"/>
                  <a:pt x="18147" y="18386"/>
                </a:cubicBezTo>
                <a:lnTo>
                  <a:pt x="18147" y="18386"/>
                </a:lnTo>
                <a:cubicBezTo>
                  <a:pt x="17980" y="18786"/>
                  <a:pt x="17947" y="19287"/>
                  <a:pt x="17847" y="19654"/>
                </a:cubicBezTo>
                <a:cubicBezTo>
                  <a:pt x="17613" y="20388"/>
                  <a:pt x="17213" y="21188"/>
                  <a:pt x="16479" y="21555"/>
                </a:cubicBezTo>
                <a:cubicBezTo>
                  <a:pt x="16351" y="21609"/>
                  <a:pt x="16199" y="21638"/>
                  <a:pt x="16046" y="21638"/>
                </a:cubicBezTo>
                <a:cubicBezTo>
                  <a:pt x="15724" y="21638"/>
                  <a:pt x="15402" y="21505"/>
                  <a:pt x="15312" y="21188"/>
                </a:cubicBezTo>
                <a:cubicBezTo>
                  <a:pt x="15211" y="20821"/>
                  <a:pt x="15378" y="20388"/>
                  <a:pt x="15478" y="20054"/>
                </a:cubicBezTo>
                <a:cubicBezTo>
                  <a:pt x="15612" y="19687"/>
                  <a:pt x="15912" y="19253"/>
                  <a:pt x="15979" y="18853"/>
                </a:cubicBezTo>
                <a:cubicBezTo>
                  <a:pt x="16112" y="18753"/>
                  <a:pt x="16212" y="18653"/>
                  <a:pt x="16346" y="18586"/>
                </a:cubicBezTo>
                <a:cubicBezTo>
                  <a:pt x="16479" y="18453"/>
                  <a:pt x="16646" y="18319"/>
                  <a:pt x="16779" y="18186"/>
                </a:cubicBezTo>
                <a:close/>
                <a:moveTo>
                  <a:pt x="3136" y="18219"/>
                </a:moveTo>
                <a:cubicBezTo>
                  <a:pt x="3303" y="18586"/>
                  <a:pt x="3670" y="18886"/>
                  <a:pt x="4070" y="19087"/>
                </a:cubicBezTo>
                <a:cubicBezTo>
                  <a:pt x="3603" y="19620"/>
                  <a:pt x="3336" y="20454"/>
                  <a:pt x="3403" y="21155"/>
                </a:cubicBezTo>
                <a:cubicBezTo>
                  <a:pt x="3403" y="21355"/>
                  <a:pt x="3470" y="21555"/>
                  <a:pt x="3570" y="21722"/>
                </a:cubicBezTo>
                <a:cubicBezTo>
                  <a:pt x="2803" y="21722"/>
                  <a:pt x="1802" y="21688"/>
                  <a:pt x="1568" y="20855"/>
                </a:cubicBezTo>
                <a:cubicBezTo>
                  <a:pt x="1402" y="20287"/>
                  <a:pt x="1735" y="19587"/>
                  <a:pt x="2035" y="19120"/>
                </a:cubicBezTo>
                <a:cubicBezTo>
                  <a:pt x="2336" y="18720"/>
                  <a:pt x="2769" y="18520"/>
                  <a:pt x="3136" y="18219"/>
                </a:cubicBezTo>
                <a:close/>
                <a:moveTo>
                  <a:pt x="7906" y="17085"/>
                </a:moveTo>
                <a:cubicBezTo>
                  <a:pt x="8540" y="18053"/>
                  <a:pt x="9874" y="18653"/>
                  <a:pt x="10908" y="18853"/>
                </a:cubicBezTo>
                <a:cubicBezTo>
                  <a:pt x="10975" y="19020"/>
                  <a:pt x="11075" y="19153"/>
                  <a:pt x="11209" y="19287"/>
                </a:cubicBezTo>
                <a:cubicBezTo>
                  <a:pt x="10208" y="19720"/>
                  <a:pt x="9207" y="20654"/>
                  <a:pt x="8507" y="21755"/>
                </a:cubicBezTo>
                <a:cubicBezTo>
                  <a:pt x="8507" y="21722"/>
                  <a:pt x="8507" y="21722"/>
                  <a:pt x="8473" y="21722"/>
                </a:cubicBezTo>
                <a:cubicBezTo>
                  <a:pt x="8446" y="21723"/>
                  <a:pt x="8418" y="21723"/>
                  <a:pt x="8390" y="21723"/>
                </a:cubicBezTo>
                <a:cubicBezTo>
                  <a:pt x="7319" y="21723"/>
                  <a:pt x="6293" y="21096"/>
                  <a:pt x="5805" y="20121"/>
                </a:cubicBezTo>
                <a:cubicBezTo>
                  <a:pt x="5004" y="18586"/>
                  <a:pt x="6772" y="17586"/>
                  <a:pt x="7906" y="17085"/>
                </a:cubicBezTo>
                <a:close/>
                <a:moveTo>
                  <a:pt x="27320" y="18586"/>
                </a:moveTo>
                <a:cubicBezTo>
                  <a:pt x="28287" y="19020"/>
                  <a:pt x="29855" y="19720"/>
                  <a:pt x="28988" y="20988"/>
                </a:cubicBezTo>
                <a:cubicBezTo>
                  <a:pt x="28560" y="21596"/>
                  <a:pt x="27541" y="21915"/>
                  <a:pt x="26626" y="21915"/>
                </a:cubicBezTo>
                <a:cubicBezTo>
                  <a:pt x="26184" y="21915"/>
                  <a:pt x="25767" y="21840"/>
                  <a:pt x="25452" y="21688"/>
                </a:cubicBezTo>
                <a:cubicBezTo>
                  <a:pt x="25419" y="20955"/>
                  <a:pt x="25052" y="20254"/>
                  <a:pt x="24485" y="19820"/>
                </a:cubicBezTo>
                <a:cubicBezTo>
                  <a:pt x="24718" y="19720"/>
                  <a:pt x="24918" y="19587"/>
                  <a:pt x="25119" y="19420"/>
                </a:cubicBezTo>
                <a:cubicBezTo>
                  <a:pt x="25345" y="19498"/>
                  <a:pt x="25562" y="19534"/>
                  <a:pt x="25768" y="19534"/>
                </a:cubicBezTo>
                <a:cubicBezTo>
                  <a:pt x="26441" y="19534"/>
                  <a:pt x="26988" y="19148"/>
                  <a:pt x="27320" y="18586"/>
                </a:cubicBezTo>
                <a:close/>
                <a:moveTo>
                  <a:pt x="21149" y="18886"/>
                </a:moveTo>
                <a:lnTo>
                  <a:pt x="21149" y="18886"/>
                </a:lnTo>
                <a:cubicBezTo>
                  <a:pt x="21516" y="19353"/>
                  <a:pt x="21783" y="19887"/>
                  <a:pt x="21883" y="20521"/>
                </a:cubicBezTo>
                <a:cubicBezTo>
                  <a:pt x="21950" y="21021"/>
                  <a:pt x="21783" y="21688"/>
                  <a:pt x="21282" y="21889"/>
                </a:cubicBezTo>
                <a:lnTo>
                  <a:pt x="21249" y="21889"/>
                </a:lnTo>
                <a:cubicBezTo>
                  <a:pt x="21225" y="21852"/>
                  <a:pt x="21200" y="21838"/>
                  <a:pt x="21179" y="21838"/>
                </a:cubicBezTo>
                <a:cubicBezTo>
                  <a:pt x="21142" y="21838"/>
                  <a:pt x="21116" y="21880"/>
                  <a:pt x="21116" y="21922"/>
                </a:cubicBezTo>
                <a:cubicBezTo>
                  <a:pt x="21099" y="21923"/>
                  <a:pt x="21082" y="21924"/>
                  <a:pt x="21065" y="21924"/>
                </a:cubicBezTo>
                <a:cubicBezTo>
                  <a:pt x="20690" y="21924"/>
                  <a:pt x="20409" y="21574"/>
                  <a:pt x="20282" y="21255"/>
                </a:cubicBezTo>
                <a:lnTo>
                  <a:pt x="20282" y="21088"/>
                </a:lnTo>
                <a:cubicBezTo>
                  <a:pt x="20282" y="20721"/>
                  <a:pt x="20215" y="20121"/>
                  <a:pt x="20082" y="19587"/>
                </a:cubicBezTo>
                <a:lnTo>
                  <a:pt x="20082" y="19587"/>
                </a:lnTo>
                <a:cubicBezTo>
                  <a:pt x="20218" y="19678"/>
                  <a:pt x="20376" y="19735"/>
                  <a:pt x="20535" y="19735"/>
                </a:cubicBezTo>
                <a:cubicBezTo>
                  <a:pt x="20725" y="19735"/>
                  <a:pt x="20919" y="19654"/>
                  <a:pt x="21082" y="19454"/>
                </a:cubicBezTo>
                <a:cubicBezTo>
                  <a:pt x="21182" y="19287"/>
                  <a:pt x="21182" y="19087"/>
                  <a:pt x="21149" y="18886"/>
                </a:cubicBezTo>
                <a:close/>
                <a:moveTo>
                  <a:pt x="4337" y="19220"/>
                </a:moveTo>
                <a:cubicBezTo>
                  <a:pt x="4671" y="19353"/>
                  <a:pt x="4971" y="19420"/>
                  <a:pt x="5304" y="19487"/>
                </a:cubicBezTo>
                <a:cubicBezTo>
                  <a:pt x="5304" y="19587"/>
                  <a:pt x="5304" y="19720"/>
                  <a:pt x="5304" y="19820"/>
                </a:cubicBezTo>
                <a:cubicBezTo>
                  <a:pt x="5338" y="20254"/>
                  <a:pt x="5538" y="20654"/>
                  <a:pt x="5838" y="20988"/>
                </a:cubicBezTo>
                <a:cubicBezTo>
                  <a:pt x="5538" y="21322"/>
                  <a:pt x="5238" y="21755"/>
                  <a:pt x="5004" y="22189"/>
                </a:cubicBezTo>
                <a:cubicBezTo>
                  <a:pt x="4337" y="21989"/>
                  <a:pt x="3803" y="21655"/>
                  <a:pt x="3770" y="20888"/>
                </a:cubicBezTo>
                <a:cubicBezTo>
                  <a:pt x="3770" y="20254"/>
                  <a:pt x="4137" y="19787"/>
                  <a:pt x="4337" y="19220"/>
                </a:cubicBezTo>
                <a:close/>
                <a:moveTo>
                  <a:pt x="19314" y="19153"/>
                </a:moveTo>
                <a:cubicBezTo>
                  <a:pt x="19414" y="19454"/>
                  <a:pt x="19615" y="19787"/>
                  <a:pt x="19681" y="20054"/>
                </a:cubicBezTo>
                <a:cubicBezTo>
                  <a:pt x="19848" y="20754"/>
                  <a:pt x="19982" y="21622"/>
                  <a:pt x="19615" y="22289"/>
                </a:cubicBezTo>
                <a:cubicBezTo>
                  <a:pt x="19477" y="22564"/>
                  <a:pt x="19135" y="22748"/>
                  <a:pt x="18795" y="22748"/>
                </a:cubicBezTo>
                <a:cubicBezTo>
                  <a:pt x="18723" y="22748"/>
                  <a:pt x="18651" y="22740"/>
                  <a:pt x="18581" y="22723"/>
                </a:cubicBezTo>
                <a:cubicBezTo>
                  <a:pt x="18214" y="22622"/>
                  <a:pt x="18147" y="22022"/>
                  <a:pt x="18080" y="21688"/>
                </a:cubicBezTo>
                <a:cubicBezTo>
                  <a:pt x="18013" y="21255"/>
                  <a:pt x="18013" y="20721"/>
                  <a:pt x="18047" y="20254"/>
                </a:cubicBezTo>
                <a:cubicBezTo>
                  <a:pt x="18147" y="20087"/>
                  <a:pt x="18214" y="19887"/>
                  <a:pt x="18314" y="19687"/>
                </a:cubicBezTo>
                <a:cubicBezTo>
                  <a:pt x="18380" y="19921"/>
                  <a:pt x="18447" y="20121"/>
                  <a:pt x="18614" y="20321"/>
                </a:cubicBezTo>
                <a:cubicBezTo>
                  <a:pt x="18651" y="20383"/>
                  <a:pt x="18703" y="20408"/>
                  <a:pt x="18757" y="20408"/>
                </a:cubicBezTo>
                <a:cubicBezTo>
                  <a:pt x="18850" y="20408"/>
                  <a:pt x="18951" y="20338"/>
                  <a:pt x="19014" y="20254"/>
                </a:cubicBezTo>
                <a:cubicBezTo>
                  <a:pt x="19181" y="19921"/>
                  <a:pt x="19281" y="19520"/>
                  <a:pt x="19314" y="19153"/>
                </a:cubicBezTo>
                <a:close/>
                <a:moveTo>
                  <a:pt x="34492" y="18920"/>
                </a:moveTo>
                <a:cubicBezTo>
                  <a:pt x="35726" y="19654"/>
                  <a:pt x="37194" y="20054"/>
                  <a:pt x="36660" y="21855"/>
                </a:cubicBezTo>
                <a:cubicBezTo>
                  <a:pt x="36363" y="22787"/>
                  <a:pt x="35465" y="23071"/>
                  <a:pt x="34519" y="23071"/>
                </a:cubicBezTo>
                <a:cubicBezTo>
                  <a:pt x="33873" y="23071"/>
                  <a:pt x="33205" y="22938"/>
                  <a:pt x="32691" y="22789"/>
                </a:cubicBezTo>
                <a:cubicBezTo>
                  <a:pt x="33058" y="21688"/>
                  <a:pt x="32591" y="20721"/>
                  <a:pt x="31790" y="19987"/>
                </a:cubicBezTo>
                <a:lnTo>
                  <a:pt x="31790" y="19987"/>
                </a:lnTo>
                <a:cubicBezTo>
                  <a:pt x="31875" y="19996"/>
                  <a:pt x="31960" y="20001"/>
                  <a:pt x="32047" y="20001"/>
                </a:cubicBezTo>
                <a:cubicBezTo>
                  <a:pt x="32914" y="20001"/>
                  <a:pt x="33855" y="19557"/>
                  <a:pt x="34492" y="18920"/>
                </a:cubicBezTo>
                <a:close/>
                <a:moveTo>
                  <a:pt x="22150" y="19854"/>
                </a:moveTo>
                <a:lnTo>
                  <a:pt x="22150" y="19854"/>
                </a:lnTo>
                <a:cubicBezTo>
                  <a:pt x="22583" y="19987"/>
                  <a:pt x="23251" y="19987"/>
                  <a:pt x="23484" y="19987"/>
                </a:cubicBezTo>
                <a:cubicBezTo>
                  <a:pt x="23651" y="19987"/>
                  <a:pt x="23818" y="19954"/>
                  <a:pt x="23984" y="19954"/>
                </a:cubicBezTo>
                <a:cubicBezTo>
                  <a:pt x="23984" y="19954"/>
                  <a:pt x="23984" y="19987"/>
                  <a:pt x="24018" y="19987"/>
                </a:cubicBezTo>
                <a:cubicBezTo>
                  <a:pt x="24785" y="20488"/>
                  <a:pt x="25285" y="21622"/>
                  <a:pt x="24818" y="22522"/>
                </a:cubicBezTo>
                <a:cubicBezTo>
                  <a:pt x="24570" y="22957"/>
                  <a:pt x="24188" y="23123"/>
                  <a:pt x="23759" y="23123"/>
                </a:cubicBezTo>
                <a:cubicBezTo>
                  <a:pt x="23036" y="23123"/>
                  <a:pt x="22181" y="22650"/>
                  <a:pt x="21616" y="22189"/>
                </a:cubicBezTo>
                <a:cubicBezTo>
                  <a:pt x="21850" y="22055"/>
                  <a:pt x="22050" y="21855"/>
                  <a:pt x="22116" y="21622"/>
                </a:cubicBezTo>
                <a:cubicBezTo>
                  <a:pt x="22317" y="21121"/>
                  <a:pt x="22317" y="20454"/>
                  <a:pt x="22150" y="19854"/>
                </a:cubicBezTo>
                <a:close/>
                <a:moveTo>
                  <a:pt x="15445" y="19153"/>
                </a:moveTo>
                <a:cubicBezTo>
                  <a:pt x="15211" y="19654"/>
                  <a:pt x="15045" y="20254"/>
                  <a:pt x="14945" y="20688"/>
                </a:cubicBezTo>
                <a:cubicBezTo>
                  <a:pt x="14778" y="21455"/>
                  <a:pt x="15211" y="21922"/>
                  <a:pt x="15979" y="22022"/>
                </a:cubicBezTo>
                <a:cubicBezTo>
                  <a:pt x="16015" y="22025"/>
                  <a:pt x="16052" y="22026"/>
                  <a:pt x="16088" y="22026"/>
                </a:cubicBezTo>
                <a:cubicBezTo>
                  <a:pt x="16480" y="22026"/>
                  <a:pt x="16841" y="21863"/>
                  <a:pt x="17146" y="21588"/>
                </a:cubicBezTo>
                <a:lnTo>
                  <a:pt x="17146" y="21588"/>
                </a:lnTo>
                <a:cubicBezTo>
                  <a:pt x="16946" y="21989"/>
                  <a:pt x="16746" y="22389"/>
                  <a:pt x="16412" y="22756"/>
                </a:cubicBezTo>
                <a:cubicBezTo>
                  <a:pt x="16071" y="23112"/>
                  <a:pt x="15619" y="23298"/>
                  <a:pt x="15189" y="23298"/>
                </a:cubicBezTo>
                <a:cubicBezTo>
                  <a:pt x="14610" y="23298"/>
                  <a:pt x="14068" y="22963"/>
                  <a:pt x="13877" y="22256"/>
                </a:cubicBezTo>
                <a:cubicBezTo>
                  <a:pt x="13544" y="21055"/>
                  <a:pt x="14711" y="20087"/>
                  <a:pt x="15378" y="19187"/>
                </a:cubicBezTo>
                <a:cubicBezTo>
                  <a:pt x="15412" y="19153"/>
                  <a:pt x="15412" y="19153"/>
                  <a:pt x="15445" y="19153"/>
                </a:cubicBezTo>
                <a:close/>
                <a:moveTo>
                  <a:pt x="29555" y="19053"/>
                </a:moveTo>
                <a:cubicBezTo>
                  <a:pt x="31023" y="19554"/>
                  <a:pt x="32757" y="21055"/>
                  <a:pt x="32290" y="22689"/>
                </a:cubicBezTo>
                <a:cubicBezTo>
                  <a:pt x="32033" y="23546"/>
                  <a:pt x="31248" y="23866"/>
                  <a:pt x="30405" y="23866"/>
                </a:cubicBezTo>
                <a:cubicBezTo>
                  <a:pt x="29607" y="23866"/>
                  <a:pt x="28757" y="23579"/>
                  <a:pt x="28254" y="23190"/>
                </a:cubicBezTo>
                <a:cubicBezTo>
                  <a:pt x="28221" y="23156"/>
                  <a:pt x="28154" y="23156"/>
                  <a:pt x="28121" y="23156"/>
                </a:cubicBezTo>
                <a:cubicBezTo>
                  <a:pt x="27987" y="22756"/>
                  <a:pt x="27754" y="22389"/>
                  <a:pt x="27487" y="22155"/>
                </a:cubicBezTo>
                <a:cubicBezTo>
                  <a:pt x="28321" y="21955"/>
                  <a:pt x="29055" y="21555"/>
                  <a:pt x="29455" y="20888"/>
                </a:cubicBezTo>
                <a:cubicBezTo>
                  <a:pt x="29822" y="20221"/>
                  <a:pt x="29522" y="19587"/>
                  <a:pt x="29021" y="19087"/>
                </a:cubicBezTo>
                <a:cubicBezTo>
                  <a:pt x="29188" y="19087"/>
                  <a:pt x="29388" y="19087"/>
                  <a:pt x="29555" y="19053"/>
                </a:cubicBezTo>
                <a:close/>
                <a:moveTo>
                  <a:pt x="6105" y="21255"/>
                </a:moveTo>
                <a:cubicBezTo>
                  <a:pt x="6680" y="21798"/>
                  <a:pt x="7500" y="22158"/>
                  <a:pt x="8184" y="22158"/>
                </a:cubicBezTo>
                <a:cubicBezTo>
                  <a:pt x="8214" y="22158"/>
                  <a:pt x="8244" y="22157"/>
                  <a:pt x="8273" y="22155"/>
                </a:cubicBezTo>
                <a:lnTo>
                  <a:pt x="8273" y="22155"/>
                </a:lnTo>
                <a:cubicBezTo>
                  <a:pt x="7840" y="22956"/>
                  <a:pt x="7573" y="23790"/>
                  <a:pt x="7606" y="24591"/>
                </a:cubicBezTo>
                <a:cubicBezTo>
                  <a:pt x="7358" y="24698"/>
                  <a:pt x="7076" y="24754"/>
                  <a:pt x="6791" y="24754"/>
                </a:cubicBezTo>
                <a:cubicBezTo>
                  <a:pt x="6194" y="24754"/>
                  <a:pt x="5587" y="24510"/>
                  <a:pt x="5271" y="23990"/>
                </a:cubicBezTo>
                <a:cubicBezTo>
                  <a:pt x="4737" y="23089"/>
                  <a:pt x="5538" y="21955"/>
                  <a:pt x="6105" y="21255"/>
                </a:cubicBezTo>
                <a:close/>
                <a:moveTo>
                  <a:pt x="12543" y="20154"/>
                </a:moveTo>
                <a:cubicBezTo>
                  <a:pt x="12900" y="20256"/>
                  <a:pt x="13276" y="20300"/>
                  <a:pt x="13627" y="20300"/>
                </a:cubicBezTo>
                <a:cubicBezTo>
                  <a:pt x="13735" y="20300"/>
                  <a:pt x="13842" y="20295"/>
                  <a:pt x="13944" y="20287"/>
                </a:cubicBezTo>
                <a:lnTo>
                  <a:pt x="13944" y="20287"/>
                </a:lnTo>
                <a:cubicBezTo>
                  <a:pt x="13410" y="21322"/>
                  <a:pt x="13277" y="22489"/>
                  <a:pt x="14077" y="23290"/>
                </a:cubicBezTo>
                <a:cubicBezTo>
                  <a:pt x="14311" y="23523"/>
                  <a:pt x="14578" y="23623"/>
                  <a:pt x="14811" y="23690"/>
                </a:cubicBezTo>
                <a:cubicBezTo>
                  <a:pt x="14811" y="23723"/>
                  <a:pt x="14811" y="23723"/>
                  <a:pt x="14811" y="23757"/>
                </a:cubicBezTo>
                <a:cubicBezTo>
                  <a:pt x="14565" y="24620"/>
                  <a:pt x="13799" y="25091"/>
                  <a:pt x="12997" y="25091"/>
                </a:cubicBezTo>
                <a:cubicBezTo>
                  <a:pt x="12498" y="25091"/>
                  <a:pt x="11985" y="24908"/>
                  <a:pt x="11576" y="24524"/>
                </a:cubicBezTo>
                <a:cubicBezTo>
                  <a:pt x="10208" y="23256"/>
                  <a:pt x="11442" y="21088"/>
                  <a:pt x="12543" y="20154"/>
                </a:cubicBezTo>
                <a:close/>
                <a:moveTo>
                  <a:pt x="1969" y="21889"/>
                </a:moveTo>
                <a:cubicBezTo>
                  <a:pt x="2365" y="22074"/>
                  <a:pt x="2909" y="22133"/>
                  <a:pt x="3416" y="22133"/>
                </a:cubicBezTo>
                <a:cubicBezTo>
                  <a:pt x="3549" y="22133"/>
                  <a:pt x="3679" y="22129"/>
                  <a:pt x="3803" y="22122"/>
                </a:cubicBezTo>
                <a:lnTo>
                  <a:pt x="3903" y="22122"/>
                </a:lnTo>
                <a:cubicBezTo>
                  <a:pt x="4003" y="22222"/>
                  <a:pt x="4137" y="22289"/>
                  <a:pt x="4270" y="22389"/>
                </a:cubicBezTo>
                <a:cubicBezTo>
                  <a:pt x="3570" y="23089"/>
                  <a:pt x="3036" y="24157"/>
                  <a:pt x="3036" y="25158"/>
                </a:cubicBezTo>
                <a:cubicBezTo>
                  <a:pt x="2901" y="25181"/>
                  <a:pt x="2773" y="25193"/>
                  <a:pt x="2654" y="25193"/>
                </a:cubicBezTo>
                <a:cubicBezTo>
                  <a:pt x="1919" y="25193"/>
                  <a:pt x="1488" y="24755"/>
                  <a:pt x="1402" y="23923"/>
                </a:cubicBezTo>
                <a:cubicBezTo>
                  <a:pt x="1335" y="23156"/>
                  <a:pt x="1702" y="22556"/>
                  <a:pt x="1969" y="21889"/>
                </a:cubicBezTo>
                <a:close/>
                <a:moveTo>
                  <a:pt x="20248" y="21855"/>
                </a:moveTo>
                <a:cubicBezTo>
                  <a:pt x="20315" y="22022"/>
                  <a:pt x="20449" y="22155"/>
                  <a:pt x="20615" y="22222"/>
                </a:cubicBezTo>
                <a:cubicBezTo>
                  <a:pt x="20615" y="22256"/>
                  <a:pt x="20615" y="22256"/>
                  <a:pt x="20615" y="22289"/>
                </a:cubicBezTo>
                <a:cubicBezTo>
                  <a:pt x="20825" y="23247"/>
                  <a:pt x="20766" y="25309"/>
                  <a:pt x="19544" y="25309"/>
                </a:cubicBezTo>
                <a:cubicBezTo>
                  <a:pt x="19405" y="25309"/>
                  <a:pt x="19251" y="25282"/>
                  <a:pt x="19081" y="25224"/>
                </a:cubicBezTo>
                <a:cubicBezTo>
                  <a:pt x="17647" y="24791"/>
                  <a:pt x="17680" y="23390"/>
                  <a:pt x="17813" y="22055"/>
                </a:cubicBezTo>
                <a:lnTo>
                  <a:pt x="17813" y="22055"/>
                </a:lnTo>
                <a:cubicBezTo>
                  <a:pt x="17918" y="22707"/>
                  <a:pt x="18185" y="23217"/>
                  <a:pt x="18775" y="23217"/>
                </a:cubicBezTo>
                <a:cubicBezTo>
                  <a:pt x="18940" y="23217"/>
                  <a:pt x="19129" y="23177"/>
                  <a:pt x="19348" y="23089"/>
                </a:cubicBezTo>
                <a:cubicBezTo>
                  <a:pt x="19848" y="22856"/>
                  <a:pt x="20115" y="22389"/>
                  <a:pt x="20248" y="21855"/>
                </a:cubicBezTo>
                <a:close/>
                <a:moveTo>
                  <a:pt x="32557" y="23190"/>
                </a:moveTo>
                <a:cubicBezTo>
                  <a:pt x="33155" y="23369"/>
                  <a:pt x="33861" y="23495"/>
                  <a:pt x="34554" y="23495"/>
                </a:cubicBezTo>
                <a:cubicBezTo>
                  <a:pt x="34633" y="23495"/>
                  <a:pt x="34713" y="23493"/>
                  <a:pt x="34792" y="23490"/>
                </a:cubicBezTo>
                <a:cubicBezTo>
                  <a:pt x="34992" y="24023"/>
                  <a:pt x="35759" y="24824"/>
                  <a:pt x="34892" y="25258"/>
                </a:cubicBezTo>
                <a:cubicBezTo>
                  <a:pt x="34751" y="25318"/>
                  <a:pt x="34589" y="25345"/>
                  <a:pt x="34420" y="25345"/>
                </a:cubicBezTo>
                <a:cubicBezTo>
                  <a:pt x="34030" y="25345"/>
                  <a:pt x="33604" y="25200"/>
                  <a:pt x="33324" y="24991"/>
                </a:cubicBezTo>
                <a:cubicBezTo>
                  <a:pt x="33291" y="24957"/>
                  <a:pt x="33224" y="24957"/>
                  <a:pt x="33191" y="24957"/>
                </a:cubicBezTo>
                <a:cubicBezTo>
                  <a:pt x="32924" y="24490"/>
                  <a:pt x="32557" y="23990"/>
                  <a:pt x="32224" y="23623"/>
                </a:cubicBezTo>
                <a:cubicBezTo>
                  <a:pt x="32357" y="23490"/>
                  <a:pt x="32457" y="23323"/>
                  <a:pt x="32557" y="23190"/>
                </a:cubicBezTo>
                <a:close/>
                <a:moveTo>
                  <a:pt x="25452" y="22122"/>
                </a:moveTo>
                <a:cubicBezTo>
                  <a:pt x="25809" y="22224"/>
                  <a:pt x="26205" y="22268"/>
                  <a:pt x="26609" y="22268"/>
                </a:cubicBezTo>
                <a:cubicBezTo>
                  <a:pt x="26735" y="22268"/>
                  <a:pt x="26861" y="22263"/>
                  <a:pt x="26987" y="22256"/>
                </a:cubicBezTo>
                <a:cubicBezTo>
                  <a:pt x="27320" y="22622"/>
                  <a:pt x="27620" y="22923"/>
                  <a:pt x="27787" y="23423"/>
                </a:cubicBezTo>
                <a:cubicBezTo>
                  <a:pt x="27954" y="23990"/>
                  <a:pt x="27887" y="24624"/>
                  <a:pt x="27554" y="25091"/>
                </a:cubicBezTo>
                <a:cubicBezTo>
                  <a:pt x="27337" y="25397"/>
                  <a:pt x="26911" y="25527"/>
                  <a:pt x="26438" y="25527"/>
                </a:cubicBezTo>
                <a:cubicBezTo>
                  <a:pt x="25672" y="25527"/>
                  <a:pt x="24781" y="25185"/>
                  <a:pt x="24451" y="24691"/>
                </a:cubicBezTo>
                <a:cubicBezTo>
                  <a:pt x="24351" y="24257"/>
                  <a:pt x="24185" y="23823"/>
                  <a:pt x="24051" y="23523"/>
                </a:cubicBezTo>
                <a:cubicBezTo>
                  <a:pt x="24418" y="23456"/>
                  <a:pt x="24785" y="23290"/>
                  <a:pt x="25018" y="22989"/>
                </a:cubicBezTo>
                <a:cubicBezTo>
                  <a:pt x="25252" y="22723"/>
                  <a:pt x="25385" y="22422"/>
                  <a:pt x="25452" y="22122"/>
                </a:cubicBezTo>
                <a:close/>
                <a:moveTo>
                  <a:pt x="21383" y="22322"/>
                </a:moveTo>
                <a:cubicBezTo>
                  <a:pt x="21850" y="22889"/>
                  <a:pt x="22417" y="23290"/>
                  <a:pt x="23184" y="23490"/>
                </a:cubicBezTo>
                <a:cubicBezTo>
                  <a:pt x="23317" y="23523"/>
                  <a:pt x="23484" y="23556"/>
                  <a:pt x="23651" y="23556"/>
                </a:cubicBezTo>
                <a:cubicBezTo>
                  <a:pt x="24084" y="24357"/>
                  <a:pt x="24618" y="26292"/>
                  <a:pt x="23351" y="26525"/>
                </a:cubicBezTo>
                <a:cubicBezTo>
                  <a:pt x="23306" y="26534"/>
                  <a:pt x="23260" y="26538"/>
                  <a:pt x="23214" y="26538"/>
                </a:cubicBezTo>
                <a:cubicBezTo>
                  <a:pt x="22707" y="26538"/>
                  <a:pt x="22116" y="26069"/>
                  <a:pt x="21749" y="25825"/>
                </a:cubicBezTo>
                <a:cubicBezTo>
                  <a:pt x="21383" y="25558"/>
                  <a:pt x="21149" y="25191"/>
                  <a:pt x="20882" y="24891"/>
                </a:cubicBezTo>
                <a:cubicBezTo>
                  <a:pt x="21282" y="24124"/>
                  <a:pt x="21349" y="23056"/>
                  <a:pt x="21016" y="22356"/>
                </a:cubicBezTo>
                <a:cubicBezTo>
                  <a:pt x="21149" y="22356"/>
                  <a:pt x="21249" y="22356"/>
                  <a:pt x="21383" y="22322"/>
                </a:cubicBezTo>
                <a:close/>
                <a:moveTo>
                  <a:pt x="11442" y="19554"/>
                </a:moveTo>
                <a:cubicBezTo>
                  <a:pt x="11642" y="19720"/>
                  <a:pt x="11876" y="19887"/>
                  <a:pt x="12143" y="19987"/>
                </a:cubicBezTo>
                <a:cubicBezTo>
                  <a:pt x="10875" y="21155"/>
                  <a:pt x="9708" y="23657"/>
                  <a:pt x="11409" y="24991"/>
                </a:cubicBezTo>
                <a:cubicBezTo>
                  <a:pt x="11642" y="25158"/>
                  <a:pt x="11909" y="25258"/>
                  <a:pt x="12209" y="25358"/>
                </a:cubicBezTo>
                <a:cubicBezTo>
                  <a:pt x="11576" y="26175"/>
                  <a:pt x="10625" y="26692"/>
                  <a:pt x="9774" y="26692"/>
                </a:cubicBezTo>
                <a:cubicBezTo>
                  <a:pt x="8924" y="26692"/>
                  <a:pt x="8173" y="26175"/>
                  <a:pt x="7940" y="24924"/>
                </a:cubicBezTo>
                <a:cubicBezTo>
                  <a:pt x="7539" y="22756"/>
                  <a:pt x="9641" y="20488"/>
                  <a:pt x="11442" y="19554"/>
                </a:cubicBezTo>
                <a:close/>
                <a:moveTo>
                  <a:pt x="4571" y="22522"/>
                </a:moveTo>
                <a:cubicBezTo>
                  <a:pt x="4637" y="22556"/>
                  <a:pt x="4737" y="22589"/>
                  <a:pt x="4804" y="22589"/>
                </a:cubicBezTo>
                <a:cubicBezTo>
                  <a:pt x="4604" y="23156"/>
                  <a:pt x="4604" y="23757"/>
                  <a:pt x="4937" y="24324"/>
                </a:cubicBezTo>
                <a:cubicBezTo>
                  <a:pt x="5303" y="24917"/>
                  <a:pt x="6027" y="25214"/>
                  <a:pt x="6726" y="25214"/>
                </a:cubicBezTo>
                <a:cubicBezTo>
                  <a:pt x="7048" y="25214"/>
                  <a:pt x="7366" y="25151"/>
                  <a:pt x="7639" y="25024"/>
                </a:cubicBezTo>
                <a:cubicBezTo>
                  <a:pt x="7639" y="25124"/>
                  <a:pt x="7673" y="25191"/>
                  <a:pt x="7673" y="25258"/>
                </a:cubicBezTo>
                <a:cubicBezTo>
                  <a:pt x="7673" y="25291"/>
                  <a:pt x="7673" y="25291"/>
                  <a:pt x="7639" y="25324"/>
                </a:cubicBezTo>
                <a:cubicBezTo>
                  <a:pt x="7069" y="26114"/>
                  <a:pt x="6067" y="26802"/>
                  <a:pt x="5115" y="26802"/>
                </a:cubicBezTo>
                <a:cubicBezTo>
                  <a:pt x="4619" y="26802"/>
                  <a:pt x="4137" y="26615"/>
                  <a:pt x="3737" y="26158"/>
                </a:cubicBezTo>
                <a:cubicBezTo>
                  <a:pt x="2736" y="24991"/>
                  <a:pt x="3903" y="23523"/>
                  <a:pt x="4571" y="22522"/>
                </a:cubicBezTo>
                <a:close/>
                <a:moveTo>
                  <a:pt x="28254" y="23757"/>
                </a:moveTo>
                <a:cubicBezTo>
                  <a:pt x="28790" y="24114"/>
                  <a:pt x="29527" y="24318"/>
                  <a:pt x="30254" y="24318"/>
                </a:cubicBezTo>
                <a:cubicBezTo>
                  <a:pt x="30885" y="24318"/>
                  <a:pt x="31510" y="24164"/>
                  <a:pt x="31990" y="23823"/>
                </a:cubicBezTo>
                <a:cubicBezTo>
                  <a:pt x="32023" y="24157"/>
                  <a:pt x="32257" y="24457"/>
                  <a:pt x="32457" y="24757"/>
                </a:cubicBezTo>
                <a:cubicBezTo>
                  <a:pt x="32891" y="25391"/>
                  <a:pt x="33324" y="25958"/>
                  <a:pt x="33058" y="26759"/>
                </a:cubicBezTo>
                <a:cubicBezTo>
                  <a:pt x="32801" y="27553"/>
                  <a:pt x="32328" y="27821"/>
                  <a:pt x="31777" y="27821"/>
                </a:cubicBezTo>
                <a:cubicBezTo>
                  <a:pt x="30893" y="27821"/>
                  <a:pt x="29807" y="27134"/>
                  <a:pt x="29088" y="26825"/>
                </a:cubicBezTo>
                <a:cubicBezTo>
                  <a:pt x="28921" y="26192"/>
                  <a:pt x="28554" y="25625"/>
                  <a:pt x="28121" y="25024"/>
                </a:cubicBezTo>
                <a:cubicBezTo>
                  <a:pt x="28287" y="24657"/>
                  <a:pt x="28321" y="24190"/>
                  <a:pt x="28254" y="23757"/>
                </a:cubicBezTo>
                <a:close/>
                <a:moveTo>
                  <a:pt x="17513" y="21688"/>
                </a:moveTo>
                <a:lnTo>
                  <a:pt x="17513" y="21688"/>
                </a:lnTo>
                <a:cubicBezTo>
                  <a:pt x="17280" y="23223"/>
                  <a:pt x="17380" y="25091"/>
                  <a:pt x="18881" y="25658"/>
                </a:cubicBezTo>
                <a:cubicBezTo>
                  <a:pt x="18814" y="26025"/>
                  <a:pt x="18681" y="26425"/>
                  <a:pt x="18480" y="26759"/>
                </a:cubicBezTo>
                <a:cubicBezTo>
                  <a:pt x="18447" y="26792"/>
                  <a:pt x="18380" y="26825"/>
                  <a:pt x="18380" y="26859"/>
                </a:cubicBezTo>
                <a:cubicBezTo>
                  <a:pt x="18380" y="26892"/>
                  <a:pt x="18380" y="26926"/>
                  <a:pt x="18380" y="26959"/>
                </a:cubicBezTo>
                <a:cubicBezTo>
                  <a:pt x="18041" y="27498"/>
                  <a:pt x="17559" y="27881"/>
                  <a:pt x="17019" y="27881"/>
                </a:cubicBezTo>
                <a:cubicBezTo>
                  <a:pt x="16656" y="27881"/>
                  <a:pt x="16267" y="27708"/>
                  <a:pt x="15879" y="27292"/>
                </a:cubicBezTo>
                <a:cubicBezTo>
                  <a:pt x="15045" y="26425"/>
                  <a:pt x="15245" y="24857"/>
                  <a:pt x="15312" y="23757"/>
                </a:cubicBezTo>
                <a:cubicBezTo>
                  <a:pt x="16312" y="23657"/>
                  <a:pt x="17246" y="22689"/>
                  <a:pt x="17513" y="21688"/>
                </a:cubicBezTo>
                <a:close/>
                <a:moveTo>
                  <a:pt x="28021" y="25224"/>
                </a:moveTo>
                <a:lnTo>
                  <a:pt x="28021" y="25224"/>
                </a:lnTo>
                <a:cubicBezTo>
                  <a:pt x="28754" y="26292"/>
                  <a:pt x="29455" y="28760"/>
                  <a:pt x="27454" y="28760"/>
                </a:cubicBezTo>
                <a:cubicBezTo>
                  <a:pt x="26119" y="28760"/>
                  <a:pt x="24985" y="27559"/>
                  <a:pt x="24285" y="26559"/>
                </a:cubicBezTo>
                <a:cubicBezTo>
                  <a:pt x="24518" y="26225"/>
                  <a:pt x="24585" y="25791"/>
                  <a:pt x="24551" y="25324"/>
                </a:cubicBezTo>
                <a:lnTo>
                  <a:pt x="24551" y="25324"/>
                </a:lnTo>
                <a:cubicBezTo>
                  <a:pt x="24959" y="25714"/>
                  <a:pt x="25666" y="25897"/>
                  <a:pt x="26334" y="25897"/>
                </a:cubicBezTo>
                <a:cubicBezTo>
                  <a:pt x="26867" y="25897"/>
                  <a:pt x="27376" y="25780"/>
                  <a:pt x="27687" y="25558"/>
                </a:cubicBezTo>
                <a:cubicBezTo>
                  <a:pt x="27820" y="25458"/>
                  <a:pt x="27921" y="25358"/>
                  <a:pt x="28021" y="25224"/>
                </a:cubicBezTo>
                <a:close/>
                <a:moveTo>
                  <a:pt x="7840" y="25691"/>
                </a:moveTo>
                <a:cubicBezTo>
                  <a:pt x="8206" y="26592"/>
                  <a:pt x="8874" y="26992"/>
                  <a:pt x="9607" y="27059"/>
                </a:cubicBezTo>
                <a:cubicBezTo>
                  <a:pt x="9441" y="27526"/>
                  <a:pt x="9341" y="28126"/>
                  <a:pt x="9341" y="28627"/>
                </a:cubicBezTo>
                <a:cubicBezTo>
                  <a:pt x="9341" y="28627"/>
                  <a:pt x="9307" y="28627"/>
                  <a:pt x="9307" y="28660"/>
                </a:cubicBezTo>
                <a:cubicBezTo>
                  <a:pt x="8961" y="28948"/>
                  <a:pt x="8571" y="29115"/>
                  <a:pt x="8175" y="29115"/>
                </a:cubicBezTo>
                <a:cubicBezTo>
                  <a:pt x="7883" y="29115"/>
                  <a:pt x="7589" y="29025"/>
                  <a:pt x="7306" y="28827"/>
                </a:cubicBezTo>
                <a:cubicBezTo>
                  <a:pt x="6539" y="28293"/>
                  <a:pt x="6739" y="27526"/>
                  <a:pt x="6705" y="26759"/>
                </a:cubicBezTo>
                <a:cubicBezTo>
                  <a:pt x="7139" y="26459"/>
                  <a:pt x="7539" y="26092"/>
                  <a:pt x="7840" y="25691"/>
                </a:cubicBezTo>
                <a:close/>
                <a:moveTo>
                  <a:pt x="6439" y="26892"/>
                </a:moveTo>
                <a:lnTo>
                  <a:pt x="6439" y="26892"/>
                </a:lnTo>
                <a:cubicBezTo>
                  <a:pt x="6072" y="27526"/>
                  <a:pt x="6372" y="28460"/>
                  <a:pt x="6872" y="28960"/>
                </a:cubicBezTo>
                <a:cubicBezTo>
                  <a:pt x="6505" y="29284"/>
                  <a:pt x="6026" y="29482"/>
                  <a:pt x="5544" y="29482"/>
                </a:cubicBezTo>
                <a:cubicBezTo>
                  <a:pt x="5282" y="29482"/>
                  <a:pt x="5018" y="29423"/>
                  <a:pt x="4771" y="29294"/>
                </a:cubicBezTo>
                <a:cubicBezTo>
                  <a:pt x="3903" y="28827"/>
                  <a:pt x="4370" y="27893"/>
                  <a:pt x="4404" y="27159"/>
                </a:cubicBezTo>
                <a:lnTo>
                  <a:pt x="4404" y="27159"/>
                </a:lnTo>
                <a:cubicBezTo>
                  <a:pt x="4619" y="27238"/>
                  <a:pt x="4845" y="27275"/>
                  <a:pt x="5076" y="27275"/>
                </a:cubicBezTo>
                <a:cubicBezTo>
                  <a:pt x="5528" y="27275"/>
                  <a:pt x="5998" y="27135"/>
                  <a:pt x="6439" y="26892"/>
                </a:cubicBezTo>
                <a:close/>
                <a:moveTo>
                  <a:pt x="20615" y="25258"/>
                </a:moveTo>
                <a:cubicBezTo>
                  <a:pt x="20782" y="25625"/>
                  <a:pt x="21249" y="25958"/>
                  <a:pt x="21483" y="26192"/>
                </a:cubicBezTo>
                <a:cubicBezTo>
                  <a:pt x="21850" y="26459"/>
                  <a:pt x="22283" y="26759"/>
                  <a:pt x="22750" y="26926"/>
                </a:cubicBezTo>
                <a:cubicBezTo>
                  <a:pt x="22982" y="28150"/>
                  <a:pt x="22918" y="30195"/>
                  <a:pt x="21321" y="30195"/>
                </a:cubicBezTo>
                <a:cubicBezTo>
                  <a:pt x="21308" y="30195"/>
                  <a:pt x="21296" y="30195"/>
                  <a:pt x="21282" y="30195"/>
                </a:cubicBezTo>
                <a:cubicBezTo>
                  <a:pt x="19748" y="30161"/>
                  <a:pt x="19248" y="28393"/>
                  <a:pt x="18747" y="27192"/>
                </a:cubicBezTo>
                <a:cubicBezTo>
                  <a:pt x="19014" y="26759"/>
                  <a:pt x="19181" y="26258"/>
                  <a:pt x="19214" y="25725"/>
                </a:cubicBezTo>
                <a:cubicBezTo>
                  <a:pt x="19331" y="25751"/>
                  <a:pt x="19442" y="25763"/>
                  <a:pt x="19548" y="25763"/>
                </a:cubicBezTo>
                <a:cubicBezTo>
                  <a:pt x="19991" y="25763"/>
                  <a:pt x="20346" y="25554"/>
                  <a:pt x="20615" y="25258"/>
                </a:cubicBezTo>
                <a:close/>
                <a:moveTo>
                  <a:pt x="12576" y="25458"/>
                </a:moveTo>
                <a:cubicBezTo>
                  <a:pt x="12765" y="25481"/>
                  <a:pt x="12954" y="25505"/>
                  <a:pt x="13154" y="25505"/>
                </a:cubicBezTo>
                <a:cubicBezTo>
                  <a:pt x="13237" y="25505"/>
                  <a:pt x="13322" y="25501"/>
                  <a:pt x="13410" y="25491"/>
                </a:cubicBezTo>
                <a:lnTo>
                  <a:pt x="13410" y="25491"/>
                </a:lnTo>
                <a:cubicBezTo>
                  <a:pt x="12776" y="26459"/>
                  <a:pt x="12710" y="27960"/>
                  <a:pt x="13110" y="29194"/>
                </a:cubicBezTo>
                <a:cubicBezTo>
                  <a:pt x="13043" y="29194"/>
                  <a:pt x="12977" y="29227"/>
                  <a:pt x="12943" y="29294"/>
                </a:cubicBezTo>
                <a:cubicBezTo>
                  <a:pt x="12572" y="29975"/>
                  <a:pt x="11957" y="30426"/>
                  <a:pt x="11322" y="30426"/>
                </a:cubicBezTo>
                <a:cubicBezTo>
                  <a:pt x="10930" y="30426"/>
                  <a:pt x="10531" y="30255"/>
                  <a:pt x="10175" y="29861"/>
                </a:cubicBezTo>
                <a:cubicBezTo>
                  <a:pt x="9374" y="28994"/>
                  <a:pt x="10008" y="27993"/>
                  <a:pt x="10008" y="27059"/>
                </a:cubicBezTo>
                <a:cubicBezTo>
                  <a:pt x="10942" y="26959"/>
                  <a:pt x="11942" y="26358"/>
                  <a:pt x="12543" y="25525"/>
                </a:cubicBezTo>
                <a:cubicBezTo>
                  <a:pt x="12543" y="25525"/>
                  <a:pt x="12543" y="25491"/>
                  <a:pt x="12576" y="25458"/>
                </a:cubicBezTo>
                <a:close/>
                <a:moveTo>
                  <a:pt x="29155" y="27359"/>
                </a:moveTo>
                <a:lnTo>
                  <a:pt x="29155" y="27359"/>
                </a:lnTo>
                <a:cubicBezTo>
                  <a:pt x="29722" y="27793"/>
                  <a:pt x="30456" y="28093"/>
                  <a:pt x="31156" y="28160"/>
                </a:cubicBezTo>
                <a:cubicBezTo>
                  <a:pt x="31290" y="29094"/>
                  <a:pt x="31490" y="30361"/>
                  <a:pt x="30322" y="30628"/>
                </a:cubicBezTo>
                <a:cubicBezTo>
                  <a:pt x="30111" y="30673"/>
                  <a:pt x="29894" y="30691"/>
                  <a:pt x="29676" y="30691"/>
                </a:cubicBezTo>
                <a:cubicBezTo>
                  <a:pt x="29410" y="30691"/>
                  <a:pt x="29144" y="30665"/>
                  <a:pt x="28888" y="30628"/>
                </a:cubicBezTo>
                <a:cubicBezTo>
                  <a:pt x="28521" y="30562"/>
                  <a:pt x="28221" y="30395"/>
                  <a:pt x="27887" y="30295"/>
                </a:cubicBezTo>
                <a:cubicBezTo>
                  <a:pt x="27787" y="29894"/>
                  <a:pt x="27654" y="29527"/>
                  <a:pt x="27520" y="29227"/>
                </a:cubicBezTo>
                <a:cubicBezTo>
                  <a:pt x="27687" y="29227"/>
                  <a:pt x="27854" y="29227"/>
                  <a:pt x="28021" y="29194"/>
                </a:cubicBezTo>
                <a:cubicBezTo>
                  <a:pt x="28754" y="29027"/>
                  <a:pt x="29221" y="28293"/>
                  <a:pt x="29188" y="27526"/>
                </a:cubicBezTo>
                <a:cubicBezTo>
                  <a:pt x="29188" y="27459"/>
                  <a:pt x="29188" y="27426"/>
                  <a:pt x="29155" y="27359"/>
                </a:cubicBezTo>
                <a:close/>
                <a:moveTo>
                  <a:pt x="14878" y="24657"/>
                </a:moveTo>
                <a:lnTo>
                  <a:pt x="14878" y="24657"/>
                </a:lnTo>
                <a:cubicBezTo>
                  <a:pt x="14811" y="25992"/>
                  <a:pt x="14945" y="27493"/>
                  <a:pt x="16212" y="28060"/>
                </a:cubicBezTo>
                <a:cubicBezTo>
                  <a:pt x="16510" y="28209"/>
                  <a:pt x="16788" y="28275"/>
                  <a:pt x="17050" y="28275"/>
                </a:cubicBezTo>
                <a:cubicBezTo>
                  <a:pt x="17257" y="28275"/>
                  <a:pt x="17455" y="28233"/>
                  <a:pt x="17647" y="28160"/>
                </a:cubicBezTo>
                <a:lnTo>
                  <a:pt x="17647" y="28160"/>
                </a:lnTo>
                <a:cubicBezTo>
                  <a:pt x="17380" y="28727"/>
                  <a:pt x="17079" y="29327"/>
                  <a:pt x="16713" y="29828"/>
                </a:cubicBezTo>
                <a:cubicBezTo>
                  <a:pt x="16679" y="29828"/>
                  <a:pt x="16679" y="29828"/>
                  <a:pt x="16679" y="29861"/>
                </a:cubicBezTo>
                <a:cubicBezTo>
                  <a:pt x="16300" y="30346"/>
                  <a:pt x="15841" y="30697"/>
                  <a:pt x="15285" y="30697"/>
                </a:cubicBezTo>
                <a:cubicBezTo>
                  <a:pt x="14961" y="30697"/>
                  <a:pt x="14604" y="30577"/>
                  <a:pt x="14211" y="30295"/>
                </a:cubicBezTo>
                <a:cubicBezTo>
                  <a:pt x="12676" y="29227"/>
                  <a:pt x="13444" y="26926"/>
                  <a:pt x="13777" y="25424"/>
                </a:cubicBezTo>
                <a:cubicBezTo>
                  <a:pt x="14211" y="25291"/>
                  <a:pt x="14611" y="25058"/>
                  <a:pt x="14878" y="24657"/>
                </a:cubicBezTo>
                <a:close/>
                <a:moveTo>
                  <a:pt x="9374" y="29127"/>
                </a:moveTo>
                <a:cubicBezTo>
                  <a:pt x="9474" y="29694"/>
                  <a:pt x="9808" y="30195"/>
                  <a:pt x="10308" y="30562"/>
                </a:cubicBezTo>
                <a:cubicBezTo>
                  <a:pt x="10508" y="30728"/>
                  <a:pt x="10708" y="30828"/>
                  <a:pt x="10908" y="30862"/>
                </a:cubicBezTo>
                <a:cubicBezTo>
                  <a:pt x="10664" y="31595"/>
                  <a:pt x="10151" y="32256"/>
                  <a:pt x="9488" y="32256"/>
                </a:cubicBezTo>
                <a:cubicBezTo>
                  <a:pt x="9246" y="32256"/>
                  <a:pt x="8984" y="32168"/>
                  <a:pt x="8707" y="31963"/>
                </a:cubicBezTo>
                <a:cubicBezTo>
                  <a:pt x="7806" y="31329"/>
                  <a:pt x="8273" y="30361"/>
                  <a:pt x="8106" y="29494"/>
                </a:cubicBezTo>
                <a:lnTo>
                  <a:pt x="8106" y="29494"/>
                </a:lnTo>
                <a:cubicBezTo>
                  <a:pt x="8150" y="29497"/>
                  <a:pt x="8194" y="29499"/>
                  <a:pt x="8238" y="29499"/>
                </a:cubicBezTo>
                <a:cubicBezTo>
                  <a:pt x="8627" y="29499"/>
                  <a:pt x="9014" y="29367"/>
                  <a:pt x="9374" y="29127"/>
                </a:cubicBezTo>
                <a:close/>
                <a:moveTo>
                  <a:pt x="24018" y="26792"/>
                </a:moveTo>
                <a:cubicBezTo>
                  <a:pt x="24418" y="27960"/>
                  <a:pt x="25786" y="28994"/>
                  <a:pt x="27087" y="29194"/>
                </a:cubicBezTo>
                <a:cubicBezTo>
                  <a:pt x="27320" y="30161"/>
                  <a:pt x="27987" y="31696"/>
                  <a:pt x="27153" y="32530"/>
                </a:cubicBezTo>
                <a:cubicBezTo>
                  <a:pt x="26971" y="32704"/>
                  <a:pt x="26753" y="32775"/>
                  <a:pt x="26520" y="32775"/>
                </a:cubicBezTo>
                <a:cubicBezTo>
                  <a:pt x="25770" y="32775"/>
                  <a:pt x="24858" y="32044"/>
                  <a:pt x="24451" y="31662"/>
                </a:cubicBezTo>
                <a:cubicBezTo>
                  <a:pt x="23851" y="31062"/>
                  <a:pt x="23451" y="30295"/>
                  <a:pt x="22950" y="29628"/>
                </a:cubicBezTo>
                <a:cubicBezTo>
                  <a:pt x="23284" y="28860"/>
                  <a:pt x="23251" y="27826"/>
                  <a:pt x="23050" y="26992"/>
                </a:cubicBezTo>
                <a:lnTo>
                  <a:pt x="23050" y="26992"/>
                </a:lnTo>
                <a:cubicBezTo>
                  <a:pt x="23134" y="27009"/>
                  <a:pt x="23217" y="27017"/>
                  <a:pt x="23301" y="27017"/>
                </a:cubicBezTo>
                <a:cubicBezTo>
                  <a:pt x="23384" y="27017"/>
                  <a:pt x="23467" y="27009"/>
                  <a:pt x="23551" y="26992"/>
                </a:cubicBezTo>
                <a:cubicBezTo>
                  <a:pt x="23718" y="26959"/>
                  <a:pt x="23884" y="26892"/>
                  <a:pt x="24018" y="26792"/>
                </a:cubicBezTo>
                <a:close/>
                <a:moveTo>
                  <a:pt x="18414" y="27626"/>
                </a:moveTo>
                <a:cubicBezTo>
                  <a:pt x="18647" y="28794"/>
                  <a:pt x="19681" y="30128"/>
                  <a:pt x="20749" y="30528"/>
                </a:cubicBezTo>
                <a:cubicBezTo>
                  <a:pt x="20715" y="30962"/>
                  <a:pt x="20715" y="31395"/>
                  <a:pt x="20582" y="31829"/>
                </a:cubicBezTo>
                <a:cubicBezTo>
                  <a:pt x="20354" y="32479"/>
                  <a:pt x="19905" y="33098"/>
                  <a:pt x="19172" y="33098"/>
                </a:cubicBezTo>
                <a:cubicBezTo>
                  <a:pt x="19153" y="33098"/>
                  <a:pt x="19134" y="33097"/>
                  <a:pt x="19114" y="33097"/>
                </a:cubicBezTo>
                <a:cubicBezTo>
                  <a:pt x="17780" y="32963"/>
                  <a:pt x="17313" y="31162"/>
                  <a:pt x="17013" y="30095"/>
                </a:cubicBezTo>
                <a:cubicBezTo>
                  <a:pt x="17513" y="29427"/>
                  <a:pt x="17880" y="28593"/>
                  <a:pt x="18080" y="27960"/>
                </a:cubicBezTo>
                <a:cubicBezTo>
                  <a:pt x="18214" y="27860"/>
                  <a:pt x="18314" y="27759"/>
                  <a:pt x="18414" y="27626"/>
                </a:cubicBezTo>
                <a:close/>
                <a:moveTo>
                  <a:pt x="13277" y="29594"/>
                </a:moveTo>
                <a:cubicBezTo>
                  <a:pt x="13477" y="30061"/>
                  <a:pt x="13777" y="30495"/>
                  <a:pt x="14177" y="30762"/>
                </a:cubicBezTo>
                <a:cubicBezTo>
                  <a:pt x="14277" y="30828"/>
                  <a:pt x="14344" y="30862"/>
                  <a:pt x="14444" y="30895"/>
                </a:cubicBezTo>
                <a:cubicBezTo>
                  <a:pt x="14311" y="31462"/>
                  <a:pt x="14177" y="32096"/>
                  <a:pt x="14177" y="32730"/>
                </a:cubicBezTo>
                <a:cubicBezTo>
                  <a:pt x="14144" y="32730"/>
                  <a:pt x="14077" y="32763"/>
                  <a:pt x="14044" y="32830"/>
                </a:cubicBezTo>
                <a:cubicBezTo>
                  <a:pt x="13813" y="33202"/>
                  <a:pt x="13470" y="33348"/>
                  <a:pt x="13108" y="33348"/>
                </a:cubicBezTo>
                <a:cubicBezTo>
                  <a:pt x="12789" y="33348"/>
                  <a:pt x="12457" y="33235"/>
                  <a:pt x="12176" y="33063"/>
                </a:cubicBezTo>
                <a:cubicBezTo>
                  <a:pt x="11442" y="32596"/>
                  <a:pt x="11342" y="31696"/>
                  <a:pt x="11375" y="30928"/>
                </a:cubicBezTo>
                <a:cubicBezTo>
                  <a:pt x="12176" y="30895"/>
                  <a:pt x="12977" y="30361"/>
                  <a:pt x="13277" y="29594"/>
                </a:cubicBezTo>
                <a:close/>
                <a:moveTo>
                  <a:pt x="16679" y="30461"/>
                </a:moveTo>
                <a:cubicBezTo>
                  <a:pt x="16779" y="31129"/>
                  <a:pt x="17146" y="31963"/>
                  <a:pt x="17647" y="32563"/>
                </a:cubicBezTo>
                <a:cubicBezTo>
                  <a:pt x="17580" y="32596"/>
                  <a:pt x="17546" y="32630"/>
                  <a:pt x="17546" y="32696"/>
                </a:cubicBezTo>
                <a:cubicBezTo>
                  <a:pt x="17413" y="33330"/>
                  <a:pt x="17313" y="33831"/>
                  <a:pt x="16813" y="34298"/>
                </a:cubicBezTo>
                <a:cubicBezTo>
                  <a:pt x="16679" y="34431"/>
                  <a:pt x="16546" y="34498"/>
                  <a:pt x="16379" y="34564"/>
                </a:cubicBezTo>
                <a:cubicBezTo>
                  <a:pt x="16346" y="34564"/>
                  <a:pt x="16312" y="34598"/>
                  <a:pt x="16279" y="34631"/>
                </a:cubicBezTo>
                <a:cubicBezTo>
                  <a:pt x="16167" y="34666"/>
                  <a:pt x="16053" y="34684"/>
                  <a:pt x="15941" y="34684"/>
                </a:cubicBezTo>
                <a:cubicBezTo>
                  <a:pt x="15519" y="34684"/>
                  <a:pt x="15115" y="34438"/>
                  <a:pt x="14878" y="33964"/>
                </a:cubicBezTo>
                <a:cubicBezTo>
                  <a:pt x="14378" y="33097"/>
                  <a:pt x="14678" y="31996"/>
                  <a:pt x="14644" y="31029"/>
                </a:cubicBezTo>
                <a:lnTo>
                  <a:pt x="14644" y="31029"/>
                </a:lnTo>
                <a:cubicBezTo>
                  <a:pt x="14861" y="31110"/>
                  <a:pt x="15067" y="31147"/>
                  <a:pt x="15265" y="31147"/>
                </a:cubicBezTo>
                <a:cubicBezTo>
                  <a:pt x="15798" y="31147"/>
                  <a:pt x="16265" y="30875"/>
                  <a:pt x="16679" y="30461"/>
                </a:cubicBezTo>
                <a:close/>
                <a:moveTo>
                  <a:pt x="22784" y="29861"/>
                </a:moveTo>
                <a:cubicBezTo>
                  <a:pt x="23017" y="30395"/>
                  <a:pt x="23384" y="31029"/>
                  <a:pt x="23851" y="31596"/>
                </a:cubicBezTo>
                <a:cubicBezTo>
                  <a:pt x="23951" y="32563"/>
                  <a:pt x="23751" y="33764"/>
                  <a:pt x="23150" y="34531"/>
                </a:cubicBezTo>
                <a:cubicBezTo>
                  <a:pt x="22971" y="34766"/>
                  <a:pt x="22770" y="34858"/>
                  <a:pt x="22564" y="34858"/>
                </a:cubicBezTo>
                <a:cubicBezTo>
                  <a:pt x="22158" y="34858"/>
                  <a:pt x="21737" y="34497"/>
                  <a:pt x="21449" y="34164"/>
                </a:cubicBezTo>
                <a:cubicBezTo>
                  <a:pt x="21049" y="33730"/>
                  <a:pt x="20882" y="33163"/>
                  <a:pt x="20582" y="32663"/>
                </a:cubicBezTo>
                <a:cubicBezTo>
                  <a:pt x="20649" y="32563"/>
                  <a:pt x="20749" y="32430"/>
                  <a:pt x="20815" y="32296"/>
                </a:cubicBezTo>
                <a:cubicBezTo>
                  <a:pt x="21016" y="31896"/>
                  <a:pt x="21249" y="31162"/>
                  <a:pt x="21182" y="30595"/>
                </a:cubicBezTo>
                <a:cubicBezTo>
                  <a:pt x="21249" y="30595"/>
                  <a:pt x="21316" y="30610"/>
                  <a:pt x="21392" y="30610"/>
                </a:cubicBezTo>
                <a:cubicBezTo>
                  <a:pt x="21431" y="30610"/>
                  <a:pt x="21471" y="30606"/>
                  <a:pt x="21516" y="30595"/>
                </a:cubicBezTo>
                <a:cubicBezTo>
                  <a:pt x="22116" y="30528"/>
                  <a:pt x="22517" y="30261"/>
                  <a:pt x="22784" y="29861"/>
                </a:cubicBezTo>
                <a:close/>
                <a:moveTo>
                  <a:pt x="17813" y="32763"/>
                </a:moveTo>
                <a:lnTo>
                  <a:pt x="17813" y="32763"/>
                </a:lnTo>
                <a:cubicBezTo>
                  <a:pt x="18193" y="33175"/>
                  <a:pt x="18693" y="33466"/>
                  <a:pt x="19228" y="33466"/>
                </a:cubicBezTo>
                <a:cubicBezTo>
                  <a:pt x="19257" y="33466"/>
                  <a:pt x="19286" y="33465"/>
                  <a:pt x="19314" y="33464"/>
                </a:cubicBezTo>
                <a:cubicBezTo>
                  <a:pt x="19748" y="33464"/>
                  <a:pt x="20082" y="33263"/>
                  <a:pt x="20348" y="32963"/>
                </a:cubicBezTo>
                <a:cubicBezTo>
                  <a:pt x="20382" y="33297"/>
                  <a:pt x="20582" y="33630"/>
                  <a:pt x="20782" y="33931"/>
                </a:cubicBezTo>
                <a:cubicBezTo>
                  <a:pt x="20715" y="33964"/>
                  <a:pt x="20682" y="33997"/>
                  <a:pt x="20682" y="34097"/>
                </a:cubicBezTo>
                <a:cubicBezTo>
                  <a:pt x="20652" y="34965"/>
                  <a:pt x="20193" y="35591"/>
                  <a:pt x="19377" y="35591"/>
                </a:cubicBezTo>
                <a:cubicBezTo>
                  <a:pt x="19283" y="35591"/>
                  <a:pt x="19184" y="35582"/>
                  <a:pt x="19081" y="35565"/>
                </a:cubicBezTo>
                <a:cubicBezTo>
                  <a:pt x="18647" y="35498"/>
                  <a:pt x="18280" y="35265"/>
                  <a:pt x="18013" y="34965"/>
                </a:cubicBezTo>
                <a:cubicBezTo>
                  <a:pt x="17747" y="34664"/>
                  <a:pt x="17713" y="34264"/>
                  <a:pt x="17546" y="33931"/>
                </a:cubicBezTo>
                <a:cubicBezTo>
                  <a:pt x="17747" y="33564"/>
                  <a:pt x="17847" y="33130"/>
                  <a:pt x="17813" y="32763"/>
                </a:cubicBezTo>
                <a:close/>
                <a:moveTo>
                  <a:pt x="2602" y="36299"/>
                </a:moveTo>
                <a:cubicBezTo>
                  <a:pt x="4104" y="36499"/>
                  <a:pt x="5605" y="36566"/>
                  <a:pt x="7072" y="37166"/>
                </a:cubicBezTo>
                <a:cubicBezTo>
                  <a:pt x="9174" y="37967"/>
                  <a:pt x="11375" y="39101"/>
                  <a:pt x="12977" y="40702"/>
                </a:cubicBezTo>
                <a:cubicBezTo>
                  <a:pt x="14211" y="41970"/>
                  <a:pt x="15111" y="43871"/>
                  <a:pt x="15645" y="45572"/>
                </a:cubicBezTo>
                <a:cubicBezTo>
                  <a:pt x="15945" y="46573"/>
                  <a:pt x="16045" y="47640"/>
                  <a:pt x="16379" y="48608"/>
                </a:cubicBezTo>
                <a:cubicBezTo>
                  <a:pt x="15678" y="47841"/>
                  <a:pt x="14211" y="46840"/>
                  <a:pt x="13343" y="46206"/>
                </a:cubicBezTo>
                <a:cubicBezTo>
                  <a:pt x="13243" y="44405"/>
                  <a:pt x="12576" y="42737"/>
                  <a:pt x="12009" y="41069"/>
                </a:cubicBezTo>
                <a:cubicBezTo>
                  <a:pt x="11997" y="41032"/>
                  <a:pt x="11971" y="41018"/>
                  <a:pt x="11943" y="41018"/>
                </a:cubicBezTo>
                <a:cubicBezTo>
                  <a:pt x="11896" y="41018"/>
                  <a:pt x="11842" y="41060"/>
                  <a:pt x="11842" y="41102"/>
                </a:cubicBezTo>
                <a:cubicBezTo>
                  <a:pt x="12209" y="42704"/>
                  <a:pt x="12643" y="44238"/>
                  <a:pt x="12843" y="45839"/>
                </a:cubicBezTo>
                <a:cubicBezTo>
                  <a:pt x="12776" y="45806"/>
                  <a:pt x="12710" y="45739"/>
                  <a:pt x="12676" y="45706"/>
                </a:cubicBezTo>
                <a:cubicBezTo>
                  <a:pt x="12076" y="45239"/>
                  <a:pt x="11475" y="44738"/>
                  <a:pt x="10842" y="44238"/>
                </a:cubicBezTo>
                <a:cubicBezTo>
                  <a:pt x="10875" y="44205"/>
                  <a:pt x="10908" y="44138"/>
                  <a:pt x="10908" y="44071"/>
                </a:cubicBezTo>
                <a:cubicBezTo>
                  <a:pt x="10675" y="42503"/>
                  <a:pt x="9908" y="41136"/>
                  <a:pt x="9374" y="39701"/>
                </a:cubicBezTo>
                <a:cubicBezTo>
                  <a:pt x="9351" y="39655"/>
                  <a:pt x="9316" y="39637"/>
                  <a:pt x="9281" y="39637"/>
                </a:cubicBezTo>
                <a:cubicBezTo>
                  <a:pt x="9216" y="39637"/>
                  <a:pt x="9152" y="39703"/>
                  <a:pt x="9174" y="39768"/>
                </a:cubicBezTo>
                <a:cubicBezTo>
                  <a:pt x="9641" y="41102"/>
                  <a:pt x="10141" y="42437"/>
                  <a:pt x="10375" y="43838"/>
                </a:cubicBezTo>
                <a:cubicBezTo>
                  <a:pt x="9641" y="43204"/>
                  <a:pt x="8907" y="42603"/>
                  <a:pt x="8206" y="41970"/>
                </a:cubicBezTo>
                <a:cubicBezTo>
                  <a:pt x="8073" y="41836"/>
                  <a:pt x="7940" y="41703"/>
                  <a:pt x="7773" y="41569"/>
                </a:cubicBezTo>
                <a:cubicBezTo>
                  <a:pt x="7873" y="40969"/>
                  <a:pt x="7373" y="40235"/>
                  <a:pt x="7106" y="39701"/>
                </a:cubicBezTo>
                <a:cubicBezTo>
                  <a:pt x="6772" y="38968"/>
                  <a:pt x="6405" y="38200"/>
                  <a:pt x="5871" y="37567"/>
                </a:cubicBezTo>
                <a:cubicBezTo>
                  <a:pt x="5842" y="37537"/>
                  <a:pt x="5810" y="37525"/>
                  <a:pt x="5781" y="37525"/>
                </a:cubicBezTo>
                <a:cubicBezTo>
                  <a:pt x="5710" y="37525"/>
                  <a:pt x="5658" y="37596"/>
                  <a:pt x="5705" y="37667"/>
                </a:cubicBezTo>
                <a:cubicBezTo>
                  <a:pt x="6005" y="38334"/>
                  <a:pt x="6372" y="39001"/>
                  <a:pt x="6672" y="39668"/>
                </a:cubicBezTo>
                <a:cubicBezTo>
                  <a:pt x="6839" y="40002"/>
                  <a:pt x="6972" y="40369"/>
                  <a:pt x="7106" y="40735"/>
                </a:cubicBezTo>
                <a:cubicBezTo>
                  <a:pt x="7172" y="40836"/>
                  <a:pt x="7206" y="40969"/>
                  <a:pt x="7239" y="41069"/>
                </a:cubicBezTo>
                <a:cubicBezTo>
                  <a:pt x="6172" y="40102"/>
                  <a:pt x="5104" y="39101"/>
                  <a:pt x="4170" y="38034"/>
                </a:cubicBezTo>
                <a:cubicBezTo>
                  <a:pt x="3670" y="37433"/>
                  <a:pt x="3203" y="36799"/>
                  <a:pt x="2602" y="36299"/>
                </a:cubicBezTo>
                <a:close/>
                <a:moveTo>
                  <a:pt x="2236" y="36566"/>
                </a:moveTo>
                <a:lnTo>
                  <a:pt x="2236" y="36566"/>
                </a:lnTo>
                <a:cubicBezTo>
                  <a:pt x="3136" y="37233"/>
                  <a:pt x="3803" y="38267"/>
                  <a:pt x="4504" y="39068"/>
                </a:cubicBezTo>
                <a:cubicBezTo>
                  <a:pt x="5071" y="39701"/>
                  <a:pt x="5671" y="40268"/>
                  <a:pt x="6305" y="40836"/>
                </a:cubicBezTo>
                <a:cubicBezTo>
                  <a:pt x="6105" y="40802"/>
                  <a:pt x="5905" y="40769"/>
                  <a:pt x="5705" y="40769"/>
                </a:cubicBezTo>
                <a:cubicBezTo>
                  <a:pt x="4937" y="40635"/>
                  <a:pt x="4270" y="40469"/>
                  <a:pt x="3603" y="40035"/>
                </a:cubicBezTo>
                <a:cubicBezTo>
                  <a:pt x="3590" y="40022"/>
                  <a:pt x="3575" y="40017"/>
                  <a:pt x="3560" y="40017"/>
                </a:cubicBezTo>
                <a:cubicBezTo>
                  <a:pt x="3493" y="40017"/>
                  <a:pt x="3416" y="40114"/>
                  <a:pt x="3470" y="40168"/>
                </a:cubicBezTo>
                <a:cubicBezTo>
                  <a:pt x="3937" y="40602"/>
                  <a:pt x="4404" y="40836"/>
                  <a:pt x="5004" y="41002"/>
                </a:cubicBezTo>
                <a:cubicBezTo>
                  <a:pt x="5605" y="41136"/>
                  <a:pt x="6272" y="41336"/>
                  <a:pt x="6872" y="41336"/>
                </a:cubicBezTo>
                <a:cubicBezTo>
                  <a:pt x="7239" y="41669"/>
                  <a:pt x="7606" y="42003"/>
                  <a:pt x="7973" y="42337"/>
                </a:cubicBezTo>
                <a:cubicBezTo>
                  <a:pt x="8473" y="42804"/>
                  <a:pt x="9007" y="43271"/>
                  <a:pt x="9541" y="43738"/>
                </a:cubicBezTo>
                <a:cubicBezTo>
                  <a:pt x="8940" y="43704"/>
                  <a:pt x="8340" y="43738"/>
                  <a:pt x="7739" y="43671"/>
                </a:cubicBezTo>
                <a:cubicBezTo>
                  <a:pt x="6906" y="43638"/>
                  <a:pt x="6105" y="43437"/>
                  <a:pt x="5238" y="43404"/>
                </a:cubicBezTo>
                <a:cubicBezTo>
                  <a:pt x="5171" y="43404"/>
                  <a:pt x="5138" y="43537"/>
                  <a:pt x="5204" y="43571"/>
                </a:cubicBezTo>
                <a:cubicBezTo>
                  <a:pt x="6272" y="43927"/>
                  <a:pt x="7629" y="44186"/>
                  <a:pt x="8849" y="44186"/>
                </a:cubicBezTo>
                <a:cubicBezTo>
                  <a:pt x="9231" y="44186"/>
                  <a:pt x="9599" y="44160"/>
                  <a:pt x="9941" y="44105"/>
                </a:cubicBezTo>
                <a:lnTo>
                  <a:pt x="9974" y="44105"/>
                </a:lnTo>
                <a:cubicBezTo>
                  <a:pt x="10775" y="44772"/>
                  <a:pt x="11609" y="45472"/>
                  <a:pt x="12409" y="46139"/>
                </a:cubicBezTo>
                <a:cubicBezTo>
                  <a:pt x="12206" y="46114"/>
                  <a:pt x="12002" y="46103"/>
                  <a:pt x="11798" y="46103"/>
                </a:cubicBezTo>
                <a:cubicBezTo>
                  <a:pt x="11468" y="46103"/>
                  <a:pt x="11138" y="46131"/>
                  <a:pt x="10808" y="46173"/>
                </a:cubicBezTo>
                <a:cubicBezTo>
                  <a:pt x="10291" y="46206"/>
                  <a:pt x="9774" y="46214"/>
                  <a:pt x="9253" y="46214"/>
                </a:cubicBezTo>
                <a:cubicBezTo>
                  <a:pt x="8732" y="46214"/>
                  <a:pt x="8206" y="46206"/>
                  <a:pt x="7673" y="46206"/>
                </a:cubicBezTo>
                <a:cubicBezTo>
                  <a:pt x="7573" y="46206"/>
                  <a:pt x="7573" y="46373"/>
                  <a:pt x="7673" y="46373"/>
                </a:cubicBezTo>
                <a:cubicBezTo>
                  <a:pt x="8268" y="46492"/>
                  <a:pt x="8847" y="46509"/>
                  <a:pt x="9433" y="46509"/>
                </a:cubicBezTo>
                <a:cubicBezTo>
                  <a:pt x="9667" y="46509"/>
                  <a:pt x="9903" y="46506"/>
                  <a:pt x="10141" y="46506"/>
                </a:cubicBezTo>
                <a:cubicBezTo>
                  <a:pt x="10241" y="46502"/>
                  <a:pt x="10342" y="46501"/>
                  <a:pt x="10442" y="46501"/>
                </a:cubicBezTo>
                <a:cubicBezTo>
                  <a:pt x="10837" y="46501"/>
                  <a:pt x="11231" y="46525"/>
                  <a:pt x="11620" y="46525"/>
                </a:cubicBezTo>
                <a:cubicBezTo>
                  <a:pt x="11954" y="46525"/>
                  <a:pt x="12285" y="46507"/>
                  <a:pt x="12610" y="46440"/>
                </a:cubicBezTo>
                <a:cubicBezTo>
                  <a:pt x="12643" y="46440"/>
                  <a:pt x="12676" y="46406"/>
                  <a:pt x="12710" y="46373"/>
                </a:cubicBezTo>
                <a:cubicBezTo>
                  <a:pt x="12776" y="46440"/>
                  <a:pt x="12843" y="46473"/>
                  <a:pt x="12910" y="46540"/>
                </a:cubicBezTo>
                <a:cubicBezTo>
                  <a:pt x="12943" y="46606"/>
                  <a:pt x="13010" y="46673"/>
                  <a:pt x="13077" y="46673"/>
                </a:cubicBezTo>
                <a:cubicBezTo>
                  <a:pt x="13577" y="47073"/>
                  <a:pt x="14077" y="47474"/>
                  <a:pt x="14578" y="47907"/>
                </a:cubicBezTo>
                <a:cubicBezTo>
                  <a:pt x="13384" y="47965"/>
                  <a:pt x="12241" y="48405"/>
                  <a:pt x="11038" y="48405"/>
                </a:cubicBezTo>
                <a:cubicBezTo>
                  <a:pt x="10863" y="48405"/>
                  <a:pt x="10686" y="48395"/>
                  <a:pt x="10508" y="48374"/>
                </a:cubicBezTo>
                <a:cubicBezTo>
                  <a:pt x="10497" y="48371"/>
                  <a:pt x="10487" y="48369"/>
                  <a:pt x="10478" y="48369"/>
                </a:cubicBezTo>
                <a:cubicBezTo>
                  <a:pt x="10402" y="48369"/>
                  <a:pt x="10382" y="48478"/>
                  <a:pt x="10441" y="48508"/>
                </a:cubicBezTo>
                <a:cubicBezTo>
                  <a:pt x="10806" y="48747"/>
                  <a:pt x="11228" y="48833"/>
                  <a:pt x="11678" y="48833"/>
                </a:cubicBezTo>
                <a:cubicBezTo>
                  <a:pt x="12796" y="48833"/>
                  <a:pt x="14089" y="48308"/>
                  <a:pt x="15111" y="48308"/>
                </a:cubicBezTo>
                <a:cubicBezTo>
                  <a:pt x="15478" y="48608"/>
                  <a:pt x="15845" y="48941"/>
                  <a:pt x="16212" y="49242"/>
                </a:cubicBezTo>
                <a:cubicBezTo>
                  <a:pt x="14569" y="49596"/>
                  <a:pt x="12988" y="50044"/>
                  <a:pt x="11319" y="50044"/>
                </a:cubicBezTo>
                <a:cubicBezTo>
                  <a:pt x="11260" y="50044"/>
                  <a:pt x="11201" y="50043"/>
                  <a:pt x="11142" y="50042"/>
                </a:cubicBezTo>
                <a:cubicBezTo>
                  <a:pt x="8206" y="50009"/>
                  <a:pt x="6338" y="47540"/>
                  <a:pt x="5038" y="45239"/>
                </a:cubicBezTo>
                <a:cubicBezTo>
                  <a:pt x="4104" y="43604"/>
                  <a:pt x="3703" y="41803"/>
                  <a:pt x="3136" y="40035"/>
                </a:cubicBezTo>
                <a:cubicBezTo>
                  <a:pt x="2803" y="39001"/>
                  <a:pt x="2302" y="37733"/>
                  <a:pt x="2236" y="36566"/>
                </a:cubicBezTo>
                <a:close/>
                <a:moveTo>
                  <a:pt x="25472" y="43992"/>
                </a:moveTo>
                <a:cubicBezTo>
                  <a:pt x="25667" y="43992"/>
                  <a:pt x="24631" y="45092"/>
                  <a:pt x="24551" y="45172"/>
                </a:cubicBezTo>
                <a:cubicBezTo>
                  <a:pt x="24084" y="45739"/>
                  <a:pt x="23584" y="46306"/>
                  <a:pt x="23084" y="46907"/>
                </a:cubicBezTo>
                <a:cubicBezTo>
                  <a:pt x="21883" y="48241"/>
                  <a:pt x="20649" y="49542"/>
                  <a:pt x="19448" y="50876"/>
                </a:cubicBezTo>
                <a:cubicBezTo>
                  <a:pt x="19414" y="50909"/>
                  <a:pt x="19381" y="50943"/>
                  <a:pt x="19314" y="51009"/>
                </a:cubicBezTo>
                <a:cubicBezTo>
                  <a:pt x="20082" y="49575"/>
                  <a:pt x="20949" y="48207"/>
                  <a:pt x="22050" y="46907"/>
                </a:cubicBezTo>
                <a:cubicBezTo>
                  <a:pt x="22950" y="45872"/>
                  <a:pt x="23984" y="45005"/>
                  <a:pt x="25052" y="44238"/>
                </a:cubicBezTo>
                <a:cubicBezTo>
                  <a:pt x="25294" y="44063"/>
                  <a:pt x="25423" y="43992"/>
                  <a:pt x="25472" y="43992"/>
                </a:cubicBezTo>
                <a:close/>
                <a:moveTo>
                  <a:pt x="25986" y="43304"/>
                </a:moveTo>
                <a:lnTo>
                  <a:pt x="25986" y="43304"/>
                </a:lnTo>
                <a:cubicBezTo>
                  <a:pt x="22950" y="45005"/>
                  <a:pt x="20015" y="48041"/>
                  <a:pt x="18547" y="51443"/>
                </a:cubicBezTo>
                <a:cubicBezTo>
                  <a:pt x="18881" y="50142"/>
                  <a:pt x="19214" y="48875"/>
                  <a:pt x="19681" y="47640"/>
                </a:cubicBezTo>
                <a:cubicBezTo>
                  <a:pt x="20849" y="44638"/>
                  <a:pt x="22950" y="43404"/>
                  <a:pt x="25986" y="43304"/>
                </a:cubicBezTo>
                <a:close/>
                <a:moveTo>
                  <a:pt x="26167" y="43945"/>
                </a:moveTo>
                <a:cubicBezTo>
                  <a:pt x="26430" y="43945"/>
                  <a:pt x="25559" y="46160"/>
                  <a:pt x="25452" y="46506"/>
                </a:cubicBezTo>
                <a:cubicBezTo>
                  <a:pt x="24885" y="48107"/>
                  <a:pt x="24084" y="49709"/>
                  <a:pt x="22817" y="50876"/>
                </a:cubicBezTo>
                <a:cubicBezTo>
                  <a:pt x="21916" y="51677"/>
                  <a:pt x="20782" y="52110"/>
                  <a:pt x="19715" y="52611"/>
                </a:cubicBezTo>
                <a:cubicBezTo>
                  <a:pt x="20248" y="51943"/>
                  <a:pt x="20749" y="51243"/>
                  <a:pt x="21249" y="50542"/>
                </a:cubicBezTo>
                <a:cubicBezTo>
                  <a:pt x="22750" y="48508"/>
                  <a:pt x="24318" y="46540"/>
                  <a:pt x="25719" y="44438"/>
                </a:cubicBezTo>
                <a:cubicBezTo>
                  <a:pt x="25962" y="44088"/>
                  <a:pt x="26101" y="43945"/>
                  <a:pt x="26167" y="43945"/>
                </a:cubicBezTo>
                <a:close/>
                <a:moveTo>
                  <a:pt x="24185" y="46139"/>
                </a:moveTo>
                <a:lnTo>
                  <a:pt x="24185" y="46139"/>
                </a:lnTo>
                <a:cubicBezTo>
                  <a:pt x="23517" y="47107"/>
                  <a:pt x="22817" y="48041"/>
                  <a:pt x="22083" y="48975"/>
                </a:cubicBezTo>
                <a:cubicBezTo>
                  <a:pt x="21049" y="50242"/>
                  <a:pt x="20082" y="51743"/>
                  <a:pt x="18914" y="53011"/>
                </a:cubicBezTo>
                <a:cubicBezTo>
                  <a:pt x="18647" y="53144"/>
                  <a:pt x="18380" y="53278"/>
                  <a:pt x="18114" y="53445"/>
                </a:cubicBezTo>
                <a:cubicBezTo>
                  <a:pt x="18447" y="52777"/>
                  <a:pt x="18747" y="52144"/>
                  <a:pt x="19048" y="51510"/>
                </a:cubicBezTo>
                <a:cubicBezTo>
                  <a:pt x="19915" y="50509"/>
                  <a:pt x="21049" y="49575"/>
                  <a:pt x="21616" y="48975"/>
                </a:cubicBezTo>
                <a:cubicBezTo>
                  <a:pt x="22517" y="48074"/>
                  <a:pt x="23351" y="47107"/>
                  <a:pt x="24185" y="46139"/>
                </a:cubicBezTo>
                <a:close/>
                <a:moveTo>
                  <a:pt x="26789" y="54956"/>
                </a:moveTo>
                <a:cubicBezTo>
                  <a:pt x="29142" y="54956"/>
                  <a:pt x="31629" y="55767"/>
                  <a:pt x="33224" y="57314"/>
                </a:cubicBezTo>
                <a:cubicBezTo>
                  <a:pt x="31223" y="57347"/>
                  <a:pt x="29255" y="57948"/>
                  <a:pt x="27287" y="58481"/>
                </a:cubicBezTo>
                <a:cubicBezTo>
                  <a:pt x="27554" y="58148"/>
                  <a:pt x="27820" y="57814"/>
                  <a:pt x="28121" y="57514"/>
                </a:cubicBezTo>
                <a:cubicBezTo>
                  <a:pt x="28621" y="56980"/>
                  <a:pt x="29188" y="56580"/>
                  <a:pt x="29789" y="56180"/>
                </a:cubicBezTo>
                <a:cubicBezTo>
                  <a:pt x="29855" y="56146"/>
                  <a:pt x="29822" y="56080"/>
                  <a:pt x="29755" y="56080"/>
                </a:cubicBezTo>
                <a:cubicBezTo>
                  <a:pt x="29088" y="56213"/>
                  <a:pt x="28554" y="56714"/>
                  <a:pt x="28054" y="57147"/>
                </a:cubicBezTo>
                <a:cubicBezTo>
                  <a:pt x="27520" y="57581"/>
                  <a:pt x="26920" y="58115"/>
                  <a:pt x="26486" y="58682"/>
                </a:cubicBezTo>
                <a:cubicBezTo>
                  <a:pt x="26453" y="58682"/>
                  <a:pt x="26386" y="58682"/>
                  <a:pt x="26319" y="58715"/>
                </a:cubicBezTo>
                <a:cubicBezTo>
                  <a:pt x="25385" y="58915"/>
                  <a:pt x="24418" y="59182"/>
                  <a:pt x="23484" y="59482"/>
                </a:cubicBezTo>
                <a:cubicBezTo>
                  <a:pt x="24185" y="58448"/>
                  <a:pt x="25052" y="57547"/>
                  <a:pt x="25686" y="56480"/>
                </a:cubicBezTo>
                <a:cubicBezTo>
                  <a:pt x="25709" y="56409"/>
                  <a:pt x="25666" y="56339"/>
                  <a:pt x="25615" y="56339"/>
                </a:cubicBezTo>
                <a:cubicBezTo>
                  <a:pt x="25594" y="56339"/>
                  <a:pt x="25572" y="56351"/>
                  <a:pt x="25552" y="56380"/>
                </a:cubicBezTo>
                <a:cubicBezTo>
                  <a:pt x="24685" y="57547"/>
                  <a:pt x="23584" y="58515"/>
                  <a:pt x="22784" y="59716"/>
                </a:cubicBezTo>
                <a:cubicBezTo>
                  <a:pt x="21883" y="59983"/>
                  <a:pt x="20982" y="60349"/>
                  <a:pt x="20115" y="60716"/>
                </a:cubicBezTo>
                <a:cubicBezTo>
                  <a:pt x="20849" y="59716"/>
                  <a:pt x="21516" y="58648"/>
                  <a:pt x="22417" y="57748"/>
                </a:cubicBezTo>
                <a:cubicBezTo>
                  <a:pt x="22471" y="57694"/>
                  <a:pt x="22415" y="57596"/>
                  <a:pt x="22357" y="57596"/>
                </a:cubicBezTo>
                <a:cubicBezTo>
                  <a:pt x="22343" y="57596"/>
                  <a:pt x="22329" y="57601"/>
                  <a:pt x="22317" y="57614"/>
                </a:cubicBezTo>
                <a:cubicBezTo>
                  <a:pt x="21316" y="58548"/>
                  <a:pt x="20082" y="59549"/>
                  <a:pt x="19548" y="60816"/>
                </a:cubicBezTo>
                <a:cubicBezTo>
                  <a:pt x="19515" y="60883"/>
                  <a:pt x="19515" y="60917"/>
                  <a:pt x="19548" y="60950"/>
                </a:cubicBezTo>
                <a:cubicBezTo>
                  <a:pt x="19114" y="61150"/>
                  <a:pt x="18681" y="61384"/>
                  <a:pt x="18280" y="61584"/>
                </a:cubicBezTo>
                <a:cubicBezTo>
                  <a:pt x="18280" y="61484"/>
                  <a:pt x="18280" y="61384"/>
                  <a:pt x="18280" y="61283"/>
                </a:cubicBezTo>
                <a:cubicBezTo>
                  <a:pt x="19581" y="58415"/>
                  <a:pt x="20882" y="56313"/>
                  <a:pt x="24218" y="55313"/>
                </a:cubicBezTo>
                <a:cubicBezTo>
                  <a:pt x="25018" y="55074"/>
                  <a:pt x="25893" y="54956"/>
                  <a:pt x="26789" y="54956"/>
                </a:cubicBezTo>
                <a:close/>
                <a:moveTo>
                  <a:pt x="12838" y="60015"/>
                </a:moveTo>
                <a:cubicBezTo>
                  <a:pt x="14774" y="60015"/>
                  <a:pt x="16153" y="61569"/>
                  <a:pt x="16879" y="63352"/>
                </a:cubicBezTo>
                <a:cubicBezTo>
                  <a:pt x="15812" y="61851"/>
                  <a:pt x="14478" y="60316"/>
                  <a:pt x="12776" y="60016"/>
                </a:cubicBezTo>
                <a:cubicBezTo>
                  <a:pt x="12797" y="60016"/>
                  <a:pt x="12818" y="60015"/>
                  <a:pt x="12838" y="60015"/>
                </a:cubicBezTo>
                <a:close/>
                <a:moveTo>
                  <a:pt x="33450" y="57746"/>
                </a:moveTo>
                <a:cubicBezTo>
                  <a:pt x="33508" y="57746"/>
                  <a:pt x="33566" y="57747"/>
                  <a:pt x="33625" y="57748"/>
                </a:cubicBezTo>
                <a:cubicBezTo>
                  <a:pt x="32657" y="60483"/>
                  <a:pt x="29388" y="62651"/>
                  <a:pt x="26920" y="63952"/>
                </a:cubicBezTo>
                <a:cubicBezTo>
                  <a:pt x="26153" y="64340"/>
                  <a:pt x="25253" y="64518"/>
                  <a:pt x="24316" y="64518"/>
                </a:cubicBezTo>
                <a:cubicBezTo>
                  <a:pt x="22115" y="64518"/>
                  <a:pt x="19714" y="63538"/>
                  <a:pt x="18380" y="62017"/>
                </a:cubicBezTo>
                <a:cubicBezTo>
                  <a:pt x="19248" y="61650"/>
                  <a:pt x="20115" y="61317"/>
                  <a:pt x="21016" y="60983"/>
                </a:cubicBezTo>
                <a:cubicBezTo>
                  <a:pt x="21416" y="61350"/>
                  <a:pt x="21850" y="61684"/>
                  <a:pt x="22317" y="62017"/>
                </a:cubicBezTo>
                <a:cubicBezTo>
                  <a:pt x="22850" y="62384"/>
                  <a:pt x="23517" y="62851"/>
                  <a:pt x="24185" y="63018"/>
                </a:cubicBezTo>
                <a:cubicBezTo>
                  <a:pt x="24196" y="63021"/>
                  <a:pt x="24208" y="63022"/>
                  <a:pt x="24220" y="63022"/>
                </a:cubicBezTo>
                <a:cubicBezTo>
                  <a:pt x="24340" y="63022"/>
                  <a:pt x="24440" y="62876"/>
                  <a:pt x="24318" y="62785"/>
                </a:cubicBezTo>
                <a:cubicBezTo>
                  <a:pt x="23751" y="62384"/>
                  <a:pt x="23084" y="62084"/>
                  <a:pt x="22517" y="61717"/>
                </a:cubicBezTo>
                <a:cubicBezTo>
                  <a:pt x="22116" y="61417"/>
                  <a:pt x="21716" y="61117"/>
                  <a:pt x="21316" y="60883"/>
                </a:cubicBezTo>
                <a:cubicBezTo>
                  <a:pt x="21816" y="60683"/>
                  <a:pt x="22317" y="60483"/>
                  <a:pt x="22817" y="60316"/>
                </a:cubicBezTo>
                <a:cubicBezTo>
                  <a:pt x="22884" y="60316"/>
                  <a:pt x="22917" y="60316"/>
                  <a:pt x="22950" y="60283"/>
                </a:cubicBezTo>
                <a:cubicBezTo>
                  <a:pt x="23251" y="60149"/>
                  <a:pt x="23551" y="60049"/>
                  <a:pt x="23884" y="59949"/>
                </a:cubicBezTo>
                <a:cubicBezTo>
                  <a:pt x="23884" y="60016"/>
                  <a:pt x="23918" y="60049"/>
                  <a:pt x="23984" y="60083"/>
                </a:cubicBezTo>
                <a:cubicBezTo>
                  <a:pt x="25119" y="60616"/>
                  <a:pt x="26253" y="61117"/>
                  <a:pt x="27454" y="61484"/>
                </a:cubicBezTo>
                <a:cubicBezTo>
                  <a:pt x="27468" y="61487"/>
                  <a:pt x="27481" y="61489"/>
                  <a:pt x="27493" y="61489"/>
                </a:cubicBezTo>
                <a:cubicBezTo>
                  <a:pt x="27593" y="61489"/>
                  <a:pt x="27609" y="61376"/>
                  <a:pt x="27520" y="61317"/>
                </a:cubicBezTo>
                <a:cubicBezTo>
                  <a:pt x="26486" y="60850"/>
                  <a:pt x="25452" y="60283"/>
                  <a:pt x="24418" y="59782"/>
                </a:cubicBezTo>
                <a:cubicBezTo>
                  <a:pt x="25085" y="59582"/>
                  <a:pt x="25752" y="59382"/>
                  <a:pt x="26419" y="59182"/>
                </a:cubicBezTo>
                <a:cubicBezTo>
                  <a:pt x="26786" y="59115"/>
                  <a:pt x="27153" y="59015"/>
                  <a:pt x="27520" y="58915"/>
                </a:cubicBezTo>
                <a:cubicBezTo>
                  <a:pt x="27520" y="58982"/>
                  <a:pt x="27587" y="59082"/>
                  <a:pt x="27720" y="59115"/>
                </a:cubicBezTo>
                <a:cubicBezTo>
                  <a:pt x="28788" y="59315"/>
                  <a:pt x="29922" y="59449"/>
                  <a:pt x="30956" y="59916"/>
                </a:cubicBezTo>
                <a:cubicBezTo>
                  <a:pt x="30967" y="59919"/>
                  <a:pt x="30977" y="59921"/>
                  <a:pt x="30987" y="59921"/>
                </a:cubicBezTo>
                <a:cubicBezTo>
                  <a:pt x="31069" y="59921"/>
                  <a:pt x="31116" y="59809"/>
                  <a:pt x="31056" y="59749"/>
                </a:cubicBezTo>
                <a:cubicBezTo>
                  <a:pt x="30155" y="59215"/>
                  <a:pt x="29188" y="58915"/>
                  <a:pt x="28187" y="58715"/>
                </a:cubicBezTo>
                <a:cubicBezTo>
                  <a:pt x="29899" y="58231"/>
                  <a:pt x="31674" y="57746"/>
                  <a:pt x="33450" y="57746"/>
                </a:cubicBezTo>
                <a:close/>
                <a:moveTo>
                  <a:pt x="12476" y="60149"/>
                </a:moveTo>
                <a:lnTo>
                  <a:pt x="12476" y="60149"/>
                </a:lnTo>
                <a:cubicBezTo>
                  <a:pt x="14711" y="60750"/>
                  <a:pt x="16045" y="62684"/>
                  <a:pt x="17246" y="64553"/>
                </a:cubicBezTo>
                <a:cubicBezTo>
                  <a:pt x="17280" y="64653"/>
                  <a:pt x="17313" y="64753"/>
                  <a:pt x="17313" y="64853"/>
                </a:cubicBezTo>
                <a:cubicBezTo>
                  <a:pt x="15845" y="63152"/>
                  <a:pt x="14244" y="61584"/>
                  <a:pt x="12476" y="60149"/>
                </a:cubicBezTo>
                <a:close/>
                <a:moveTo>
                  <a:pt x="12843" y="60816"/>
                </a:moveTo>
                <a:lnTo>
                  <a:pt x="12843" y="60816"/>
                </a:lnTo>
                <a:cubicBezTo>
                  <a:pt x="14444" y="62251"/>
                  <a:pt x="15979" y="63719"/>
                  <a:pt x="17346" y="65386"/>
                </a:cubicBezTo>
                <a:cubicBezTo>
                  <a:pt x="16212" y="64919"/>
                  <a:pt x="15278" y="63885"/>
                  <a:pt x="14478" y="63018"/>
                </a:cubicBezTo>
                <a:cubicBezTo>
                  <a:pt x="13877" y="62318"/>
                  <a:pt x="13310" y="61617"/>
                  <a:pt x="12843" y="60816"/>
                </a:cubicBezTo>
                <a:close/>
                <a:moveTo>
                  <a:pt x="12209" y="60283"/>
                </a:moveTo>
                <a:lnTo>
                  <a:pt x="12209" y="60283"/>
                </a:lnTo>
                <a:cubicBezTo>
                  <a:pt x="12243" y="60316"/>
                  <a:pt x="12309" y="60349"/>
                  <a:pt x="12343" y="60383"/>
                </a:cubicBezTo>
                <a:cubicBezTo>
                  <a:pt x="12810" y="61517"/>
                  <a:pt x="13644" y="62551"/>
                  <a:pt x="14444" y="63452"/>
                </a:cubicBezTo>
                <a:cubicBezTo>
                  <a:pt x="15078" y="64152"/>
                  <a:pt x="15845" y="64919"/>
                  <a:pt x="16713" y="65420"/>
                </a:cubicBezTo>
                <a:cubicBezTo>
                  <a:pt x="16646" y="65420"/>
                  <a:pt x="16546" y="65386"/>
                  <a:pt x="16479" y="65386"/>
                </a:cubicBezTo>
                <a:cubicBezTo>
                  <a:pt x="15578" y="65353"/>
                  <a:pt x="14878" y="64886"/>
                  <a:pt x="14211" y="64319"/>
                </a:cubicBezTo>
                <a:cubicBezTo>
                  <a:pt x="13610" y="63852"/>
                  <a:pt x="13177" y="63218"/>
                  <a:pt x="12810" y="62518"/>
                </a:cubicBezTo>
                <a:cubicBezTo>
                  <a:pt x="12710" y="62351"/>
                  <a:pt x="12143" y="60883"/>
                  <a:pt x="12209" y="60283"/>
                </a:cubicBezTo>
                <a:close/>
                <a:moveTo>
                  <a:pt x="18314" y="62551"/>
                </a:moveTo>
                <a:cubicBezTo>
                  <a:pt x="18981" y="63452"/>
                  <a:pt x="20115" y="64119"/>
                  <a:pt x="21383" y="64586"/>
                </a:cubicBezTo>
                <a:cubicBezTo>
                  <a:pt x="19915" y="65887"/>
                  <a:pt x="18781" y="67655"/>
                  <a:pt x="18147" y="69556"/>
                </a:cubicBezTo>
                <a:cubicBezTo>
                  <a:pt x="18280" y="67355"/>
                  <a:pt x="18347" y="65120"/>
                  <a:pt x="18314" y="62918"/>
                </a:cubicBezTo>
                <a:cubicBezTo>
                  <a:pt x="18314" y="62785"/>
                  <a:pt x="18314" y="62684"/>
                  <a:pt x="18314" y="62551"/>
                </a:cubicBezTo>
                <a:close/>
                <a:moveTo>
                  <a:pt x="29822" y="62918"/>
                </a:moveTo>
                <a:cubicBezTo>
                  <a:pt x="30556" y="62951"/>
                  <a:pt x="32657" y="63085"/>
                  <a:pt x="32657" y="63685"/>
                </a:cubicBezTo>
                <a:cubicBezTo>
                  <a:pt x="32591" y="64653"/>
                  <a:pt x="32390" y="65587"/>
                  <a:pt x="32124" y="66521"/>
                </a:cubicBezTo>
                <a:cubicBezTo>
                  <a:pt x="31657" y="68322"/>
                  <a:pt x="30823" y="69956"/>
                  <a:pt x="29722" y="71424"/>
                </a:cubicBezTo>
                <a:cubicBezTo>
                  <a:pt x="28388" y="73292"/>
                  <a:pt x="26353" y="74426"/>
                  <a:pt x="24118" y="74860"/>
                </a:cubicBezTo>
                <a:cubicBezTo>
                  <a:pt x="23808" y="74917"/>
                  <a:pt x="23424" y="74947"/>
                  <a:pt x="23000" y="74947"/>
                </a:cubicBezTo>
                <a:cubicBezTo>
                  <a:pt x="21457" y="74947"/>
                  <a:pt x="19382" y="74556"/>
                  <a:pt x="18414" y="73692"/>
                </a:cubicBezTo>
                <a:cubicBezTo>
                  <a:pt x="19381" y="73292"/>
                  <a:pt x="20348" y="72858"/>
                  <a:pt x="21383" y="72358"/>
                </a:cubicBezTo>
                <a:cubicBezTo>
                  <a:pt x="22025" y="72849"/>
                  <a:pt x="22924" y="72977"/>
                  <a:pt x="23825" y="72977"/>
                </a:cubicBezTo>
                <a:cubicBezTo>
                  <a:pt x="24515" y="72977"/>
                  <a:pt x="25207" y="72902"/>
                  <a:pt x="25786" y="72858"/>
                </a:cubicBezTo>
                <a:cubicBezTo>
                  <a:pt x="25886" y="72825"/>
                  <a:pt x="25886" y="72658"/>
                  <a:pt x="25786" y="72658"/>
                </a:cubicBezTo>
                <a:cubicBezTo>
                  <a:pt x="25052" y="72658"/>
                  <a:pt x="24318" y="72625"/>
                  <a:pt x="23584" y="72525"/>
                </a:cubicBezTo>
                <a:cubicBezTo>
                  <a:pt x="22984" y="72458"/>
                  <a:pt x="22450" y="72258"/>
                  <a:pt x="21883" y="72091"/>
                </a:cubicBezTo>
                <a:cubicBezTo>
                  <a:pt x="22784" y="71624"/>
                  <a:pt x="23684" y="71124"/>
                  <a:pt x="24585" y="70557"/>
                </a:cubicBezTo>
                <a:cubicBezTo>
                  <a:pt x="24746" y="70644"/>
                  <a:pt x="24917" y="70675"/>
                  <a:pt x="25092" y="70675"/>
                </a:cubicBezTo>
                <a:cubicBezTo>
                  <a:pt x="25387" y="70675"/>
                  <a:pt x="25693" y="70586"/>
                  <a:pt x="25986" y="70523"/>
                </a:cubicBezTo>
                <a:cubicBezTo>
                  <a:pt x="26786" y="70323"/>
                  <a:pt x="27587" y="70056"/>
                  <a:pt x="28421" y="69856"/>
                </a:cubicBezTo>
                <a:cubicBezTo>
                  <a:pt x="28554" y="69823"/>
                  <a:pt x="28521" y="69656"/>
                  <a:pt x="28388" y="69656"/>
                </a:cubicBezTo>
                <a:cubicBezTo>
                  <a:pt x="27687" y="69723"/>
                  <a:pt x="27053" y="69923"/>
                  <a:pt x="26386" y="70090"/>
                </a:cubicBezTo>
                <a:cubicBezTo>
                  <a:pt x="26019" y="70157"/>
                  <a:pt x="25619" y="70157"/>
                  <a:pt x="25219" y="70157"/>
                </a:cubicBezTo>
                <a:cubicBezTo>
                  <a:pt x="26119" y="69589"/>
                  <a:pt x="26953" y="68989"/>
                  <a:pt x="27754" y="68322"/>
                </a:cubicBezTo>
                <a:cubicBezTo>
                  <a:pt x="28888" y="68289"/>
                  <a:pt x="30055" y="67922"/>
                  <a:pt x="30923" y="67254"/>
                </a:cubicBezTo>
                <a:cubicBezTo>
                  <a:pt x="31012" y="67195"/>
                  <a:pt x="30942" y="67082"/>
                  <a:pt x="30855" y="67082"/>
                </a:cubicBezTo>
                <a:cubicBezTo>
                  <a:pt x="30844" y="67082"/>
                  <a:pt x="30833" y="67084"/>
                  <a:pt x="30823" y="67088"/>
                </a:cubicBezTo>
                <a:cubicBezTo>
                  <a:pt x="29955" y="67555"/>
                  <a:pt x="29188" y="67788"/>
                  <a:pt x="28287" y="67888"/>
                </a:cubicBezTo>
                <a:cubicBezTo>
                  <a:pt x="29488" y="66854"/>
                  <a:pt x="30522" y="65720"/>
                  <a:pt x="31356" y="64519"/>
                </a:cubicBezTo>
                <a:cubicBezTo>
                  <a:pt x="31406" y="64420"/>
                  <a:pt x="31327" y="64303"/>
                  <a:pt x="31242" y="64303"/>
                </a:cubicBezTo>
                <a:cubicBezTo>
                  <a:pt x="31213" y="64303"/>
                  <a:pt x="31182" y="64318"/>
                  <a:pt x="31156" y="64352"/>
                </a:cubicBezTo>
                <a:cubicBezTo>
                  <a:pt x="29855" y="65587"/>
                  <a:pt x="28621" y="66787"/>
                  <a:pt x="27287" y="67888"/>
                </a:cubicBezTo>
                <a:cubicBezTo>
                  <a:pt x="27220" y="67888"/>
                  <a:pt x="27153" y="67955"/>
                  <a:pt x="27120" y="68022"/>
                </a:cubicBezTo>
                <a:cubicBezTo>
                  <a:pt x="26720" y="68389"/>
                  <a:pt x="26253" y="68722"/>
                  <a:pt x="25786" y="69056"/>
                </a:cubicBezTo>
                <a:cubicBezTo>
                  <a:pt x="25886" y="67922"/>
                  <a:pt x="25986" y="66821"/>
                  <a:pt x="26586" y="65820"/>
                </a:cubicBezTo>
                <a:cubicBezTo>
                  <a:pt x="26633" y="65774"/>
                  <a:pt x="26582" y="65711"/>
                  <a:pt x="26536" y="65711"/>
                </a:cubicBezTo>
                <a:cubicBezTo>
                  <a:pt x="26516" y="65711"/>
                  <a:pt x="26496" y="65723"/>
                  <a:pt x="26486" y="65753"/>
                </a:cubicBezTo>
                <a:cubicBezTo>
                  <a:pt x="25819" y="66721"/>
                  <a:pt x="25485" y="67888"/>
                  <a:pt x="25319" y="69022"/>
                </a:cubicBezTo>
                <a:cubicBezTo>
                  <a:pt x="25319" y="69156"/>
                  <a:pt x="25419" y="69256"/>
                  <a:pt x="25519" y="69256"/>
                </a:cubicBezTo>
                <a:cubicBezTo>
                  <a:pt x="25452" y="69323"/>
                  <a:pt x="25385" y="69356"/>
                  <a:pt x="25319" y="69423"/>
                </a:cubicBezTo>
                <a:cubicBezTo>
                  <a:pt x="24652" y="69856"/>
                  <a:pt x="23951" y="70290"/>
                  <a:pt x="23251" y="70690"/>
                </a:cubicBezTo>
                <a:cubicBezTo>
                  <a:pt x="23217" y="69323"/>
                  <a:pt x="23551" y="68055"/>
                  <a:pt x="23718" y="66654"/>
                </a:cubicBezTo>
                <a:cubicBezTo>
                  <a:pt x="23718" y="66613"/>
                  <a:pt x="23679" y="66584"/>
                  <a:pt x="23650" y="66584"/>
                </a:cubicBezTo>
                <a:cubicBezTo>
                  <a:pt x="23632" y="66584"/>
                  <a:pt x="23617" y="66595"/>
                  <a:pt x="23617" y="66621"/>
                </a:cubicBezTo>
                <a:cubicBezTo>
                  <a:pt x="23117" y="67955"/>
                  <a:pt x="22784" y="69556"/>
                  <a:pt x="22784" y="70990"/>
                </a:cubicBezTo>
                <a:cubicBezTo>
                  <a:pt x="21850" y="71491"/>
                  <a:pt x="20949" y="71958"/>
                  <a:pt x="20015" y="72458"/>
                </a:cubicBezTo>
                <a:cubicBezTo>
                  <a:pt x="20115" y="71891"/>
                  <a:pt x="20048" y="71191"/>
                  <a:pt x="20148" y="70624"/>
                </a:cubicBezTo>
                <a:cubicBezTo>
                  <a:pt x="20282" y="69723"/>
                  <a:pt x="20515" y="68789"/>
                  <a:pt x="20916" y="67988"/>
                </a:cubicBezTo>
                <a:cubicBezTo>
                  <a:pt x="20959" y="67924"/>
                  <a:pt x="20918" y="67887"/>
                  <a:pt x="20875" y="67887"/>
                </a:cubicBezTo>
                <a:cubicBezTo>
                  <a:pt x="20852" y="67887"/>
                  <a:pt x="20827" y="67898"/>
                  <a:pt x="20815" y="67922"/>
                </a:cubicBezTo>
                <a:cubicBezTo>
                  <a:pt x="20348" y="68655"/>
                  <a:pt x="20048" y="69456"/>
                  <a:pt x="19848" y="70290"/>
                </a:cubicBezTo>
                <a:cubicBezTo>
                  <a:pt x="19681" y="70957"/>
                  <a:pt x="19381" y="71991"/>
                  <a:pt x="19581" y="72692"/>
                </a:cubicBezTo>
                <a:cubicBezTo>
                  <a:pt x="19114" y="72925"/>
                  <a:pt x="18614" y="73159"/>
                  <a:pt x="18147" y="73426"/>
                </a:cubicBezTo>
                <a:cubicBezTo>
                  <a:pt x="18147" y="73392"/>
                  <a:pt x="18114" y="73359"/>
                  <a:pt x="18080" y="73325"/>
                </a:cubicBezTo>
                <a:cubicBezTo>
                  <a:pt x="18047" y="73259"/>
                  <a:pt x="17980" y="73225"/>
                  <a:pt x="17913" y="73225"/>
                </a:cubicBezTo>
                <a:cubicBezTo>
                  <a:pt x="17947" y="73025"/>
                  <a:pt x="17947" y="72792"/>
                  <a:pt x="17947" y="72558"/>
                </a:cubicBezTo>
                <a:cubicBezTo>
                  <a:pt x="18547" y="69523"/>
                  <a:pt x="19448" y="66888"/>
                  <a:pt x="21883" y="64719"/>
                </a:cubicBezTo>
                <a:cubicBezTo>
                  <a:pt x="22737" y="64966"/>
                  <a:pt x="23613" y="65105"/>
                  <a:pt x="24418" y="65105"/>
                </a:cubicBezTo>
                <a:cubicBezTo>
                  <a:pt x="25028" y="65105"/>
                  <a:pt x="25597" y="65025"/>
                  <a:pt x="26086" y="64853"/>
                </a:cubicBezTo>
                <a:cubicBezTo>
                  <a:pt x="27220" y="64452"/>
                  <a:pt x="28554" y="63785"/>
                  <a:pt x="29822" y="62918"/>
                </a:cubicBezTo>
                <a:close/>
                <a:moveTo>
                  <a:pt x="19318" y="1"/>
                </a:moveTo>
                <a:cubicBezTo>
                  <a:pt x="19272" y="1"/>
                  <a:pt x="19226" y="3"/>
                  <a:pt x="19181" y="6"/>
                </a:cubicBezTo>
                <a:cubicBezTo>
                  <a:pt x="18647" y="40"/>
                  <a:pt x="17280" y="473"/>
                  <a:pt x="17346" y="1241"/>
                </a:cubicBezTo>
                <a:cubicBezTo>
                  <a:pt x="17016" y="1048"/>
                  <a:pt x="16640" y="923"/>
                  <a:pt x="16218" y="923"/>
                </a:cubicBezTo>
                <a:cubicBezTo>
                  <a:pt x="16129" y="923"/>
                  <a:pt x="16038" y="929"/>
                  <a:pt x="15945" y="940"/>
                </a:cubicBezTo>
                <a:cubicBezTo>
                  <a:pt x="15678" y="974"/>
                  <a:pt x="15445" y="1074"/>
                  <a:pt x="15245" y="1241"/>
                </a:cubicBezTo>
                <a:cubicBezTo>
                  <a:pt x="14853" y="986"/>
                  <a:pt x="14414" y="834"/>
                  <a:pt x="13971" y="834"/>
                </a:cubicBezTo>
                <a:cubicBezTo>
                  <a:pt x="13660" y="834"/>
                  <a:pt x="13346" y="909"/>
                  <a:pt x="13043" y="1074"/>
                </a:cubicBezTo>
                <a:cubicBezTo>
                  <a:pt x="12309" y="1474"/>
                  <a:pt x="12076" y="2341"/>
                  <a:pt x="12276" y="3109"/>
                </a:cubicBezTo>
                <a:cubicBezTo>
                  <a:pt x="12276" y="3175"/>
                  <a:pt x="12309" y="3209"/>
                  <a:pt x="12343" y="3209"/>
                </a:cubicBezTo>
                <a:cubicBezTo>
                  <a:pt x="12276" y="3275"/>
                  <a:pt x="12209" y="3342"/>
                  <a:pt x="12143" y="3409"/>
                </a:cubicBezTo>
                <a:cubicBezTo>
                  <a:pt x="11537" y="3097"/>
                  <a:pt x="10830" y="2946"/>
                  <a:pt x="10128" y="2946"/>
                </a:cubicBezTo>
                <a:cubicBezTo>
                  <a:pt x="9554" y="2946"/>
                  <a:pt x="8983" y="3047"/>
                  <a:pt x="8473" y="3242"/>
                </a:cubicBezTo>
                <a:cubicBezTo>
                  <a:pt x="7406" y="3642"/>
                  <a:pt x="6772" y="4776"/>
                  <a:pt x="7272" y="5810"/>
                </a:cubicBezTo>
                <a:cubicBezTo>
                  <a:pt x="6238" y="5877"/>
                  <a:pt x="5304" y="6244"/>
                  <a:pt x="4571" y="7078"/>
                </a:cubicBezTo>
                <a:cubicBezTo>
                  <a:pt x="4070" y="7678"/>
                  <a:pt x="3970" y="8312"/>
                  <a:pt x="4237" y="8846"/>
                </a:cubicBezTo>
                <a:cubicBezTo>
                  <a:pt x="3069" y="9046"/>
                  <a:pt x="1902" y="10013"/>
                  <a:pt x="1402" y="11048"/>
                </a:cubicBezTo>
                <a:cubicBezTo>
                  <a:pt x="1035" y="11781"/>
                  <a:pt x="1001" y="12815"/>
                  <a:pt x="1668" y="13282"/>
                </a:cubicBezTo>
                <a:cubicBezTo>
                  <a:pt x="734" y="13783"/>
                  <a:pt x="1" y="14683"/>
                  <a:pt x="101" y="15718"/>
                </a:cubicBezTo>
                <a:cubicBezTo>
                  <a:pt x="201" y="16985"/>
                  <a:pt x="1835" y="17452"/>
                  <a:pt x="2969" y="17485"/>
                </a:cubicBezTo>
                <a:cubicBezTo>
                  <a:pt x="2969" y="17619"/>
                  <a:pt x="3003" y="17786"/>
                  <a:pt x="3036" y="17886"/>
                </a:cubicBezTo>
                <a:cubicBezTo>
                  <a:pt x="1902" y="18153"/>
                  <a:pt x="968" y="19620"/>
                  <a:pt x="1135" y="20754"/>
                </a:cubicBezTo>
                <a:cubicBezTo>
                  <a:pt x="1201" y="21155"/>
                  <a:pt x="1368" y="21455"/>
                  <a:pt x="1602" y="21655"/>
                </a:cubicBezTo>
                <a:cubicBezTo>
                  <a:pt x="1068" y="22322"/>
                  <a:pt x="968" y="23490"/>
                  <a:pt x="1035" y="24257"/>
                </a:cubicBezTo>
                <a:cubicBezTo>
                  <a:pt x="1120" y="25199"/>
                  <a:pt x="1816" y="25628"/>
                  <a:pt x="2642" y="25628"/>
                </a:cubicBezTo>
                <a:cubicBezTo>
                  <a:pt x="2781" y="25628"/>
                  <a:pt x="2925" y="25615"/>
                  <a:pt x="3069" y="25591"/>
                </a:cubicBezTo>
                <a:cubicBezTo>
                  <a:pt x="3136" y="25958"/>
                  <a:pt x="3303" y="26292"/>
                  <a:pt x="3536" y="26592"/>
                </a:cubicBezTo>
                <a:cubicBezTo>
                  <a:pt x="3737" y="26792"/>
                  <a:pt x="3970" y="26959"/>
                  <a:pt x="4204" y="27092"/>
                </a:cubicBezTo>
                <a:cubicBezTo>
                  <a:pt x="3870" y="28026"/>
                  <a:pt x="3670" y="29060"/>
                  <a:pt x="4671" y="29661"/>
                </a:cubicBezTo>
                <a:cubicBezTo>
                  <a:pt x="4948" y="29811"/>
                  <a:pt x="5264" y="29881"/>
                  <a:pt x="5584" y="29881"/>
                </a:cubicBezTo>
                <a:cubicBezTo>
                  <a:pt x="6188" y="29881"/>
                  <a:pt x="6801" y="29630"/>
                  <a:pt x="7172" y="29194"/>
                </a:cubicBezTo>
                <a:cubicBezTo>
                  <a:pt x="7406" y="29327"/>
                  <a:pt x="7639" y="29427"/>
                  <a:pt x="7873" y="29461"/>
                </a:cubicBezTo>
                <a:cubicBezTo>
                  <a:pt x="7706" y="29961"/>
                  <a:pt x="7739" y="30628"/>
                  <a:pt x="7806" y="31095"/>
                </a:cubicBezTo>
                <a:cubicBezTo>
                  <a:pt x="7906" y="31696"/>
                  <a:pt x="8307" y="32296"/>
                  <a:pt x="8840" y="32530"/>
                </a:cubicBezTo>
                <a:cubicBezTo>
                  <a:pt x="9075" y="32639"/>
                  <a:pt x="9299" y="32688"/>
                  <a:pt x="9510" y="32688"/>
                </a:cubicBezTo>
                <a:cubicBezTo>
                  <a:pt x="10198" y="32688"/>
                  <a:pt x="10751" y="32167"/>
                  <a:pt x="11109" y="31529"/>
                </a:cubicBezTo>
                <a:lnTo>
                  <a:pt x="11109" y="31529"/>
                </a:lnTo>
                <a:cubicBezTo>
                  <a:pt x="11075" y="32296"/>
                  <a:pt x="11342" y="33063"/>
                  <a:pt x="12109" y="33430"/>
                </a:cubicBezTo>
                <a:cubicBezTo>
                  <a:pt x="12436" y="33601"/>
                  <a:pt x="12813" y="33707"/>
                  <a:pt x="13174" y="33707"/>
                </a:cubicBezTo>
                <a:cubicBezTo>
                  <a:pt x="13586" y="33707"/>
                  <a:pt x="13977" y="33568"/>
                  <a:pt x="14244" y="33230"/>
                </a:cubicBezTo>
                <a:cubicBezTo>
                  <a:pt x="14311" y="33931"/>
                  <a:pt x="14611" y="34564"/>
                  <a:pt x="15312" y="34931"/>
                </a:cubicBezTo>
                <a:cubicBezTo>
                  <a:pt x="15518" y="35061"/>
                  <a:pt x="15725" y="35110"/>
                  <a:pt x="15932" y="35110"/>
                </a:cubicBezTo>
                <a:cubicBezTo>
                  <a:pt x="15992" y="35110"/>
                  <a:pt x="16052" y="35106"/>
                  <a:pt x="16112" y="35098"/>
                </a:cubicBezTo>
                <a:lnTo>
                  <a:pt x="16112" y="35098"/>
                </a:lnTo>
                <a:cubicBezTo>
                  <a:pt x="15879" y="36699"/>
                  <a:pt x="16079" y="38267"/>
                  <a:pt x="16246" y="39902"/>
                </a:cubicBezTo>
                <a:cubicBezTo>
                  <a:pt x="16446" y="42070"/>
                  <a:pt x="16379" y="44305"/>
                  <a:pt x="16479" y="46506"/>
                </a:cubicBezTo>
                <a:cubicBezTo>
                  <a:pt x="16512" y="46873"/>
                  <a:pt x="16512" y="47273"/>
                  <a:pt x="16546" y="47640"/>
                </a:cubicBezTo>
                <a:cubicBezTo>
                  <a:pt x="15678" y="44838"/>
                  <a:pt x="15312" y="41836"/>
                  <a:pt x="12876" y="39801"/>
                </a:cubicBezTo>
                <a:cubicBezTo>
                  <a:pt x="9641" y="37066"/>
                  <a:pt x="6072" y="35999"/>
                  <a:pt x="1935" y="35632"/>
                </a:cubicBezTo>
                <a:cubicBezTo>
                  <a:pt x="1924" y="35631"/>
                  <a:pt x="1913" y="35630"/>
                  <a:pt x="1903" y="35630"/>
                </a:cubicBezTo>
                <a:cubicBezTo>
                  <a:pt x="1631" y="35630"/>
                  <a:pt x="1577" y="36036"/>
                  <a:pt x="1802" y="36132"/>
                </a:cubicBezTo>
                <a:cubicBezTo>
                  <a:pt x="1802" y="36199"/>
                  <a:pt x="1802" y="36266"/>
                  <a:pt x="1869" y="36299"/>
                </a:cubicBezTo>
                <a:cubicBezTo>
                  <a:pt x="1502" y="37033"/>
                  <a:pt x="2102" y="38534"/>
                  <a:pt x="2269" y="39134"/>
                </a:cubicBezTo>
                <a:cubicBezTo>
                  <a:pt x="2936" y="41569"/>
                  <a:pt x="3603" y="43871"/>
                  <a:pt x="4804" y="46073"/>
                </a:cubicBezTo>
                <a:cubicBezTo>
                  <a:pt x="5972" y="48107"/>
                  <a:pt x="7573" y="49842"/>
                  <a:pt x="9908" y="50409"/>
                </a:cubicBezTo>
                <a:cubicBezTo>
                  <a:pt x="10379" y="50527"/>
                  <a:pt x="10866" y="50576"/>
                  <a:pt x="11362" y="50576"/>
                </a:cubicBezTo>
                <a:cubicBezTo>
                  <a:pt x="13114" y="50576"/>
                  <a:pt x="14975" y="49958"/>
                  <a:pt x="16612" y="49542"/>
                </a:cubicBezTo>
                <a:cubicBezTo>
                  <a:pt x="16612" y="49575"/>
                  <a:pt x="16646" y="49575"/>
                  <a:pt x="16646" y="49608"/>
                </a:cubicBezTo>
                <a:cubicBezTo>
                  <a:pt x="16879" y="52944"/>
                  <a:pt x="17213" y="56280"/>
                  <a:pt x="17480" y="59616"/>
                </a:cubicBezTo>
                <a:cubicBezTo>
                  <a:pt x="17580" y="61050"/>
                  <a:pt x="17613" y="62484"/>
                  <a:pt x="17613" y="63885"/>
                </a:cubicBezTo>
                <a:cubicBezTo>
                  <a:pt x="16906" y="61517"/>
                  <a:pt x="15120" y="59573"/>
                  <a:pt x="12570" y="59573"/>
                </a:cubicBezTo>
                <a:cubicBezTo>
                  <a:pt x="12355" y="59573"/>
                  <a:pt x="12135" y="59587"/>
                  <a:pt x="11909" y="59616"/>
                </a:cubicBezTo>
                <a:cubicBezTo>
                  <a:pt x="11809" y="59616"/>
                  <a:pt x="11709" y="59716"/>
                  <a:pt x="11709" y="59816"/>
                </a:cubicBezTo>
                <a:cubicBezTo>
                  <a:pt x="11742" y="61484"/>
                  <a:pt x="12243" y="62918"/>
                  <a:pt x="13343" y="64186"/>
                </a:cubicBezTo>
                <a:cubicBezTo>
                  <a:pt x="13810" y="64719"/>
                  <a:pt x="14544" y="65386"/>
                  <a:pt x="15245" y="65620"/>
                </a:cubicBezTo>
                <a:cubicBezTo>
                  <a:pt x="16012" y="65887"/>
                  <a:pt x="16779" y="65853"/>
                  <a:pt x="17546" y="65920"/>
                </a:cubicBezTo>
                <a:cubicBezTo>
                  <a:pt x="17513" y="67688"/>
                  <a:pt x="17413" y="69489"/>
                  <a:pt x="17346" y="71257"/>
                </a:cubicBezTo>
                <a:cubicBezTo>
                  <a:pt x="17246" y="74126"/>
                  <a:pt x="17446" y="77795"/>
                  <a:pt x="15979" y="80364"/>
                </a:cubicBezTo>
                <a:cubicBezTo>
                  <a:pt x="15837" y="80623"/>
                  <a:pt x="16046" y="80883"/>
                  <a:pt x="16251" y="80883"/>
                </a:cubicBezTo>
                <a:cubicBezTo>
                  <a:pt x="16336" y="80883"/>
                  <a:pt x="16420" y="80838"/>
                  <a:pt x="16479" y="80731"/>
                </a:cubicBezTo>
                <a:cubicBezTo>
                  <a:pt x="17680" y="78763"/>
                  <a:pt x="17747" y="76127"/>
                  <a:pt x="17880" y="73893"/>
                </a:cubicBezTo>
                <a:lnTo>
                  <a:pt x="17880" y="73859"/>
                </a:lnTo>
                <a:cubicBezTo>
                  <a:pt x="18614" y="74793"/>
                  <a:pt x="20115" y="74960"/>
                  <a:pt x="21216" y="75160"/>
                </a:cubicBezTo>
                <a:cubicBezTo>
                  <a:pt x="21840" y="75289"/>
                  <a:pt x="22438" y="75351"/>
                  <a:pt x="23021" y="75351"/>
                </a:cubicBezTo>
                <a:cubicBezTo>
                  <a:pt x="24556" y="75351"/>
                  <a:pt x="25978" y="74915"/>
                  <a:pt x="27454" y="74093"/>
                </a:cubicBezTo>
                <a:cubicBezTo>
                  <a:pt x="31156" y="72025"/>
                  <a:pt x="32891" y="67121"/>
                  <a:pt x="33158" y="63118"/>
                </a:cubicBezTo>
                <a:cubicBezTo>
                  <a:pt x="33158" y="62985"/>
                  <a:pt x="33058" y="62885"/>
                  <a:pt x="32924" y="62851"/>
                </a:cubicBezTo>
                <a:cubicBezTo>
                  <a:pt x="32023" y="62718"/>
                  <a:pt x="31190" y="62551"/>
                  <a:pt x="30322" y="62518"/>
                </a:cubicBezTo>
                <a:cubicBezTo>
                  <a:pt x="32090" y="61217"/>
                  <a:pt x="33558" y="59582"/>
                  <a:pt x="34092" y="57848"/>
                </a:cubicBezTo>
                <a:cubicBezTo>
                  <a:pt x="34092" y="57781"/>
                  <a:pt x="34092" y="57748"/>
                  <a:pt x="34092" y="57714"/>
                </a:cubicBezTo>
                <a:cubicBezTo>
                  <a:pt x="34092" y="57681"/>
                  <a:pt x="34125" y="57614"/>
                  <a:pt x="34092" y="57547"/>
                </a:cubicBezTo>
                <a:cubicBezTo>
                  <a:pt x="34092" y="57447"/>
                  <a:pt x="34025" y="57314"/>
                  <a:pt x="33891" y="57314"/>
                </a:cubicBezTo>
                <a:cubicBezTo>
                  <a:pt x="32123" y="55349"/>
                  <a:pt x="29486" y="54560"/>
                  <a:pt x="26874" y="54560"/>
                </a:cubicBezTo>
                <a:cubicBezTo>
                  <a:pt x="25939" y="54560"/>
                  <a:pt x="25006" y="54661"/>
                  <a:pt x="24118" y="54846"/>
                </a:cubicBezTo>
                <a:cubicBezTo>
                  <a:pt x="21149" y="55446"/>
                  <a:pt x="19314" y="57648"/>
                  <a:pt x="18247" y="60249"/>
                </a:cubicBezTo>
                <a:cubicBezTo>
                  <a:pt x="18147" y="58315"/>
                  <a:pt x="18013" y="56380"/>
                  <a:pt x="17880" y="54445"/>
                </a:cubicBezTo>
                <a:cubicBezTo>
                  <a:pt x="18247" y="54145"/>
                  <a:pt x="18581" y="53845"/>
                  <a:pt x="18914" y="53511"/>
                </a:cubicBezTo>
                <a:cubicBezTo>
                  <a:pt x="20582" y="52744"/>
                  <a:pt x="22450" y="52177"/>
                  <a:pt x="23651" y="50843"/>
                </a:cubicBezTo>
                <a:cubicBezTo>
                  <a:pt x="25519" y="48741"/>
                  <a:pt x="26286" y="45973"/>
                  <a:pt x="26520" y="43271"/>
                </a:cubicBezTo>
                <a:cubicBezTo>
                  <a:pt x="26586" y="43204"/>
                  <a:pt x="26553" y="43104"/>
                  <a:pt x="26453" y="43070"/>
                </a:cubicBezTo>
                <a:cubicBezTo>
                  <a:pt x="26037" y="43004"/>
                  <a:pt x="25641" y="42973"/>
                  <a:pt x="25263" y="42973"/>
                </a:cubicBezTo>
                <a:cubicBezTo>
                  <a:pt x="20498" y="42973"/>
                  <a:pt x="18733" y="48014"/>
                  <a:pt x="17713" y="52310"/>
                </a:cubicBezTo>
                <a:cubicBezTo>
                  <a:pt x="17246" y="46506"/>
                  <a:pt x="16679" y="40702"/>
                  <a:pt x="16679" y="34898"/>
                </a:cubicBezTo>
                <a:cubicBezTo>
                  <a:pt x="16913" y="34731"/>
                  <a:pt x="17113" y="34531"/>
                  <a:pt x="17313" y="34298"/>
                </a:cubicBezTo>
                <a:lnTo>
                  <a:pt x="17313" y="34298"/>
                </a:lnTo>
                <a:cubicBezTo>
                  <a:pt x="17246" y="35131"/>
                  <a:pt x="18347" y="35832"/>
                  <a:pt x="19048" y="35999"/>
                </a:cubicBezTo>
                <a:cubicBezTo>
                  <a:pt x="19192" y="36032"/>
                  <a:pt x="19330" y="36047"/>
                  <a:pt x="19462" y="36047"/>
                </a:cubicBezTo>
                <a:cubicBezTo>
                  <a:pt x="20395" y="36047"/>
                  <a:pt x="20995" y="35262"/>
                  <a:pt x="21082" y="34298"/>
                </a:cubicBezTo>
                <a:cubicBezTo>
                  <a:pt x="21116" y="34364"/>
                  <a:pt x="21149" y="34398"/>
                  <a:pt x="21182" y="34431"/>
                </a:cubicBezTo>
                <a:cubicBezTo>
                  <a:pt x="21481" y="34811"/>
                  <a:pt x="22000" y="35279"/>
                  <a:pt x="22542" y="35279"/>
                </a:cubicBezTo>
                <a:cubicBezTo>
                  <a:pt x="22667" y="35279"/>
                  <a:pt x="22792" y="35254"/>
                  <a:pt x="22917" y="35198"/>
                </a:cubicBezTo>
                <a:cubicBezTo>
                  <a:pt x="23984" y="34765"/>
                  <a:pt x="24318" y="33230"/>
                  <a:pt x="24251" y="32063"/>
                </a:cubicBezTo>
                <a:lnTo>
                  <a:pt x="24251" y="32063"/>
                </a:lnTo>
                <a:cubicBezTo>
                  <a:pt x="24876" y="32712"/>
                  <a:pt x="25623" y="33205"/>
                  <a:pt x="26391" y="33205"/>
                </a:cubicBezTo>
                <a:cubicBezTo>
                  <a:pt x="26688" y="33205"/>
                  <a:pt x="26989" y="33131"/>
                  <a:pt x="27287" y="32963"/>
                </a:cubicBezTo>
                <a:cubicBezTo>
                  <a:pt x="27987" y="32596"/>
                  <a:pt x="28087" y="31662"/>
                  <a:pt x="27987" y="30762"/>
                </a:cubicBezTo>
                <a:lnTo>
                  <a:pt x="27987" y="30762"/>
                </a:lnTo>
                <a:cubicBezTo>
                  <a:pt x="28254" y="30895"/>
                  <a:pt x="28621" y="30928"/>
                  <a:pt x="28855" y="30962"/>
                </a:cubicBezTo>
                <a:cubicBezTo>
                  <a:pt x="29102" y="31005"/>
                  <a:pt x="29362" y="31030"/>
                  <a:pt x="29624" y="31030"/>
                </a:cubicBezTo>
                <a:cubicBezTo>
                  <a:pt x="29962" y="31030"/>
                  <a:pt x="30303" y="30989"/>
                  <a:pt x="30622" y="30895"/>
                </a:cubicBezTo>
                <a:cubicBezTo>
                  <a:pt x="31823" y="30562"/>
                  <a:pt x="31657" y="29161"/>
                  <a:pt x="31423" y="28193"/>
                </a:cubicBezTo>
                <a:cubicBezTo>
                  <a:pt x="32023" y="28193"/>
                  <a:pt x="32624" y="27993"/>
                  <a:pt x="33024" y="27559"/>
                </a:cubicBezTo>
                <a:cubicBezTo>
                  <a:pt x="33525" y="27026"/>
                  <a:pt x="33725" y="26158"/>
                  <a:pt x="33458" y="25491"/>
                </a:cubicBezTo>
                <a:cubicBezTo>
                  <a:pt x="33424" y="25491"/>
                  <a:pt x="33424" y="25458"/>
                  <a:pt x="33424" y="25458"/>
                </a:cubicBezTo>
                <a:lnTo>
                  <a:pt x="33424" y="25458"/>
                </a:lnTo>
                <a:cubicBezTo>
                  <a:pt x="33712" y="25602"/>
                  <a:pt x="34067" y="25697"/>
                  <a:pt x="34412" y="25697"/>
                </a:cubicBezTo>
                <a:cubicBezTo>
                  <a:pt x="34707" y="25697"/>
                  <a:pt x="34995" y="25627"/>
                  <a:pt x="35226" y="25458"/>
                </a:cubicBezTo>
                <a:cubicBezTo>
                  <a:pt x="35893" y="24957"/>
                  <a:pt x="35659" y="23957"/>
                  <a:pt x="35092" y="23423"/>
                </a:cubicBezTo>
                <a:cubicBezTo>
                  <a:pt x="35860" y="23323"/>
                  <a:pt x="36527" y="22956"/>
                  <a:pt x="36894" y="22189"/>
                </a:cubicBezTo>
                <a:cubicBezTo>
                  <a:pt x="37327" y="21322"/>
                  <a:pt x="37327" y="20521"/>
                  <a:pt x="36693" y="19754"/>
                </a:cubicBezTo>
                <a:cubicBezTo>
                  <a:pt x="36493" y="19487"/>
                  <a:pt x="36226" y="19253"/>
                  <a:pt x="35926" y="19087"/>
                </a:cubicBezTo>
                <a:cubicBezTo>
                  <a:pt x="37127" y="18453"/>
                  <a:pt x="37561" y="16551"/>
                  <a:pt x="37027" y="15451"/>
                </a:cubicBezTo>
                <a:cubicBezTo>
                  <a:pt x="36860" y="15084"/>
                  <a:pt x="36560" y="14817"/>
                  <a:pt x="36193" y="14617"/>
                </a:cubicBezTo>
                <a:cubicBezTo>
                  <a:pt x="36827" y="14116"/>
                  <a:pt x="37227" y="13149"/>
                  <a:pt x="36960" y="12382"/>
                </a:cubicBezTo>
                <a:cubicBezTo>
                  <a:pt x="36827" y="11982"/>
                  <a:pt x="36327" y="11648"/>
                  <a:pt x="35826" y="11515"/>
                </a:cubicBezTo>
                <a:cubicBezTo>
                  <a:pt x="36560" y="10681"/>
                  <a:pt x="36293" y="9246"/>
                  <a:pt x="35759" y="8379"/>
                </a:cubicBezTo>
                <a:cubicBezTo>
                  <a:pt x="35308" y="7602"/>
                  <a:pt x="34442" y="7277"/>
                  <a:pt x="33572" y="7277"/>
                </a:cubicBezTo>
                <a:cubicBezTo>
                  <a:pt x="33285" y="7277"/>
                  <a:pt x="32997" y="7312"/>
                  <a:pt x="32724" y="7378"/>
                </a:cubicBezTo>
                <a:cubicBezTo>
                  <a:pt x="32824" y="6845"/>
                  <a:pt x="32757" y="6277"/>
                  <a:pt x="32457" y="5844"/>
                </a:cubicBezTo>
                <a:cubicBezTo>
                  <a:pt x="32006" y="5167"/>
                  <a:pt x="31344" y="4904"/>
                  <a:pt x="30636" y="4904"/>
                </a:cubicBezTo>
                <a:cubicBezTo>
                  <a:pt x="30088" y="4904"/>
                  <a:pt x="29512" y="5062"/>
                  <a:pt x="28988" y="5310"/>
                </a:cubicBezTo>
                <a:cubicBezTo>
                  <a:pt x="28921" y="4043"/>
                  <a:pt x="28354" y="2575"/>
                  <a:pt x="27153" y="2041"/>
                </a:cubicBezTo>
                <a:cubicBezTo>
                  <a:pt x="26785" y="1873"/>
                  <a:pt x="26367" y="1791"/>
                  <a:pt x="25944" y="1791"/>
                </a:cubicBezTo>
                <a:cubicBezTo>
                  <a:pt x="25023" y="1791"/>
                  <a:pt x="24076" y="2178"/>
                  <a:pt x="23551" y="2908"/>
                </a:cubicBezTo>
                <a:cubicBezTo>
                  <a:pt x="23117" y="2008"/>
                  <a:pt x="22417" y="1307"/>
                  <a:pt x="21282" y="1274"/>
                </a:cubicBezTo>
                <a:cubicBezTo>
                  <a:pt x="21216" y="1274"/>
                  <a:pt x="21149" y="1307"/>
                  <a:pt x="21082" y="1307"/>
                </a:cubicBezTo>
                <a:cubicBezTo>
                  <a:pt x="20988" y="520"/>
                  <a:pt x="20091" y="1"/>
                  <a:pt x="19318" y="1"/>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4158800" y="1528600"/>
            <a:ext cx="42651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ru-RU" smtClean="0"/>
              <a:t>Образец заголовка</a:t>
            </a:r>
            <a:endParaRPr/>
          </a:p>
        </p:txBody>
      </p:sp>
      <p:sp>
        <p:nvSpPr>
          <p:cNvPr id="53" name="Google Shape;53;p9"/>
          <p:cNvSpPr txBox="1">
            <a:spLocks noGrp="1"/>
          </p:cNvSpPr>
          <p:nvPr>
            <p:ph type="subTitle" idx="1"/>
          </p:nvPr>
        </p:nvSpPr>
        <p:spPr>
          <a:xfrm>
            <a:off x="4158675" y="2637033"/>
            <a:ext cx="4265100" cy="289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54"/>
        <p:cNvGrpSpPr/>
        <p:nvPr/>
      </p:nvGrpSpPr>
      <p:grpSpPr>
        <a:xfrm>
          <a:off x="0" y="0"/>
          <a:ext cx="0" cy="0"/>
          <a:chOff x="0" y="0"/>
          <a:chExt cx="0" cy="0"/>
        </a:xfrm>
      </p:grpSpPr>
      <p:sp>
        <p:nvSpPr>
          <p:cNvPr id="55" name="Google Shape;55;p10"/>
          <p:cNvSpPr/>
          <p:nvPr/>
        </p:nvSpPr>
        <p:spPr>
          <a:xfrm>
            <a:off x="3825000" y="1538400"/>
            <a:ext cx="5319000" cy="1096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p:nvPr/>
        </p:nvSpPr>
        <p:spPr>
          <a:xfrm rot="-2205865" flipH="1">
            <a:off x="7362726" y="2804054"/>
            <a:ext cx="1607573" cy="4753063"/>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p:nvPr/>
        </p:nvSpPr>
        <p:spPr>
          <a:xfrm rot="-2193775">
            <a:off x="7544974" y="5545133"/>
            <a:ext cx="883829" cy="2613380"/>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txBox="1">
            <a:spLocks noGrp="1"/>
          </p:cNvSpPr>
          <p:nvPr>
            <p:ph type="title"/>
          </p:nvPr>
        </p:nvSpPr>
        <p:spPr>
          <a:xfrm>
            <a:off x="4114425" y="1040011"/>
            <a:ext cx="4315200" cy="159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59"/>
        <p:cNvGrpSpPr/>
        <p:nvPr/>
      </p:nvGrpSpPr>
      <p:grpSpPr>
        <a:xfrm>
          <a:off x="0" y="0"/>
          <a:ext cx="0" cy="0"/>
          <a:chOff x="0" y="0"/>
          <a:chExt cx="0" cy="0"/>
        </a:xfrm>
      </p:grpSpPr>
      <p:sp>
        <p:nvSpPr>
          <p:cNvPr id="60" name="Google Shape;60;p11"/>
          <p:cNvSpPr/>
          <p:nvPr/>
        </p:nvSpPr>
        <p:spPr>
          <a:xfrm rot="6900130">
            <a:off x="2456738" y="1842528"/>
            <a:ext cx="4230425" cy="3172819"/>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rot="134" flipH="1">
            <a:off x="720338" y="1685624"/>
            <a:ext cx="7703700" cy="3485600"/>
          </a:xfrm>
          <a:prstGeom prst="round2DiagRect">
            <a:avLst>
              <a:gd name="adj1" fmla="val 16667"/>
              <a:gd name="adj2" fmla="val 0"/>
            </a:avLst>
          </a:pr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a:off x="735050" y="3112457"/>
            <a:ext cx="7674900" cy="1090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txBox="1">
            <a:spLocks noGrp="1"/>
          </p:cNvSpPr>
          <p:nvPr>
            <p:ph type="title" hasCustomPrompt="1"/>
          </p:nvPr>
        </p:nvSpPr>
        <p:spPr>
          <a:xfrm>
            <a:off x="892325" y="1707200"/>
            <a:ext cx="73611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4" name="Google Shape;64;p11"/>
          <p:cNvSpPr txBox="1">
            <a:spLocks noGrp="1"/>
          </p:cNvSpPr>
          <p:nvPr>
            <p:ph type="subTitle" idx="1"/>
          </p:nvPr>
        </p:nvSpPr>
        <p:spPr>
          <a:xfrm>
            <a:off x="1018891" y="4345436"/>
            <a:ext cx="71061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r>
              <a:rPr lang="ru-RU" smtClean="0"/>
              <a:t>Образец подзаголовка</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65"/>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66"/>
        <p:cNvGrpSpPr/>
        <p:nvPr/>
      </p:nvGrpSpPr>
      <p:grpSpPr>
        <a:xfrm>
          <a:off x="0" y="0"/>
          <a:ext cx="0" cy="0"/>
          <a:chOff x="0" y="0"/>
          <a:chExt cx="0" cy="0"/>
        </a:xfrm>
      </p:grpSpPr>
      <p:sp>
        <p:nvSpPr>
          <p:cNvPr id="67" name="Google Shape;67;p13"/>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rot="-1218864">
            <a:off x="8042545" y="4743499"/>
            <a:ext cx="1123699" cy="2266253"/>
          </a:xfrm>
          <a:custGeom>
            <a:avLst/>
            <a:gdLst/>
            <a:ahLst/>
            <a:cxnLst/>
            <a:rect l="l" t="t" r="r" b="b"/>
            <a:pathLst>
              <a:path w="35914" h="54323" extrusionOk="0">
                <a:moveTo>
                  <a:pt x="29955" y="439"/>
                </a:moveTo>
                <a:cubicBezTo>
                  <a:pt x="29955" y="505"/>
                  <a:pt x="29955" y="572"/>
                  <a:pt x="29955" y="606"/>
                </a:cubicBezTo>
                <a:cubicBezTo>
                  <a:pt x="29355" y="1573"/>
                  <a:pt x="28721" y="2540"/>
                  <a:pt x="28087" y="3508"/>
                </a:cubicBezTo>
                <a:cubicBezTo>
                  <a:pt x="28254" y="2874"/>
                  <a:pt x="28354" y="2240"/>
                  <a:pt x="28587" y="1673"/>
                </a:cubicBezTo>
                <a:cubicBezTo>
                  <a:pt x="29121" y="1306"/>
                  <a:pt x="29621" y="972"/>
                  <a:pt x="29955" y="439"/>
                </a:cubicBezTo>
                <a:close/>
                <a:moveTo>
                  <a:pt x="29988" y="1006"/>
                </a:moveTo>
                <a:cubicBezTo>
                  <a:pt x="30022" y="1406"/>
                  <a:pt x="30022" y="1806"/>
                  <a:pt x="29988" y="2207"/>
                </a:cubicBezTo>
                <a:cubicBezTo>
                  <a:pt x="29388" y="3007"/>
                  <a:pt x="28721" y="3708"/>
                  <a:pt x="28020" y="4408"/>
                </a:cubicBezTo>
                <a:cubicBezTo>
                  <a:pt x="28721" y="3274"/>
                  <a:pt x="29388" y="2173"/>
                  <a:pt x="29988" y="1006"/>
                </a:cubicBezTo>
                <a:close/>
                <a:moveTo>
                  <a:pt x="16912" y="3408"/>
                </a:moveTo>
                <a:cubicBezTo>
                  <a:pt x="17146" y="4108"/>
                  <a:pt x="17313" y="4775"/>
                  <a:pt x="17479" y="5476"/>
                </a:cubicBezTo>
                <a:cubicBezTo>
                  <a:pt x="17146" y="4942"/>
                  <a:pt x="16812" y="4542"/>
                  <a:pt x="16679" y="3941"/>
                </a:cubicBezTo>
                <a:cubicBezTo>
                  <a:pt x="16779" y="3774"/>
                  <a:pt x="16846" y="3608"/>
                  <a:pt x="16912" y="3408"/>
                </a:cubicBezTo>
                <a:close/>
                <a:moveTo>
                  <a:pt x="28254" y="1873"/>
                </a:moveTo>
                <a:lnTo>
                  <a:pt x="28254" y="1873"/>
                </a:lnTo>
                <a:cubicBezTo>
                  <a:pt x="27987" y="2540"/>
                  <a:pt x="27887" y="3274"/>
                  <a:pt x="27753" y="3975"/>
                </a:cubicBezTo>
                <a:cubicBezTo>
                  <a:pt x="27353" y="4575"/>
                  <a:pt x="26953" y="5175"/>
                  <a:pt x="26553" y="5776"/>
                </a:cubicBezTo>
                <a:cubicBezTo>
                  <a:pt x="26653" y="5376"/>
                  <a:pt x="26686" y="4975"/>
                  <a:pt x="26753" y="4542"/>
                </a:cubicBezTo>
                <a:cubicBezTo>
                  <a:pt x="26853" y="3875"/>
                  <a:pt x="27020" y="3307"/>
                  <a:pt x="27253" y="2707"/>
                </a:cubicBezTo>
                <a:cubicBezTo>
                  <a:pt x="27353" y="2607"/>
                  <a:pt x="27453" y="2507"/>
                  <a:pt x="27553" y="2407"/>
                </a:cubicBezTo>
                <a:cubicBezTo>
                  <a:pt x="27787" y="2207"/>
                  <a:pt x="28020" y="2040"/>
                  <a:pt x="28254" y="1873"/>
                </a:cubicBezTo>
                <a:close/>
                <a:moveTo>
                  <a:pt x="29955" y="2640"/>
                </a:moveTo>
                <a:lnTo>
                  <a:pt x="29955" y="2640"/>
                </a:lnTo>
                <a:cubicBezTo>
                  <a:pt x="29888" y="3074"/>
                  <a:pt x="29822" y="3541"/>
                  <a:pt x="29688" y="4008"/>
                </a:cubicBezTo>
                <a:cubicBezTo>
                  <a:pt x="28821" y="4975"/>
                  <a:pt x="27620" y="5576"/>
                  <a:pt x="26686" y="6443"/>
                </a:cubicBezTo>
                <a:cubicBezTo>
                  <a:pt x="27020" y="5909"/>
                  <a:pt x="27353" y="5409"/>
                  <a:pt x="27720" y="4875"/>
                </a:cubicBezTo>
                <a:cubicBezTo>
                  <a:pt x="28521" y="4208"/>
                  <a:pt x="29421" y="3541"/>
                  <a:pt x="29955" y="2640"/>
                </a:cubicBezTo>
                <a:close/>
                <a:moveTo>
                  <a:pt x="17313" y="3508"/>
                </a:moveTo>
                <a:lnTo>
                  <a:pt x="17313" y="3508"/>
                </a:lnTo>
                <a:cubicBezTo>
                  <a:pt x="17546" y="3808"/>
                  <a:pt x="17813" y="4141"/>
                  <a:pt x="18047" y="4442"/>
                </a:cubicBezTo>
                <a:cubicBezTo>
                  <a:pt x="18113" y="5042"/>
                  <a:pt x="18147" y="5609"/>
                  <a:pt x="18080" y="6243"/>
                </a:cubicBezTo>
                <a:cubicBezTo>
                  <a:pt x="18080" y="6343"/>
                  <a:pt x="18080" y="6476"/>
                  <a:pt x="18047" y="6610"/>
                </a:cubicBezTo>
                <a:cubicBezTo>
                  <a:pt x="17846" y="5542"/>
                  <a:pt x="17613" y="4508"/>
                  <a:pt x="17313" y="3508"/>
                </a:cubicBezTo>
                <a:close/>
                <a:moveTo>
                  <a:pt x="26853" y="3074"/>
                </a:moveTo>
                <a:cubicBezTo>
                  <a:pt x="26486" y="4008"/>
                  <a:pt x="26519" y="5175"/>
                  <a:pt x="26319" y="6109"/>
                </a:cubicBezTo>
                <a:cubicBezTo>
                  <a:pt x="26119" y="6410"/>
                  <a:pt x="25919" y="6677"/>
                  <a:pt x="25752" y="6977"/>
                </a:cubicBezTo>
                <a:cubicBezTo>
                  <a:pt x="25785" y="6710"/>
                  <a:pt x="25819" y="6443"/>
                  <a:pt x="25852" y="6176"/>
                </a:cubicBezTo>
                <a:cubicBezTo>
                  <a:pt x="25885" y="5342"/>
                  <a:pt x="25986" y="4575"/>
                  <a:pt x="26186" y="3808"/>
                </a:cubicBezTo>
                <a:cubicBezTo>
                  <a:pt x="26419" y="3541"/>
                  <a:pt x="26619" y="3307"/>
                  <a:pt x="26853" y="3074"/>
                </a:cubicBezTo>
                <a:close/>
                <a:moveTo>
                  <a:pt x="29555" y="4475"/>
                </a:moveTo>
                <a:cubicBezTo>
                  <a:pt x="29488" y="4775"/>
                  <a:pt x="29388" y="5075"/>
                  <a:pt x="29255" y="5376"/>
                </a:cubicBezTo>
                <a:cubicBezTo>
                  <a:pt x="28020" y="6243"/>
                  <a:pt x="26686" y="7110"/>
                  <a:pt x="25519" y="8144"/>
                </a:cubicBezTo>
                <a:cubicBezTo>
                  <a:pt x="25785" y="7744"/>
                  <a:pt x="26052" y="7377"/>
                  <a:pt x="26286" y="7010"/>
                </a:cubicBezTo>
                <a:cubicBezTo>
                  <a:pt x="27286" y="6109"/>
                  <a:pt x="28654" y="5476"/>
                  <a:pt x="29555" y="4475"/>
                </a:cubicBezTo>
                <a:close/>
                <a:moveTo>
                  <a:pt x="16545" y="4308"/>
                </a:moveTo>
                <a:cubicBezTo>
                  <a:pt x="16646" y="4642"/>
                  <a:pt x="16912" y="4975"/>
                  <a:pt x="17079" y="5242"/>
                </a:cubicBezTo>
                <a:cubicBezTo>
                  <a:pt x="17379" y="5642"/>
                  <a:pt x="17546" y="6043"/>
                  <a:pt x="17680" y="6510"/>
                </a:cubicBezTo>
                <a:cubicBezTo>
                  <a:pt x="17780" y="7110"/>
                  <a:pt x="17880" y="7711"/>
                  <a:pt x="17946" y="8311"/>
                </a:cubicBezTo>
                <a:cubicBezTo>
                  <a:pt x="17813" y="7977"/>
                  <a:pt x="17646" y="7644"/>
                  <a:pt x="17413" y="7344"/>
                </a:cubicBezTo>
                <a:cubicBezTo>
                  <a:pt x="16879" y="6543"/>
                  <a:pt x="16279" y="6009"/>
                  <a:pt x="16245" y="5042"/>
                </a:cubicBezTo>
                <a:cubicBezTo>
                  <a:pt x="16312" y="4809"/>
                  <a:pt x="16445" y="4575"/>
                  <a:pt x="16545" y="4308"/>
                </a:cubicBezTo>
                <a:close/>
                <a:moveTo>
                  <a:pt x="25819" y="4241"/>
                </a:moveTo>
                <a:lnTo>
                  <a:pt x="25819" y="4241"/>
                </a:lnTo>
                <a:cubicBezTo>
                  <a:pt x="25552" y="5242"/>
                  <a:pt x="25719" y="6376"/>
                  <a:pt x="25452" y="7410"/>
                </a:cubicBezTo>
                <a:cubicBezTo>
                  <a:pt x="25152" y="7844"/>
                  <a:pt x="24851" y="8278"/>
                  <a:pt x="24551" y="8711"/>
                </a:cubicBezTo>
                <a:cubicBezTo>
                  <a:pt x="24685" y="8278"/>
                  <a:pt x="24785" y="7877"/>
                  <a:pt x="24818" y="7444"/>
                </a:cubicBezTo>
                <a:cubicBezTo>
                  <a:pt x="24851" y="6710"/>
                  <a:pt x="24818" y="6076"/>
                  <a:pt x="24985" y="5409"/>
                </a:cubicBezTo>
                <a:cubicBezTo>
                  <a:pt x="25218" y="5009"/>
                  <a:pt x="25519" y="4608"/>
                  <a:pt x="25819" y="4241"/>
                </a:cubicBezTo>
                <a:close/>
                <a:moveTo>
                  <a:pt x="18313" y="4809"/>
                </a:moveTo>
                <a:lnTo>
                  <a:pt x="18313" y="4809"/>
                </a:lnTo>
                <a:cubicBezTo>
                  <a:pt x="18580" y="5142"/>
                  <a:pt x="18814" y="5509"/>
                  <a:pt x="19014" y="5843"/>
                </a:cubicBezTo>
                <a:cubicBezTo>
                  <a:pt x="18981" y="6643"/>
                  <a:pt x="18914" y="7377"/>
                  <a:pt x="18714" y="8178"/>
                </a:cubicBezTo>
                <a:cubicBezTo>
                  <a:pt x="18614" y="8545"/>
                  <a:pt x="18514" y="8911"/>
                  <a:pt x="18447" y="9312"/>
                </a:cubicBezTo>
                <a:cubicBezTo>
                  <a:pt x="18380" y="8645"/>
                  <a:pt x="18280" y="8011"/>
                  <a:pt x="18180" y="7377"/>
                </a:cubicBezTo>
                <a:cubicBezTo>
                  <a:pt x="18213" y="6910"/>
                  <a:pt x="18247" y="6476"/>
                  <a:pt x="18280" y="6043"/>
                </a:cubicBezTo>
                <a:cubicBezTo>
                  <a:pt x="18347" y="5642"/>
                  <a:pt x="18347" y="5209"/>
                  <a:pt x="18313" y="4809"/>
                </a:cubicBezTo>
                <a:close/>
                <a:moveTo>
                  <a:pt x="29121" y="5776"/>
                </a:moveTo>
                <a:lnTo>
                  <a:pt x="29121" y="5776"/>
                </a:lnTo>
                <a:cubicBezTo>
                  <a:pt x="28988" y="6143"/>
                  <a:pt x="28821" y="6476"/>
                  <a:pt x="28654" y="6810"/>
                </a:cubicBezTo>
                <a:cubicBezTo>
                  <a:pt x="27987" y="7444"/>
                  <a:pt x="27186" y="7844"/>
                  <a:pt x="26386" y="8344"/>
                </a:cubicBezTo>
                <a:cubicBezTo>
                  <a:pt x="25685" y="8778"/>
                  <a:pt x="25018" y="9278"/>
                  <a:pt x="24384" y="9812"/>
                </a:cubicBezTo>
                <a:lnTo>
                  <a:pt x="25185" y="8645"/>
                </a:lnTo>
                <a:cubicBezTo>
                  <a:pt x="26419" y="7611"/>
                  <a:pt x="27887" y="6843"/>
                  <a:pt x="29121" y="5776"/>
                </a:cubicBezTo>
                <a:close/>
                <a:moveTo>
                  <a:pt x="24618" y="6043"/>
                </a:moveTo>
                <a:cubicBezTo>
                  <a:pt x="24618" y="6165"/>
                  <a:pt x="24618" y="6287"/>
                  <a:pt x="24618" y="6410"/>
                </a:cubicBezTo>
                <a:cubicBezTo>
                  <a:pt x="24651" y="7310"/>
                  <a:pt x="24484" y="8144"/>
                  <a:pt x="24351" y="9012"/>
                </a:cubicBezTo>
                <a:cubicBezTo>
                  <a:pt x="24084" y="9412"/>
                  <a:pt x="23817" y="9812"/>
                  <a:pt x="23550" y="10179"/>
                </a:cubicBezTo>
                <a:cubicBezTo>
                  <a:pt x="23784" y="9378"/>
                  <a:pt x="23751" y="8478"/>
                  <a:pt x="23917" y="7611"/>
                </a:cubicBezTo>
                <a:cubicBezTo>
                  <a:pt x="24118" y="7077"/>
                  <a:pt x="24351" y="6543"/>
                  <a:pt x="24618" y="6043"/>
                </a:cubicBezTo>
                <a:close/>
                <a:moveTo>
                  <a:pt x="19247" y="6276"/>
                </a:moveTo>
                <a:cubicBezTo>
                  <a:pt x="19448" y="6643"/>
                  <a:pt x="19581" y="6977"/>
                  <a:pt x="19714" y="7344"/>
                </a:cubicBezTo>
                <a:cubicBezTo>
                  <a:pt x="19581" y="8378"/>
                  <a:pt x="19114" y="9245"/>
                  <a:pt x="18680" y="10212"/>
                </a:cubicBezTo>
                <a:cubicBezTo>
                  <a:pt x="18614" y="10312"/>
                  <a:pt x="18580" y="10413"/>
                  <a:pt x="18547" y="10513"/>
                </a:cubicBezTo>
                <a:cubicBezTo>
                  <a:pt x="18514" y="10312"/>
                  <a:pt x="18514" y="10112"/>
                  <a:pt x="18480" y="9912"/>
                </a:cubicBezTo>
                <a:cubicBezTo>
                  <a:pt x="18714" y="8711"/>
                  <a:pt x="19247" y="7510"/>
                  <a:pt x="19247" y="6276"/>
                </a:cubicBezTo>
                <a:close/>
                <a:moveTo>
                  <a:pt x="16045" y="5542"/>
                </a:moveTo>
                <a:cubicBezTo>
                  <a:pt x="16112" y="5943"/>
                  <a:pt x="16379" y="6310"/>
                  <a:pt x="16612" y="6643"/>
                </a:cubicBezTo>
                <a:cubicBezTo>
                  <a:pt x="16979" y="7110"/>
                  <a:pt x="17379" y="7544"/>
                  <a:pt x="17680" y="8078"/>
                </a:cubicBezTo>
                <a:cubicBezTo>
                  <a:pt x="17813" y="8278"/>
                  <a:pt x="17913" y="8545"/>
                  <a:pt x="17980" y="8778"/>
                </a:cubicBezTo>
                <a:cubicBezTo>
                  <a:pt x="18047" y="9479"/>
                  <a:pt x="18080" y="10179"/>
                  <a:pt x="18113" y="10913"/>
                </a:cubicBezTo>
                <a:cubicBezTo>
                  <a:pt x="17846" y="10312"/>
                  <a:pt x="17513" y="9779"/>
                  <a:pt x="17146" y="9245"/>
                </a:cubicBezTo>
                <a:cubicBezTo>
                  <a:pt x="16545" y="8411"/>
                  <a:pt x="15945" y="7744"/>
                  <a:pt x="15611" y="6810"/>
                </a:cubicBezTo>
                <a:cubicBezTo>
                  <a:pt x="15745" y="6410"/>
                  <a:pt x="15878" y="5976"/>
                  <a:pt x="16045" y="5542"/>
                </a:cubicBezTo>
                <a:close/>
                <a:moveTo>
                  <a:pt x="28421" y="7310"/>
                </a:moveTo>
                <a:lnTo>
                  <a:pt x="28421" y="7310"/>
                </a:lnTo>
                <a:cubicBezTo>
                  <a:pt x="28220" y="7677"/>
                  <a:pt x="27987" y="8044"/>
                  <a:pt x="27787" y="8411"/>
                </a:cubicBezTo>
                <a:cubicBezTo>
                  <a:pt x="27753" y="8444"/>
                  <a:pt x="27753" y="8444"/>
                  <a:pt x="27753" y="8478"/>
                </a:cubicBezTo>
                <a:cubicBezTo>
                  <a:pt x="26286" y="9245"/>
                  <a:pt x="24785" y="10079"/>
                  <a:pt x="23484" y="11113"/>
                </a:cubicBezTo>
                <a:cubicBezTo>
                  <a:pt x="23684" y="10813"/>
                  <a:pt x="23884" y="10513"/>
                  <a:pt x="24084" y="10212"/>
                </a:cubicBezTo>
                <a:cubicBezTo>
                  <a:pt x="25018" y="9412"/>
                  <a:pt x="26052" y="8711"/>
                  <a:pt x="27120" y="8111"/>
                </a:cubicBezTo>
                <a:cubicBezTo>
                  <a:pt x="27553" y="7844"/>
                  <a:pt x="28020" y="7611"/>
                  <a:pt x="28421" y="7310"/>
                </a:cubicBezTo>
                <a:close/>
                <a:moveTo>
                  <a:pt x="23550" y="8545"/>
                </a:moveTo>
                <a:lnTo>
                  <a:pt x="23550" y="8545"/>
                </a:lnTo>
                <a:cubicBezTo>
                  <a:pt x="23517" y="9312"/>
                  <a:pt x="23517" y="9979"/>
                  <a:pt x="23250" y="10613"/>
                </a:cubicBezTo>
                <a:cubicBezTo>
                  <a:pt x="22917" y="11113"/>
                  <a:pt x="22583" y="11613"/>
                  <a:pt x="22250" y="12080"/>
                </a:cubicBezTo>
                <a:cubicBezTo>
                  <a:pt x="22717" y="10946"/>
                  <a:pt x="23117" y="9745"/>
                  <a:pt x="23550" y="8545"/>
                </a:cubicBezTo>
                <a:close/>
                <a:moveTo>
                  <a:pt x="15511" y="7277"/>
                </a:moveTo>
                <a:cubicBezTo>
                  <a:pt x="15712" y="7711"/>
                  <a:pt x="16012" y="8111"/>
                  <a:pt x="16279" y="8478"/>
                </a:cubicBezTo>
                <a:cubicBezTo>
                  <a:pt x="17012" y="9445"/>
                  <a:pt x="17680" y="10312"/>
                  <a:pt x="18113" y="11380"/>
                </a:cubicBezTo>
                <a:cubicBezTo>
                  <a:pt x="18113" y="11747"/>
                  <a:pt x="18113" y="12147"/>
                  <a:pt x="18113" y="12514"/>
                </a:cubicBezTo>
                <a:cubicBezTo>
                  <a:pt x="17880" y="12014"/>
                  <a:pt x="17546" y="11580"/>
                  <a:pt x="17179" y="11146"/>
                </a:cubicBezTo>
                <a:cubicBezTo>
                  <a:pt x="16379" y="10146"/>
                  <a:pt x="15678" y="9345"/>
                  <a:pt x="15345" y="8178"/>
                </a:cubicBezTo>
                <a:cubicBezTo>
                  <a:pt x="15378" y="7877"/>
                  <a:pt x="15445" y="7577"/>
                  <a:pt x="15511" y="7277"/>
                </a:cubicBezTo>
                <a:close/>
                <a:moveTo>
                  <a:pt x="19881" y="7877"/>
                </a:moveTo>
                <a:cubicBezTo>
                  <a:pt x="20015" y="8311"/>
                  <a:pt x="20081" y="8778"/>
                  <a:pt x="20115" y="9278"/>
                </a:cubicBezTo>
                <a:cubicBezTo>
                  <a:pt x="19681" y="10346"/>
                  <a:pt x="19014" y="11413"/>
                  <a:pt x="18580" y="12514"/>
                </a:cubicBezTo>
                <a:cubicBezTo>
                  <a:pt x="18614" y="12047"/>
                  <a:pt x="18580" y="11580"/>
                  <a:pt x="18580" y="11146"/>
                </a:cubicBezTo>
                <a:cubicBezTo>
                  <a:pt x="18914" y="10012"/>
                  <a:pt x="19648" y="9012"/>
                  <a:pt x="19881" y="7877"/>
                </a:cubicBezTo>
                <a:close/>
                <a:moveTo>
                  <a:pt x="4670" y="9845"/>
                </a:moveTo>
                <a:lnTo>
                  <a:pt x="4670" y="9845"/>
                </a:lnTo>
                <a:cubicBezTo>
                  <a:pt x="4437" y="10946"/>
                  <a:pt x="4370" y="12047"/>
                  <a:pt x="4470" y="13114"/>
                </a:cubicBezTo>
                <a:cubicBezTo>
                  <a:pt x="4137" y="12781"/>
                  <a:pt x="3836" y="12447"/>
                  <a:pt x="3603" y="12014"/>
                </a:cubicBezTo>
                <a:cubicBezTo>
                  <a:pt x="3936" y="11313"/>
                  <a:pt x="4303" y="10579"/>
                  <a:pt x="4670" y="9845"/>
                </a:cubicBezTo>
                <a:close/>
                <a:moveTo>
                  <a:pt x="5071" y="9012"/>
                </a:moveTo>
                <a:cubicBezTo>
                  <a:pt x="5104" y="9679"/>
                  <a:pt x="5304" y="10312"/>
                  <a:pt x="5604" y="10913"/>
                </a:cubicBezTo>
                <a:cubicBezTo>
                  <a:pt x="5371" y="11580"/>
                  <a:pt x="5037" y="12214"/>
                  <a:pt x="4904" y="12914"/>
                </a:cubicBezTo>
                <a:cubicBezTo>
                  <a:pt x="4870" y="13014"/>
                  <a:pt x="4870" y="13114"/>
                  <a:pt x="4837" y="13215"/>
                </a:cubicBezTo>
                <a:cubicBezTo>
                  <a:pt x="4704" y="11847"/>
                  <a:pt x="4737" y="10479"/>
                  <a:pt x="5037" y="9078"/>
                </a:cubicBezTo>
                <a:cubicBezTo>
                  <a:pt x="5037" y="9078"/>
                  <a:pt x="5037" y="9045"/>
                  <a:pt x="5037" y="9045"/>
                </a:cubicBezTo>
                <a:cubicBezTo>
                  <a:pt x="5037" y="9045"/>
                  <a:pt x="5037" y="9012"/>
                  <a:pt x="5071" y="9012"/>
                </a:cubicBezTo>
                <a:close/>
                <a:moveTo>
                  <a:pt x="27453" y="8878"/>
                </a:moveTo>
                <a:cubicBezTo>
                  <a:pt x="26052" y="10713"/>
                  <a:pt x="23851" y="11847"/>
                  <a:pt x="22016" y="13281"/>
                </a:cubicBezTo>
                <a:cubicBezTo>
                  <a:pt x="22383" y="12748"/>
                  <a:pt x="22750" y="12180"/>
                  <a:pt x="23117" y="11613"/>
                </a:cubicBezTo>
                <a:cubicBezTo>
                  <a:pt x="24484" y="10546"/>
                  <a:pt x="26019" y="9812"/>
                  <a:pt x="27453" y="8878"/>
                </a:cubicBezTo>
                <a:close/>
                <a:moveTo>
                  <a:pt x="15278" y="8878"/>
                </a:moveTo>
                <a:lnTo>
                  <a:pt x="15278" y="8878"/>
                </a:lnTo>
                <a:cubicBezTo>
                  <a:pt x="15478" y="9278"/>
                  <a:pt x="15745" y="9679"/>
                  <a:pt x="16012" y="10012"/>
                </a:cubicBezTo>
                <a:cubicBezTo>
                  <a:pt x="16746" y="10980"/>
                  <a:pt x="17646" y="11780"/>
                  <a:pt x="18080" y="12881"/>
                </a:cubicBezTo>
                <a:cubicBezTo>
                  <a:pt x="18080" y="13215"/>
                  <a:pt x="18080" y="13515"/>
                  <a:pt x="18047" y="13848"/>
                </a:cubicBezTo>
                <a:cubicBezTo>
                  <a:pt x="17346" y="12347"/>
                  <a:pt x="15812" y="11280"/>
                  <a:pt x="15311" y="9645"/>
                </a:cubicBezTo>
                <a:cubicBezTo>
                  <a:pt x="15278" y="9378"/>
                  <a:pt x="15278" y="9145"/>
                  <a:pt x="15278" y="8878"/>
                </a:cubicBezTo>
                <a:close/>
                <a:moveTo>
                  <a:pt x="20115" y="9779"/>
                </a:moveTo>
                <a:cubicBezTo>
                  <a:pt x="20081" y="11547"/>
                  <a:pt x="19181" y="13114"/>
                  <a:pt x="18514" y="14749"/>
                </a:cubicBezTo>
                <a:cubicBezTo>
                  <a:pt x="18547" y="14349"/>
                  <a:pt x="18547" y="13948"/>
                  <a:pt x="18580" y="13548"/>
                </a:cubicBezTo>
                <a:cubicBezTo>
                  <a:pt x="18981" y="12247"/>
                  <a:pt x="19681" y="11046"/>
                  <a:pt x="20115" y="9779"/>
                </a:cubicBezTo>
                <a:close/>
                <a:moveTo>
                  <a:pt x="5738" y="11213"/>
                </a:moveTo>
                <a:cubicBezTo>
                  <a:pt x="5871" y="11480"/>
                  <a:pt x="6005" y="11713"/>
                  <a:pt x="6171" y="11947"/>
                </a:cubicBezTo>
                <a:cubicBezTo>
                  <a:pt x="5804" y="12848"/>
                  <a:pt x="5371" y="14015"/>
                  <a:pt x="5204" y="15183"/>
                </a:cubicBezTo>
                <a:cubicBezTo>
                  <a:pt x="5137" y="14982"/>
                  <a:pt x="5104" y="14816"/>
                  <a:pt x="5071" y="14649"/>
                </a:cubicBezTo>
                <a:cubicBezTo>
                  <a:pt x="5104" y="14115"/>
                  <a:pt x="5071" y="13548"/>
                  <a:pt x="5137" y="12981"/>
                </a:cubicBezTo>
                <a:cubicBezTo>
                  <a:pt x="5237" y="12381"/>
                  <a:pt x="5604" y="11814"/>
                  <a:pt x="5738" y="11213"/>
                </a:cubicBezTo>
                <a:close/>
                <a:moveTo>
                  <a:pt x="15611" y="11080"/>
                </a:moveTo>
                <a:cubicBezTo>
                  <a:pt x="16279" y="12147"/>
                  <a:pt x="17446" y="13081"/>
                  <a:pt x="18013" y="14215"/>
                </a:cubicBezTo>
                <a:cubicBezTo>
                  <a:pt x="17980" y="14582"/>
                  <a:pt x="17946" y="14916"/>
                  <a:pt x="17913" y="15283"/>
                </a:cubicBezTo>
                <a:cubicBezTo>
                  <a:pt x="17580" y="14282"/>
                  <a:pt x="16846" y="13348"/>
                  <a:pt x="16279" y="12447"/>
                </a:cubicBezTo>
                <a:cubicBezTo>
                  <a:pt x="15978" y="11980"/>
                  <a:pt x="15778" y="11547"/>
                  <a:pt x="15611" y="11080"/>
                </a:cubicBezTo>
                <a:close/>
                <a:moveTo>
                  <a:pt x="3536" y="12180"/>
                </a:moveTo>
                <a:cubicBezTo>
                  <a:pt x="3770" y="12614"/>
                  <a:pt x="4137" y="13014"/>
                  <a:pt x="4504" y="13415"/>
                </a:cubicBezTo>
                <a:cubicBezTo>
                  <a:pt x="4570" y="14048"/>
                  <a:pt x="4670" y="14682"/>
                  <a:pt x="4804" y="15316"/>
                </a:cubicBezTo>
                <a:cubicBezTo>
                  <a:pt x="4203" y="14682"/>
                  <a:pt x="3436" y="14215"/>
                  <a:pt x="3002" y="13448"/>
                </a:cubicBezTo>
                <a:cubicBezTo>
                  <a:pt x="3169" y="13014"/>
                  <a:pt x="3336" y="12581"/>
                  <a:pt x="3536" y="12180"/>
                </a:cubicBezTo>
                <a:close/>
                <a:moveTo>
                  <a:pt x="2936" y="13615"/>
                </a:moveTo>
                <a:cubicBezTo>
                  <a:pt x="3103" y="13882"/>
                  <a:pt x="3269" y="14149"/>
                  <a:pt x="3469" y="14382"/>
                </a:cubicBezTo>
                <a:cubicBezTo>
                  <a:pt x="3870" y="14816"/>
                  <a:pt x="4370" y="15349"/>
                  <a:pt x="4904" y="15650"/>
                </a:cubicBezTo>
                <a:cubicBezTo>
                  <a:pt x="4971" y="15983"/>
                  <a:pt x="5071" y="16283"/>
                  <a:pt x="5171" y="16617"/>
                </a:cubicBezTo>
                <a:cubicBezTo>
                  <a:pt x="5204" y="16684"/>
                  <a:pt x="5204" y="16784"/>
                  <a:pt x="5204" y="16850"/>
                </a:cubicBezTo>
                <a:cubicBezTo>
                  <a:pt x="4270" y="16117"/>
                  <a:pt x="3436" y="15416"/>
                  <a:pt x="2702" y="14482"/>
                </a:cubicBezTo>
                <a:cubicBezTo>
                  <a:pt x="2769" y="14215"/>
                  <a:pt x="2836" y="13915"/>
                  <a:pt x="2936" y="13615"/>
                </a:cubicBezTo>
                <a:close/>
                <a:moveTo>
                  <a:pt x="35292" y="14682"/>
                </a:moveTo>
                <a:cubicBezTo>
                  <a:pt x="35125" y="15216"/>
                  <a:pt x="34892" y="15750"/>
                  <a:pt x="34625" y="16250"/>
                </a:cubicBezTo>
                <a:cubicBezTo>
                  <a:pt x="34191" y="16517"/>
                  <a:pt x="33758" y="16684"/>
                  <a:pt x="33224" y="16817"/>
                </a:cubicBezTo>
                <a:cubicBezTo>
                  <a:pt x="32957" y="16884"/>
                  <a:pt x="32690" y="16951"/>
                  <a:pt x="32423" y="17017"/>
                </a:cubicBezTo>
                <a:cubicBezTo>
                  <a:pt x="33458" y="16383"/>
                  <a:pt x="34425" y="15616"/>
                  <a:pt x="35292" y="14682"/>
                </a:cubicBezTo>
                <a:close/>
                <a:moveTo>
                  <a:pt x="6271" y="12114"/>
                </a:moveTo>
                <a:cubicBezTo>
                  <a:pt x="6472" y="12447"/>
                  <a:pt x="6705" y="12781"/>
                  <a:pt x="6939" y="13081"/>
                </a:cubicBezTo>
                <a:cubicBezTo>
                  <a:pt x="6305" y="14215"/>
                  <a:pt x="5804" y="15883"/>
                  <a:pt x="5838" y="17317"/>
                </a:cubicBezTo>
                <a:cubicBezTo>
                  <a:pt x="5704" y="16951"/>
                  <a:pt x="5571" y="16550"/>
                  <a:pt x="5438" y="16150"/>
                </a:cubicBezTo>
                <a:cubicBezTo>
                  <a:pt x="5438" y="15650"/>
                  <a:pt x="5471" y="15116"/>
                  <a:pt x="5604" y="14549"/>
                </a:cubicBezTo>
                <a:cubicBezTo>
                  <a:pt x="5771" y="13748"/>
                  <a:pt x="6071" y="12948"/>
                  <a:pt x="6271" y="12114"/>
                </a:cubicBezTo>
                <a:close/>
                <a:moveTo>
                  <a:pt x="35459" y="14182"/>
                </a:moveTo>
                <a:cubicBezTo>
                  <a:pt x="35426" y="14215"/>
                  <a:pt x="35426" y="14249"/>
                  <a:pt x="35426" y="14282"/>
                </a:cubicBezTo>
                <a:cubicBezTo>
                  <a:pt x="33958" y="15916"/>
                  <a:pt x="32123" y="16984"/>
                  <a:pt x="30155" y="17885"/>
                </a:cubicBezTo>
                <a:cubicBezTo>
                  <a:pt x="30656" y="17584"/>
                  <a:pt x="31089" y="17184"/>
                  <a:pt x="31523" y="16750"/>
                </a:cubicBezTo>
                <a:cubicBezTo>
                  <a:pt x="32223" y="16083"/>
                  <a:pt x="33057" y="15583"/>
                  <a:pt x="33791" y="14982"/>
                </a:cubicBezTo>
                <a:cubicBezTo>
                  <a:pt x="34425" y="14816"/>
                  <a:pt x="34992" y="14582"/>
                  <a:pt x="35459" y="14182"/>
                </a:cubicBezTo>
                <a:close/>
                <a:moveTo>
                  <a:pt x="34358" y="16750"/>
                </a:moveTo>
                <a:lnTo>
                  <a:pt x="34358" y="16750"/>
                </a:lnTo>
                <a:cubicBezTo>
                  <a:pt x="34225" y="16951"/>
                  <a:pt x="34091" y="17184"/>
                  <a:pt x="33925" y="17418"/>
                </a:cubicBezTo>
                <a:cubicBezTo>
                  <a:pt x="32824" y="17885"/>
                  <a:pt x="31623" y="17851"/>
                  <a:pt x="30455" y="18085"/>
                </a:cubicBezTo>
                <a:cubicBezTo>
                  <a:pt x="30922" y="17851"/>
                  <a:pt x="31423" y="17618"/>
                  <a:pt x="31856" y="17351"/>
                </a:cubicBezTo>
                <a:cubicBezTo>
                  <a:pt x="32590" y="17051"/>
                  <a:pt x="33624" y="17084"/>
                  <a:pt x="34358" y="16750"/>
                </a:cubicBezTo>
                <a:close/>
                <a:moveTo>
                  <a:pt x="2669" y="14682"/>
                </a:moveTo>
                <a:cubicBezTo>
                  <a:pt x="3303" y="15683"/>
                  <a:pt x="4237" y="16584"/>
                  <a:pt x="5271" y="17084"/>
                </a:cubicBezTo>
                <a:cubicBezTo>
                  <a:pt x="5337" y="17284"/>
                  <a:pt x="5438" y="17484"/>
                  <a:pt x="5538" y="17684"/>
                </a:cubicBezTo>
                <a:cubicBezTo>
                  <a:pt x="5638" y="17985"/>
                  <a:pt x="5738" y="18251"/>
                  <a:pt x="5871" y="18552"/>
                </a:cubicBezTo>
                <a:cubicBezTo>
                  <a:pt x="4604" y="17718"/>
                  <a:pt x="3369" y="16884"/>
                  <a:pt x="2569" y="15550"/>
                </a:cubicBezTo>
                <a:cubicBezTo>
                  <a:pt x="2569" y="15249"/>
                  <a:pt x="2602" y="14982"/>
                  <a:pt x="2669" y="14682"/>
                </a:cubicBezTo>
                <a:close/>
                <a:moveTo>
                  <a:pt x="33257" y="15083"/>
                </a:moveTo>
                <a:lnTo>
                  <a:pt x="33257" y="15083"/>
                </a:lnTo>
                <a:cubicBezTo>
                  <a:pt x="32790" y="15416"/>
                  <a:pt x="32323" y="15783"/>
                  <a:pt x="31890" y="16117"/>
                </a:cubicBezTo>
                <a:cubicBezTo>
                  <a:pt x="31156" y="16750"/>
                  <a:pt x="30589" y="17584"/>
                  <a:pt x="29722" y="18051"/>
                </a:cubicBezTo>
                <a:cubicBezTo>
                  <a:pt x="29688" y="18051"/>
                  <a:pt x="29688" y="18085"/>
                  <a:pt x="29688" y="18085"/>
                </a:cubicBezTo>
                <a:cubicBezTo>
                  <a:pt x="29221" y="18318"/>
                  <a:pt x="28721" y="18518"/>
                  <a:pt x="28220" y="18718"/>
                </a:cubicBezTo>
                <a:cubicBezTo>
                  <a:pt x="28754" y="18185"/>
                  <a:pt x="29255" y="17618"/>
                  <a:pt x="29788" y="17051"/>
                </a:cubicBezTo>
                <a:cubicBezTo>
                  <a:pt x="30555" y="16217"/>
                  <a:pt x="31356" y="15650"/>
                  <a:pt x="32357" y="15183"/>
                </a:cubicBezTo>
                <a:cubicBezTo>
                  <a:pt x="32657" y="15149"/>
                  <a:pt x="32957" y="15116"/>
                  <a:pt x="33257" y="15083"/>
                </a:cubicBezTo>
                <a:close/>
                <a:moveTo>
                  <a:pt x="33691" y="17718"/>
                </a:moveTo>
                <a:cubicBezTo>
                  <a:pt x="33491" y="17985"/>
                  <a:pt x="33291" y="18251"/>
                  <a:pt x="33057" y="18485"/>
                </a:cubicBezTo>
                <a:cubicBezTo>
                  <a:pt x="31956" y="18785"/>
                  <a:pt x="30922" y="18885"/>
                  <a:pt x="29755" y="18919"/>
                </a:cubicBezTo>
                <a:cubicBezTo>
                  <a:pt x="29571" y="18935"/>
                  <a:pt x="29371" y="18935"/>
                  <a:pt x="29167" y="18935"/>
                </a:cubicBezTo>
                <a:cubicBezTo>
                  <a:pt x="28963" y="18935"/>
                  <a:pt x="28754" y="18935"/>
                  <a:pt x="28554" y="18952"/>
                </a:cubicBezTo>
                <a:cubicBezTo>
                  <a:pt x="28954" y="18785"/>
                  <a:pt x="29355" y="18618"/>
                  <a:pt x="29755" y="18418"/>
                </a:cubicBezTo>
                <a:cubicBezTo>
                  <a:pt x="31056" y="18085"/>
                  <a:pt x="32457" y="18185"/>
                  <a:pt x="33691" y="17718"/>
                </a:cubicBezTo>
                <a:close/>
                <a:moveTo>
                  <a:pt x="31456" y="15249"/>
                </a:moveTo>
                <a:cubicBezTo>
                  <a:pt x="30055" y="15950"/>
                  <a:pt x="28921" y="17751"/>
                  <a:pt x="27920" y="18852"/>
                </a:cubicBezTo>
                <a:cubicBezTo>
                  <a:pt x="27520" y="19019"/>
                  <a:pt x="27086" y="19185"/>
                  <a:pt x="26653" y="19352"/>
                </a:cubicBezTo>
                <a:cubicBezTo>
                  <a:pt x="28087" y="18085"/>
                  <a:pt x="29088" y="16417"/>
                  <a:pt x="30656" y="15349"/>
                </a:cubicBezTo>
                <a:cubicBezTo>
                  <a:pt x="30922" y="15316"/>
                  <a:pt x="31189" y="15283"/>
                  <a:pt x="31456" y="15249"/>
                </a:cubicBezTo>
                <a:close/>
                <a:moveTo>
                  <a:pt x="32724" y="18819"/>
                </a:moveTo>
                <a:lnTo>
                  <a:pt x="32724" y="18819"/>
                </a:lnTo>
                <a:cubicBezTo>
                  <a:pt x="32557" y="18985"/>
                  <a:pt x="32390" y="19152"/>
                  <a:pt x="32190" y="19286"/>
                </a:cubicBezTo>
                <a:cubicBezTo>
                  <a:pt x="31123" y="19452"/>
                  <a:pt x="30088" y="19753"/>
                  <a:pt x="28954" y="19753"/>
                </a:cubicBezTo>
                <a:cubicBezTo>
                  <a:pt x="28497" y="19753"/>
                  <a:pt x="28050" y="19731"/>
                  <a:pt x="27615" y="19731"/>
                </a:cubicBezTo>
                <a:cubicBezTo>
                  <a:pt x="27288" y="19731"/>
                  <a:pt x="26967" y="19743"/>
                  <a:pt x="26653" y="19786"/>
                </a:cubicBezTo>
                <a:lnTo>
                  <a:pt x="28120" y="19152"/>
                </a:lnTo>
                <a:cubicBezTo>
                  <a:pt x="28625" y="19049"/>
                  <a:pt x="29153" y="19029"/>
                  <a:pt x="29688" y="19029"/>
                </a:cubicBezTo>
                <a:cubicBezTo>
                  <a:pt x="30040" y="19029"/>
                  <a:pt x="30395" y="19037"/>
                  <a:pt x="30749" y="19037"/>
                </a:cubicBezTo>
                <a:cubicBezTo>
                  <a:pt x="31423" y="19037"/>
                  <a:pt x="32092" y="19005"/>
                  <a:pt x="32724" y="18819"/>
                </a:cubicBezTo>
                <a:close/>
                <a:moveTo>
                  <a:pt x="7039" y="13281"/>
                </a:moveTo>
                <a:cubicBezTo>
                  <a:pt x="7306" y="13615"/>
                  <a:pt x="7539" y="13982"/>
                  <a:pt x="7773" y="14315"/>
                </a:cubicBezTo>
                <a:cubicBezTo>
                  <a:pt x="7172" y="15916"/>
                  <a:pt x="6705" y="17985"/>
                  <a:pt x="6872" y="19819"/>
                </a:cubicBezTo>
                <a:cubicBezTo>
                  <a:pt x="6672" y="19386"/>
                  <a:pt x="6505" y="18985"/>
                  <a:pt x="6305" y="18552"/>
                </a:cubicBezTo>
                <a:cubicBezTo>
                  <a:pt x="6005" y="16750"/>
                  <a:pt x="6372" y="14982"/>
                  <a:pt x="7039" y="13281"/>
                </a:cubicBezTo>
                <a:close/>
                <a:moveTo>
                  <a:pt x="30022" y="15483"/>
                </a:moveTo>
                <a:cubicBezTo>
                  <a:pt x="28587" y="16450"/>
                  <a:pt x="27553" y="18285"/>
                  <a:pt x="26352" y="19486"/>
                </a:cubicBezTo>
                <a:cubicBezTo>
                  <a:pt x="26019" y="19619"/>
                  <a:pt x="25719" y="19753"/>
                  <a:pt x="25385" y="19886"/>
                </a:cubicBezTo>
                <a:cubicBezTo>
                  <a:pt x="26719" y="18718"/>
                  <a:pt x="27453" y="16951"/>
                  <a:pt x="28888" y="15850"/>
                </a:cubicBezTo>
                <a:cubicBezTo>
                  <a:pt x="29221" y="15716"/>
                  <a:pt x="29588" y="15583"/>
                  <a:pt x="29955" y="15483"/>
                </a:cubicBezTo>
                <a:close/>
                <a:moveTo>
                  <a:pt x="25385" y="14916"/>
                </a:moveTo>
                <a:lnTo>
                  <a:pt x="25385" y="14916"/>
                </a:lnTo>
                <a:cubicBezTo>
                  <a:pt x="25252" y="15516"/>
                  <a:pt x="25152" y="16250"/>
                  <a:pt x="25052" y="16617"/>
                </a:cubicBezTo>
                <a:cubicBezTo>
                  <a:pt x="24718" y="17851"/>
                  <a:pt x="24118" y="18985"/>
                  <a:pt x="23384" y="19953"/>
                </a:cubicBezTo>
                <a:cubicBezTo>
                  <a:pt x="23951" y="18251"/>
                  <a:pt x="24618" y="16584"/>
                  <a:pt x="25385" y="14916"/>
                </a:cubicBezTo>
                <a:close/>
                <a:moveTo>
                  <a:pt x="2569" y="15783"/>
                </a:moveTo>
                <a:lnTo>
                  <a:pt x="2569" y="15783"/>
                </a:lnTo>
                <a:cubicBezTo>
                  <a:pt x="3369" y="17084"/>
                  <a:pt x="4604" y="18118"/>
                  <a:pt x="5938" y="18785"/>
                </a:cubicBezTo>
                <a:cubicBezTo>
                  <a:pt x="5938" y="18819"/>
                  <a:pt x="5971" y="18819"/>
                  <a:pt x="5971" y="18819"/>
                </a:cubicBezTo>
                <a:cubicBezTo>
                  <a:pt x="6105" y="19119"/>
                  <a:pt x="6238" y="19419"/>
                  <a:pt x="6372" y="19719"/>
                </a:cubicBezTo>
                <a:cubicBezTo>
                  <a:pt x="6472" y="19919"/>
                  <a:pt x="6538" y="20119"/>
                  <a:pt x="6638" y="20320"/>
                </a:cubicBezTo>
                <a:cubicBezTo>
                  <a:pt x="5071" y="19519"/>
                  <a:pt x="3903" y="18418"/>
                  <a:pt x="2769" y="17117"/>
                </a:cubicBezTo>
                <a:cubicBezTo>
                  <a:pt x="2636" y="16650"/>
                  <a:pt x="2569" y="16217"/>
                  <a:pt x="2569" y="15783"/>
                </a:cubicBezTo>
                <a:close/>
                <a:moveTo>
                  <a:pt x="27820" y="16450"/>
                </a:moveTo>
                <a:lnTo>
                  <a:pt x="27820" y="16450"/>
                </a:lnTo>
                <a:cubicBezTo>
                  <a:pt x="26719" y="17484"/>
                  <a:pt x="26019" y="19019"/>
                  <a:pt x="24918" y="20086"/>
                </a:cubicBezTo>
                <a:cubicBezTo>
                  <a:pt x="24685" y="20186"/>
                  <a:pt x="24418" y="20286"/>
                  <a:pt x="24184" y="20386"/>
                </a:cubicBezTo>
                <a:cubicBezTo>
                  <a:pt x="25385" y="18952"/>
                  <a:pt x="26319" y="17451"/>
                  <a:pt x="27820" y="16450"/>
                </a:cubicBezTo>
                <a:close/>
                <a:moveTo>
                  <a:pt x="31723" y="19652"/>
                </a:moveTo>
                <a:lnTo>
                  <a:pt x="31723" y="19652"/>
                </a:lnTo>
                <a:cubicBezTo>
                  <a:pt x="31123" y="20086"/>
                  <a:pt x="30422" y="20453"/>
                  <a:pt x="29688" y="20687"/>
                </a:cubicBezTo>
                <a:cubicBezTo>
                  <a:pt x="29621" y="20687"/>
                  <a:pt x="29555" y="20687"/>
                  <a:pt x="29521" y="20720"/>
                </a:cubicBezTo>
                <a:cubicBezTo>
                  <a:pt x="28427" y="20636"/>
                  <a:pt x="27166" y="20315"/>
                  <a:pt x="25979" y="20315"/>
                </a:cubicBezTo>
                <a:cubicBezTo>
                  <a:pt x="25756" y="20315"/>
                  <a:pt x="25535" y="20327"/>
                  <a:pt x="25318" y="20353"/>
                </a:cubicBezTo>
                <a:cubicBezTo>
                  <a:pt x="25585" y="20220"/>
                  <a:pt x="25885" y="20119"/>
                  <a:pt x="26152" y="19986"/>
                </a:cubicBezTo>
                <a:cubicBezTo>
                  <a:pt x="26539" y="19895"/>
                  <a:pt x="26933" y="19866"/>
                  <a:pt x="27329" y="19866"/>
                </a:cubicBezTo>
                <a:cubicBezTo>
                  <a:pt x="28026" y="19866"/>
                  <a:pt x="28731" y="19956"/>
                  <a:pt x="29414" y="19956"/>
                </a:cubicBezTo>
                <a:cubicBezTo>
                  <a:pt x="29484" y="19956"/>
                  <a:pt x="29553" y="19955"/>
                  <a:pt x="29621" y="19953"/>
                </a:cubicBezTo>
                <a:cubicBezTo>
                  <a:pt x="30322" y="19919"/>
                  <a:pt x="31056" y="19853"/>
                  <a:pt x="31723" y="19652"/>
                </a:cubicBezTo>
                <a:close/>
                <a:moveTo>
                  <a:pt x="25152" y="14649"/>
                </a:moveTo>
                <a:cubicBezTo>
                  <a:pt x="24051" y="16550"/>
                  <a:pt x="23284" y="18652"/>
                  <a:pt x="22717" y="20753"/>
                </a:cubicBezTo>
                <a:cubicBezTo>
                  <a:pt x="22616" y="20853"/>
                  <a:pt x="22550" y="20953"/>
                  <a:pt x="22450" y="21053"/>
                </a:cubicBezTo>
                <a:cubicBezTo>
                  <a:pt x="21682" y="18785"/>
                  <a:pt x="23617" y="16317"/>
                  <a:pt x="25052" y="14749"/>
                </a:cubicBezTo>
                <a:cubicBezTo>
                  <a:pt x="25085" y="14716"/>
                  <a:pt x="25118" y="14682"/>
                  <a:pt x="25152" y="14649"/>
                </a:cubicBezTo>
                <a:close/>
                <a:moveTo>
                  <a:pt x="25508" y="20585"/>
                </a:moveTo>
                <a:cubicBezTo>
                  <a:pt x="26502" y="20585"/>
                  <a:pt x="27484" y="20867"/>
                  <a:pt x="28487" y="20920"/>
                </a:cubicBezTo>
                <a:cubicBezTo>
                  <a:pt x="26653" y="21187"/>
                  <a:pt x="24718" y="20987"/>
                  <a:pt x="22950" y="21587"/>
                </a:cubicBezTo>
                <a:lnTo>
                  <a:pt x="22917" y="21621"/>
                </a:lnTo>
                <a:cubicBezTo>
                  <a:pt x="22917" y="21587"/>
                  <a:pt x="22917" y="21587"/>
                  <a:pt x="22917" y="21554"/>
                </a:cubicBezTo>
                <a:cubicBezTo>
                  <a:pt x="23017" y="21520"/>
                  <a:pt x="23117" y="21454"/>
                  <a:pt x="23217" y="21387"/>
                </a:cubicBezTo>
                <a:cubicBezTo>
                  <a:pt x="23250" y="21387"/>
                  <a:pt x="23284" y="21387"/>
                  <a:pt x="23317" y="21354"/>
                </a:cubicBezTo>
                <a:cubicBezTo>
                  <a:pt x="23350" y="21354"/>
                  <a:pt x="23350" y="21320"/>
                  <a:pt x="23384" y="21320"/>
                </a:cubicBezTo>
                <a:cubicBezTo>
                  <a:pt x="23817" y="21087"/>
                  <a:pt x="24251" y="20853"/>
                  <a:pt x="24718" y="20653"/>
                </a:cubicBezTo>
                <a:cubicBezTo>
                  <a:pt x="24983" y="20604"/>
                  <a:pt x="25246" y="20585"/>
                  <a:pt x="25508" y="20585"/>
                </a:cubicBezTo>
                <a:close/>
                <a:moveTo>
                  <a:pt x="7873" y="14482"/>
                </a:moveTo>
                <a:cubicBezTo>
                  <a:pt x="8006" y="14682"/>
                  <a:pt x="8106" y="14849"/>
                  <a:pt x="8240" y="15049"/>
                </a:cubicBezTo>
                <a:cubicBezTo>
                  <a:pt x="8473" y="15483"/>
                  <a:pt x="8640" y="15916"/>
                  <a:pt x="8807" y="16350"/>
                </a:cubicBezTo>
                <a:cubicBezTo>
                  <a:pt x="8173" y="17851"/>
                  <a:pt x="7639" y="19919"/>
                  <a:pt x="7839" y="21654"/>
                </a:cubicBezTo>
                <a:cubicBezTo>
                  <a:pt x="7672" y="21354"/>
                  <a:pt x="7506" y="21053"/>
                  <a:pt x="7339" y="20753"/>
                </a:cubicBezTo>
                <a:cubicBezTo>
                  <a:pt x="7039" y="18585"/>
                  <a:pt x="7372" y="16617"/>
                  <a:pt x="7873" y="14482"/>
                </a:cubicBezTo>
                <a:close/>
                <a:moveTo>
                  <a:pt x="14644" y="18218"/>
                </a:moveTo>
                <a:lnTo>
                  <a:pt x="14644" y="18218"/>
                </a:lnTo>
                <a:cubicBezTo>
                  <a:pt x="15812" y="19252"/>
                  <a:pt x="15812" y="21053"/>
                  <a:pt x="15511" y="22555"/>
                </a:cubicBezTo>
                <a:cubicBezTo>
                  <a:pt x="15378" y="21087"/>
                  <a:pt x="14978" y="19619"/>
                  <a:pt x="14644" y="18218"/>
                </a:cubicBezTo>
                <a:close/>
                <a:moveTo>
                  <a:pt x="19614" y="19686"/>
                </a:moveTo>
                <a:cubicBezTo>
                  <a:pt x="20148" y="20687"/>
                  <a:pt x="20015" y="21821"/>
                  <a:pt x="19614" y="22855"/>
                </a:cubicBezTo>
                <a:cubicBezTo>
                  <a:pt x="19047" y="21821"/>
                  <a:pt x="18981" y="20720"/>
                  <a:pt x="19614" y="19686"/>
                </a:cubicBezTo>
                <a:close/>
                <a:moveTo>
                  <a:pt x="2902" y="17551"/>
                </a:moveTo>
                <a:lnTo>
                  <a:pt x="2902" y="17551"/>
                </a:lnTo>
                <a:cubicBezTo>
                  <a:pt x="3936" y="18852"/>
                  <a:pt x="5204" y="20053"/>
                  <a:pt x="6772" y="20620"/>
                </a:cubicBezTo>
                <a:cubicBezTo>
                  <a:pt x="7172" y="21420"/>
                  <a:pt x="7606" y="22188"/>
                  <a:pt x="8039" y="22955"/>
                </a:cubicBezTo>
                <a:cubicBezTo>
                  <a:pt x="6271" y="21554"/>
                  <a:pt x="4470" y="20453"/>
                  <a:pt x="3303" y="18385"/>
                </a:cubicBezTo>
                <a:cubicBezTo>
                  <a:pt x="3136" y="18118"/>
                  <a:pt x="3002" y="17818"/>
                  <a:pt x="2902" y="17551"/>
                </a:cubicBezTo>
                <a:close/>
                <a:moveTo>
                  <a:pt x="14444" y="18485"/>
                </a:moveTo>
                <a:lnTo>
                  <a:pt x="14444" y="18485"/>
                </a:lnTo>
                <a:cubicBezTo>
                  <a:pt x="14544" y="20086"/>
                  <a:pt x="15078" y="21654"/>
                  <a:pt x="15178" y="23255"/>
                </a:cubicBezTo>
                <a:cubicBezTo>
                  <a:pt x="14277" y="21754"/>
                  <a:pt x="13710" y="20086"/>
                  <a:pt x="14444" y="18485"/>
                </a:cubicBezTo>
                <a:close/>
                <a:moveTo>
                  <a:pt x="8873" y="16584"/>
                </a:moveTo>
                <a:cubicBezTo>
                  <a:pt x="9574" y="19085"/>
                  <a:pt x="8840" y="21854"/>
                  <a:pt x="9407" y="24356"/>
                </a:cubicBezTo>
                <a:cubicBezTo>
                  <a:pt x="9107" y="23822"/>
                  <a:pt x="8773" y="23288"/>
                  <a:pt x="8473" y="22755"/>
                </a:cubicBezTo>
                <a:cubicBezTo>
                  <a:pt x="8406" y="22655"/>
                  <a:pt x="8340" y="22521"/>
                  <a:pt x="8273" y="22421"/>
                </a:cubicBezTo>
                <a:cubicBezTo>
                  <a:pt x="7973" y="20386"/>
                  <a:pt x="8306" y="18552"/>
                  <a:pt x="8873" y="16584"/>
                </a:cubicBezTo>
                <a:close/>
                <a:moveTo>
                  <a:pt x="11842" y="23322"/>
                </a:moveTo>
                <a:lnTo>
                  <a:pt x="11842" y="23322"/>
                </a:lnTo>
                <a:cubicBezTo>
                  <a:pt x="11642" y="24189"/>
                  <a:pt x="11308" y="25056"/>
                  <a:pt x="10708" y="25757"/>
                </a:cubicBezTo>
                <a:cubicBezTo>
                  <a:pt x="10908" y="24856"/>
                  <a:pt x="11275" y="24022"/>
                  <a:pt x="11842" y="23322"/>
                </a:cubicBezTo>
                <a:close/>
                <a:moveTo>
                  <a:pt x="23414" y="21887"/>
                </a:moveTo>
                <a:cubicBezTo>
                  <a:pt x="26141" y="21887"/>
                  <a:pt x="28980" y="23928"/>
                  <a:pt x="30689" y="25824"/>
                </a:cubicBezTo>
                <a:cubicBezTo>
                  <a:pt x="30489" y="25623"/>
                  <a:pt x="29588" y="25623"/>
                  <a:pt x="29121" y="25523"/>
                </a:cubicBezTo>
                <a:cubicBezTo>
                  <a:pt x="28187" y="25323"/>
                  <a:pt x="27286" y="24956"/>
                  <a:pt x="26419" y="24556"/>
                </a:cubicBezTo>
                <a:cubicBezTo>
                  <a:pt x="25085" y="23922"/>
                  <a:pt x="23784" y="23088"/>
                  <a:pt x="22717" y="22054"/>
                </a:cubicBezTo>
                <a:cubicBezTo>
                  <a:pt x="22750" y="22021"/>
                  <a:pt x="22783" y="21987"/>
                  <a:pt x="22817" y="21921"/>
                </a:cubicBezTo>
                <a:cubicBezTo>
                  <a:pt x="23015" y="21898"/>
                  <a:pt x="23214" y="21887"/>
                  <a:pt x="23414" y="21887"/>
                </a:cubicBezTo>
                <a:close/>
                <a:moveTo>
                  <a:pt x="3062" y="24273"/>
                </a:moveTo>
                <a:cubicBezTo>
                  <a:pt x="5120" y="24273"/>
                  <a:pt x="7446" y="24922"/>
                  <a:pt x="8907" y="26024"/>
                </a:cubicBezTo>
                <a:cubicBezTo>
                  <a:pt x="7339" y="25623"/>
                  <a:pt x="5671" y="25590"/>
                  <a:pt x="4103" y="25123"/>
                </a:cubicBezTo>
                <a:cubicBezTo>
                  <a:pt x="3227" y="24851"/>
                  <a:pt x="2432" y="24442"/>
                  <a:pt x="1571" y="24442"/>
                </a:cubicBezTo>
                <a:cubicBezTo>
                  <a:pt x="1482" y="24442"/>
                  <a:pt x="1392" y="24447"/>
                  <a:pt x="1301" y="24456"/>
                </a:cubicBezTo>
                <a:cubicBezTo>
                  <a:pt x="1843" y="24332"/>
                  <a:pt x="2440" y="24273"/>
                  <a:pt x="3062" y="24273"/>
                </a:cubicBezTo>
                <a:close/>
                <a:moveTo>
                  <a:pt x="1307" y="24708"/>
                </a:moveTo>
                <a:cubicBezTo>
                  <a:pt x="2588" y="24708"/>
                  <a:pt x="3770" y="25443"/>
                  <a:pt x="5037" y="25690"/>
                </a:cubicBezTo>
                <a:cubicBezTo>
                  <a:pt x="6138" y="25924"/>
                  <a:pt x="7272" y="26157"/>
                  <a:pt x="8406" y="26291"/>
                </a:cubicBezTo>
                <a:cubicBezTo>
                  <a:pt x="8023" y="26326"/>
                  <a:pt x="7640" y="26345"/>
                  <a:pt x="7254" y="26345"/>
                </a:cubicBezTo>
                <a:cubicBezTo>
                  <a:pt x="6564" y="26345"/>
                  <a:pt x="5864" y="26285"/>
                  <a:pt x="5137" y="26157"/>
                </a:cubicBezTo>
                <a:cubicBezTo>
                  <a:pt x="4303" y="26024"/>
                  <a:pt x="3503" y="25790"/>
                  <a:pt x="2702" y="25523"/>
                </a:cubicBezTo>
                <a:cubicBezTo>
                  <a:pt x="2469" y="25457"/>
                  <a:pt x="1568" y="24956"/>
                  <a:pt x="1001" y="24723"/>
                </a:cubicBezTo>
                <a:cubicBezTo>
                  <a:pt x="1104" y="24713"/>
                  <a:pt x="1205" y="24708"/>
                  <a:pt x="1307" y="24708"/>
                </a:cubicBezTo>
                <a:close/>
                <a:moveTo>
                  <a:pt x="17560" y="26011"/>
                </a:moveTo>
                <a:cubicBezTo>
                  <a:pt x="18251" y="26011"/>
                  <a:pt x="18933" y="26253"/>
                  <a:pt x="19614" y="26657"/>
                </a:cubicBezTo>
                <a:cubicBezTo>
                  <a:pt x="19233" y="26949"/>
                  <a:pt x="18790" y="27075"/>
                  <a:pt x="18318" y="27075"/>
                </a:cubicBezTo>
                <a:cubicBezTo>
                  <a:pt x="18089" y="27075"/>
                  <a:pt x="17853" y="27046"/>
                  <a:pt x="17613" y="26991"/>
                </a:cubicBezTo>
                <a:cubicBezTo>
                  <a:pt x="17279" y="26924"/>
                  <a:pt x="16946" y="26791"/>
                  <a:pt x="16646" y="26624"/>
                </a:cubicBezTo>
                <a:cubicBezTo>
                  <a:pt x="16512" y="26524"/>
                  <a:pt x="16412" y="26424"/>
                  <a:pt x="16279" y="26324"/>
                </a:cubicBezTo>
                <a:cubicBezTo>
                  <a:pt x="16312" y="26324"/>
                  <a:pt x="16345" y="26291"/>
                  <a:pt x="16379" y="26257"/>
                </a:cubicBezTo>
                <a:cubicBezTo>
                  <a:pt x="16776" y="26088"/>
                  <a:pt x="17170" y="26011"/>
                  <a:pt x="17560" y="26011"/>
                </a:cubicBezTo>
                <a:close/>
                <a:moveTo>
                  <a:pt x="22550" y="22621"/>
                </a:moveTo>
                <a:cubicBezTo>
                  <a:pt x="24685" y="24156"/>
                  <a:pt x="26186" y="26391"/>
                  <a:pt x="27186" y="28826"/>
                </a:cubicBezTo>
                <a:cubicBezTo>
                  <a:pt x="25785" y="26624"/>
                  <a:pt x="23984" y="24756"/>
                  <a:pt x="22550" y="22621"/>
                </a:cubicBezTo>
                <a:close/>
                <a:moveTo>
                  <a:pt x="22316" y="22655"/>
                </a:moveTo>
                <a:cubicBezTo>
                  <a:pt x="23617" y="24956"/>
                  <a:pt x="25452" y="26858"/>
                  <a:pt x="26886" y="29093"/>
                </a:cubicBezTo>
                <a:cubicBezTo>
                  <a:pt x="24785" y="27692"/>
                  <a:pt x="22250" y="25056"/>
                  <a:pt x="22316" y="22655"/>
                </a:cubicBezTo>
                <a:close/>
                <a:moveTo>
                  <a:pt x="9674" y="26657"/>
                </a:moveTo>
                <a:cubicBezTo>
                  <a:pt x="9707" y="26691"/>
                  <a:pt x="9741" y="26691"/>
                  <a:pt x="9774" y="26691"/>
                </a:cubicBezTo>
                <a:cubicBezTo>
                  <a:pt x="9874" y="28559"/>
                  <a:pt x="7773" y="30227"/>
                  <a:pt x="6271" y="31161"/>
                </a:cubicBezTo>
                <a:cubicBezTo>
                  <a:pt x="6405" y="29093"/>
                  <a:pt x="8039" y="27792"/>
                  <a:pt x="9674" y="26657"/>
                </a:cubicBezTo>
                <a:close/>
                <a:moveTo>
                  <a:pt x="8106" y="32829"/>
                </a:moveTo>
                <a:lnTo>
                  <a:pt x="8106" y="32829"/>
                </a:lnTo>
                <a:cubicBezTo>
                  <a:pt x="9140" y="33696"/>
                  <a:pt x="9440" y="35164"/>
                  <a:pt x="9207" y="36465"/>
                </a:cubicBezTo>
                <a:cubicBezTo>
                  <a:pt x="8206" y="35564"/>
                  <a:pt x="7572" y="34163"/>
                  <a:pt x="8106" y="32829"/>
                </a:cubicBezTo>
                <a:close/>
                <a:moveTo>
                  <a:pt x="17046" y="34396"/>
                </a:moveTo>
                <a:lnTo>
                  <a:pt x="17046" y="34396"/>
                </a:lnTo>
                <a:cubicBezTo>
                  <a:pt x="15845" y="35264"/>
                  <a:pt x="14711" y="36364"/>
                  <a:pt x="13643" y="37232"/>
                </a:cubicBezTo>
                <a:cubicBezTo>
                  <a:pt x="12109" y="38566"/>
                  <a:pt x="10074" y="39633"/>
                  <a:pt x="8573" y="41101"/>
                </a:cubicBezTo>
                <a:cubicBezTo>
                  <a:pt x="9574" y="39834"/>
                  <a:pt x="10975" y="38733"/>
                  <a:pt x="12142" y="37665"/>
                </a:cubicBezTo>
                <a:cubicBezTo>
                  <a:pt x="13577" y="36331"/>
                  <a:pt x="15245" y="35197"/>
                  <a:pt x="17046" y="34396"/>
                </a:cubicBezTo>
                <a:close/>
                <a:moveTo>
                  <a:pt x="19636" y="33532"/>
                </a:moveTo>
                <a:cubicBezTo>
                  <a:pt x="18933" y="33717"/>
                  <a:pt x="17743" y="35500"/>
                  <a:pt x="17213" y="36031"/>
                </a:cubicBezTo>
                <a:cubicBezTo>
                  <a:pt x="16179" y="37032"/>
                  <a:pt x="15078" y="37966"/>
                  <a:pt x="13910" y="38833"/>
                </a:cubicBezTo>
                <a:cubicBezTo>
                  <a:pt x="12009" y="40267"/>
                  <a:pt x="9941" y="41435"/>
                  <a:pt x="7806" y="42435"/>
                </a:cubicBezTo>
                <a:cubicBezTo>
                  <a:pt x="9340" y="40734"/>
                  <a:pt x="11275" y="39633"/>
                  <a:pt x="13043" y="38166"/>
                </a:cubicBezTo>
                <a:cubicBezTo>
                  <a:pt x="14944" y="36598"/>
                  <a:pt x="16779" y="35030"/>
                  <a:pt x="18880" y="33729"/>
                </a:cubicBezTo>
                <a:cubicBezTo>
                  <a:pt x="19143" y="33664"/>
                  <a:pt x="19374" y="33598"/>
                  <a:pt x="19636" y="33532"/>
                </a:cubicBezTo>
                <a:close/>
                <a:moveTo>
                  <a:pt x="10109" y="42612"/>
                </a:moveTo>
                <a:cubicBezTo>
                  <a:pt x="12090" y="42612"/>
                  <a:pt x="14155" y="43335"/>
                  <a:pt x="15812" y="44237"/>
                </a:cubicBezTo>
                <a:cubicBezTo>
                  <a:pt x="13210" y="43570"/>
                  <a:pt x="10508" y="43903"/>
                  <a:pt x="7973" y="42936"/>
                </a:cubicBezTo>
                <a:cubicBezTo>
                  <a:pt x="8657" y="42711"/>
                  <a:pt x="9377" y="42612"/>
                  <a:pt x="10109" y="42612"/>
                </a:cubicBezTo>
                <a:close/>
                <a:moveTo>
                  <a:pt x="8807" y="43570"/>
                </a:moveTo>
                <a:cubicBezTo>
                  <a:pt x="9674" y="43870"/>
                  <a:pt x="10641" y="44003"/>
                  <a:pt x="11475" y="44137"/>
                </a:cubicBezTo>
                <a:cubicBezTo>
                  <a:pt x="12771" y="44317"/>
                  <a:pt x="14120" y="44580"/>
                  <a:pt x="15426" y="44580"/>
                </a:cubicBezTo>
                <a:cubicBezTo>
                  <a:pt x="15566" y="44580"/>
                  <a:pt x="15706" y="44577"/>
                  <a:pt x="15845" y="44570"/>
                </a:cubicBezTo>
                <a:cubicBezTo>
                  <a:pt x="15978" y="44570"/>
                  <a:pt x="16045" y="44404"/>
                  <a:pt x="15978" y="44303"/>
                </a:cubicBezTo>
                <a:lnTo>
                  <a:pt x="15978" y="44303"/>
                </a:lnTo>
                <a:cubicBezTo>
                  <a:pt x="16012" y="44337"/>
                  <a:pt x="16045" y="44337"/>
                  <a:pt x="16078" y="44370"/>
                </a:cubicBezTo>
                <a:cubicBezTo>
                  <a:pt x="16946" y="44837"/>
                  <a:pt x="14778" y="44971"/>
                  <a:pt x="14377" y="45004"/>
                </a:cubicBezTo>
                <a:cubicBezTo>
                  <a:pt x="14332" y="45006"/>
                  <a:pt x="14287" y="45006"/>
                  <a:pt x="14242" y="45006"/>
                </a:cubicBezTo>
                <a:cubicBezTo>
                  <a:pt x="13320" y="45006"/>
                  <a:pt x="12401" y="44690"/>
                  <a:pt x="11542" y="44404"/>
                </a:cubicBezTo>
                <a:cubicBezTo>
                  <a:pt x="10875" y="44170"/>
                  <a:pt x="9707" y="43970"/>
                  <a:pt x="8807" y="43570"/>
                </a:cubicBezTo>
                <a:close/>
                <a:moveTo>
                  <a:pt x="30180" y="1"/>
                </a:moveTo>
                <a:cubicBezTo>
                  <a:pt x="30089" y="1"/>
                  <a:pt x="29990" y="51"/>
                  <a:pt x="29955" y="139"/>
                </a:cubicBezTo>
                <a:cubicBezTo>
                  <a:pt x="28020" y="1773"/>
                  <a:pt x="26152" y="3007"/>
                  <a:pt x="24685" y="5175"/>
                </a:cubicBezTo>
                <a:cubicBezTo>
                  <a:pt x="23050" y="7577"/>
                  <a:pt x="22149" y="10813"/>
                  <a:pt x="21215" y="13615"/>
                </a:cubicBezTo>
                <a:cubicBezTo>
                  <a:pt x="19948" y="15550"/>
                  <a:pt x="18747" y="17551"/>
                  <a:pt x="17580" y="19552"/>
                </a:cubicBezTo>
                <a:cubicBezTo>
                  <a:pt x="17946" y="18418"/>
                  <a:pt x="18213" y="17217"/>
                  <a:pt x="18380" y="15950"/>
                </a:cubicBezTo>
                <a:cubicBezTo>
                  <a:pt x="19448" y="13782"/>
                  <a:pt x="20882" y="10946"/>
                  <a:pt x="20515" y="8545"/>
                </a:cubicBezTo>
                <a:cubicBezTo>
                  <a:pt x="20181" y="6576"/>
                  <a:pt x="19014" y="3741"/>
                  <a:pt x="17046" y="2907"/>
                </a:cubicBezTo>
                <a:cubicBezTo>
                  <a:pt x="17026" y="2897"/>
                  <a:pt x="17010" y="2893"/>
                  <a:pt x="16995" y="2893"/>
                </a:cubicBezTo>
                <a:cubicBezTo>
                  <a:pt x="16960" y="2893"/>
                  <a:pt x="16936" y="2917"/>
                  <a:pt x="16912" y="2941"/>
                </a:cubicBezTo>
                <a:cubicBezTo>
                  <a:pt x="16879" y="2941"/>
                  <a:pt x="16846" y="2974"/>
                  <a:pt x="16812" y="3007"/>
                </a:cubicBezTo>
                <a:cubicBezTo>
                  <a:pt x="16179" y="3975"/>
                  <a:pt x="15678" y="5009"/>
                  <a:pt x="15345" y="6076"/>
                </a:cubicBezTo>
                <a:lnTo>
                  <a:pt x="15345" y="6109"/>
                </a:lnTo>
                <a:cubicBezTo>
                  <a:pt x="14911" y="7444"/>
                  <a:pt x="14778" y="8811"/>
                  <a:pt x="14944" y="10246"/>
                </a:cubicBezTo>
                <a:cubicBezTo>
                  <a:pt x="15211" y="12614"/>
                  <a:pt x="17246" y="14215"/>
                  <a:pt x="17780" y="16550"/>
                </a:cubicBezTo>
                <a:cubicBezTo>
                  <a:pt x="17580" y="17918"/>
                  <a:pt x="17313" y="19319"/>
                  <a:pt x="16979" y="20653"/>
                </a:cubicBezTo>
                <a:cubicBezTo>
                  <a:pt x="16612" y="21287"/>
                  <a:pt x="16279" y="21887"/>
                  <a:pt x="15945" y="22521"/>
                </a:cubicBezTo>
                <a:cubicBezTo>
                  <a:pt x="16279" y="20787"/>
                  <a:pt x="16179" y="18752"/>
                  <a:pt x="14644" y="17684"/>
                </a:cubicBezTo>
                <a:cubicBezTo>
                  <a:pt x="14609" y="17661"/>
                  <a:pt x="14569" y="17650"/>
                  <a:pt x="14531" y="17650"/>
                </a:cubicBezTo>
                <a:cubicBezTo>
                  <a:pt x="14462" y="17650"/>
                  <a:pt x="14399" y="17686"/>
                  <a:pt x="14377" y="17751"/>
                </a:cubicBezTo>
                <a:cubicBezTo>
                  <a:pt x="13176" y="19586"/>
                  <a:pt x="13610" y="22288"/>
                  <a:pt x="15245" y="23755"/>
                </a:cubicBezTo>
                <a:lnTo>
                  <a:pt x="15245" y="23789"/>
                </a:lnTo>
                <a:cubicBezTo>
                  <a:pt x="15245" y="23789"/>
                  <a:pt x="15245" y="23822"/>
                  <a:pt x="15245" y="23855"/>
                </a:cubicBezTo>
                <a:cubicBezTo>
                  <a:pt x="14744" y="24823"/>
                  <a:pt x="14244" y="25790"/>
                  <a:pt x="13743" y="26758"/>
                </a:cubicBezTo>
                <a:cubicBezTo>
                  <a:pt x="12943" y="28292"/>
                  <a:pt x="12209" y="29826"/>
                  <a:pt x="11475" y="31394"/>
                </a:cubicBezTo>
                <a:cubicBezTo>
                  <a:pt x="11609" y="30560"/>
                  <a:pt x="11609" y="29726"/>
                  <a:pt x="11442" y="28959"/>
                </a:cubicBezTo>
                <a:cubicBezTo>
                  <a:pt x="11275" y="28125"/>
                  <a:pt x="10941" y="27291"/>
                  <a:pt x="10575" y="26491"/>
                </a:cubicBezTo>
                <a:cubicBezTo>
                  <a:pt x="10575" y="26491"/>
                  <a:pt x="10575" y="26457"/>
                  <a:pt x="10575" y="26457"/>
                </a:cubicBezTo>
                <a:cubicBezTo>
                  <a:pt x="11642" y="25490"/>
                  <a:pt x="12142" y="24122"/>
                  <a:pt x="12376" y="22688"/>
                </a:cubicBezTo>
                <a:cubicBezTo>
                  <a:pt x="12400" y="22569"/>
                  <a:pt x="12304" y="22467"/>
                  <a:pt x="12187" y="22467"/>
                </a:cubicBezTo>
                <a:cubicBezTo>
                  <a:pt x="12140" y="22467"/>
                  <a:pt x="12090" y="22483"/>
                  <a:pt x="12042" y="22521"/>
                </a:cubicBezTo>
                <a:cubicBezTo>
                  <a:pt x="11408" y="23155"/>
                  <a:pt x="10908" y="23989"/>
                  <a:pt x="10575" y="24856"/>
                </a:cubicBezTo>
                <a:cubicBezTo>
                  <a:pt x="10474" y="25090"/>
                  <a:pt x="10341" y="25523"/>
                  <a:pt x="10274" y="25890"/>
                </a:cubicBezTo>
                <a:cubicBezTo>
                  <a:pt x="10174" y="25690"/>
                  <a:pt x="10074" y="25490"/>
                  <a:pt x="9941" y="25256"/>
                </a:cubicBezTo>
                <a:cubicBezTo>
                  <a:pt x="9841" y="22221"/>
                  <a:pt x="10141" y="18652"/>
                  <a:pt x="9107" y="15750"/>
                </a:cubicBezTo>
                <a:cubicBezTo>
                  <a:pt x="8707" y="14616"/>
                  <a:pt x="8006" y="13615"/>
                  <a:pt x="7339" y="12647"/>
                </a:cubicBezTo>
                <a:cubicBezTo>
                  <a:pt x="7339" y="12614"/>
                  <a:pt x="7306" y="12581"/>
                  <a:pt x="7272" y="12581"/>
                </a:cubicBezTo>
                <a:cubicBezTo>
                  <a:pt x="6405" y="11313"/>
                  <a:pt x="5538" y="10079"/>
                  <a:pt x="5237" y="8511"/>
                </a:cubicBezTo>
                <a:cubicBezTo>
                  <a:pt x="5237" y="8462"/>
                  <a:pt x="5220" y="8431"/>
                  <a:pt x="5184" y="8431"/>
                </a:cubicBezTo>
                <a:cubicBezTo>
                  <a:pt x="5171" y="8431"/>
                  <a:pt x="5155" y="8436"/>
                  <a:pt x="5137" y="8444"/>
                </a:cubicBezTo>
                <a:cubicBezTo>
                  <a:pt x="5117" y="8403"/>
                  <a:pt x="5083" y="8375"/>
                  <a:pt x="5053" y="8375"/>
                </a:cubicBezTo>
                <a:cubicBezTo>
                  <a:pt x="5034" y="8375"/>
                  <a:pt x="5017" y="8386"/>
                  <a:pt x="5004" y="8411"/>
                </a:cubicBezTo>
                <a:cubicBezTo>
                  <a:pt x="4904" y="8545"/>
                  <a:pt x="4804" y="8745"/>
                  <a:pt x="4737" y="8945"/>
                </a:cubicBezTo>
                <a:cubicBezTo>
                  <a:pt x="3069" y="11680"/>
                  <a:pt x="1601" y="14115"/>
                  <a:pt x="2435" y="17451"/>
                </a:cubicBezTo>
                <a:cubicBezTo>
                  <a:pt x="3136" y="20186"/>
                  <a:pt x="6071" y="22555"/>
                  <a:pt x="8506" y="23755"/>
                </a:cubicBezTo>
                <a:cubicBezTo>
                  <a:pt x="8940" y="24489"/>
                  <a:pt x="9374" y="25223"/>
                  <a:pt x="9774" y="25990"/>
                </a:cubicBezTo>
                <a:lnTo>
                  <a:pt x="9807" y="26024"/>
                </a:lnTo>
                <a:cubicBezTo>
                  <a:pt x="9774" y="26057"/>
                  <a:pt x="9741" y="26057"/>
                  <a:pt x="9707" y="26057"/>
                </a:cubicBezTo>
                <a:cubicBezTo>
                  <a:pt x="8394" y="24563"/>
                  <a:pt x="5637" y="23852"/>
                  <a:pt x="3219" y="23852"/>
                </a:cubicBezTo>
                <a:cubicBezTo>
                  <a:pt x="2073" y="23852"/>
                  <a:pt x="1004" y="24012"/>
                  <a:pt x="200" y="24322"/>
                </a:cubicBezTo>
                <a:cubicBezTo>
                  <a:pt x="34" y="24389"/>
                  <a:pt x="0" y="24623"/>
                  <a:pt x="167" y="24723"/>
                </a:cubicBezTo>
                <a:cubicBezTo>
                  <a:pt x="1933" y="25839"/>
                  <a:pt x="4607" y="26814"/>
                  <a:pt x="7059" y="26814"/>
                </a:cubicBezTo>
                <a:cubicBezTo>
                  <a:pt x="7757" y="26814"/>
                  <a:pt x="8437" y="26735"/>
                  <a:pt x="9073" y="26557"/>
                </a:cubicBezTo>
                <a:lnTo>
                  <a:pt x="9073" y="26557"/>
                </a:lnTo>
                <a:cubicBezTo>
                  <a:pt x="7272" y="27625"/>
                  <a:pt x="5738" y="29393"/>
                  <a:pt x="5804" y="31561"/>
                </a:cubicBezTo>
                <a:cubicBezTo>
                  <a:pt x="5804" y="31688"/>
                  <a:pt x="5920" y="31796"/>
                  <a:pt x="6035" y="31796"/>
                </a:cubicBezTo>
                <a:cubicBezTo>
                  <a:pt x="6071" y="31796"/>
                  <a:pt x="6106" y="31785"/>
                  <a:pt x="6138" y="31761"/>
                </a:cubicBezTo>
                <a:cubicBezTo>
                  <a:pt x="7639" y="30894"/>
                  <a:pt x="10241" y="28992"/>
                  <a:pt x="10274" y="26991"/>
                </a:cubicBezTo>
                <a:cubicBezTo>
                  <a:pt x="10741" y="27992"/>
                  <a:pt x="11042" y="29059"/>
                  <a:pt x="11075" y="30227"/>
                </a:cubicBezTo>
                <a:cubicBezTo>
                  <a:pt x="11108" y="31061"/>
                  <a:pt x="10975" y="31928"/>
                  <a:pt x="10875" y="32762"/>
                </a:cubicBezTo>
                <a:cubicBezTo>
                  <a:pt x="10474" y="33663"/>
                  <a:pt x="10108" y="34597"/>
                  <a:pt x="9741" y="35497"/>
                </a:cubicBezTo>
                <a:cubicBezTo>
                  <a:pt x="9707" y="34230"/>
                  <a:pt x="9207" y="33029"/>
                  <a:pt x="8139" y="32262"/>
                </a:cubicBezTo>
                <a:cubicBezTo>
                  <a:pt x="8121" y="32243"/>
                  <a:pt x="8094" y="32235"/>
                  <a:pt x="8065" y="32235"/>
                </a:cubicBezTo>
                <a:cubicBezTo>
                  <a:pt x="7990" y="32235"/>
                  <a:pt x="7897" y="32289"/>
                  <a:pt x="7873" y="32362"/>
                </a:cubicBezTo>
                <a:cubicBezTo>
                  <a:pt x="7105" y="33796"/>
                  <a:pt x="7672" y="36064"/>
                  <a:pt x="9207" y="36798"/>
                </a:cubicBezTo>
                <a:cubicBezTo>
                  <a:pt x="7039" y="42369"/>
                  <a:pt x="5271" y="48106"/>
                  <a:pt x="3770" y="54010"/>
                </a:cubicBezTo>
                <a:cubicBezTo>
                  <a:pt x="3730" y="54207"/>
                  <a:pt x="3888" y="54323"/>
                  <a:pt x="4038" y="54323"/>
                </a:cubicBezTo>
                <a:cubicBezTo>
                  <a:pt x="4142" y="54323"/>
                  <a:pt x="4243" y="54267"/>
                  <a:pt x="4270" y="54144"/>
                </a:cubicBezTo>
                <a:cubicBezTo>
                  <a:pt x="5237" y="50408"/>
                  <a:pt x="6305" y="46739"/>
                  <a:pt x="7506" y="43136"/>
                </a:cubicBezTo>
                <a:cubicBezTo>
                  <a:pt x="8240" y="44037"/>
                  <a:pt x="10007" y="44303"/>
                  <a:pt x="10975" y="44604"/>
                </a:cubicBezTo>
                <a:cubicBezTo>
                  <a:pt x="12203" y="44994"/>
                  <a:pt x="13329" y="45315"/>
                  <a:pt x="14466" y="45315"/>
                </a:cubicBezTo>
                <a:cubicBezTo>
                  <a:pt x="15273" y="45315"/>
                  <a:pt x="16087" y="45153"/>
                  <a:pt x="16946" y="44737"/>
                </a:cubicBezTo>
                <a:cubicBezTo>
                  <a:pt x="17079" y="44670"/>
                  <a:pt x="17046" y="44470"/>
                  <a:pt x="16946" y="44370"/>
                </a:cubicBezTo>
                <a:cubicBezTo>
                  <a:pt x="15222" y="43183"/>
                  <a:pt x="12684" y="42164"/>
                  <a:pt x="10327" y="42164"/>
                </a:cubicBezTo>
                <a:cubicBezTo>
                  <a:pt x="9901" y="42164"/>
                  <a:pt x="9481" y="42197"/>
                  <a:pt x="9073" y="42269"/>
                </a:cubicBezTo>
                <a:cubicBezTo>
                  <a:pt x="13410" y="40034"/>
                  <a:pt x="17079" y="37065"/>
                  <a:pt x="20315" y="33362"/>
                </a:cubicBezTo>
                <a:cubicBezTo>
                  <a:pt x="20471" y="33206"/>
                  <a:pt x="20335" y="32992"/>
                  <a:pt x="20153" y="32992"/>
                </a:cubicBezTo>
                <a:cubicBezTo>
                  <a:pt x="20141" y="32992"/>
                  <a:pt x="20128" y="32993"/>
                  <a:pt x="20115" y="32995"/>
                </a:cubicBezTo>
                <a:cubicBezTo>
                  <a:pt x="19881" y="33029"/>
                  <a:pt x="19614" y="33095"/>
                  <a:pt x="19381" y="33129"/>
                </a:cubicBezTo>
                <a:cubicBezTo>
                  <a:pt x="19381" y="33129"/>
                  <a:pt x="19381" y="33162"/>
                  <a:pt x="19381" y="33162"/>
                </a:cubicBezTo>
                <a:cubicBezTo>
                  <a:pt x="16746" y="33763"/>
                  <a:pt x="14411" y="35230"/>
                  <a:pt x="12309" y="36932"/>
                </a:cubicBezTo>
                <a:cubicBezTo>
                  <a:pt x="11042" y="37999"/>
                  <a:pt x="9407" y="39267"/>
                  <a:pt x="8306" y="40768"/>
                </a:cubicBezTo>
                <a:cubicBezTo>
                  <a:pt x="9507" y="37399"/>
                  <a:pt x="10841" y="34096"/>
                  <a:pt x="12342" y="30827"/>
                </a:cubicBezTo>
                <a:cubicBezTo>
                  <a:pt x="13543" y="29326"/>
                  <a:pt x="14677" y="27925"/>
                  <a:pt x="15978" y="26624"/>
                </a:cubicBezTo>
                <a:cubicBezTo>
                  <a:pt x="16412" y="27058"/>
                  <a:pt x="17246" y="27291"/>
                  <a:pt x="17713" y="27391"/>
                </a:cubicBezTo>
                <a:cubicBezTo>
                  <a:pt x="17906" y="27429"/>
                  <a:pt x="18101" y="27447"/>
                  <a:pt x="18294" y="27447"/>
                </a:cubicBezTo>
                <a:cubicBezTo>
                  <a:pt x="18967" y="27447"/>
                  <a:pt x="19615" y="27217"/>
                  <a:pt x="20081" y="26724"/>
                </a:cubicBezTo>
                <a:cubicBezTo>
                  <a:pt x="20181" y="26624"/>
                  <a:pt x="20181" y="26457"/>
                  <a:pt x="20048" y="26391"/>
                </a:cubicBezTo>
                <a:cubicBezTo>
                  <a:pt x="19300" y="25926"/>
                  <a:pt x="18472" y="25602"/>
                  <a:pt x="17657" y="25602"/>
                </a:cubicBezTo>
                <a:cubicBezTo>
                  <a:pt x="17418" y="25602"/>
                  <a:pt x="17180" y="25630"/>
                  <a:pt x="16946" y="25690"/>
                </a:cubicBezTo>
                <a:cubicBezTo>
                  <a:pt x="17446" y="25256"/>
                  <a:pt x="17946" y="24823"/>
                  <a:pt x="18480" y="24423"/>
                </a:cubicBezTo>
                <a:cubicBezTo>
                  <a:pt x="18880" y="24122"/>
                  <a:pt x="19281" y="23822"/>
                  <a:pt x="19681" y="23555"/>
                </a:cubicBezTo>
                <a:cubicBezTo>
                  <a:pt x="19714" y="23555"/>
                  <a:pt x="19748" y="23522"/>
                  <a:pt x="19748" y="23489"/>
                </a:cubicBezTo>
                <a:cubicBezTo>
                  <a:pt x="20448" y="22988"/>
                  <a:pt x="21182" y="22521"/>
                  <a:pt x="21916" y="22088"/>
                </a:cubicBezTo>
                <a:cubicBezTo>
                  <a:pt x="21949" y="22121"/>
                  <a:pt x="21949" y="22154"/>
                  <a:pt x="21983" y="22154"/>
                </a:cubicBezTo>
                <a:cubicBezTo>
                  <a:pt x="22016" y="22154"/>
                  <a:pt x="22016" y="22188"/>
                  <a:pt x="22049" y="22188"/>
                </a:cubicBezTo>
                <a:cubicBezTo>
                  <a:pt x="21182" y="25190"/>
                  <a:pt x="25452" y="28959"/>
                  <a:pt x="27720" y="30060"/>
                </a:cubicBezTo>
                <a:cubicBezTo>
                  <a:pt x="27750" y="30072"/>
                  <a:pt x="27782" y="30077"/>
                  <a:pt x="27816" y="30077"/>
                </a:cubicBezTo>
                <a:cubicBezTo>
                  <a:pt x="27971" y="30077"/>
                  <a:pt x="28142" y="29958"/>
                  <a:pt x="28087" y="29793"/>
                </a:cubicBezTo>
                <a:cubicBezTo>
                  <a:pt x="27387" y="27892"/>
                  <a:pt x="26419" y="25990"/>
                  <a:pt x="25085" y="24389"/>
                </a:cubicBezTo>
                <a:lnTo>
                  <a:pt x="25085" y="24389"/>
                </a:lnTo>
                <a:cubicBezTo>
                  <a:pt x="26839" y="25423"/>
                  <a:pt x="28887" y="26133"/>
                  <a:pt x="30704" y="26133"/>
                </a:cubicBezTo>
                <a:cubicBezTo>
                  <a:pt x="30823" y="26133"/>
                  <a:pt x="30940" y="26130"/>
                  <a:pt x="31056" y="26124"/>
                </a:cubicBezTo>
                <a:cubicBezTo>
                  <a:pt x="31069" y="26126"/>
                  <a:pt x="31081" y="26127"/>
                  <a:pt x="31093" y="26127"/>
                </a:cubicBezTo>
                <a:cubicBezTo>
                  <a:pt x="31264" y="26127"/>
                  <a:pt x="31316" y="25915"/>
                  <a:pt x="31223" y="25790"/>
                </a:cubicBezTo>
                <a:cubicBezTo>
                  <a:pt x="29855" y="24056"/>
                  <a:pt x="27220" y="22021"/>
                  <a:pt x="24685" y="21587"/>
                </a:cubicBezTo>
                <a:cubicBezTo>
                  <a:pt x="26986" y="21354"/>
                  <a:pt x="29321" y="21487"/>
                  <a:pt x="31356" y="20353"/>
                </a:cubicBezTo>
                <a:cubicBezTo>
                  <a:pt x="33558" y="19152"/>
                  <a:pt x="35392" y="16484"/>
                  <a:pt x="35826" y="14048"/>
                </a:cubicBezTo>
                <a:cubicBezTo>
                  <a:pt x="35859" y="14015"/>
                  <a:pt x="35859" y="14015"/>
                  <a:pt x="35859" y="13982"/>
                </a:cubicBezTo>
                <a:cubicBezTo>
                  <a:pt x="35914" y="13927"/>
                  <a:pt x="35879" y="13873"/>
                  <a:pt x="35828" y="13873"/>
                </a:cubicBezTo>
                <a:cubicBezTo>
                  <a:pt x="35817" y="13873"/>
                  <a:pt x="35805" y="13876"/>
                  <a:pt x="35793" y="13882"/>
                </a:cubicBezTo>
                <a:cubicBezTo>
                  <a:pt x="35759" y="13848"/>
                  <a:pt x="35759" y="13815"/>
                  <a:pt x="35726" y="13815"/>
                </a:cubicBezTo>
                <a:cubicBezTo>
                  <a:pt x="35726" y="13766"/>
                  <a:pt x="35690" y="13735"/>
                  <a:pt x="35645" y="13735"/>
                </a:cubicBezTo>
                <a:cubicBezTo>
                  <a:pt x="35628" y="13735"/>
                  <a:pt x="35610" y="13739"/>
                  <a:pt x="35592" y="13748"/>
                </a:cubicBezTo>
                <a:cubicBezTo>
                  <a:pt x="34291" y="14649"/>
                  <a:pt x="32690" y="14782"/>
                  <a:pt x="31089" y="14949"/>
                </a:cubicBezTo>
                <a:lnTo>
                  <a:pt x="31022" y="14949"/>
                </a:lnTo>
                <a:cubicBezTo>
                  <a:pt x="30989" y="14949"/>
                  <a:pt x="30989" y="14982"/>
                  <a:pt x="30956" y="14982"/>
                </a:cubicBezTo>
                <a:cubicBezTo>
                  <a:pt x="29922" y="15116"/>
                  <a:pt x="28888" y="15283"/>
                  <a:pt x="27954" y="15716"/>
                </a:cubicBezTo>
                <a:cubicBezTo>
                  <a:pt x="26486" y="16417"/>
                  <a:pt x="25352" y="17818"/>
                  <a:pt x="24384" y="19252"/>
                </a:cubicBezTo>
                <a:cubicBezTo>
                  <a:pt x="25318" y="17584"/>
                  <a:pt x="25819" y="15683"/>
                  <a:pt x="26052" y="13682"/>
                </a:cubicBezTo>
                <a:cubicBezTo>
                  <a:pt x="26052" y="13553"/>
                  <a:pt x="25956" y="13493"/>
                  <a:pt x="25861" y="13493"/>
                </a:cubicBezTo>
                <a:cubicBezTo>
                  <a:pt x="25808" y="13493"/>
                  <a:pt x="25755" y="13512"/>
                  <a:pt x="25719" y="13548"/>
                </a:cubicBezTo>
                <a:cubicBezTo>
                  <a:pt x="23884" y="15183"/>
                  <a:pt x="20915" y="18585"/>
                  <a:pt x="22283" y="21220"/>
                </a:cubicBezTo>
                <a:cubicBezTo>
                  <a:pt x="22183" y="21320"/>
                  <a:pt x="22083" y="21420"/>
                  <a:pt x="21949" y="21520"/>
                </a:cubicBezTo>
                <a:cubicBezTo>
                  <a:pt x="21349" y="21854"/>
                  <a:pt x="20715" y="22221"/>
                  <a:pt x="20081" y="22621"/>
                </a:cubicBezTo>
                <a:cubicBezTo>
                  <a:pt x="20448" y="21487"/>
                  <a:pt x="20482" y="20253"/>
                  <a:pt x="19781" y="19219"/>
                </a:cubicBezTo>
                <a:cubicBezTo>
                  <a:pt x="19762" y="19161"/>
                  <a:pt x="19697" y="19125"/>
                  <a:pt x="19634" y="19125"/>
                </a:cubicBezTo>
                <a:cubicBezTo>
                  <a:pt x="19588" y="19125"/>
                  <a:pt x="19542" y="19144"/>
                  <a:pt x="19514" y="19185"/>
                </a:cubicBezTo>
                <a:cubicBezTo>
                  <a:pt x="18780" y="20119"/>
                  <a:pt x="18247" y="22221"/>
                  <a:pt x="19448" y="23055"/>
                </a:cubicBezTo>
                <a:cubicBezTo>
                  <a:pt x="17113" y="24589"/>
                  <a:pt x="14878" y="26457"/>
                  <a:pt x="13377" y="28626"/>
                </a:cubicBezTo>
                <a:cubicBezTo>
                  <a:pt x="13743" y="27858"/>
                  <a:pt x="14144" y="27058"/>
                  <a:pt x="14544" y="26291"/>
                </a:cubicBezTo>
                <a:cubicBezTo>
                  <a:pt x="16712" y="22088"/>
                  <a:pt x="18981" y="17918"/>
                  <a:pt x="21582" y="13948"/>
                </a:cubicBezTo>
                <a:cubicBezTo>
                  <a:pt x="23951" y="12080"/>
                  <a:pt x="26753" y="10713"/>
                  <a:pt x="28421" y="8111"/>
                </a:cubicBezTo>
                <a:cubicBezTo>
                  <a:pt x="29888" y="5843"/>
                  <a:pt x="30756" y="2807"/>
                  <a:pt x="30355" y="139"/>
                </a:cubicBezTo>
                <a:cubicBezTo>
                  <a:pt x="30339" y="43"/>
                  <a:pt x="30263" y="1"/>
                  <a:pt x="30180" y="1"/>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a:spLocks noGrp="1"/>
          </p:cNvSpPr>
          <p:nvPr>
            <p:ph type="title"/>
          </p:nvPr>
        </p:nvSpPr>
        <p:spPr>
          <a:xfrm>
            <a:off x="720000" y="593367"/>
            <a:ext cx="5112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70" name="Google Shape;70;p13"/>
          <p:cNvSpPr txBox="1">
            <a:spLocks noGrp="1"/>
          </p:cNvSpPr>
          <p:nvPr>
            <p:ph type="title" idx="2"/>
          </p:nvPr>
        </p:nvSpPr>
        <p:spPr>
          <a:xfrm>
            <a:off x="1536225" y="2243800"/>
            <a:ext cx="21654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71" name="Google Shape;71;p13"/>
          <p:cNvSpPr txBox="1">
            <a:spLocks noGrp="1"/>
          </p:cNvSpPr>
          <p:nvPr>
            <p:ph type="subTitle" idx="1"/>
          </p:nvPr>
        </p:nvSpPr>
        <p:spPr>
          <a:xfrm>
            <a:off x="1536300" y="2924233"/>
            <a:ext cx="23415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72" name="Google Shape;72;p13"/>
          <p:cNvSpPr txBox="1">
            <a:spLocks noGrp="1"/>
          </p:cNvSpPr>
          <p:nvPr>
            <p:ph type="title" idx="3"/>
          </p:nvPr>
        </p:nvSpPr>
        <p:spPr>
          <a:xfrm>
            <a:off x="5302275" y="2243800"/>
            <a:ext cx="21654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73" name="Google Shape;73;p13"/>
          <p:cNvSpPr txBox="1">
            <a:spLocks noGrp="1"/>
          </p:cNvSpPr>
          <p:nvPr>
            <p:ph type="subTitle" idx="4"/>
          </p:nvPr>
        </p:nvSpPr>
        <p:spPr>
          <a:xfrm>
            <a:off x="5302275" y="2924233"/>
            <a:ext cx="23415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74" name="Google Shape;74;p13"/>
          <p:cNvSpPr txBox="1">
            <a:spLocks noGrp="1"/>
          </p:cNvSpPr>
          <p:nvPr>
            <p:ph type="title" idx="5"/>
          </p:nvPr>
        </p:nvSpPr>
        <p:spPr>
          <a:xfrm>
            <a:off x="1536224" y="4155000"/>
            <a:ext cx="21654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75" name="Google Shape;75;p13"/>
          <p:cNvSpPr txBox="1">
            <a:spLocks noGrp="1"/>
          </p:cNvSpPr>
          <p:nvPr>
            <p:ph type="subTitle" idx="6"/>
          </p:nvPr>
        </p:nvSpPr>
        <p:spPr>
          <a:xfrm>
            <a:off x="1536300" y="4835433"/>
            <a:ext cx="23415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76" name="Google Shape;76;p13"/>
          <p:cNvSpPr txBox="1">
            <a:spLocks noGrp="1"/>
          </p:cNvSpPr>
          <p:nvPr>
            <p:ph type="title" idx="7"/>
          </p:nvPr>
        </p:nvSpPr>
        <p:spPr>
          <a:xfrm>
            <a:off x="5302275" y="4155000"/>
            <a:ext cx="21654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77" name="Google Shape;77;p13"/>
          <p:cNvSpPr txBox="1">
            <a:spLocks noGrp="1"/>
          </p:cNvSpPr>
          <p:nvPr>
            <p:ph type="subTitle" idx="8"/>
          </p:nvPr>
        </p:nvSpPr>
        <p:spPr>
          <a:xfrm>
            <a:off x="5302275" y="4835433"/>
            <a:ext cx="23415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title" preserve="1">
  <p:cSld name="Big title">
    <p:spTree>
      <p:nvGrpSpPr>
        <p:cNvPr id="1" name="Shape 78"/>
        <p:cNvGrpSpPr/>
        <p:nvPr/>
      </p:nvGrpSpPr>
      <p:grpSpPr>
        <a:xfrm>
          <a:off x="0" y="0"/>
          <a:ext cx="0" cy="0"/>
          <a:chOff x="0" y="0"/>
          <a:chExt cx="0" cy="0"/>
        </a:xfrm>
      </p:grpSpPr>
      <p:sp>
        <p:nvSpPr>
          <p:cNvPr id="79" name="Google Shape;79;p14"/>
          <p:cNvSpPr/>
          <p:nvPr/>
        </p:nvSpPr>
        <p:spPr>
          <a:xfrm>
            <a:off x="4572000" y="2220467"/>
            <a:ext cx="4572000" cy="63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txBox="1">
            <a:spLocks noGrp="1"/>
          </p:cNvSpPr>
          <p:nvPr>
            <p:ph type="title"/>
          </p:nvPr>
        </p:nvSpPr>
        <p:spPr>
          <a:xfrm>
            <a:off x="4569800" y="1084167"/>
            <a:ext cx="38577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7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81" name="Google Shape;81;p14"/>
          <p:cNvSpPr txBox="1">
            <a:spLocks noGrp="1"/>
          </p:cNvSpPr>
          <p:nvPr>
            <p:ph type="subTitle" idx="1"/>
          </p:nvPr>
        </p:nvSpPr>
        <p:spPr>
          <a:xfrm>
            <a:off x="4572000" y="3285167"/>
            <a:ext cx="3262800" cy="13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82" name="Google Shape;82;p14"/>
          <p:cNvSpPr/>
          <p:nvPr/>
        </p:nvSpPr>
        <p:spPr>
          <a:xfrm rot="-1723121">
            <a:off x="6769356" y="3916572"/>
            <a:ext cx="1478669" cy="4443259"/>
          </a:xfrm>
          <a:custGeom>
            <a:avLst/>
            <a:gdLst/>
            <a:ahLst/>
            <a:cxnLst/>
            <a:rect l="l" t="t" r="r" b="b"/>
            <a:pathLst>
              <a:path w="35174" h="79275" extrusionOk="0">
                <a:moveTo>
                  <a:pt x="28785" y="7021"/>
                </a:moveTo>
                <a:cubicBezTo>
                  <a:pt x="28904" y="7021"/>
                  <a:pt x="29000" y="7146"/>
                  <a:pt x="29049" y="7472"/>
                </a:cubicBezTo>
                <a:cubicBezTo>
                  <a:pt x="29182" y="8272"/>
                  <a:pt x="29182" y="9073"/>
                  <a:pt x="29149" y="9873"/>
                </a:cubicBezTo>
                <a:cubicBezTo>
                  <a:pt x="29049" y="11041"/>
                  <a:pt x="28682" y="12008"/>
                  <a:pt x="28181" y="12942"/>
                </a:cubicBezTo>
                <a:cubicBezTo>
                  <a:pt x="28281" y="12108"/>
                  <a:pt x="28315" y="11274"/>
                  <a:pt x="28281" y="10440"/>
                </a:cubicBezTo>
                <a:cubicBezTo>
                  <a:pt x="28266" y="10365"/>
                  <a:pt x="28211" y="10331"/>
                  <a:pt x="28154" y="10331"/>
                </a:cubicBezTo>
                <a:cubicBezTo>
                  <a:pt x="28085" y="10331"/>
                  <a:pt x="28014" y="10382"/>
                  <a:pt x="28014" y="10474"/>
                </a:cubicBezTo>
                <a:cubicBezTo>
                  <a:pt x="28014" y="11608"/>
                  <a:pt x="27748" y="12709"/>
                  <a:pt x="27681" y="13810"/>
                </a:cubicBezTo>
                <a:cubicBezTo>
                  <a:pt x="27681" y="13810"/>
                  <a:pt x="27648" y="13843"/>
                  <a:pt x="27648" y="13843"/>
                </a:cubicBezTo>
                <a:cubicBezTo>
                  <a:pt x="27614" y="13810"/>
                  <a:pt x="27581" y="13810"/>
                  <a:pt x="27547" y="13810"/>
                </a:cubicBezTo>
                <a:cubicBezTo>
                  <a:pt x="27080" y="11841"/>
                  <a:pt x="27014" y="9540"/>
                  <a:pt x="28081" y="7772"/>
                </a:cubicBezTo>
                <a:cubicBezTo>
                  <a:pt x="28294" y="7410"/>
                  <a:pt x="28575" y="7021"/>
                  <a:pt x="28785" y="7021"/>
                </a:cubicBezTo>
                <a:close/>
                <a:moveTo>
                  <a:pt x="11903" y="15477"/>
                </a:moveTo>
                <a:cubicBezTo>
                  <a:pt x="12270" y="15644"/>
                  <a:pt x="12503" y="15978"/>
                  <a:pt x="12737" y="16311"/>
                </a:cubicBezTo>
                <a:cubicBezTo>
                  <a:pt x="12737" y="16345"/>
                  <a:pt x="12737" y="16378"/>
                  <a:pt x="12737" y="16378"/>
                </a:cubicBezTo>
                <a:cubicBezTo>
                  <a:pt x="12737" y="16361"/>
                  <a:pt x="12737" y="16361"/>
                  <a:pt x="12733" y="16361"/>
                </a:cubicBezTo>
                <a:cubicBezTo>
                  <a:pt x="12729" y="16361"/>
                  <a:pt x="12720" y="16361"/>
                  <a:pt x="12704" y="16345"/>
                </a:cubicBezTo>
                <a:cubicBezTo>
                  <a:pt x="12537" y="16278"/>
                  <a:pt x="12403" y="16111"/>
                  <a:pt x="12303" y="15978"/>
                </a:cubicBezTo>
                <a:cubicBezTo>
                  <a:pt x="12170" y="15811"/>
                  <a:pt x="12036" y="15644"/>
                  <a:pt x="11903" y="15477"/>
                </a:cubicBezTo>
                <a:close/>
                <a:moveTo>
                  <a:pt x="14338" y="17079"/>
                </a:moveTo>
                <a:cubicBezTo>
                  <a:pt x="14605" y="17812"/>
                  <a:pt x="14438" y="18546"/>
                  <a:pt x="14405" y="19347"/>
                </a:cubicBezTo>
                <a:cubicBezTo>
                  <a:pt x="14371" y="19213"/>
                  <a:pt x="14338" y="19113"/>
                  <a:pt x="14271" y="19013"/>
                </a:cubicBezTo>
                <a:cubicBezTo>
                  <a:pt x="14271" y="19013"/>
                  <a:pt x="14305" y="18980"/>
                  <a:pt x="14305" y="18980"/>
                </a:cubicBezTo>
                <a:cubicBezTo>
                  <a:pt x="14238" y="18379"/>
                  <a:pt x="14205" y="17679"/>
                  <a:pt x="14338" y="17079"/>
                </a:cubicBezTo>
                <a:close/>
                <a:moveTo>
                  <a:pt x="30616" y="16511"/>
                </a:moveTo>
                <a:cubicBezTo>
                  <a:pt x="30316" y="17245"/>
                  <a:pt x="29882" y="17879"/>
                  <a:pt x="29282" y="18446"/>
                </a:cubicBezTo>
                <a:cubicBezTo>
                  <a:pt x="29115" y="18580"/>
                  <a:pt x="28948" y="18713"/>
                  <a:pt x="28782" y="18846"/>
                </a:cubicBezTo>
                <a:cubicBezTo>
                  <a:pt x="29049" y="18480"/>
                  <a:pt x="29249" y="18079"/>
                  <a:pt x="29315" y="17712"/>
                </a:cubicBezTo>
                <a:cubicBezTo>
                  <a:pt x="29333" y="17624"/>
                  <a:pt x="29276" y="17583"/>
                  <a:pt x="29214" y="17583"/>
                </a:cubicBezTo>
                <a:cubicBezTo>
                  <a:pt x="29158" y="17583"/>
                  <a:pt x="29098" y="17616"/>
                  <a:pt x="29082" y="17679"/>
                </a:cubicBezTo>
                <a:cubicBezTo>
                  <a:pt x="28982" y="18046"/>
                  <a:pt x="28782" y="18346"/>
                  <a:pt x="28548" y="18646"/>
                </a:cubicBezTo>
                <a:cubicBezTo>
                  <a:pt x="28315" y="18913"/>
                  <a:pt x="27981" y="19047"/>
                  <a:pt x="27714" y="19313"/>
                </a:cubicBezTo>
                <a:cubicBezTo>
                  <a:pt x="27714" y="19347"/>
                  <a:pt x="27714" y="19380"/>
                  <a:pt x="27714" y="19414"/>
                </a:cubicBezTo>
                <a:cubicBezTo>
                  <a:pt x="27581" y="19480"/>
                  <a:pt x="27447" y="19547"/>
                  <a:pt x="27347" y="19580"/>
                </a:cubicBezTo>
                <a:cubicBezTo>
                  <a:pt x="27314" y="19514"/>
                  <a:pt x="27314" y="19480"/>
                  <a:pt x="27281" y="19414"/>
                </a:cubicBezTo>
                <a:cubicBezTo>
                  <a:pt x="27314" y="19213"/>
                  <a:pt x="27314" y="19013"/>
                  <a:pt x="27347" y="18846"/>
                </a:cubicBezTo>
                <a:cubicBezTo>
                  <a:pt x="27848" y="17546"/>
                  <a:pt x="29315" y="16912"/>
                  <a:pt x="30616" y="16511"/>
                </a:cubicBezTo>
                <a:close/>
                <a:moveTo>
                  <a:pt x="23246" y="14744"/>
                </a:moveTo>
                <a:cubicBezTo>
                  <a:pt x="25246" y="15478"/>
                  <a:pt x="26447" y="17713"/>
                  <a:pt x="26780" y="19847"/>
                </a:cubicBezTo>
                <a:cubicBezTo>
                  <a:pt x="26680" y="19914"/>
                  <a:pt x="26714" y="20047"/>
                  <a:pt x="26814" y="20081"/>
                </a:cubicBezTo>
                <a:cubicBezTo>
                  <a:pt x="26814" y="20147"/>
                  <a:pt x="26814" y="20214"/>
                  <a:pt x="26847" y="20281"/>
                </a:cubicBezTo>
                <a:cubicBezTo>
                  <a:pt x="26814" y="20548"/>
                  <a:pt x="26780" y="20815"/>
                  <a:pt x="26747" y="21081"/>
                </a:cubicBezTo>
                <a:cubicBezTo>
                  <a:pt x="25479" y="20514"/>
                  <a:pt x="24745" y="19414"/>
                  <a:pt x="24178" y="18213"/>
                </a:cubicBezTo>
                <a:cubicBezTo>
                  <a:pt x="23878" y="17512"/>
                  <a:pt x="23645" y="16812"/>
                  <a:pt x="23478" y="16078"/>
                </a:cubicBezTo>
                <a:cubicBezTo>
                  <a:pt x="23445" y="15946"/>
                  <a:pt x="23281" y="14769"/>
                  <a:pt x="23246" y="14744"/>
                </a:cubicBezTo>
                <a:close/>
                <a:moveTo>
                  <a:pt x="29816" y="23049"/>
                </a:moveTo>
                <a:lnTo>
                  <a:pt x="29816" y="23049"/>
                </a:lnTo>
                <a:cubicBezTo>
                  <a:pt x="29549" y="24484"/>
                  <a:pt x="28915" y="25785"/>
                  <a:pt x="27981" y="26752"/>
                </a:cubicBezTo>
                <a:cubicBezTo>
                  <a:pt x="28315" y="26285"/>
                  <a:pt x="28548" y="25751"/>
                  <a:pt x="28582" y="25184"/>
                </a:cubicBezTo>
                <a:cubicBezTo>
                  <a:pt x="28600" y="25093"/>
                  <a:pt x="28528" y="25041"/>
                  <a:pt x="28459" y="25041"/>
                </a:cubicBezTo>
                <a:cubicBezTo>
                  <a:pt x="28402" y="25041"/>
                  <a:pt x="28348" y="25076"/>
                  <a:pt x="28348" y="25151"/>
                </a:cubicBezTo>
                <a:cubicBezTo>
                  <a:pt x="28281" y="25718"/>
                  <a:pt x="28014" y="26185"/>
                  <a:pt x="27648" y="26619"/>
                </a:cubicBezTo>
                <a:cubicBezTo>
                  <a:pt x="27314" y="27019"/>
                  <a:pt x="26814" y="27319"/>
                  <a:pt x="26547" y="27753"/>
                </a:cubicBezTo>
                <a:cubicBezTo>
                  <a:pt x="26513" y="27786"/>
                  <a:pt x="26513" y="27820"/>
                  <a:pt x="26513" y="27853"/>
                </a:cubicBezTo>
                <a:cubicBezTo>
                  <a:pt x="26413" y="27886"/>
                  <a:pt x="26313" y="27953"/>
                  <a:pt x="26180" y="28020"/>
                </a:cubicBezTo>
                <a:cubicBezTo>
                  <a:pt x="26247" y="27619"/>
                  <a:pt x="26280" y="27252"/>
                  <a:pt x="26347" y="26852"/>
                </a:cubicBezTo>
                <a:cubicBezTo>
                  <a:pt x="27114" y="25184"/>
                  <a:pt x="28248" y="23983"/>
                  <a:pt x="29816" y="23049"/>
                </a:cubicBezTo>
                <a:close/>
                <a:moveTo>
                  <a:pt x="20178" y="928"/>
                </a:moveTo>
                <a:cubicBezTo>
                  <a:pt x="20234" y="928"/>
                  <a:pt x="20284" y="1144"/>
                  <a:pt x="20376" y="1634"/>
                </a:cubicBezTo>
                <a:cubicBezTo>
                  <a:pt x="21410" y="7205"/>
                  <a:pt x="20209" y="13076"/>
                  <a:pt x="19375" y="18613"/>
                </a:cubicBezTo>
                <a:cubicBezTo>
                  <a:pt x="18908" y="21582"/>
                  <a:pt x="18241" y="24517"/>
                  <a:pt x="17841" y="27453"/>
                </a:cubicBezTo>
                <a:cubicBezTo>
                  <a:pt x="17774" y="27920"/>
                  <a:pt x="17774" y="28387"/>
                  <a:pt x="17740" y="28820"/>
                </a:cubicBezTo>
                <a:cubicBezTo>
                  <a:pt x="17474" y="25151"/>
                  <a:pt x="17807" y="21548"/>
                  <a:pt x="18341" y="17846"/>
                </a:cubicBezTo>
                <a:cubicBezTo>
                  <a:pt x="18841" y="14210"/>
                  <a:pt x="19842" y="10741"/>
                  <a:pt x="19475" y="7005"/>
                </a:cubicBezTo>
                <a:cubicBezTo>
                  <a:pt x="19475" y="6913"/>
                  <a:pt x="19394" y="6862"/>
                  <a:pt x="19311" y="6862"/>
                </a:cubicBezTo>
                <a:cubicBezTo>
                  <a:pt x="19242" y="6862"/>
                  <a:pt x="19172" y="6896"/>
                  <a:pt x="19141" y="6971"/>
                </a:cubicBezTo>
                <a:cubicBezTo>
                  <a:pt x="18508" y="8539"/>
                  <a:pt x="18641" y="10174"/>
                  <a:pt x="18608" y="11875"/>
                </a:cubicBezTo>
                <a:cubicBezTo>
                  <a:pt x="18608" y="11950"/>
                  <a:pt x="18671" y="11993"/>
                  <a:pt x="18732" y="11993"/>
                </a:cubicBezTo>
                <a:cubicBezTo>
                  <a:pt x="18780" y="11993"/>
                  <a:pt x="18827" y="11967"/>
                  <a:pt x="18841" y="11908"/>
                </a:cubicBezTo>
                <a:cubicBezTo>
                  <a:pt x="19008" y="10974"/>
                  <a:pt x="19041" y="10040"/>
                  <a:pt x="19075" y="9106"/>
                </a:cubicBezTo>
                <a:cubicBezTo>
                  <a:pt x="19075" y="8673"/>
                  <a:pt x="19141" y="8206"/>
                  <a:pt x="19242" y="7805"/>
                </a:cubicBezTo>
                <a:cubicBezTo>
                  <a:pt x="19342" y="8539"/>
                  <a:pt x="19342" y="9273"/>
                  <a:pt x="19275" y="10040"/>
                </a:cubicBezTo>
                <a:cubicBezTo>
                  <a:pt x="19175" y="12409"/>
                  <a:pt x="18574" y="14744"/>
                  <a:pt x="18141" y="17079"/>
                </a:cubicBezTo>
                <a:cubicBezTo>
                  <a:pt x="17607" y="20081"/>
                  <a:pt x="17207" y="23216"/>
                  <a:pt x="17307" y="26285"/>
                </a:cubicBezTo>
                <a:cubicBezTo>
                  <a:pt x="17273" y="26152"/>
                  <a:pt x="17240" y="26018"/>
                  <a:pt x="17207" y="25851"/>
                </a:cubicBezTo>
                <a:cubicBezTo>
                  <a:pt x="16706" y="22716"/>
                  <a:pt x="16940" y="19547"/>
                  <a:pt x="17040" y="16411"/>
                </a:cubicBezTo>
                <a:cubicBezTo>
                  <a:pt x="17107" y="13743"/>
                  <a:pt x="17474" y="11108"/>
                  <a:pt x="18007" y="8506"/>
                </a:cubicBezTo>
                <a:cubicBezTo>
                  <a:pt x="18308" y="7005"/>
                  <a:pt x="18708" y="5504"/>
                  <a:pt x="19175" y="4002"/>
                </a:cubicBezTo>
                <a:cubicBezTo>
                  <a:pt x="19375" y="3235"/>
                  <a:pt x="19642" y="2501"/>
                  <a:pt x="19875" y="1734"/>
                </a:cubicBezTo>
                <a:cubicBezTo>
                  <a:pt x="20038" y="1229"/>
                  <a:pt x="20112" y="928"/>
                  <a:pt x="20178" y="928"/>
                </a:cubicBezTo>
                <a:close/>
                <a:moveTo>
                  <a:pt x="22190" y="22102"/>
                </a:moveTo>
                <a:cubicBezTo>
                  <a:pt x="22344" y="22102"/>
                  <a:pt x="22548" y="22186"/>
                  <a:pt x="22811" y="22382"/>
                </a:cubicBezTo>
                <a:cubicBezTo>
                  <a:pt x="24645" y="23817"/>
                  <a:pt x="24812" y="26685"/>
                  <a:pt x="25379" y="28820"/>
                </a:cubicBezTo>
                <a:cubicBezTo>
                  <a:pt x="25313" y="28787"/>
                  <a:pt x="25279" y="28754"/>
                  <a:pt x="25212" y="28754"/>
                </a:cubicBezTo>
                <a:cubicBezTo>
                  <a:pt x="25246" y="28720"/>
                  <a:pt x="25246" y="28687"/>
                  <a:pt x="25246" y="28687"/>
                </a:cubicBezTo>
                <a:cubicBezTo>
                  <a:pt x="24979" y="27719"/>
                  <a:pt x="24312" y="26752"/>
                  <a:pt x="23845" y="25851"/>
                </a:cubicBezTo>
                <a:cubicBezTo>
                  <a:pt x="23823" y="25818"/>
                  <a:pt x="23782" y="25803"/>
                  <a:pt x="23740" y="25803"/>
                </a:cubicBezTo>
                <a:cubicBezTo>
                  <a:pt x="23656" y="25803"/>
                  <a:pt x="23567" y="25863"/>
                  <a:pt x="23611" y="25952"/>
                </a:cubicBezTo>
                <a:cubicBezTo>
                  <a:pt x="23978" y="26752"/>
                  <a:pt x="24312" y="27719"/>
                  <a:pt x="24812" y="28487"/>
                </a:cubicBezTo>
                <a:cubicBezTo>
                  <a:pt x="23878" y="27753"/>
                  <a:pt x="23244" y="26685"/>
                  <a:pt x="22711" y="25651"/>
                </a:cubicBezTo>
                <a:cubicBezTo>
                  <a:pt x="22344" y="24884"/>
                  <a:pt x="22077" y="24084"/>
                  <a:pt x="21877" y="23250"/>
                </a:cubicBezTo>
                <a:cubicBezTo>
                  <a:pt x="21733" y="22650"/>
                  <a:pt x="21796" y="22102"/>
                  <a:pt x="22190" y="22102"/>
                </a:cubicBezTo>
                <a:close/>
                <a:moveTo>
                  <a:pt x="28715" y="31455"/>
                </a:moveTo>
                <a:lnTo>
                  <a:pt x="28715" y="31455"/>
                </a:lnTo>
                <a:cubicBezTo>
                  <a:pt x="28682" y="32790"/>
                  <a:pt x="28248" y="34057"/>
                  <a:pt x="27581" y="35191"/>
                </a:cubicBezTo>
                <a:cubicBezTo>
                  <a:pt x="27181" y="35859"/>
                  <a:pt x="26714" y="36359"/>
                  <a:pt x="26146" y="36726"/>
                </a:cubicBezTo>
                <a:cubicBezTo>
                  <a:pt x="26613" y="36059"/>
                  <a:pt x="26914" y="35158"/>
                  <a:pt x="27147" y="34491"/>
                </a:cubicBezTo>
                <a:cubicBezTo>
                  <a:pt x="27190" y="34385"/>
                  <a:pt x="27110" y="34305"/>
                  <a:pt x="27029" y="34305"/>
                </a:cubicBezTo>
                <a:cubicBezTo>
                  <a:pt x="26984" y="34305"/>
                  <a:pt x="26938" y="34331"/>
                  <a:pt x="26914" y="34391"/>
                </a:cubicBezTo>
                <a:cubicBezTo>
                  <a:pt x="26714" y="34891"/>
                  <a:pt x="26480" y="35392"/>
                  <a:pt x="26247" y="35859"/>
                </a:cubicBezTo>
                <a:cubicBezTo>
                  <a:pt x="26013" y="36326"/>
                  <a:pt x="25646" y="36726"/>
                  <a:pt x="25413" y="37160"/>
                </a:cubicBezTo>
                <a:cubicBezTo>
                  <a:pt x="25379" y="37193"/>
                  <a:pt x="25346" y="37193"/>
                  <a:pt x="25313" y="37226"/>
                </a:cubicBezTo>
                <a:cubicBezTo>
                  <a:pt x="25313" y="36926"/>
                  <a:pt x="25313" y="36626"/>
                  <a:pt x="25246" y="36326"/>
                </a:cubicBezTo>
                <a:cubicBezTo>
                  <a:pt x="25279" y="36226"/>
                  <a:pt x="25279" y="36125"/>
                  <a:pt x="25279" y="35992"/>
                </a:cubicBezTo>
                <a:cubicBezTo>
                  <a:pt x="26046" y="34191"/>
                  <a:pt x="27181" y="32690"/>
                  <a:pt x="28715" y="31455"/>
                </a:cubicBezTo>
                <a:close/>
                <a:moveTo>
                  <a:pt x="20562" y="30342"/>
                </a:moveTo>
                <a:cubicBezTo>
                  <a:pt x="20949" y="30342"/>
                  <a:pt x="21665" y="30941"/>
                  <a:pt x="21910" y="31089"/>
                </a:cubicBezTo>
                <a:cubicBezTo>
                  <a:pt x="22677" y="31689"/>
                  <a:pt x="23244" y="32523"/>
                  <a:pt x="23745" y="33357"/>
                </a:cubicBezTo>
                <a:cubicBezTo>
                  <a:pt x="24312" y="34424"/>
                  <a:pt x="24612" y="35525"/>
                  <a:pt x="24812" y="36659"/>
                </a:cubicBezTo>
                <a:cubicBezTo>
                  <a:pt x="24779" y="36926"/>
                  <a:pt x="24779" y="37193"/>
                  <a:pt x="24745" y="37460"/>
                </a:cubicBezTo>
                <a:cubicBezTo>
                  <a:pt x="24679" y="37460"/>
                  <a:pt x="24612" y="37493"/>
                  <a:pt x="24545" y="37526"/>
                </a:cubicBezTo>
                <a:cubicBezTo>
                  <a:pt x="24145" y="36426"/>
                  <a:pt x="23344" y="35292"/>
                  <a:pt x="22644" y="34391"/>
                </a:cubicBezTo>
                <a:cubicBezTo>
                  <a:pt x="22619" y="34366"/>
                  <a:pt x="22590" y="34355"/>
                  <a:pt x="22562" y="34355"/>
                </a:cubicBezTo>
                <a:cubicBezTo>
                  <a:pt x="22477" y="34355"/>
                  <a:pt x="22402" y="34449"/>
                  <a:pt x="22477" y="34524"/>
                </a:cubicBezTo>
                <a:cubicBezTo>
                  <a:pt x="23111" y="35492"/>
                  <a:pt x="23545" y="36793"/>
                  <a:pt x="24412" y="37627"/>
                </a:cubicBezTo>
                <a:cubicBezTo>
                  <a:pt x="24412" y="37627"/>
                  <a:pt x="24445" y="37660"/>
                  <a:pt x="24479" y="37660"/>
                </a:cubicBezTo>
                <a:cubicBezTo>
                  <a:pt x="24479" y="37684"/>
                  <a:pt x="24479" y="37709"/>
                  <a:pt x="24492" y="37720"/>
                </a:cubicBezTo>
                <a:lnTo>
                  <a:pt x="24492" y="37720"/>
                </a:lnTo>
                <a:cubicBezTo>
                  <a:pt x="21868" y="36874"/>
                  <a:pt x="20143" y="33150"/>
                  <a:pt x="20309" y="30622"/>
                </a:cubicBezTo>
                <a:cubicBezTo>
                  <a:pt x="20327" y="30419"/>
                  <a:pt x="20423" y="30342"/>
                  <a:pt x="20562" y="30342"/>
                </a:cubicBezTo>
                <a:close/>
                <a:moveTo>
                  <a:pt x="20042" y="40228"/>
                </a:moveTo>
                <a:cubicBezTo>
                  <a:pt x="20209" y="40862"/>
                  <a:pt x="20376" y="41529"/>
                  <a:pt x="20542" y="42197"/>
                </a:cubicBezTo>
                <a:cubicBezTo>
                  <a:pt x="20309" y="41763"/>
                  <a:pt x="20075" y="41363"/>
                  <a:pt x="19942" y="40929"/>
                </a:cubicBezTo>
                <a:cubicBezTo>
                  <a:pt x="19775" y="40429"/>
                  <a:pt x="19842" y="40262"/>
                  <a:pt x="20042" y="40228"/>
                </a:cubicBezTo>
                <a:close/>
                <a:moveTo>
                  <a:pt x="20376" y="40228"/>
                </a:moveTo>
                <a:lnTo>
                  <a:pt x="20376" y="40228"/>
                </a:lnTo>
                <a:cubicBezTo>
                  <a:pt x="20576" y="40295"/>
                  <a:pt x="20843" y="40395"/>
                  <a:pt x="21043" y="40495"/>
                </a:cubicBezTo>
                <a:cubicBezTo>
                  <a:pt x="21777" y="40829"/>
                  <a:pt x="22410" y="41429"/>
                  <a:pt x="22944" y="42030"/>
                </a:cubicBezTo>
                <a:cubicBezTo>
                  <a:pt x="23578" y="42730"/>
                  <a:pt x="23978" y="43531"/>
                  <a:pt x="24312" y="44365"/>
                </a:cubicBezTo>
                <a:cubicBezTo>
                  <a:pt x="24312" y="44431"/>
                  <a:pt x="24312" y="44498"/>
                  <a:pt x="24312" y="44565"/>
                </a:cubicBezTo>
                <a:cubicBezTo>
                  <a:pt x="23878" y="44031"/>
                  <a:pt x="23378" y="43564"/>
                  <a:pt x="23011" y="43097"/>
                </a:cubicBezTo>
                <a:cubicBezTo>
                  <a:pt x="22982" y="43058"/>
                  <a:pt x="22944" y="43042"/>
                  <a:pt x="22907" y="43042"/>
                </a:cubicBezTo>
                <a:cubicBezTo>
                  <a:pt x="22819" y="43042"/>
                  <a:pt x="22740" y="43136"/>
                  <a:pt x="22811" y="43231"/>
                </a:cubicBezTo>
                <a:cubicBezTo>
                  <a:pt x="23111" y="43698"/>
                  <a:pt x="23445" y="44131"/>
                  <a:pt x="23778" y="44598"/>
                </a:cubicBezTo>
                <a:cubicBezTo>
                  <a:pt x="23945" y="44798"/>
                  <a:pt x="24112" y="45065"/>
                  <a:pt x="24278" y="45299"/>
                </a:cubicBezTo>
                <a:cubicBezTo>
                  <a:pt x="24278" y="45299"/>
                  <a:pt x="24278" y="45332"/>
                  <a:pt x="24278" y="45332"/>
                </a:cubicBezTo>
                <a:cubicBezTo>
                  <a:pt x="23078" y="44865"/>
                  <a:pt x="21943" y="43964"/>
                  <a:pt x="21076" y="42897"/>
                </a:cubicBezTo>
                <a:cubicBezTo>
                  <a:pt x="20843" y="42030"/>
                  <a:pt x="20609" y="41129"/>
                  <a:pt x="20376" y="40228"/>
                </a:cubicBezTo>
                <a:close/>
                <a:moveTo>
                  <a:pt x="29282" y="41596"/>
                </a:moveTo>
                <a:cubicBezTo>
                  <a:pt x="28915" y="43331"/>
                  <a:pt x="27881" y="44331"/>
                  <a:pt x="26513" y="44999"/>
                </a:cubicBezTo>
                <a:cubicBezTo>
                  <a:pt x="26847" y="44765"/>
                  <a:pt x="27114" y="44465"/>
                  <a:pt x="27381" y="44165"/>
                </a:cubicBezTo>
                <a:cubicBezTo>
                  <a:pt x="27459" y="44086"/>
                  <a:pt x="27374" y="43967"/>
                  <a:pt x="27285" y="43967"/>
                </a:cubicBezTo>
                <a:cubicBezTo>
                  <a:pt x="27260" y="43967"/>
                  <a:pt x="27236" y="43976"/>
                  <a:pt x="27214" y="43998"/>
                </a:cubicBezTo>
                <a:cubicBezTo>
                  <a:pt x="26580" y="44598"/>
                  <a:pt x="25813" y="44999"/>
                  <a:pt x="25079" y="45466"/>
                </a:cubicBezTo>
                <a:cubicBezTo>
                  <a:pt x="25079" y="45132"/>
                  <a:pt x="25012" y="44832"/>
                  <a:pt x="24946" y="44498"/>
                </a:cubicBezTo>
                <a:cubicBezTo>
                  <a:pt x="25746" y="42897"/>
                  <a:pt x="27614" y="42197"/>
                  <a:pt x="29282" y="41596"/>
                </a:cubicBezTo>
                <a:close/>
                <a:moveTo>
                  <a:pt x="808" y="30145"/>
                </a:moveTo>
                <a:cubicBezTo>
                  <a:pt x="938" y="30145"/>
                  <a:pt x="1129" y="30188"/>
                  <a:pt x="1395" y="30288"/>
                </a:cubicBezTo>
                <a:cubicBezTo>
                  <a:pt x="2463" y="30688"/>
                  <a:pt x="3530" y="31189"/>
                  <a:pt x="4564" y="31722"/>
                </a:cubicBezTo>
                <a:cubicBezTo>
                  <a:pt x="6966" y="32957"/>
                  <a:pt x="9168" y="34558"/>
                  <a:pt x="11269" y="36226"/>
                </a:cubicBezTo>
                <a:cubicBezTo>
                  <a:pt x="14838" y="39128"/>
                  <a:pt x="17607" y="42497"/>
                  <a:pt x="20142" y="46199"/>
                </a:cubicBezTo>
                <a:cubicBezTo>
                  <a:pt x="20276" y="46500"/>
                  <a:pt x="20442" y="46800"/>
                  <a:pt x="20576" y="47100"/>
                </a:cubicBezTo>
                <a:cubicBezTo>
                  <a:pt x="17740" y="44498"/>
                  <a:pt x="15339" y="41463"/>
                  <a:pt x="11836" y="39628"/>
                </a:cubicBezTo>
                <a:cubicBezTo>
                  <a:pt x="8067" y="37693"/>
                  <a:pt x="4031" y="35292"/>
                  <a:pt x="1462" y="31822"/>
                </a:cubicBezTo>
                <a:cubicBezTo>
                  <a:pt x="1017" y="31238"/>
                  <a:pt x="155" y="30145"/>
                  <a:pt x="808" y="30145"/>
                </a:cubicBezTo>
                <a:close/>
                <a:moveTo>
                  <a:pt x="21343" y="43764"/>
                </a:moveTo>
                <a:lnTo>
                  <a:pt x="21343" y="43764"/>
                </a:lnTo>
                <a:cubicBezTo>
                  <a:pt x="22077" y="44565"/>
                  <a:pt x="23178" y="45532"/>
                  <a:pt x="24245" y="45699"/>
                </a:cubicBezTo>
                <a:cubicBezTo>
                  <a:pt x="24245" y="45732"/>
                  <a:pt x="24245" y="45766"/>
                  <a:pt x="24245" y="45799"/>
                </a:cubicBezTo>
                <a:cubicBezTo>
                  <a:pt x="24178" y="45799"/>
                  <a:pt x="24112" y="45832"/>
                  <a:pt x="24078" y="45832"/>
                </a:cubicBezTo>
                <a:cubicBezTo>
                  <a:pt x="23912" y="45866"/>
                  <a:pt x="23845" y="46166"/>
                  <a:pt x="24078" y="46166"/>
                </a:cubicBezTo>
                <a:lnTo>
                  <a:pt x="24212" y="46166"/>
                </a:lnTo>
                <a:cubicBezTo>
                  <a:pt x="24212" y="46366"/>
                  <a:pt x="24212" y="46600"/>
                  <a:pt x="24212" y="46800"/>
                </a:cubicBezTo>
                <a:cubicBezTo>
                  <a:pt x="24145" y="48468"/>
                  <a:pt x="24112" y="50102"/>
                  <a:pt x="24112" y="51770"/>
                </a:cubicBezTo>
                <a:cubicBezTo>
                  <a:pt x="24112" y="51737"/>
                  <a:pt x="24078" y="51703"/>
                  <a:pt x="24078" y="51670"/>
                </a:cubicBezTo>
                <a:cubicBezTo>
                  <a:pt x="23144" y="49302"/>
                  <a:pt x="22277" y="46900"/>
                  <a:pt x="21543" y="44498"/>
                </a:cubicBezTo>
                <a:cubicBezTo>
                  <a:pt x="21476" y="44231"/>
                  <a:pt x="21410" y="43998"/>
                  <a:pt x="21343" y="43764"/>
                </a:cubicBezTo>
                <a:close/>
                <a:moveTo>
                  <a:pt x="29916" y="49802"/>
                </a:moveTo>
                <a:lnTo>
                  <a:pt x="29916" y="49802"/>
                </a:lnTo>
                <a:cubicBezTo>
                  <a:pt x="30016" y="49802"/>
                  <a:pt x="29315" y="51303"/>
                  <a:pt x="29249" y="51403"/>
                </a:cubicBezTo>
                <a:cubicBezTo>
                  <a:pt x="28848" y="51970"/>
                  <a:pt x="28281" y="52404"/>
                  <a:pt x="27748" y="52837"/>
                </a:cubicBezTo>
                <a:cubicBezTo>
                  <a:pt x="27114" y="53338"/>
                  <a:pt x="26380" y="53705"/>
                  <a:pt x="25646" y="53972"/>
                </a:cubicBezTo>
                <a:cubicBezTo>
                  <a:pt x="25546" y="53838"/>
                  <a:pt x="25446" y="53705"/>
                  <a:pt x="25379" y="53605"/>
                </a:cubicBezTo>
                <a:cubicBezTo>
                  <a:pt x="25679" y="53405"/>
                  <a:pt x="25980" y="53138"/>
                  <a:pt x="26247" y="52938"/>
                </a:cubicBezTo>
                <a:cubicBezTo>
                  <a:pt x="26714" y="52504"/>
                  <a:pt x="27114" y="52004"/>
                  <a:pt x="27347" y="51403"/>
                </a:cubicBezTo>
                <a:cubicBezTo>
                  <a:pt x="27369" y="51297"/>
                  <a:pt x="27281" y="51217"/>
                  <a:pt x="27198" y="51217"/>
                </a:cubicBezTo>
                <a:cubicBezTo>
                  <a:pt x="27151" y="51217"/>
                  <a:pt x="27105" y="51243"/>
                  <a:pt x="27080" y="51303"/>
                </a:cubicBezTo>
                <a:cubicBezTo>
                  <a:pt x="26814" y="51870"/>
                  <a:pt x="26380" y="52337"/>
                  <a:pt x="25880" y="52737"/>
                </a:cubicBezTo>
                <a:cubicBezTo>
                  <a:pt x="25646" y="52938"/>
                  <a:pt x="25379" y="53104"/>
                  <a:pt x="25146" y="53238"/>
                </a:cubicBezTo>
                <a:cubicBezTo>
                  <a:pt x="24979" y="53038"/>
                  <a:pt x="24812" y="52804"/>
                  <a:pt x="24679" y="52571"/>
                </a:cubicBezTo>
                <a:cubicBezTo>
                  <a:pt x="25613" y="50936"/>
                  <a:pt x="28248" y="49969"/>
                  <a:pt x="29916" y="49802"/>
                </a:cubicBezTo>
                <a:close/>
                <a:moveTo>
                  <a:pt x="19180" y="51500"/>
                </a:moveTo>
                <a:cubicBezTo>
                  <a:pt x="21026" y="51500"/>
                  <a:pt x="22964" y="52282"/>
                  <a:pt x="24012" y="53771"/>
                </a:cubicBezTo>
                <a:cubicBezTo>
                  <a:pt x="23745" y="53605"/>
                  <a:pt x="23411" y="53538"/>
                  <a:pt x="23111" y="53471"/>
                </a:cubicBezTo>
                <a:cubicBezTo>
                  <a:pt x="22611" y="53338"/>
                  <a:pt x="22110" y="53238"/>
                  <a:pt x="21610" y="53104"/>
                </a:cubicBezTo>
                <a:cubicBezTo>
                  <a:pt x="21601" y="53102"/>
                  <a:pt x="21593" y="53101"/>
                  <a:pt x="21584" y="53101"/>
                </a:cubicBezTo>
                <a:cubicBezTo>
                  <a:pt x="21469" y="53101"/>
                  <a:pt x="21419" y="53309"/>
                  <a:pt x="21543" y="53371"/>
                </a:cubicBezTo>
                <a:cubicBezTo>
                  <a:pt x="21977" y="53505"/>
                  <a:pt x="22410" y="53638"/>
                  <a:pt x="22844" y="53771"/>
                </a:cubicBezTo>
                <a:cubicBezTo>
                  <a:pt x="23278" y="53905"/>
                  <a:pt x="23711" y="54105"/>
                  <a:pt x="24178" y="54138"/>
                </a:cubicBezTo>
                <a:cubicBezTo>
                  <a:pt x="24178" y="54172"/>
                  <a:pt x="24178" y="54238"/>
                  <a:pt x="24178" y="54272"/>
                </a:cubicBezTo>
                <a:cubicBezTo>
                  <a:pt x="24136" y="54272"/>
                  <a:pt x="24093" y="54273"/>
                  <a:pt x="24051" y="54273"/>
                </a:cubicBezTo>
                <a:cubicBezTo>
                  <a:pt x="21789" y="54273"/>
                  <a:pt x="19481" y="53404"/>
                  <a:pt x="18041" y="51603"/>
                </a:cubicBezTo>
                <a:cubicBezTo>
                  <a:pt x="18410" y="51534"/>
                  <a:pt x="18793" y="51500"/>
                  <a:pt x="19180" y="51500"/>
                </a:cubicBezTo>
                <a:close/>
                <a:moveTo>
                  <a:pt x="27314" y="59563"/>
                </a:moveTo>
                <a:cubicBezTo>
                  <a:pt x="27434" y="59563"/>
                  <a:pt x="27550" y="59593"/>
                  <a:pt x="27648" y="59642"/>
                </a:cubicBezTo>
                <a:cubicBezTo>
                  <a:pt x="27547" y="59742"/>
                  <a:pt x="27414" y="59809"/>
                  <a:pt x="27314" y="59876"/>
                </a:cubicBezTo>
                <a:cubicBezTo>
                  <a:pt x="27247" y="59776"/>
                  <a:pt x="27214" y="59676"/>
                  <a:pt x="27181" y="59576"/>
                </a:cubicBezTo>
                <a:cubicBezTo>
                  <a:pt x="27225" y="59567"/>
                  <a:pt x="27270" y="59563"/>
                  <a:pt x="27314" y="59563"/>
                </a:cubicBezTo>
                <a:close/>
                <a:moveTo>
                  <a:pt x="24679" y="54572"/>
                </a:moveTo>
                <a:cubicBezTo>
                  <a:pt x="25212" y="56006"/>
                  <a:pt x="25780" y="57407"/>
                  <a:pt x="26347" y="58808"/>
                </a:cubicBezTo>
                <a:cubicBezTo>
                  <a:pt x="26413" y="58942"/>
                  <a:pt x="26447" y="59109"/>
                  <a:pt x="26513" y="59242"/>
                </a:cubicBezTo>
                <a:cubicBezTo>
                  <a:pt x="25880" y="59442"/>
                  <a:pt x="25313" y="59842"/>
                  <a:pt x="24912" y="60309"/>
                </a:cubicBezTo>
                <a:cubicBezTo>
                  <a:pt x="24879" y="60276"/>
                  <a:pt x="24879" y="60209"/>
                  <a:pt x="24879" y="60143"/>
                </a:cubicBezTo>
                <a:cubicBezTo>
                  <a:pt x="24745" y="58308"/>
                  <a:pt x="24645" y="56440"/>
                  <a:pt x="24612" y="54605"/>
                </a:cubicBezTo>
                <a:cubicBezTo>
                  <a:pt x="24645" y="54605"/>
                  <a:pt x="24645" y="54605"/>
                  <a:pt x="24679" y="54572"/>
                </a:cubicBezTo>
                <a:close/>
                <a:moveTo>
                  <a:pt x="26680" y="59676"/>
                </a:moveTo>
                <a:cubicBezTo>
                  <a:pt x="26747" y="59842"/>
                  <a:pt x="26814" y="59976"/>
                  <a:pt x="26880" y="60143"/>
                </a:cubicBezTo>
                <a:cubicBezTo>
                  <a:pt x="26547" y="60309"/>
                  <a:pt x="26180" y="60443"/>
                  <a:pt x="25813" y="60543"/>
                </a:cubicBezTo>
                <a:cubicBezTo>
                  <a:pt x="25913" y="60476"/>
                  <a:pt x="25980" y="60410"/>
                  <a:pt x="26046" y="60276"/>
                </a:cubicBezTo>
                <a:cubicBezTo>
                  <a:pt x="26071" y="60227"/>
                  <a:pt x="26024" y="60196"/>
                  <a:pt x="25971" y="60196"/>
                </a:cubicBezTo>
                <a:cubicBezTo>
                  <a:pt x="25951" y="60196"/>
                  <a:pt x="25931" y="60200"/>
                  <a:pt x="25913" y="60209"/>
                </a:cubicBezTo>
                <a:cubicBezTo>
                  <a:pt x="25813" y="60276"/>
                  <a:pt x="25679" y="60376"/>
                  <a:pt x="25546" y="60443"/>
                </a:cubicBezTo>
                <a:cubicBezTo>
                  <a:pt x="25479" y="60476"/>
                  <a:pt x="25379" y="60510"/>
                  <a:pt x="25279" y="60543"/>
                </a:cubicBezTo>
                <a:cubicBezTo>
                  <a:pt x="25646" y="60176"/>
                  <a:pt x="26180" y="59842"/>
                  <a:pt x="26680" y="59676"/>
                </a:cubicBezTo>
                <a:close/>
                <a:moveTo>
                  <a:pt x="17949" y="56727"/>
                </a:moveTo>
                <a:cubicBezTo>
                  <a:pt x="18089" y="56727"/>
                  <a:pt x="18254" y="56734"/>
                  <a:pt x="18441" y="56740"/>
                </a:cubicBezTo>
                <a:cubicBezTo>
                  <a:pt x="20709" y="56874"/>
                  <a:pt x="23811" y="58341"/>
                  <a:pt x="24545" y="60643"/>
                </a:cubicBezTo>
                <a:cubicBezTo>
                  <a:pt x="24545" y="60710"/>
                  <a:pt x="24545" y="60810"/>
                  <a:pt x="24579" y="60877"/>
                </a:cubicBezTo>
                <a:cubicBezTo>
                  <a:pt x="24545" y="60877"/>
                  <a:pt x="24545" y="60910"/>
                  <a:pt x="24545" y="60910"/>
                </a:cubicBezTo>
                <a:cubicBezTo>
                  <a:pt x="24545" y="60843"/>
                  <a:pt x="24479" y="60810"/>
                  <a:pt x="24445" y="60810"/>
                </a:cubicBezTo>
                <a:lnTo>
                  <a:pt x="24178" y="60810"/>
                </a:lnTo>
                <a:cubicBezTo>
                  <a:pt x="23578" y="60076"/>
                  <a:pt x="22511" y="59609"/>
                  <a:pt x="21643" y="59342"/>
                </a:cubicBezTo>
                <a:cubicBezTo>
                  <a:pt x="21627" y="59334"/>
                  <a:pt x="21610" y="59330"/>
                  <a:pt x="21595" y="59330"/>
                </a:cubicBezTo>
                <a:cubicBezTo>
                  <a:pt x="21482" y="59330"/>
                  <a:pt x="21397" y="59517"/>
                  <a:pt x="21543" y="59576"/>
                </a:cubicBezTo>
                <a:cubicBezTo>
                  <a:pt x="22044" y="59776"/>
                  <a:pt x="22511" y="60009"/>
                  <a:pt x="22944" y="60309"/>
                </a:cubicBezTo>
                <a:cubicBezTo>
                  <a:pt x="23211" y="60476"/>
                  <a:pt x="23445" y="60643"/>
                  <a:pt x="23678" y="60843"/>
                </a:cubicBezTo>
                <a:cubicBezTo>
                  <a:pt x="22077" y="60810"/>
                  <a:pt x="20776" y="60176"/>
                  <a:pt x="19475" y="59142"/>
                </a:cubicBezTo>
                <a:cubicBezTo>
                  <a:pt x="18875" y="58675"/>
                  <a:pt x="18308" y="58075"/>
                  <a:pt x="17807" y="57474"/>
                </a:cubicBezTo>
                <a:cubicBezTo>
                  <a:pt x="17247" y="56834"/>
                  <a:pt x="17391" y="56727"/>
                  <a:pt x="17949" y="56727"/>
                </a:cubicBezTo>
                <a:close/>
                <a:moveTo>
                  <a:pt x="21064" y="63010"/>
                </a:moveTo>
                <a:cubicBezTo>
                  <a:pt x="22576" y="63010"/>
                  <a:pt x="23746" y="63910"/>
                  <a:pt x="24645" y="65080"/>
                </a:cubicBezTo>
                <a:cubicBezTo>
                  <a:pt x="23078" y="64746"/>
                  <a:pt x="21410" y="64512"/>
                  <a:pt x="20542" y="63045"/>
                </a:cubicBezTo>
                <a:cubicBezTo>
                  <a:pt x="20721" y="63021"/>
                  <a:pt x="20895" y="63010"/>
                  <a:pt x="21064" y="63010"/>
                </a:cubicBezTo>
                <a:close/>
                <a:moveTo>
                  <a:pt x="27387" y="63608"/>
                </a:moveTo>
                <a:cubicBezTo>
                  <a:pt x="27418" y="63608"/>
                  <a:pt x="27449" y="63609"/>
                  <a:pt x="27481" y="63612"/>
                </a:cubicBezTo>
                <a:cubicBezTo>
                  <a:pt x="27281" y="64045"/>
                  <a:pt x="27014" y="64379"/>
                  <a:pt x="26647" y="64679"/>
                </a:cubicBezTo>
                <a:cubicBezTo>
                  <a:pt x="26347" y="64913"/>
                  <a:pt x="26046" y="65046"/>
                  <a:pt x="25713" y="65113"/>
                </a:cubicBezTo>
                <a:cubicBezTo>
                  <a:pt x="25970" y="64407"/>
                  <a:pt x="26597" y="63608"/>
                  <a:pt x="27387" y="63608"/>
                </a:cubicBezTo>
                <a:close/>
                <a:moveTo>
                  <a:pt x="20208" y="1"/>
                </a:moveTo>
                <a:cubicBezTo>
                  <a:pt x="20155" y="1"/>
                  <a:pt x="20104" y="30"/>
                  <a:pt x="20075" y="100"/>
                </a:cubicBezTo>
                <a:cubicBezTo>
                  <a:pt x="18007" y="5570"/>
                  <a:pt x="16773" y="11308"/>
                  <a:pt x="16606" y="17179"/>
                </a:cubicBezTo>
                <a:cubicBezTo>
                  <a:pt x="16540" y="19914"/>
                  <a:pt x="16273" y="23016"/>
                  <a:pt x="16706" y="25885"/>
                </a:cubicBezTo>
                <a:cubicBezTo>
                  <a:pt x="16073" y="23917"/>
                  <a:pt x="15305" y="21949"/>
                  <a:pt x="14605" y="19947"/>
                </a:cubicBezTo>
                <a:cubicBezTo>
                  <a:pt x="14605" y="19947"/>
                  <a:pt x="14638" y="19947"/>
                  <a:pt x="14638" y="19914"/>
                </a:cubicBezTo>
                <a:cubicBezTo>
                  <a:pt x="15005" y="18947"/>
                  <a:pt x="14972" y="17546"/>
                  <a:pt x="14438" y="16612"/>
                </a:cubicBezTo>
                <a:cubicBezTo>
                  <a:pt x="14420" y="16575"/>
                  <a:pt x="14361" y="16548"/>
                  <a:pt x="14307" y="16548"/>
                </a:cubicBezTo>
                <a:cubicBezTo>
                  <a:pt x="14262" y="16548"/>
                  <a:pt x="14220" y="16566"/>
                  <a:pt x="14205" y="16612"/>
                </a:cubicBezTo>
                <a:cubicBezTo>
                  <a:pt x="14004" y="17112"/>
                  <a:pt x="13971" y="17679"/>
                  <a:pt x="14004" y="18213"/>
                </a:cubicBezTo>
                <a:cubicBezTo>
                  <a:pt x="13404" y="16545"/>
                  <a:pt x="12904" y="14877"/>
                  <a:pt x="12503" y="13142"/>
                </a:cubicBezTo>
                <a:cubicBezTo>
                  <a:pt x="12503" y="13100"/>
                  <a:pt x="12474" y="13082"/>
                  <a:pt x="12440" y="13082"/>
                </a:cubicBezTo>
                <a:cubicBezTo>
                  <a:pt x="12393" y="13082"/>
                  <a:pt x="12337" y="13118"/>
                  <a:pt x="12337" y="13176"/>
                </a:cubicBezTo>
                <a:cubicBezTo>
                  <a:pt x="12437" y="14110"/>
                  <a:pt x="12637" y="15010"/>
                  <a:pt x="12870" y="15911"/>
                </a:cubicBezTo>
                <a:cubicBezTo>
                  <a:pt x="12637" y="15411"/>
                  <a:pt x="12036" y="15077"/>
                  <a:pt x="11503" y="15044"/>
                </a:cubicBezTo>
                <a:cubicBezTo>
                  <a:pt x="11488" y="15041"/>
                  <a:pt x="11474" y="15039"/>
                  <a:pt x="11460" y="15039"/>
                </a:cubicBezTo>
                <a:cubicBezTo>
                  <a:pt x="11320" y="15039"/>
                  <a:pt x="11245" y="15189"/>
                  <a:pt x="11336" y="15311"/>
                </a:cubicBezTo>
                <a:cubicBezTo>
                  <a:pt x="11636" y="15744"/>
                  <a:pt x="11936" y="16178"/>
                  <a:pt x="12337" y="16511"/>
                </a:cubicBezTo>
                <a:cubicBezTo>
                  <a:pt x="12414" y="16589"/>
                  <a:pt x="12552" y="16666"/>
                  <a:pt x="12687" y="16666"/>
                </a:cubicBezTo>
                <a:cubicBezTo>
                  <a:pt x="12727" y="16666"/>
                  <a:pt x="12766" y="16660"/>
                  <a:pt x="12804" y="16645"/>
                </a:cubicBezTo>
                <a:cubicBezTo>
                  <a:pt x="12904" y="16612"/>
                  <a:pt x="12937" y="16545"/>
                  <a:pt x="12937" y="16478"/>
                </a:cubicBezTo>
                <a:cubicBezTo>
                  <a:pt x="12970" y="16445"/>
                  <a:pt x="12970" y="16411"/>
                  <a:pt x="12970" y="16378"/>
                </a:cubicBezTo>
                <a:cubicBezTo>
                  <a:pt x="13871" y="19580"/>
                  <a:pt x="15439" y="22716"/>
                  <a:pt x="16406" y="25851"/>
                </a:cubicBezTo>
                <a:cubicBezTo>
                  <a:pt x="16873" y="27419"/>
                  <a:pt x="17307" y="28987"/>
                  <a:pt x="17707" y="30588"/>
                </a:cubicBezTo>
                <a:cubicBezTo>
                  <a:pt x="17774" y="32256"/>
                  <a:pt x="17941" y="33957"/>
                  <a:pt x="18041" y="35592"/>
                </a:cubicBezTo>
                <a:cubicBezTo>
                  <a:pt x="18041" y="35675"/>
                  <a:pt x="18107" y="35717"/>
                  <a:pt x="18174" y="35717"/>
                </a:cubicBezTo>
                <a:cubicBezTo>
                  <a:pt x="18241" y="35717"/>
                  <a:pt x="18308" y="35675"/>
                  <a:pt x="18308" y="35592"/>
                </a:cubicBezTo>
                <a:cubicBezTo>
                  <a:pt x="18341" y="34724"/>
                  <a:pt x="18308" y="33824"/>
                  <a:pt x="18274" y="32957"/>
                </a:cubicBezTo>
                <a:lnTo>
                  <a:pt x="18274" y="32957"/>
                </a:lnTo>
                <a:cubicBezTo>
                  <a:pt x="18841" y="35191"/>
                  <a:pt x="19342" y="37460"/>
                  <a:pt x="19909" y="39728"/>
                </a:cubicBezTo>
                <a:cubicBezTo>
                  <a:pt x="19842" y="39728"/>
                  <a:pt x="19775" y="39695"/>
                  <a:pt x="19709" y="39695"/>
                </a:cubicBezTo>
                <a:cubicBezTo>
                  <a:pt x="19642" y="39695"/>
                  <a:pt x="19508" y="39728"/>
                  <a:pt x="19508" y="39828"/>
                </a:cubicBezTo>
                <a:cubicBezTo>
                  <a:pt x="19108" y="41062"/>
                  <a:pt x="20042" y="42297"/>
                  <a:pt x="20809" y="43197"/>
                </a:cubicBezTo>
                <a:cubicBezTo>
                  <a:pt x="21441" y="45457"/>
                  <a:pt x="22172" y="47651"/>
                  <a:pt x="22936" y="49878"/>
                </a:cubicBezTo>
                <a:lnTo>
                  <a:pt x="22936" y="49878"/>
                </a:lnTo>
                <a:cubicBezTo>
                  <a:pt x="22926" y="49865"/>
                  <a:pt x="22911" y="49858"/>
                  <a:pt x="22911" y="49835"/>
                </a:cubicBezTo>
                <a:cubicBezTo>
                  <a:pt x="20676" y="45999"/>
                  <a:pt x="18875" y="41930"/>
                  <a:pt x="16673" y="38094"/>
                </a:cubicBezTo>
                <a:cubicBezTo>
                  <a:pt x="16473" y="37760"/>
                  <a:pt x="16306" y="37426"/>
                  <a:pt x="16106" y="37059"/>
                </a:cubicBezTo>
                <a:cubicBezTo>
                  <a:pt x="16173" y="37059"/>
                  <a:pt x="16206" y="37026"/>
                  <a:pt x="16239" y="36959"/>
                </a:cubicBezTo>
                <a:cubicBezTo>
                  <a:pt x="16506" y="35892"/>
                  <a:pt x="16273" y="34591"/>
                  <a:pt x="15939" y="33557"/>
                </a:cubicBezTo>
                <a:cubicBezTo>
                  <a:pt x="15913" y="33478"/>
                  <a:pt x="15856" y="33446"/>
                  <a:pt x="15794" y="33446"/>
                </a:cubicBezTo>
                <a:cubicBezTo>
                  <a:pt x="15699" y="33446"/>
                  <a:pt x="15592" y="33523"/>
                  <a:pt x="15572" y="33624"/>
                </a:cubicBezTo>
                <a:cubicBezTo>
                  <a:pt x="15439" y="34124"/>
                  <a:pt x="15472" y="34658"/>
                  <a:pt x="15506" y="35158"/>
                </a:cubicBezTo>
                <a:lnTo>
                  <a:pt x="15506" y="35191"/>
                </a:lnTo>
                <a:cubicBezTo>
                  <a:pt x="15572" y="35558"/>
                  <a:pt x="15639" y="35892"/>
                  <a:pt x="15706" y="36259"/>
                </a:cubicBezTo>
                <a:cubicBezTo>
                  <a:pt x="14138" y="33190"/>
                  <a:pt x="12837" y="29988"/>
                  <a:pt x="10836" y="27152"/>
                </a:cubicBezTo>
                <a:cubicBezTo>
                  <a:pt x="10816" y="27113"/>
                  <a:pt x="10788" y="27097"/>
                  <a:pt x="10760" y="27097"/>
                </a:cubicBezTo>
                <a:cubicBezTo>
                  <a:pt x="10691" y="27097"/>
                  <a:pt x="10622" y="27191"/>
                  <a:pt x="10669" y="27286"/>
                </a:cubicBezTo>
                <a:cubicBezTo>
                  <a:pt x="11936" y="29187"/>
                  <a:pt x="12937" y="31255"/>
                  <a:pt x="13938" y="33290"/>
                </a:cubicBezTo>
                <a:cubicBezTo>
                  <a:pt x="13599" y="32928"/>
                  <a:pt x="13138" y="32670"/>
                  <a:pt x="12669" y="32670"/>
                </a:cubicBezTo>
                <a:cubicBezTo>
                  <a:pt x="12490" y="32670"/>
                  <a:pt x="12311" y="32707"/>
                  <a:pt x="12136" y="32790"/>
                </a:cubicBezTo>
                <a:cubicBezTo>
                  <a:pt x="12003" y="32856"/>
                  <a:pt x="12003" y="32957"/>
                  <a:pt x="12070" y="33090"/>
                </a:cubicBezTo>
                <a:cubicBezTo>
                  <a:pt x="12266" y="33427"/>
                  <a:pt x="12959" y="34330"/>
                  <a:pt x="13511" y="34330"/>
                </a:cubicBezTo>
                <a:cubicBezTo>
                  <a:pt x="13615" y="34330"/>
                  <a:pt x="13714" y="34298"/>
                  <a:pt x="13804" y="34224"/>
                </a:cubicBezTo>
                <a:cubicBezTo>
                  <a:pt x="13888" y="34168"/>
                  <a:pt x="13831" y="34042"/>
                  <a:pt x="13752" y="34042"/>
                </a:cubicBezTo>
                <a:cubicBezTo>
                  <a:pt x="13737" y="34042"/>
                  <a:pt x="13720" y="34047"/>
                  <a:pt x="13704" y="34057"/>
                </a:cubicBezTo>
                <a:cubicBezTo>
                  <a:pt x="13683" y="34070"/>
                  <a:pt x="13659" y="34076"/>
                  <a:pt x="13633" y="34076"/>
                </a:cubicBezTo>
                <a:cubicBezTo>
                  <a:pt x="13456" y="34076"/>
                  <a:pt x="13191" y="33811"/>
                  <a:pt x="13104" y="33724"/>
                </a:cubicBezTo>
                <a:cubicBezTo>
                  <a:pt x="12870" y="33524"/>
                  <a:pt x="12670" y="33290"/>
                  <a:pt x="12503" y="33057"/>
                </a:cubicBezTo>
                <a:cubicBezTo>
                  <a:pt x="12555" y="33048"/>
                  <a:pt x="12606" y="33043"/>
                  <a:pt x="12657" y="33043"/>
                </a:cubicBezTo>
                <a:cubicBezTo>
                  <a:pt x="13351" y="33043"/>
                  <a:pt x="13898" y="33860"/>
                  <a:pt x="14271" y="34358"/>
                </a:cubicBezTo>
                <a:cubicBezTo>
                  <a:pt x="14285" y="34371"/>
                  <a:pt x="14310" y="34379"/>
                  <a:pt x="14338" y="34379"/>
                </a:cubicBezTo>
                <a:cubicBezTo>
                  <a:pt x="14376" y="34379"/>
                  <a:pt x="14419" y="34363"/>
                  <a:pt x="14438" y="34324"/>
                </a:cubicBezTo>
                <a:cubicBezTo>
                  <a:pt x="15039" y="35658"/>
                  <a:pt x="15672" y="36959"/>
                  <a:pt x="16373" y="38227"/>
                </a:cubicBezTo>
                <a:cubicBezTo>
                  <a:pt x="17240" y="39828"/>
                  <a:pt x="17974" y="41529"/>
                  <a:pt x="18741" y="43231"/>
                </a:cubicBezTo>
                <a:cubicBezTo>
                  <a:pt x="17073" y="41096"/>
                  <a:pt x="15139" y="39161"/>
                  <a:pt x="13204" y="37393"/>
                </a:cubicBezTo>
                <a:cubicBezTo>
                  <a:pt x="9468" y="33991"/>
                  <a:pt x="5065" y="31155"/>
                  <a:pt x="261" y="29521"/>
                </a:cubicBezTo>
                <a:cubicBezTo>
                  <a:pt x="244" y="29515"/>
                  <a:pt x="225" y="29512"/>
                  <a:pt x="205" y="29512"/>
                </a:cubicBezTo>
                <a:cubicBezTo>
                  <a:pt x="110" y="29512"/>
                  <a:pt x="0" y="29577"/>
                  <a:pt x="28" y="29688"/>
                </a:cubicBezTo>
                <a:cubicBezTo>
                  <a:pt x="1095" y="33724"/>
                  <a:pt x="5365" y="36359"/>
                  <a:pt x="8701" y="38394"/>
                </a:cubicBezTo>
                <a:cubicBezTo>
                  <a:pt x="10802" y="39661"/>
                  <a:pt x="13037" y="40695"/>
                  <a:pt x="14972" y="42263"/>
                </a:cubicBezTo>
                <a:cubicBezTo>
                  <a:pt x="17073" y="43964"/>
                  <a:pt x="18808" y="45966"/>
                  <a:pt x="20876" y="47667"/>
                </a:cubicBezTo>
                <a:cubicBezTo>
                  <a:pt x="21210" y="48301"/>
                  <a:pt x="21543" y="48901"/>
                  <a:pt x="21943" y="49468"/>
                </a:cubicBezTo>
                <a:cubicBezTo>
                  <a:pt x="22511" y="50369"/>
                  <a:pt x="23111" y="51236"/>
                  <a:pt x="23745" y="52137"/>
                </a:cubicBezTo>
                <a:cubicBezTo>
                  <a:pt x="23878" y="52437"/>
                  <a:pt x="23978" y="52771"/>
                  <a:pt x="24112" y="53104"/>
                </a:cubicBezTo>
                <a:cubicBezTo>
                  <a:pt x="22975" y="51735"/>
                  <a:pt x="20959" y="51067"/>
                  <a:pt x="19147" y="51067"/>
                </a:cubicBezTo>
                <a:cubicBezTo>
                  <a:pt x="18618" y="51067"/>
                  <a:pt x="18107" y="51123"/>
                  <a:pt x="17640" y="51236"/>
                </a:cubicBezTo>
                <a:cubicBezTo>
                  <a:pt x="17474" y="51303"/>
                  <a:pt x="17374" y="51436"/>
                  <a:pt x="17474" y="51603"/>
                </a:cubicBezTo>
                <a:cubicBezTo>
                  <a:pt x="18599" y="53179"/>
                  <a:pt x="20910" y="54706"/>
                  <a:pt x="23027" y="54706"/>
                </a:cubicBezTo>
                <a:cubicBezTo>
                  <a:pt x="23421" y="54706"/>
                  <a:pt x="23807" y="54654"/>
                  <a:pt x="24178" y="54539"/>
                </a:cubicBezTo>
                <a:cubicBezTo>
                  <a:pt x="24212" y="56140"/>
                  <a:pt x="24312" y="57741"/>
                  <a:pt x="24445" y="59309"/>
                </a:cubicBezTo>
                <a:cubicBezTo>
                  <a:pt x="23878" y="58575"/>
                  <a:pt x="22944" y="57974"/>
                  <a:pt x="22244" y="57574"/>
                </a:cubicBezTo>
                <a:cubicBezTo>
                  <a:pt x="21105" y="56916"/>
                  <a:pt x="19602" y="56354"/>
                  <a:pt x="18199" y="56354"/>
                </a:cubicBezTo>
                <a:cubicBezTo>
                  <a:pt x="17753" y="56354"/>
                  <a:pt x="17317" y="56411"/>
                  <a:pt x="16907" y="56540"/>
                </a:cubicBezTo>
                <a:cubicBezTo>
                  <a:pt x="16773" y="56573"/>
                  <a:pt x="16740" y="56740"/>
                  <a:pt x="16806" y="56840"/>
                </a:cubicBezTo>
                <a:cubicBezTo>
                  <a:pt x="18245" y="58848"/>
                  <a:pt x="20571" y="61205"/>
                  <a:pt x="23205" y="61205"/>
                </a:cubicBezTo>
                <a:cubicBezTo>
                  <a:pt x="23503" y="61205"/>
                  <a:pt x="23806" y="61175"/>
                  <a:pt x="24112" y="61110"/>
                </a:cubicBezTo>
                <a:cubicBezTo>
                  <a:pt x="24145" y="61110"/>
                  <a:pt x="24145" y="61143"/>
                  <a:pt x="24178" y="61143"/>
                </a:cubicBezTo>
                <a:cubicBezTo>
                  <a:pt x="24196" y="61152"/>
                  <a:pt x="24214" y="61156"/>
                  <a:pt x="24231" y="61156"/>
                </a:cubicBezTo>
                <a:cubicBezTo>
                  <a:pt x="24276" y="61156"/>
                  <a:pt x="24312" y="61126"/>
                  <a:pt x="24312" y="61077"/>
                </a:cubicBezTo>
                <a:cubicBezTo>
                  <a:pt x="24379" y="61043"/>
                  <a:pt x="24412" y="61043"/>
                  <a:pt x="24479" y="61043"/>
                </a:cubicBezTo>
                <a:cubicBezTo>
                  <a:pt x="24479" y="61010"/>
                  <a:pt x="24479" y="61010"/>
                  <a:pt x="24512" y="61010"/>
                </a:cubicBezTo>
                <a:cubicBezTo>
                  <a:pt x="24479" y="61077"/>
                  <a:pt x="24479" y="61143"/>
                  <a:pt x="24445" y="61243"/>
                </a:cubicBezTo>
                <a:cubicBezTo>
                  <a:pt x="24445" y="61344"/>
                  <a:pt x="24512" y="61377"/>
                  <a:pt x="24612" y="61377"/>
                </a:cubicBezTo>
                <a:cubicBezTo>
                  <a:pt x="24679" y="62411"/>
                  <a:pt x="24779" y="63445"/>
                  <a:pt x="24912" y="64512"/>
                </a:cubicBezTo>
                <a:cubicBezTo>
                  <a:pt x="23979" y="63325"/>
                  <a:pt x="22400" y="62569"/>
                  <a:pt x="20945" y="62569"/>
                </a:cubicBezTo>
                <a:cubicBezTo>
                  <a:pt x="20683" y="62569"/>
                  <a:pt x="20425" y="62594"/>
                  <a:pt x="20176" y="62644"/>
                </a:cubicBezTo>
                <a:cubicBezTo>
                  <a:pt x="20042" y="62678"/>
                  <a:pt x="19942" y="62811"/>
                  <a:pt x="20009" y="62945"/>
                </a:cubicBezTo>
                <a:cubicBezTo>
                  <a:pt x="20876" y="64779"/>
                  <a:pt x="22877" y="65313"/>
                  <a:pt x="24779" y="65413"/>
                </a:cubicBezTo>
                <a:cubicBezTo>
                  <a:pt x="24745" y="65480"/>
                  <a:pt x="24779" y="65580"/>
                  <a:pt x="24846" y="65613"/>
                </a:cubicBezTo>
                <a:cubicBezTo>
                  <a:pt x="24912" y="65647"/>
                  <a:pt x="24979" y="65647"/>
                  <a:pt x="25046" y="65680"/>
                </a:cubicBezTo>
                <a:cubicBezTo>
                  <a:pt x="25579" y="70183"/>
                  <a:pt x="26347" y="74686"/>
                  <a:pt x="27214" y="79190"/>
                </a:cubicBezTo>
                <a:cubicBezTo>
                  <a:pt x="27229" y="79248"/>
                  <a:pt x="27269" y="79275"/>
                  <a:pt x="27309" y="79275"/>
                </a:cubicBezTo>
                <a:cubicBezTo>
                  <a:pt x="27361" y="79275"/>
                  <a:pt x="27414" y="79231"/>
                  <a:pt x="27414" y="79156"/>
                </a:cubicBezTo>
                <a:cubicBezTo>
                  <a:pt x="27047" y="74787"/>
                  <a:pt x="26146" y="70483"/>
                  <a:pt x="25513" y="66114"/>
                </a:cubicBezTo>
                <a:cubicBezTo>
                  <a:pt x="25579" y="66080"/>
                  <a:pt x="25646" y="66014"/>
                  <a:pt x="25613" y="65947"/>
                </a:cubicBezTo>
                <a:cubicBezTo>
                  <a:pt x="25613" y="65880"/>
                  <a:pt x="25579" y="65813"/>
                  <a:pt x="25546" y="65713"/>
                </a:cubicBezTo>
                <a:cubicBezTo>
                  <a:pt x="26647" y="65647"/>
                  <a:pt x="27648" y="64479"/>
                  <a:pt x="27948" y="63545"/>
                </a:cubicBezTo>
                <a:cubicBezTo>
                  <a:pt x="27981" y="63412"/>
                  <a:pt x="27914" y="63312"/>
                  <a:pt x="27781" y="63278"/>
                </a:cubicBezTo>
                <a:cubicBezTo>
                  <a:pt x="27648" y="63244"/>
                  <a:pt x="27518" y="63228"/>
                  <a:pt x="27392" y="63228"/>
                </a:cubicBezTo>
                <a:cubicBezTo>
                  <a:pt x="26410" y="63228"/>
                  <a:pt x="25653" y="64197"/>
                  <a:pt x="25446" y="65113"/>
                </a:cubicBezTo>
                <a:cubicBezTo>
                  <a:pt x="25446" y="65146"/>
                  <a:pt x="25446" y="65180"/>
                  <a:pt x="25446" y="65180"/>
                </a:cubicBezTo>
                <a:lnTo>
                  <a:pt x="25379" y="65213"/>
                </a:lnTo>
                <a:cubicBezTo>
                  <a:pt x="25313" y="64646"/>
                  <a:pt x="25212" y="64079"/>
                  <a:pt x="25179" y="63512"/>
                </a:cubicBezTo>
                <a:cubicBezTo>
                  <a:pt x="25079" y="62745"/>
                  <a:pt x="25012" y="61944"/>
                  <a:pt x="24946" y="61177"/>
                </a:cubicBezTo>
                <a:lnTo>
                  <a:pt x="24946" y="61177"/>
                </a:lnTo>
                <a:cubicBezTo>
                  <a:pt x="24979" y="61210"/>
                  <a:pt x="25012" y="61243"/>
                  <a:pt x="25079" y="61243"/>
                </a:cubicBezTo>
                <a:cubicBezTo>
                  <a:pt x="25186" y="61267"/>
                  <a:pt x="25299" y="61278"/>
                  <a:pt x="25415" y="61278"/>
                </a:cubicBezTo>
                <a:cubicBezTo>
                  <a:pt x="25949" y="61278"/>
                  <a:pt x="26560" y="61045"/>
                  <a:pt x="27080" y="60743"/>
                </a:cubicBezTo>
                <a:cubicBezTo>
                  <a:pt x="28982" y="65780"/>
                  <a:pt x="30416" y="70850"/>
                  <a:pt x="31417" y="76188"/>
                </a:cubicBezTo>
                <a:cubicBezTo>
                  <a:pt x="31432" y="76234"/>
                  <a:pt x="31477" y="76259"/>
                  <a:pt x="31520" y="76259"/>
                </a:cubicBezTo>
                <a:cubicBezTo>
                  <a:pt x="31569" y="76259"/>
                  <a:pt x="31617" y="76226"/>
                  <a:pt x="31617" y="76154"/>
                </a:cubicBezTo>
                <a:cubicBezTo>
                  <a:pt x="31117" y="70750"/>
                  <a:pt x="29449" y="65580"/>
                  <a:pt x="27514" y="60476"/>
                </a:cubicBezTo>
                <a:cubicBezTo>
                  <a:pt x="27814" y="60243"/>
                  <a:pt x="28081" y="60009"/>
                  <a:pt x="28281" y="59809"/>
                </a:cubicBezTo>
                <a:cubicBezTo>
                  <a:pt x="28381" y="59676"/>
                  <a:pt x="28348" y="59509"/>
                  <a:pt x="28215" y="59409"/>
                </a:cubicBezTo>
                <a:cubicBezTo>
                  <a:pt x="27985" y="59205"/>
                  <a:pt x="27659" y="59118"/>
                  <a:pt x="27324" y="59118"/>
                </a:cubicBezTo>
                <a:cubicBezTo>
                  <a:pt x="27220" y="59118"/>
                  <a:pt x="27116" y="59126"/>
                  <a:pt x="27014" y="59142"/>
                </a:cubicBezTo>
                <a:cubicBezTo>
                  <a:pt x="26413" y="57608"/>
                  <a:pt x="25780" y="56073"/>
                  <a:pt x="25179" y="54539"/>
                </a:cubicBezTo>
                <a:cubicBezTo>
                  <a:pt x="25279" y="54539"/>
                  <a:pt x="25379" y="54505"/>
                  <a:pt x="25446" y="54505"/>
                </a:cubicBezTo>
                <a:cubicBezTo>
                  <a:pt x="29182" y="59576"/>
                  <a:pt x="33018" y="64579"/>
                  <a:pt x="35019" y="70650"/>
                </a:cubicBezTo>
                <a:cubicBezTo>
                  <a:pt x="35032" y="70676"/>
                  <a:pt x="35060" y="70687"/>
                  <a:pt x="35087" y="70687"/>
                </a:cubicBezTo>
                <a:cubicBezTo>
                  <a:pt x="35130" y="70687"/>
                  <a:pt x="35174" y="70658"/>
                  <a:pt x="35153" y="70617"/>
                </a:cubicBezTo>
                <a:cubicBezTo>
                  <a:pt x="33652" y="64546"/>
                  <a:pt x="29549" y="59509"/>
                  <a:pt x="25913" y="54372"/>
                </a:cubicBezTo>
                <a:cubicBezTo>
                  <a:pt x="28081" y="53705"/>
                  <a:pt x="30349" y="51637"/>
                  <a:pt x="30283" y="49568"/>
                </a:cubicBezTo>
                <a:cubicBezTo>
                  <a:pt x="30283" y="49435"/>
                  <a:pt x="30149" y="49368"/>
                  <a:pt x="30049" y="49368"/>
                </a:cubicBezTo>
                <a:cubicBezTo>
                  <a:pt x="28281" y="49468"/>
                  <a:pt x="25646" y="50469"/>
                  <a:pt x="24579" y="52170"/>
                </a:cubicBezTo>
                <a:cubicBezTo>
                  <a:pt x="24545" y="50169"/>
                  <a:pt x="24579" y="48167"/>
                  <a:pt x="24645" y="46166"/>
                </a:cubicBezTo>
                <a:cubicBezTo>
                  <a:pt x="27247" y="45933"/>
                  <a:pt x="29415" y="43864"/>
                  <a:pt x="29749" y="41296"/>
                </a:cubicBezTo>
                <a:cubicBezTo>
                  <a:pt x="29776" y="41159"/>
                  <a:pt x="29669" y="41045"/>
                  <a:pt x="29556" y="41045"/>
                </a:cubicBezTo>
                <a:cubicBezTo>
                  <a:pt x="29531" y="41045"/>
                  <a:pt x="29506" y="41050"/>
                  <a:pt x="29482" y="41062"/>
                </a:cubicBezTo>
                <a:cubicBezTo>
                  <a:pt x="27748" y="41696"/>
                  <a:pt x="25679" y="42430"/>
                  <a:pt x="24779" y="44065"/>
                </a:cubicBezTo>
                <a:cubicBezTo>
                  <a:pt x="24779" y="44031"/>
                  <a:pt x="24779" y="43998"/>
                  <a:pt x="24745" y="43964"/>
                </a:cubicBezTo>
                <a:cubicBezTo>
                  <a:pt x="24846" y="42063"/>
                  <a:pt x="24946" y="40162"/>
                  <a:pt x="25079" y="38294"/>
                </a:cubicBezTo>
                <a:cubicBezTo>
                  <a:pt x="25146" y="38294"/>
                  <a:pt x="25246" y="38260"/>
                  <a:pt x="25246" y="38194"/>
                </a:cubicBezTo>
                <a:cubicBezTo>
                  <a:pt x="25246" y="38160"/>
                  <a:pt x="25246" y="38160"/>
                  <a:pt x="25246" y="38127"/>
                </a:cubicBezTo>
                <a:cubicBezTo>
                  <a:pt x="25313" y="38094"/>
                  <a:pt x="25346" y="37994"/>
                  <a:pt x="25279" y="37927"/>
                </a:cubicBezTo>
                <a:cubicBezTo>
                  <a:pt x="25279" y="37860"/>
                  <a:pt x="25279" y="37793"/>
                  <a:pt x="25279" y="37727"/>
                </a:cubicBezTo>
                <a:cubicBezTo>
                  <a:pt x="27814" y="37260"/>
                  <a:pt x="29249" y="33257"/>
                  <a:pt x="29049" y="31055"/>
                </a:cubicBezTo>
                <a:cubicBezTo>
                  <a:pt x="29049" y="30966"/>
                  <a:pt x="28974" y="30922"/>
                  <a:pt x="28895" y="30922"/>
                </a:cubicBezTo>
                <a:cubicBezTo>
                  <a:pt x="28856" y="30922"/>
                  <a:pt x="28815" y="30933"/>
                  <a:pt x="28782" y="30955"/>
                </a:cubicBezTo>
                <a:cubicBezTo>
                  <a:pt x="27314" y="32089"/>
                  <a:pt x="26146" y="33424"/>
                  <a:pt x="25379" y="35058"/>
                </a:cubicBezTo>
                <a:cubicBezTo>
                  <a:pt x="25513" y="33457"/>
                  <a:pt x="25679" y="31856"/>
                  <a:pt x="25880" y="30288"/>
                </a:cubicBezTo>
                <a:cubicBezTo>
                  <a:pt x="25946" y="29688"/>
                  <a:pt x="26046" y="29120"/>
                  <a:pt x="26113" y="28520"/>
                </a:cubicBezTo>
                <a:cubicBezTo>
                  <a:pt x="28582" y="28053"/>
                  <a:pt x="30049" y="24917"/>
                  <a:pt x="30283" y="22683"/>
                </a:cubicBezTo>
                <a:cubicBezTo>
                  <a:pt x="30283" y="22532"/>
                  <a:pt x="30189" y="22457"/>
                  <a:pt x="30072" y="22457"/>
                </a:cubicBezTo>
                <a:cubicBezTo>
                  <a:pt x="30033" y="22457"/>
                  <a:pt x="29991" y="22466"/>
                  <a:pt x="29949" y="22482"/>
                </a:cubicBezTo>
                <a:cubicBezTo>
                  <a:pt x="28415" y="23450"/>
                  <a:pt x="27281" y="24484"/>
                  <a:pt x="26447" y="25952"/>
                </a:cubicBezTo>
                <a:cubicBezTo>
                  <a:pt x="26647" y="24617"/>
                  <a:pt x="26847" y="23283"/>
                  <a:pt x="26980" y="21915"/>
                </a:cubicBezTo>
                <a:cubicBezTo>
                  <a:pt x="27047" y="21915"/>
                  <a:pt x="27080" y="21882"/>
                  <a:pt x="27080" y="21849"/>
                </a:cubicBezTo>
                <a:cubicBezTo>
                  <a:pt x="27347" y="21315"/>
                  <a:pt x="27447" y="20681"/>
                  <a:pt x="27381" y="20047"/>
                </a:cubicBezTo>
                <a:cubicBezTo>
                  <a:pt x="29149" y="19714"/>
                  <a:pt x="30716" y="17812"/>
                  <a:pt x="31150" y="16245"/>
                </a:cubicBezTo>
                <a:cubicBezTo>
                  <a:pt x="31208" y="16099"/>
                  <a:pt x="31064" y="16005"/>
                  <a:pt x="30915" y="16005"/>
                </a:cubicBezTo>
                <a:cubicBezTo>
                  <a:pt x="30893" y="16005"/>
                  <a:pt x="30871" y="16007"/>
                  <a:pt x="30850" y="16011"/>
                </a:cubicBezTo>
                <a:cubicBezTo>
                  <a:pt x="29582" y="16411"/>
                  <a:pt x="28148" y="16978"/>
                  <a:pt x="27414" y="18079"/>
                </a:cubicBezTo>
                <a:cubicBezTo>
                  <a:pt x="27514" y="16912"/>
                  <a:pt x="27614" y="15744"/>
                  <a:pt x="27648" y="14577"/>
                </a:cubicBezTo>
                <a:cubicBezTo>
                  <a:pt x="27648" y="14677"/>
                  <a:pt x="27681" y="14810"/>
                  <a:pt x="27681" y="14910"/>
                </a:cubicBezTo>
                <a:cubicBezTo>
                  <a:pt x="27681" y="14972"/>
                  <a:pt x="27717" y="14998"/>
                  <a:pt x="27759" y="14998"/>
                </a:cubicBezTo>
                <a:cubicBezTo>
                  <a:pt x="27807" y="14998"/>
                  <a:pt x="27863" y="14964"/>
                  <a:pt x="27881" y="14910"/>
                </a:cubicBezTo>
                <a:cubicBezTo>
                  <a:pt x="27948" y="14610"/>
                  <a:pt x="27981" y="14310"/>
                  <a:pt x="28014" y="14010"/>
                </a:cubicBezTo>
                <a:cubicBezTo>
                  <a:pt x="29716" y="12075"/>
                  <a:pt x="29816" y="9006"/>
                  <a:pt x="29315" y="6638"/>
                </a:cubicBezTo>
                <a:cubicBezTo>
                  <a:pt x="29289" y="6534"/>
                  <a:pt x="29202" y="6450"/>
                  <a:pt x="29102" y="6450"/>
                </a:cubicBezTo>
                <a:cubicBezTo>
                  <a:pt x="29074" y="6450"/>
                  <a:pt x="29044" y="6456"/>
                  <a:pt x="29015" y="6471"/>
                </a:cubicBezTo>
                <a:cubicBezTo>
                  <a:pt x="26547" y="7472"/>
                  <a:pt x="26213" y="12075"/>
                  <a:pt x="27381" y="14243"/>
                </a:cubicBezTo>
                <a:cubicBezTo>
                  <a:pt x="27347" y="14310"/>
                  <a:pt x="27314" y="14343"/>
                  <a:pt x="27281" y="14410"/>
                </a:cubicBezTo>
                <a:cubicBezTo>
                  <a:pt x="27221" y="14499"/>
                  <a:pt x="27268" y="14615"/>
                  <a:pt x="27374" y="14615"/>
                </a:cubicBezTo>
                <a:cubicBezTo>
                  <a:pt x="27386" y="14615"/>
                  <a:pt x="27400" y="14614"/>
                  <a:pt x="27414" y="14610"/>
                </a:cubicBezTo>
                <a:lnTo>
                  <a:pt x="27414" y="14610"/>
                </a:lnTo>
                <a:cubicBezTo>
                  <a:pt x="27281" y="15911"/>
                  <a:pt x="27181" y="17245"/>
                  <a:pt x="27014" y="18546"/>
                </a:cubicBezTo>
                <a:cubicBezTo>
                  <a:pt x="26280" y="16645"/>
                  <a:pt x="24579" y="14844"/>
                  <a:pt x="23078" y="14343"/>
                </a:cubicBezTo>
                <a:cubicBezTo>
                  <a:pt x="23048" y="14329"/>
                  <a:pt x="23019" y="14322"/>
                  <a:pt x="22992" y="14322"/>
                </a:cubicBezTo>
                <a:cubicBezTo>
                  <a:pt x="22894" y="14322"/>
                  <a:pt x="22818" y="14406"/>
                  <a:pt x="22844" y="14510"/>
                </a:cubicBezTo>
                <a:cubicBezTo>
                  <a:pt x="23044" y="16878"/>
                  <a:pt x="23978" y="20648"/>
                  <a:pt x="26680" y="21348"/>
                </a:cubicBezTo>
                <a:cubicBezTo>
                  <a:pt x="26447" y="23283"/>
                  <a:pt x="26180" y="25218"/>
                  <a:pt x="25913" y="27152"/>
                </a:cubicBezTo>
                <a:cubicBezTo>
                  <a:pt x="25880" y="27186"/>
                  <a:pt x="25846" y="27219"/>
                  <a:pt x="25846" y="27286"/>
                </a:cubicBezTo>
                <a:cubicBezTo>
                  <a:pt x="25813" y="27353"/>
                  <a:pt x="25846" y="27386"/>
                  <a:pt x="25846" y="27419"/>
                </a:cubicBezTo>
                <a:cubicBezTo>
                  <a:pt x="25813" y="27686"/>
                  <a:pt x="25780" y="27953"/>
                  <a:pt x="25746" y="28186"/>
                </a:cubicBezTo>
                <a:cubicBezTo>
                  <a:pt x="25746" y="28186"/>
                  <a:pt x="25746" y="28186"/>
                  <a:pt x="25713" y="28220"/>
                </a:cubicBezTo>
                <a:cubicBezTo>
                  <a:pt x="25513" y="26819"/>
                  <a:pt x="24912" y="25351"/>
                  <a:pt x="24412" y="24184"/>
                </a:cubicBezTo>
                <a:cubicBezTo>
                  <a:pt x="23896" y="23055"/>
                  <a:pt x="23068" y="21677"/>
                  <a:pt x="21688" y="21677"/>
                </a:cubicBezTo>
                <a:cubicBezTo>
                  <a:pt x="21640" y="21677"/>
                  <a:pt x="21592" y="21678"/>
                  <a:pt x="21543" y="21682"/>
                </a:cubicBezTo>
                <a:cubicBezTo>
                  <a:pt x="21476" y="21682"/>
                  <a:pt x="21410" y="21749"/>
                  <a:pt x="21410" y="21815"/>
                </a:cubicBezTo>
                <a:cubicBezTo>
                  <a:pt x="21243" y="24217"/>
                  <a:pt x="22811" y="28520"/>
                  <a:pt x="25446" y="29187"/>
                </a:cubicBezTo>
                <a:cubicBezTo>
                  <a:pt x="25479" y="29254"/>
                  <a:pt x="25513" y="29321"/>
                  <a:pt x="25513" y="29387"/>
                </a:cubicBezTo>
                <a:cubicBezTo>
                  <a:pt x="25546" y="29421"/>
                  <a:pt x="25546" y="29454"/>
                  <a:pt x="25579" y="29487"/>
                </a:cubicBezTo>
                <a:cubicBezTo>
                  <a:pt x="25546" y="29721"/>
                  <a:pt x="25513" y="29988"/>
                  <a:pt x="25479" y="30221"/>
                </a:cubicBezTo>
                <a:cubicBezTo>
                  <a:pt x="25279" y="31822"/>
                  <a:pt x="25079" y="33424"/>
                  <a:pt x="24946" y="34991"/>
                </a:cubicBezTo>
                <a:cubicBezTo>
                  <a:pt x="24212" y="32690"/>
                  <a:pt x="22444" y="30521"/>
                  <a:pt x="20309" y="29888"/>
                </a:cubicBezTo>
                <a:cubicBezTo>
                  <a:pt x="20277" y="29880"/>
                  <a:pt x="20248" y="29876"/>
                  <a:pt x="20220" y="29876"/>
                </a:cubicBezTo>
                <a:cubicBezTo>
                  <a:pt x="20132" y="29876"/>
                  <a:pt x="20068" y="29919"/>
                  <a:pt x="20042" y="30021"/>
                </a:cubicBezTo>
                <a:cubicBezTo>
                  <a:pt x="19308" y="32823"/>
                  <a:pt x="21543" y="37627"/>
                  <a:pt x="24679" y="38094"/>
                </a:cubicBezTo>
                <a:cubicBezTo>
                  <a:pt x="24545" y="39795"/>
                  <a:pt x="24445" y="41463"/>
                  <a:pt x="24345" y="43131"/>
                </a:cubicBezTo>
                <a:cubicBezTo>
                  <a:pt x="23478" y="41529"/>
                  <a:pt x="21877" y="40128"/>
                  <a:pt x="20242" y="39761"/>
                </a:cubicBezTo>
                <a:cubicBezTo>
                  <a:pt x="20109" y="39194"/>
                  <a:pt x="19942" y="38627"/>
                  <a:pt x="19809" y="38060"/>
                </a:cubicBezTo>
                <a:cubicBezTo>
                  <a:pt x="19842" y="38027"/>
                  <a:pt x="19875" y="38027"/>
                  <a:pt x="19909" y="37960"/>
                </a:cubicBezTo>
                <a:cubicBezTo>
                  <a:pt x="19975" y="37260"/>
                  <a:pt x="20042" y="36626"/>
                  <a:pt x="20209" y="35959"/>
                </a:cubicBezTo>
                <a:lnTo>
                  <a:pt x="20209" y="35959"/>
                </a:lnTo>
                <a:cubicBezTo>
                  <a:pt x="20609" y="36759"/>
                  <a:pt x="20209" y="37660"/>
                  <a:pt x="20009" y="38461"/>
                </a:cubicBezTo>
                <a:cubicBezTo>
                  <a:pt x="19985" y="38508"/>
                  <a:pt x="20028" y="38555"/>
                  <a:pt x="20079" y="38555"/>
                </a:cubicBezTo>
                <a:cubicBezTo>
                  <a:pt x="20100" y="38555"/>
                  <a:pt x="20123" y="38547"/>
                  <a:pt x="20142" y="38527"/>
                </a:cubicBezTo>
                <a:cubicBezTo>
                  <a:pt x="20909" y="37860"/>
                  <a:pt x="20909" y="36292"/>
                  <a:pt x="20276" y="35492"/>
                </a:cubicBezTo>
                <a:cubicBezTo>
                  <a:pt x="20246" y="35462"/>
                  <a:pt x="20195" y="35445"/>
                  <a:pt x="20146" y="35445"/>
                </a:cubicBezTo>
                <a:cubicBezTo>
                  <a:pt x="20086" y="35445"/>
                  <a:pt x="20027" y="35470"/>
                  <a:pt x="20009" y="35525"/>
                </a:cubicBezTo>
                <a:cubicBezTo>
                  <a:pt x="19842" y="36092"/>
                  <a:pt x="19709" y="36726"/>
                  <a:pt x="19675" y="37326"/>
                </a:cubicBezTo>
                <a:lnTo>
                  <a:pt x="19642" y="37326"/>
                </a:lnTo>
                <a:cubicBezTo>
                  <a:pt x="19175" y="35358"/>
                  <a:pt x="18708" y="33357"/>
                  <a:pt x="18241" y="31389"/>
                </a:cubicBezTo>
                <a:cubicBezTo>
                  <a:pt x="18174" y="29821"/>
                  <a:pt x="18141" y="28253"/>
                  <a:pt x="18341" y="26685"/>
                </a:cubicBezTo>
                <a:cubicBezTo>
                  <a:pt x="18775" y="23516"/>
                  <a:pt x="19475" y="20348"/>
                  <a:pt x="19975" y="17179"/>
                </a:cubicBezTo>
                <a:cubicBezTo>
                  <a:pt x="20843" y="11608"/>
                  <a:pt x="21777" y="5737"/>
                  <a:pt x="20376" y="133"/>
                </a:cubicBezTo>
                <a:cubicBezTo>
                  <a:pt x="20356" y="56"/>
                  <a:pt x="20281" y="1"/>
                  <a:pt x="20208" y="1"/>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rot="-896002">
            <a:off x="8038507" y="4094075"/>
            <a:ext cx="1062404" cy="3256795"/>
          </a:xfrm>
          <a:custGeom>
            <a:avLst/>
            <a:gdLst/>
            <a:ahLst/>
            <a:cxnLst/>
            <a:rect l="l" t="t" r="r" b="b"/>
            <a:pathLst>
              <a:path w="32124" h="73857" extrusionOk="0">
                <a:moveTo>
                  <a:pt x="31615" y="1458"/>
                </a:moveTo>
                <a:cubicBezTo>
                  <a:pt x="31812" y="1458"/>
                  <a:pt x="31912" y="1611"/>
                  <a:pt x="31790" y="1763"/>
                </a:cubicBezTo>
                <a:cubicBezTo>
                  <a:pt x="31423" y="2163"/>
                  <a:pt x="30923" y="2296"/>
                  <a:pt x="30423" y="2463"/>
                </a:cubicBezTo>
                <a:cubicBezTo>
                  <a:pt x="30556" y="2363"/>
                  <a:pt x="30689" y="2230"/>
                  <a:pt x="30723" y="2096"/>
                </a:cubicBezTo>
                <a:cubicBezTo>
                  <a:pt x="30756" y="2063"/>
                  <a:pt x="30689" y="2030"/>
                  <a:pt x="30656" y="2030"/>
                </a:cubicBezTo>
                <a:cubicBezTo>
                  <a:pt x="30489" y="2130"/>
                  <a:pt x="30323" y="2230"/>
                  <a:pt x="30156" y="2330"/>
                </a:cubicBezTo>
                <a:cubicBezTo>
                  <a:pt x="30356" y="2130"/>
                  <a:pt x="30556" y="1963"/>
                  <a:pt x="30756" y="1829"/>
                </a:cubicBezTo>
                <a:cubicBezTo>
                  <a:pt x="30990" y="1663"/>
                  <a:pt x="31257" y="1496"/>
                  <a:pt x="31557" y="1463"/>
                </a:cubicBezTo>
                <a:cubicBezTo>
                  <a:pt x="31577" y="1460"/>
                  <a:pt x="31597" y="1458"/>
                  <a:pt x="31615" y="1458"/>
                </a:cubicBezTo>
                <a:close/>
                <a:moveTo>
                  <a:pt x="29769" y="279"/>
                </a:moveTo>
                <a:cubicBezTo>
                  <a:pt x="29886" y="279"/>
                  <a:pt x="29989" y="349"/>
                  <a:pt x="30056" y="529"/>
                </a:cubicBezTo>
                <a:cubicBezTo>
                  <a:pt x="30256" y="1062"/>
                  <a:pt x="29589" y="1963"/>
                  <a:pt x="29322" y="2397"/>
                </a:cubicBezTo>
                <a:cubicBezTo>
                  <a:pt x="29222" y="2563"/>
                  <a:pt x="29122" y="2763"/>
                  <a:pt x="28988" y="2930"/>
                </a:cubicBezTo>
                <a:cubicBezTo>
                  <a:pt x="29055" y="2630"/>
                  <a:pt x="29088" y="2330"/>
                  <a:pt x="29088" y="2030"/>
                </a:cubicBezTo>
                <a:cubicBezTo>
                  <a:pt x="29109" y="1988"/>
                  <a:pt x="29066" y="1960"/>
                  <a:pt x="29022" y="1960"/>
                </a:cubicBezTo>
                <a:cubicBezTo>
                  <a:pt x="28995" y="1960"/>
                  <a:pt x="28968" y="1971"/>
                  <a:pt x="28955" y="1996"/>
                </a:cubicBezTo>
                <a:cubicBezTo>
                  <a:pt x="28888" y="2163"/>
                  <a:pt x="28855" y="2296"/>
                  <a:pt x="28788" y="2463"/>
                </a:cubicBezTo>
                <a:cubicBezTo>
                  <a:pt x="28788" y="2363"/>
                  <a:pt x="28788" y="2263"/>
                  <a:pt x="28788" y="2196"/>
                </a:cubicBezTo>
                <a:cubicBezTo>
                  <a:pt x="28821" y="1763"/>
                  <a:pt x="28888" y="1362"/>
                  <a:pt x="29022" y="962"/>
                </a:cubicBezTo>
                <a:cubicBezTo>
                  <a:pt x="29093" y="723"/>
                  <a:pt x="29473" y="279"/>
                  <a:pt x="29769" y="279"/>
                </a:cubicBezTo>
                <a:close/>
                <a:moveTo>
                  <a:pt x="29916" y="4043"/>
                </a:moveTo>
                <a:cubicBezTo>
                  <a:pt x="30148" y="4043"/>
                  <a:pt x="30376" y="4103"/>
                  <a:pt x="30589" y="4231"/>
                </a:cubicBezTo>
                <a:cubicBezTo>
                  <a:pt x="30756" y="4298"/>
                  <a:pt x="31023" y="4498"/>
                  <a:pt x="30856" y="4665"/>
                </a:cubicBezTo>
                <a:cubicBezTo>
                  <a:pt x="30556" y="4965"/>
                  <a:pt x="29989" y="4998"/>
                  <a:pt x="29589" y="5032"/>
                </a:cubicBezTo>
                <a:cubicBezTo>
                  <a:pt x="29389" y="5032"/>
                  <a:pt x="29155" y="4998"/>
                  <a:pt x="28955" y="4965"/>
                </a:cubicBezTo>
                <a:cubicBezTo>
                  <a:pt x="29022" y="4932"/>
                  <a:pt x="29088" y="4865"/>
                  <a:pt x="29155" y="4832"/>
                </a:cubicBezTo>
                <a:cubicBezTo>
                  <a:pt x="29246" y="4710"/>
                  <a:pt x="29143" y="4560"/>
                  <a:pt x="29023" y="4560"/>
                </a:cubicBezTo>
                <a:cubicBezTo>
                  <a:pt x="29012" y="4560"/>
                  <a:pt x="29000" y="4562"/>
                  <a:pt x="28988" y="4565"/>
                </a:cubicBezTo>
                <a:cubicBezTo>
                  <a:pt x="28721" y="4631"/>
                  <a:pt x="28455" y="4798"/>
                  <a:pt x="28188" y="4832"/>
                </a:cubicBezTo>
                <a:cubicBezTo>
                  <a:pt x="28188" y="4798"/>
                  <a:pt x="28221" y="4765"/>
                  <a:pt x="28254" y="4732"/>
                </a:cubicBezTo>
                <a:cubicBezTo>
                  <a:pt x="28655" y="4498"/>
                  <a:pt x="29055" y="4231"/>
                  <a:pt x="29522" y="4098"/>
                </a:cubicBezTo>
                <a:cubicBezTo>
                  <a:pt x="29654" y="4062"/>
                  <a:pt x="29785" y="4043"/>
                  <a:pt x="29916" y="4043"/>
                </a:cubicBezTo>
                <a:close/>
                <a:moveTo>
                  <a:pt x="27183" y="2177"/>
                </a:moveTo>
                <a:cubicBezTo>
                  <a:pt x="27271" y="2177"/>
                  <a:pt x="27355" y="2257"/>
                  <a:pt x="27420" y="2463"/>
                </a:cubicBezTo>
                <a:cubicBezTo>
                  <a:pt x="27521" y="2763"/>
                  <a:pt x="27487" y="3097"/>
                  <a:pt x="27487" y="3397"/>
                </a:cubicBezTo>
                <a:cubicBezTo>
                  <a:pt x="27521" y="3998"/>
                  <a:pt x="27354" y="4531"/>
                  <a:pt x="27187" y="5065"/>
                </a:cubicBezTo>
                <a:cubicBezTo>
                  <a:pt x="27187" y="4832"/>
                  <a:pt x="27154" y="4598"/>
                  <a:pt x="27154" y="4365"/>
                </a:cubicBezTo>
                <a:cubicBezTo>
                  <a:pt x="27137" y="4315"/>
                  <a:pt x="27095" y="4290"/>
                  <a:pt x="27058" y="4290"/>
                </a:cubicBezTo>
                <a:cubicBezTo>
                  <a:pt x="27020" y="4290"/>
                  <a:pt x="26987" y="4315"/>
                  <a:pt x="26987" y="4365"/>
                </a:cubicBezTo>
                <a:cubicBezTo>
                  <a:pt x="26987" y="4498"/>
                  <a:pt x="26987" y="4665"/>
                  <a:pt x="26987" y="4798"/>
                </a:cubicBezTo>
                <a:cubicBezTo>
                  <a:pt x="26853" y="4198"/>
                  <a:pt x="26687" y="3597"/>
                  <a:pt x="26687" y="2964"/>
                </a:cubicBezTo>
                <a:cubicBezTo>
                  <a:pt x="26711" y="2700"/>
                  <a:pt x="26959" y="2177"/>
                  <a:pt x="27183" y="2177"/>
                </a:cubicBezTo>
                <a:close/>
                <a:moveTo>
                  <a:pt x="25068" y="3451"/>
                </a:moveTo>
                <a:cubicBezTo>
                  <a:pt x="25458" y="3451"/>
                  <a:pt x="25655" y="5080"/>
                  <a:pt x="25686" y="5232"/>
                </a:cubicBezTo>
                <a:cubicBezTo>
                  <a:pt x="25753" y="5832"/>
                  <a:pt x="25819" y="6600"/>
                  <a:pt x="25619" y="7200"/>
                </a:cubicBezTo>
                <a:cubicBezTo>
                  <a:pt x="25619" y="7067"/>
                  <a:pt x="25586" y="6933"/>
                  <a:pt x="25552" y="6800"/>
                </a:cubicBezTo>
                <a:cubicBezTo>
                  <a:pt x="25486" y="6533"/>
                  <a:pt x="25452" y="6233"/>
                  <a:pt x="25352" y="5966"/>
                </a:cubicBezTo>
                <a:cubicBezTo>
                  <a:pt x="25321" y="5919"/>
                  <a:pt x="25276" y="5894"/>
                  <a:pt x="25236" y="5894"/>
                </a:cubicBezTo>
                <a:cubicBezTo>
                  <a:pt x="25191" y="5894"/>
                  <a:pt x="25152" y="5928"/>
                  <a:pt x="25152" y="5999"/>
                </a:cubicBezTo>
                <a:cubicBezTo>
                  <a:pt x="25152" y="6199"/>
                  <a:pt x="25186" y="6399"/>
                  <a:pt x="25252" y="6600"/>
                </a:cubicBezTo>
                <a:cubicBezTo>
                  <a:pt x="25252" y="6666"/>
                  <a:pt x="25252" y="6733"/>
                  <a:pt x="25252" y="6766"/>
                </a:cubicBezTo>
                <a:cubicBezTo>
                  <a:pt x="25286" y="6900"/>
                  <a:pt x="25319" y="7033"/>
                  <a:pt x="25352" y="7167"/>
                </a:cubicBezTo>
                <a:cubicBezTo>
                  <a:pt x="25085" y="6700"/>
                  <a:pt x="24919" y="5999"/>
                  <a:pt x="24852" y="5799"/>
                </a:cubicBezTo>
                <a:cubicBezTo>
                  <a:pt x="24685" y="5165"/>
                  <a:pt x="24285" y="3964"/>
                  <a:pt x="24952" y="3497"/>
                </a:cubicBezTo>
                <a:cubicBezTo>
                  <a:pt x="24992" y="3466"/>
                  <a:pt x="25031" y="3451"/>
                  <a:pt x="25068" y="3451"/>
                </a:cubicBezTo>
                <a:close/>
                <a:moveTo>
                  <a:pt x="28863" y="6309"/>
                </a:moveTo>
                <a:cubicBezTo>
                  <a:pt x="29129" y="6309"/>
                  <a:pt x="29394" y="6365"/>
                  <a:pt x="29655" y="6499"/>
                </a:cubicBezTo>
                <a:cubicBezTo>
                  <a:pt x="30689" y="7067"/>
                  <a:pt x="28788" y="7500"/>
                  <a:pt x="28421" y="7534"/>
                </a:cubicBezTo>
                <a:cubicBezTo>
                  <a:pt x="28323" y="7542"/>
                  <a:pt x="28227" y="7547"/>
                  <a:pt x="28133" y="7547"/>
                </a:cubicBezTo>
                <a:cubicBezTo>
                  <a:pt x="27876" y="7547"/>
                  <a:pt x="27631" y="7516"/>
                  <a:pt x="27387" y="7467"/>
                </a:cubicBezTo>
                <a:lnTo>
                  <a:pt x="27420" y="7467"/>
                </a:lnTo>
                <a:cubicBezTo>
                  <a:pt x="27521" y="7367"/>
                  <a:pt x="27487" y="7167"/>
                  <a:pt x="27320" y="7167"/>
                </a:cubicBezTo>
                <a:cubicBezTo>
                  <a:pt x="27204" y="7183"/>
                  <a:pt x="27079" y="7183"/>
                  <a:pt x="26949" y="7183"/>
                </a:cubicBezTo>
                <a:cubicBezTo>
                  <a:pt x="26820" y="7183"/>
                  <a:pt x="26687" y="7183"/>
                  <a:pt x="26553" y="7200"/>
                </a:cubicBezTo>
                <a:cubicBezTo>
                  <a:pt x="27276" y="6801"/>
                  <a:pt x="28074" y="6309"/>
                  <a:pt x="28863" y="6309"/>
                </a:cubicBezTo>
                <a:close/>
                <a:moveTo>
                  <a:pt x="23001" y="5660"/>
                </a:moveTo>
                <a:cubicBezTo>
                  <a:pt x="23028" y="5660"/>
                  <a:pt x="23055" y="5662"/>
                  <a:pt x="23084" y="5666"/>
                </a:cubicBezTo>
                <a:cubicBezTo>
                  <a:pt x="23918" y="5766"/>
                  <a:pt x="23951" y="7534"/>
                  <a:pt x="23951" y="8101"/>
                </a:cubicBezTo>
                <a:cubicBezTo>
                  <a:pt x="23985" y="8734"/>
                  <a:pt x="23918" y="9402"/>
                  <a:pt x="23785" y="10002"/>
                </a:cubicBezTo>
                <a:cubicBezTo>
                  <a:pt x="23785" y="9702"/>
                  <a:pt x="23718" y="9402"/>
                  <a:pt x="23551" y="9101"/>
                </a:cubicBezTo>
                <a:cubicBezTo>
                  <a:pt x="23551" y="9078"/>
                  <a:pt x="23518" y="9054"/>
                  <a:pt x="23486" y="9054"/>
                </a:cubicBezTo>
                <a:cubicBezTo>
                  <a:pt x="23473" y="9054"/>
                  <a:pt x="23461" y="9058"/>
                  <a:pt x="23451" y="9068"/>
                </a:cubicBezTo>
                <a:cubicBezTo>
                  <a:pt x="23434" y="9035"/>
                  <a:pt x="23401" y="9018"/>
                  <a:pt x="23368" y="9018"/>
                </a:cubicBezTo>
                <a:cubicBezTo>
                  <a:pt x="23334" y="9018"/>
                  <a:pt x="23301" y="9035"/>
                  <a:pt x="23284" y="9068"/>
                </a:cubicBezTo>
                <a:cubicBezTo>
                  <a:pt x="23251" y="9235"/>
                  <a:pt x="23318" y="9402"/>
                  <a:pt x="23318" y="9568"/>
                </a:cubicBezTo>
                <a:cubicBezTo>
                  <a:pt x="23351" y="9602"/>
                  <a:pt x="23351" y="9668"/>
                  <a:pt x="23351" y="9702"/>
                </a:cubicBezTo>
                <a:cubicBezTo>
                  <a:pt x="23351" y="9869"/>
                  <a:pt x="23384" y="10035"/>
                  <a:pt x="23451" y="10202"/>
                </a:cubicBezTo>
                <a:cubicBezTo>
                  <a:pt x="22570" y="9223"/>
                  <a:pt x="21817" y="5660"/>
                  <a:pt x="23001" y="5660"/>
                </a:cubicBezTo>
                <a:close/>
                <a:moveTo>
                  <a:pt x="27205" y="8969"/>
                </a:moveTo>
                <a:cubicBezTo>
                  <a:pt x="27398" y="8969"/>
                  <a:pt x="27592" y="8990"/>
                  <a:pt x="27787" y="9035"/>
                </a:cubicBezTo>
                <a:cubicBezTo>
                  <a:pt x="28588" y="9201"/>
                  <a:pt x="28254" y="9835"/>
                  <a:pt x="27787" y="10135"/>
                </a:cubicBezTo>
                <a:cubicBezTo>
                  <a:pt x="27454" y="10336"/>
                  <a:pt x="27054" y="10469"/>
                  <a:pt x="26687" y="10569"/>
                </a:cubicBezTo>
                <a:cubicBezTo>
                  <a:pt x="25986" y="10769"/>
                  <a:pt x="25286" y="10836"/>
                  <a:pt x="24552" y="10869"/>
                </a:cubicBezTo>
                <a:cubicBezTo>
                  <a:pt x="24719" y="10736"/>
                  <a:pt x="24885" y="10602"/>
                  <a:pt x="25019" y="10436"/>
                </a:cubicBezTo>
                <a:cubicBezTo>
                  <a:pt x="25073" y="10354"/>
                  <a:pt x="24995" y="10251"/>
                  <a:pt x="24910" y="10251"/>
                </a:cubicBezTo>
                <a:cubicBezTo>
                  <a:pt x="24891" y="10251"/>
                  <a:pt x="24871" y="10256"/>
                  <a:pt x="24852" y="10269"/>
                </a:cubicBezTo>
                <a:cubicBezTo>
                  <a:pt x="24618" y="10436"/>
                  <a:pt x="24385" y="10602"/>
                  <a:pt x="24085" y="10669"/>
                </a:cubicBezTo>
                <a:cubicBezTo>
                  <a:pt x="24151" y="10602"/>
                  <a:pt x="24218" y="10502"/>
                  <a:pt x="24252" y="10436"/>
                </a:cubicBezTo>
                <a:cubicBezTo>
                  <a:pt x="25074" y="9642"/>
                  <a:pt x="26113" y="8969"/>
                  <a:pt x="27205" y="8969"/>
                </a:cubicBezTo>
                <a:close/>
                <a:moveTo>
                  <a:pt x="20221" y="8862"/>
                </a:moveTo>
                <a:cubicBezTo>
                  <a:pt x="20401" y="8862"/>
                  <a:pt x="20602" y="8969"/>
                  <a:pt x="20782" y="9201"/>
                </a:cubicBezTo>
                <a:cubicBezTo>
                  <a:pt x="21049" y="9535"/>
                  <a:pt x="21216" y="9969"/>
                  <a:pt x="21349" y="10336"/>
                </a:cubicBezTo>
                <a:cubicBezTo>
                  <a:pt x="21783" y="11503"/>
                  <a:pt x="21550" y="12637"/>
                  <a:pt x="21483" y="13805"/>
                </a:cubicBezTo>
                <a:cubicBezTo>
                  <a:pt x="21483" y="13771"/>
                  <a:pt x="21483" y="13738"/>
                  <a:pt x="21483" y="13705"/>
                </a:cubicBezTo>
                <a:cubicBezTo>
                  <a:pt x="21483" y="13705"/>
                  <a:pt x="21483" y="13705"/>
                  <a:pt x="21483" y="13671"/>
                </a:cubicBezTo>
                <a:cubicBezTo>
                  <a:pt x="21483" y="13638"/>
                  <a:pt x="21450" y="13605"/>
                  <a:pt x="21450" y="13605"/>
                </a:cubicBezTo>
                <a:cubicBezTo>
                  <a:pt x="21383" y="13504"/>
                  <a:pt x="21316" y="13371"/>
                  <a:pt x="21249" y="13271"/>
                </a:cubicBezTo>
                <a:cubicBezTo>
                  <a:pt x="21149" y="12971"/>
                  <a:pt x="21049" y="12671"/>
                  <a:pt x="20916" y="12404"/>
                </a:cubicBezTo>
                <a:cubicBezTo>
                  <a:pt x="20903" y="12353"/>
                  <a:pt x="20866" y="12331"/>
                  <a:pt x="20827" y="12331"/>
                </a:cubicBezTo>
                <a:cubicBezTo>
                  <a:pt x="20764" y="12331"/>
                  <a:pt x="20695" y="12388"/>
                  <a:pt x="20716" y="12470"/>
                </a:cubicBezTo>
                <a:cubicBezTo>
                  <a:pt x="20816" y="12671"/>
                  <a:pt x="20849" y="12904"/>
                  <a:pt x="20916" y="13138"/>
                </a:cubicBezTo>
                <a:cubicBezTo>
                  <a:pt x="20916" y="13171"/>
                  <a:pt x="20882" y="13238"/>
                  <a:pt x="20916" y="13271"/>
                </a:cubicBezTo>
                <a:cubicBezTo>
                  <a:pt x="20983" y="13404"/>
                  <a:pt x="21016" y="13504"/>
                  <a:pt x="21083" y="13638"/>
                </a:cubicBezTo>
                <a:cubicBezTo>
                  <a:pt x="21083" y="13705"/>
                  <a:pt x="21116" y="13771"/>
                  <a:pt x="21149" y="13838"/>
                </a:cubicBezTo>
                <a:cubicBezTo>
                  <a:pt x="20149" y="12837"/>
                  <a:pt x="19682" y="10836"/>
                  <a:pt x="19682" y="9602"/>
                </a:cubicBezTo>
                <a:cubicBezTo>
                  <a:pt x="19702" y="9131"/>
                  <a:pt x="19936" y="8862"/>
                  <a:pt x="20221" y="8862"/>
                </a:cubicBezTo>
                <a:close/>
                <a:moveTo>
                  <a:pt x="25586" y="12237"/>
                </a:moveTo>
                <a:cubicBezTo>
                  <a:pt x="25919" y="12270"/>
                  <a:pt x="26787" y="12370"/>
                  <a:pt x="26420" y="12871"/>
                </a:cubicBezTo>
                <a:cubicBezTo>
                  <a:pt x="26120" y="13271"/>
                  <a:pt x="25519" y="13438"/>
                  <a:pt x="25085" y="13605"/>
                </a:cubicBezTo>
                <a:cubicBezTo>
                  <a:pt x="24385" y="13871"/>
                  <a:pt x="23651" y="13971"/>
                  <a:pt x="22917" y="14072"/>
                </a:cubicBezTo>
                <a:cubicBezTo>
                  <a:pt x="23117" y="13938"/>
                  <a:pt x="23251" y="13805"/>
                  <a:pt x="23351" y="13605"/>
                </a:cubicBezTo>
                <a:cubicBezTo>
                  <a:pt x="23380" y="13518"/>
                  <a:pt x="23334" y="13431"/>
                  <a:pt x="23234" y="13431"/>
                </a:cubicBezTo>
                <a:cubicBezTo>
                  <a:pt x="23219" y="13431"/>
                  <a:pt x="23202" y="13433"/>
                  <a:pt x="23184" y="13438"/>
                </a:cubicBezTo>
                <a:cubicBezTo>
                  <a:pt x="22917" y="13504"/>
                  <a:pt x="22617" y="13638"/>
                  <a:pt x="22350" y="13771"/>
                </a:cubicBezTo>
                <a:cubicBezTo>
                  <a:pt x="22283" y="13805"/>
                  <a:pt x="22183" y="13871"/>
                  <a:pt x="22083" y="13938"/>
                </a:cubicBezTo>
                <a:cubicBezTo>
                  <a:pt x="22283" y="13605"/>
                  <a:pt x="22484" y="13271"/>
                  <a:pt x="22684" y="12937"/>
                </a:cubicBezTo>
                <a:cubicBezTo>
                  <a:pt x="23518" y="12404"/>
                  <a:pt x="24719" y="12237"/>
                  <a:pt x="25586" y="12237"/>
                </a:cubicBezTo>
                <a:close/>
                <a:moveTo>
                  <a:pt x="22917" y="13771"/>
                </a:moveTo>
                <a:cubicBezTo>
                  <a:pt x="22684" y="13938"/>
                  <a:pt x="22384" y="14038"/>
                  <a:pt x="22150" y="14205"/>
                </a:cubicBezTo>
                <a:lnTo>
                  <a:pt x="22017" y="14205"/>
                </a:lnTo>
                <a:cubicBezTo>
                  <a:pt x="22050" y="14172"/>
                  <a:pt x="22150" y="14105"/>
                  <a:pt x="22217" y="14072"/>
                </a:cubicBezTo>
                <a:cubicBezTo>
                  <a:pt x="22317" y="14005"/>
                  <a:pt x="22450" y="13971"/>
                  <a:pt x="22550" y="13905"/>
                </a:cubicBezTo>
                <a:cubicBezTo>
                  <a:pt x="22684" y="13871"/>
                  <a:pt x="22784" y="13805"/>
                  <a:pt x="22917" y="13771"/>
                </a:cubicBezTo>
                <a:close/>
                <a:moveTo>
                  <a:pt x="23854" y="15744"/>
                </a:moveTo>
                <a:cubicBezTo>
                  <a:pt x="24291" y="15744"/>
                  <a:pt x="24705" y="15881"/>
                  <a:pt x="24952" y="16273"/>
                </a:cubicBezTo>
                <a:cubicBezTo>
                  <a:pt x="25252" y="16740"/>
                  <a:pt x="24452" y="17040"/>
                  <a:pt x="24151" y="17140"/>
                </a:cubicBezTo>
                <a:cubicBezTo>
                  <a:pt x="23051" y="17574"/>
                  <a:pt x="21883" y="17607"/>
                  <a:pt x="20749" y="17708"/>
                </a:cubicBezTo>
                <a:cubicBezTo>
                  <a:pt x="20849" y="17607"/>
                  <a:pt x="20916" y="17507"/>
                  <a:pt x="20949" y="17341"/>
                </a:cubicBezTo>
                <a:cubicBezTo>
                  <a:pt x="20975" y="17263"/>
                  <a:pt x="20901" y="17186"/>
                  <a:pt x="20820" y="17186"/>
                </a:cubicBezTo>
                <a:cubicBezTo>
                  <a:pt x="20796" y="17186"/>
                  <a:pt x="20772" y="17192"/>
                  <a:pt x="20749" y="17207"/>
                </a:cubicBezTo>
                <a:cubicBezTo>
                  <a:pt x="20616" y="17274"/>
                  <a:pt x="20449" y="17341"/>
                  <a:pt x="20315" y="17374"/>
                </a:cubicBezTo>
                <a:cubicBezTo>
                  <a:pt x="20249" y="17407"/>
                  <a:pt x="20215" y="17441"/>
                  <a:pt x="20149" y="17441"/>
                </a:cubicBezTo>
                <a:cubicBezTo>
                  <a:pt x="20149" y="17407"/>
                  <a:pt x="20182" y="17341"/>
                  <a:pt x="20215" y="17274"/>
                </a:cubicBezTo>
                <a:cubicBezTo>
                  <a:pt x="21049" y="16640"/>
                  <a:pt x="22050" y="16140"/>
                  <a:pt x="23051" y="15873"/>
                </a:cubicBezTo>
                <a:cubicBezTo>
                  <a:pt x="23305" y="15796"/>
                  <a:pt x="23584" y="15744"/>
                  <a:pt x="23854" y="15744"/>
                </a:cubicBezTo>
                <a:close/>
                <a:moveTo>
                  <a:pt x="18187" y="13374"/>
                </a:moveTo>
                <a:cubicBezTo>
                  <a:pt x="18579" y="13374"/>
                  <a:pt x="19132" y="14224"/>
                  <a:pt x="19248" y="14572"/>
                </a:cubicBezTo>
                <a:cubicBezTo>
                  <a:pt x="19648" y="15673"/>
                  <a:pt x="19481" y="16673"/>
                  <a:pt x="19481" y="17741"/>
                </a:cubicBezTo>
                <a:cubicBezTo>
                  <a:pt x="19448" y="17741"/>
                  <a:pt x="19415" y="17708"/>
                  <a:pt x="19381" y="17641"/>
                </a:cubicBezTo>
                <a:cubicBezTo>
                  <a:pt x="19381" y="17641"/>
                  <a:pt x="19381" y="17607"/>
                  <a:pt x="19381" y="17574"/>
                </a:cubicBezTo>
                <a:cubicBezTo>
                  <a:pt x="19381" y="17374"/>
                  <a:pt x="19315" y="17174"/>
                  <a:pt x="19215" y="17007"/>
                </a:cubicBezTo>
                <a:cubicBezTo>
                  <a:pt x="19148" y="16874"/>
                  <a:pt x="19148" y="16774"/>
                  <a:pt x="19081" y="16640"/>
                </a:cubicBezTo>
                <a:cubicBezTo>
                  <a:pt x="19081" y="16610"/>
                  <a:pt x="19054" y="16594"/>
                  <a:pt x="19025" y="16594"/>
                </a:cubicBezTo>
                <a:cubicBezTo>
                  <a:pt x="18988" y="16594"/>
                  <a:pt x="18948" y="16618"/>
                  <a:pt x="18948" y="16673"/>
                </a:cubicBezTo>
                <a:cubicBezTo>
                  <a:pt x="18848" y="16673"/>
                  <a:pt x="18781" y="16774"/>
                  <a:pt x="18781" y="16874"/>
                </a:cubicBezTo>
                <a:cubicBezTo>
                  <a:pt x="18814" y="16974"/>
                  <a:pt x="18848" y="17074"/>
                  <a:pt x="18914" y="17174"/>
                </a:cubicBezTo>
                <a:cubicBezTo>
                  <a:pt x="18181" y="16273"/>
                  <a:pt x="17680" y="14972"/>
                  <a:pt x="17814" y="13971"/>
                </a:cubicBezTo>
                <a:cubicBezTo>
                  <a:pt x="17874" y="13536"/>
                  <a:pt x="18015" y="13374"/>
                  <a:pt x="18187" y="13374"/>
                </a:cubicBezTo>
                <a:close/>
                <a:moveTo>
                  <a:pt x="15902" y="16967"/>
                </a:moveTo>
                <a:cubicBezTo>
                  <a:pt x="16066" y="16967"/>
                  <a:pt x="16242" y="17056"/>
                  <a:pt x="16413" y="17274"/>
                </a:cubicBezTo>
                <a:cubicBezTo>
                  <a:pt x="16646" y="17574"/>
                  <a:pt x="16813" y="17974"/>
                  <a:pt x="16946" y="18375"/>
                </a:cubicBezTo>
                <a:cubicBezTo>
                  <a:pt x="17213" y="19242"/>
                  <a:pt x="17247" y="20109"/>
                  <a:pt x="17247" y="21010"/>
                </a:cubicBezTo>
                <a:cubicBezTo>
                  <a:pt x="17013" y="20409"/>
                  <a:pt x="16746" y="19842"/>
                  <a:pt x="16613" y="19242"/>
                </a:cubicBezTo>
                <a:cubicBezTo>
                  <a:pt x="16600" y="19202"/>
                  <a:pt x="16566" y="19184"/>
                  <a:pt x="16531" y="19184"/>
                </a:cubicBezTo>
                <a:cubicBezTo>
                  <a:pt x="16479" y="19184"/>
                  <a:pt x="16426" y="19228"/>
                  <a:pt x="16446" y="19309"/>
                </a:cubicBezTo>
                <a:cubicBezTo>
                  <a:pt x="16613" y="20176"/>
                  <a:pt x="16946" y="21043"/>
                  <a:pt x="17313" y="21844"/>
                </a:cubicBezTo>
                <a:cubicBezTo>
                  <a:pt x="17313" y="21944"/>
                  <a:pt x="17313" y="22044"/>
                  <a:pt x="17313" y="22144"/>
                </a:cubicBezTo>
                <a:cubicBezTo>
                  <a:pt x="17313" y="22177"/>
                  <a:pt x="17313" y="22211"/>
                  <a:pt x="17280" y="22211"/>
                </a:cubicBezTo>
                <a:cubicBezTo>
                  <a:pt x="17247" y="22177"/>
                  <a:pt x="17180" y="22111"/>
                  <a:pt x="17113" y="22044"/>
                </a:cubicBezTo>
                <a:cubicBezTo>
                  <a:pt x="17146" y="22044"/>
                  <a:pt x="17146" y="22011"/>
                  <a:pt x="17146" y="21977"/>
                </a:cubicBezTo>
                <a:cubicBezTo>
                  <a:pt x="17113" y="21777"/>
                  <a:pt x="17046" y="21343"/>
                  <a:pt x="16846" y="21177"/>
                </a:cubicBezTo>
                <a:cubicBezTo>
                  <a:pt x="16746" y="20943"/>
                  <a:pt x="16679" y="20743"/>
                  <a:pt x="16579" y="20510"/>
                </a:cubicBezTo>
                <a:cubicBezTo>
                  <a:pt x="16567" y="20473"/>
                  <a:pt x="16541" y="20458"/>
                  <a:pt x="16515" y="20458"/>
                </a:cubicBezTo>
                <a:cubicBezTo>
                  <a:pt x="16471" y="20458"/>
                  <a:pt x="16425" y="20501"/>
                  <a:pt x="16446" y="20543"/>
                </a:cubicBezTo>
                <a:cubicBezTo>
                  <a:pt x="16579" y="20910"/>
                  <a:pt x="16646" y="21310"/>
                  <a:pt x="16780" y="21677"/>
                </a:cubicBezTo>
                <a:cubicBezTo>
                  <a:pt x="15912" y="20643"/>
                  <a:pt x="15245" y="19309"/>
                  <a:pt x="15178" y="18008"/>
                </a:cubicBezTo>
                <a:cubicBezTo>
                  <a:pt x="15155" y="17530"/>
                  <a:pt x="15490" y="16967"/>
                  <a:pt x="15902" y="16967"/>
                </a:cubicBezTo>
                <a:close/>
                <a:moveTo>
                  <a:pt x="21939" y="19992"/>
                </a:moveTo>
                <a:cubicBezTo>
                  <a:pt x="22555" y="19992"/>
                  <a:pt x="23042" y="20193"/>
                  <a:pt x="23217" y="20710"/>
                </a:cubicBezTo>
                <a:cubicBezTo>
                  <a:pt x="23684" y="22144"/>
                  <a:pt x="20549" y="22311"/>
                  <a:pt x="18681" y="22311"/>
                </a:cubicBezTo>
                <a:cubicBezTo>
                  <a:pt x="19115" y="22244"/>
                  <a:pt x="19515" y="22044"/>
                  <a:pt x="19782" y="21777"/>
                </a:cubicBezTo>
                <a:cubicBezTo>
                  <a:pt x="19882" y="21677"/>
                  <a:pt x="19782" y="21510"/>
                  <a:pt x="19648" y="21510"/>
                </a:cubicBezTo>
                <a:cubicBezTo>
                  <a:pt x="19215" y="21544"/>
                  <a:pt x="18814" y="21710"/>
                  <a:pt x="18414" y="21844"/>
                </a:cubicBezTo>
                <a:cubicBezTo>
                  <a:pt x="18214" y="21911"/>
                  <a:pt x="18014" y="21944"/>
                  <a:pt x="17847" y="22044"/>
                </a:cubicBezTo>
                <a:cubicBezTo>
                  <a:pt x="17947" y="21877"/>
                  <a:pt x="18014" y="21710"/>
                  <a:pt x="18114" y="21544"/>
                </a:cubicBezTo>
                <a:cubicBezTo>
                  <a:pt x="18897" y="20828"/>
                  <a:pt x="20685" y="19992"/>
                  <a:pt x="21939" y="19992"/>
                </a:cubicBezTo>
                <a:close/>
                <a:moveTo>
                  <a:pt x="19976" y="24430"/>
                </a:moveTo>
                <a:cubicBezTo>
                  <a:pt x="20586" y="24430"/>
                  <a:pt x="21243" y="24590"/>
                  <a:pt x="21316" y="25246"/>
                </a:cubicBezTo>
                <a:cubicBezTo>
                  <a:pt x="21349" y="25747"/>
                  <a:pt x="20682" y="26047"/>
                  <a:pt x="20349" y="26180"/>
                </a:cubicBezTo>
                <a:cubicBezTo>
                  <a:pt x="19082" y="26714"/>
                  <a:pt x="17749" y="26747"/>
                  <a:pt x="16415" y="26781"/>
                </a:cubicBezTo>
                <a:lnTo>
                  <a:pt x="16415" y="26781"/>
                </a:lnTo>
                <a:cubicBezTo>
                  <a:pt x="16449" y="26779"/>
                  <a:pt x="16514" y="26746"/>
                  <a:pt x="16546" y="26714"/>
                </a:cubicBezTo>
                <a:cubicBezTo>
                  <a:pt x="17280" y="26480"/>
                  <a:pt x="18047" y="26347"/>
                  <a:pt x="18681" y="26013"/>
                </a:cubicBezTo>
                <a:cubicBezTo>
                  <a:pt x="18748" y="25980"/>
                  <a:pt x="18714" y="25880"/>
                  <a:pt x="18648" y="25880"/>
                </a:cubicBezTo>
                <a:cubicBezTo>
                  <a:pt x="18181" y="25947"/>
                  <a:pt x="17747" y="26047"/>
                  <a:pt x="17280" y="26180"/>
                </a:cubicBezTo>
                <a:cubicBezTo>
                  <a:pt x="17280" y="26147"/>
                  <a:pt x="17313" y="26147"/>
                  <a:pt x="17347" y="26114"/>
                </a:cubicBezTo>
                <a:cubicBezTo>
                  <a:pt x="17428" y="26005"/>
                  <a:pt x="17333" y="25853"/>
                  <a:pt x="17206" y="25853"/>
                </a:cubicBezTo>
                <a:cubicBezTo>
                  <a:pt x="17176" y="25853"/>
                  <a:pt x="17145" y="25861"/>
                  <a:pt x="17113" y="25880"/>
                </a:cubicBezTo>
                <a:cubicBezTo>
                  <a:pt x="16713" y="26080"/>
                  <a:pt x="16346" y="26380"/>
                  <a:pt x="15912" y="26447"/>
                </a:cubicBezTo>
                <a:cubicBezTo>
                  <a:pt x="15912" y="26447"/>
                  <a:pt x="15946" y="26414"/>
                  <a:pt x="15946" y="26380"/>
                </a:cubicBezTo>
                <a:cubicBezTo>
                  <a:pt x="16913" y="25446"/>
                  <a:pt x="17980" y="24679"/>
                  <a:pt x="19348" y="24479"/>
                </a:cubicBezTo>
                <a:cubicBezTo>
                  <a:pt x="19529" y="24452"/>
                  <a:pt x="19749" y="24430"/>
                  <a:pt x="19976" y="24430"/>
                </a:cubicBezTo>
                <a:close/>
                <a:moveTo>
                  <a:pt x="14027" y="21506"/>
                </a:moveTo>
                <a:cubicBezTo>
                  <a:pt x="14190" y="21506"/>
                  <a:pt x="14377" y="21585"/>
                  <a:pt x="14578" y="21777"/>
                </a:cubicBezTo>
                <a:cubicBezTo>
                  <a:pt x="14912" y="22111"/>
                  <a:pt x="15112" y="22611"/>
                  <a:pt x="15245" y="23045"/>
                </a:cubicBezTo>
                <a:cubicBezTo>
                  <a:pt x="15612" y="24179"/>
                  <a:pt x="15312" y="25446"/>
                  <a:pt x="15379" y="26647"/>
                </a:cubicBezTo>
                <a:cubicBezTo>
                  <a:pt x="15345" y="26681"/>
                  <a:pt x="15345" y="26747"/>
                  <a:pt x="15312" y="26781"/>
                </a:cubicBezTo>
                <a:cubicBezTo>
                  <a:pt x="14211" y="25813"/>
                  <a:pt x="13444" y="23912"/>
                  <a:pt x="13344" y="22544"/>
                </a:cubicBezTo>
                <a:cubicBezTo>
                  <a:pt x="13320" y="22060"/>
                  <a:pt x="13594" y="21506"/>
                  <a:pt x="14027" y="21506"/>
                </a:cubicBezTo>
                <a:close/>
                <a:moveTo>
                  <a:pt x="10417" y="17501"/>
                </a:moveTo>
                <a:cubicBezTo>
                  <a:pt x="10704" y="17501"/>
                  <a:pt x="11435" y="20443"/>
                  <a:pt x="11442" y="20443"/>
                </a:cubicBezTo>
                <a:cubicBezTo>
                  <a:pt x="11442" y="20443"/>
                  <a:pt x="11442" y="20443"/>
                  <a:pt x="11442" y="20443"/>
                </a:cubicBezTo>
                <a:cubicBezTo>
                  <a:pt x="11576" y="21310"/>
                  <a:pt x="11609" y="22177"/>
                  <a:pt x="11643" y="23078"/>
                </a:cubicBezTo>
                <a:cubicBezTo>
                  <a:pt x="11776" y="25513"/>
                  <a:pt x="11709" y="28015"/>
                  <a:pt x="11943" y="30450"/>
                </a:cubicBezTo>
                <a:cubicBezTo>
                  <a:pt x="11576" y="28682"/>
                  <a:pt x="11176" y="26914"/>
                  <a:pt x="10675" y="25213"/>
                </a:cubicBezTo>
                <a:cubicBezTo>
                  <a:pt x="10442" y="24412"/>
                  <a:pt x="10141" y="23745"/>
                  <a:pt x="9741" y="23078"/>
                </a:cubicBezTo>
                <a:cubicBezTo>
                  <a:pt x="9608" y="21177"/>
                  <a:pt x="9808" y="19475"/>
                  <a:pt x="10342" y="17607"/>
                </a:cubicBezTo>
                <a:cubicBezTo>
                  <a:pt x="10361" y="17534"/>
                  <a:pt x="10386" y="17501"/>
                  <a:pt x="10417" y="17501"/>
                </a:cubicBezTo>
                <a:close/>
                <a:moveTo>
                  <a:pt x="4222" y="25914"/>
                </a:moveTo>
                <a:cubicBezTo>
                  <a:pt x="5350" y="25914"/>
                  <a:pt x="6469" y="26155"/>
                  <a:pt x="7239" y="26547"/>
                </a:cubicBezTo>
                <a:cubicBezTo>
                  <a:pt x="7306" y="26614"/>
                  <a:pt x="7339" y="26681"/>
                  <a:pt x="7406" y="26781"/>
                </a:cubicBezTo>
                <a:cubicBezTo>
                  <a:pt x="7423" y="26797"/>
                  <a:pt x="7440" y="26806"/>
                  <a:pt x="7456" y="26806"/>
                </a:cubicBezTo>
                <a:cubicBezTo>
                  <a:pt x="7473" y="26806"/>
                  <a:pt x="7490" y="26797"/>
                  <a:pt x="7506" y="26781"/>
                </a:cubicBezTo>
                <a:cubicBezTo>
                  <a:pt x="8374" y="28015"/>
                  <a:pt x="9341" y="29216"/>
                  <a:pt x="10108" y="30550"/>
                </a:cubicBezTo>
                <a:cubicBezTo>
                  <a:pt x="10475" y="31150"/>
                  <a:pt x="11142" y="32051"/>
                  <a:pt x="11676" y="32952"/>
                </a:cubicBezTo>
                <a:cubicBezTo>
                  <a:pt x="11109" y="32051"/>
                  <a:pt x="10342" y="31384"/>
                  <a:pt x="9674" y="30583"/>
                </a:cubicBezTo>
                <a:cubicBezTo>
                  <a:pt x="9141" y="29850"/>
                  <a:pt x="8707" y="29016"/>
                  <a:pt x="7907" y="28549"/>
                </a:cubicBezTo>
                <a:cubicBezTo>
                  <a:pt x="7894" y="28542"/>
                  <a:pt x="7883" y="28540"/>
                  <a:pt x="7873" y="28540"/>
                </a:cubicBezTo>
                <a:cubicBezTo>
                  <a:pt x="7830" y="28540"/>
                  <a:pt x="7813" y="28594"/>
                  <a:pt x="7840" y="28649"/>
                </a:cubicBezTo>
                <a:cubicBezTo>
                  <a:pt x="8507" y="29383"/>
                  <a:pt x="9074" y="30150"/>
                  <a:pt x="9674" y="30917"/>
                </a:cubicBezTo>
                <a:cubicBezTo>
                  <a:pt x="8540" y="29850"/>
                  <a:pt x="7206" y="28815"/>
                  <a:pt x="5938" y="28115"/>
                </a:cubicBezTo>
                <a:cubicBezTo>
                  <a:pt x="5461" y="27876"/>
                  <a:pt x="2574" y="27151"/>
                  <a:pt x="1213" y="27151"/>
                </a:cubicBezTo>
                <a:cubicBezTo>
                  <a:pt x="874" y="27151"/>
                  <a:pt x="630" y="27196"/>
                  <a:pt x="542" y="27305"/>
                </a:cubicBezTo>
                <a:lnTo>
                  <a:pt x="542" y="27305"/>
                </a:lnTo>
                <a:cubicBezTo>
                  <a:pt x="1297" y="26314"/>
                  <a:pt x="2767" y="25914"/>
                  <a:pt x="4222" y="25914"/>
                </a:cubicBezTo>
                <a:close/>
                <a:moveTo>
                  <a:pt x="6180" y="19239"/>
                </a:moveTo>
                <a:cubicBezTo>
                  <a:pt x="6199" y="19239"/>
                  <a:pt x="6218" y="19250"/>
                  <a:pt x="6239" y="19275"/>
                </a:cubicBezTo>
                <a:cubicBezTo>
                  <a:pt x="7406" y="20676"/>
                  <a:pt x="8674" y="21877"/>
                  <a:pt x="9608" y="23445"/>
                </a:cubicBezTo>
                <a:cubicBezTo>
                  <a:pt x="10542" y="25079"/>
                  <a:pt x="10775" y="27014"/>
                  <a:pt x="11142" y="28815"/>
                </a:cubicBezTo>
                <a:cubicBezTo>
                  <a:pt x="11376" y="29950"/>
                  <a:pt x="11676" y="31084"/>
                  <a:pt x="11943" y="32185"/>
                </a:cubicBezTo>
                <a:cubicBezTo>
                  <a:pt x="11576" y="31117"/>
                  <a:pt x="11042" y="30083"/>
                  <a:pt x="10575" y="29016"/>
                </a:cubicBezTo>
                <a:cubicBezTo>
                  <a:pt x="9775" y="27214"/>
                  <a:pt x="9174" y="25313"/>
                  <a:pt x="7973" y="23745"/>
                </a:cubicBezTo>
                <a:cubicBezTo>
                  <a:pt x="7963" y="23724"/>
                  <a:pt x="7949" y="23717"/>
                  <a:pt x="7937" y="23717"/>
                </a:cubicBezTo>
                <a:cubicBezTo>
                  <a:pt x="7908" y="23717"/>
                  <a:pt x="7884" y="23756"/>
                  <a:pt x="7907" y="23779"/>
                </a:cubicBezTo>
                <a:cubicBezTo>
                  <a:pt x="8707" y="25346"/>
                  <a:pt x="9408" y="26981"/>
                  <a:pt x="10108" y="28582"/>
                </a:cubicBezTo>
                <a:cubicBezTo>
                  <a:pt x="10842" y="30150"/>
                  <a:pt x="11676" y="31651"/>
                  <a:pt x="12110" y="33285"/>
                </a:cubicBezTo>
                <a:cubicBezTo>
                  <a:pt x="11776" y="32652"/>
                  <a:pt x="11309" y="32051"/>
                  <a:pt x="11042" y="31584"/>
                </a:cubicBezTo>
                <a:cubicBezTo>
                  <a:pt x="10175" y="30216"/>
                  <a:pt x="9474" y="28782"/>
                  <a:pt x="8474" y="27481"/>
                </a:cubicBezTo>
                <a:cubicBezTo>
                  <a:pt x="7473" y="26147"/>
                  <a:pt x="6539" y="24813"/>
                  <a:pt x="6072" y="23145"/>
                </a:cubicBezTo>
                <a:cubicBezTo>
                  <a:pt x="5938" y="22611"/>
                  <a:pt x="5905" y="22044"/>
                  <a:pt x="5838" y="21510"/>
                </a:cubicBezTo>
                <a:cubicBezTo>
                  <a:pt x="5838" y="21417"/>
                  <a:pt x="5925" y="19239"/>
                  <a:pt x="6180" y="19239"/>
                </a:cubicBezTo>
                <a:close/>
                <a:moveTo>
                  <a:pt x="19442" y="30570"/>
                </a:moveTo>
                <a:cubicBezTo>
                  <a:pt x="19745" y="30570"/>
                  <a:pt x="20056" y="30601"/>
                  <a:pt x="20349" y="30650"/>
                </a:cubicBezTo>
                <a:cubicBezTo>
                  <a:pt x="21116" y="30817"/>
                  <a:pt x="20282" y="31551"/>
                  <a:pt x="20115" y="31684"/>
                </a:cubicBezTo>
                <a:cubicBezTo>
                  <a:pt x="19281" y="32451"/>
                  <a:pt x="18214" y="32918"/>
                  <a:pt x="17146" y="33185"/>
                </a:cubicBezTo>
                <a:cubicBezTo>
                  <a:pt x="16446" y="33352"/>
                  <a:pt x="15712" y="33419"/>
                  <a:pt x="14978" y="33485"/>
                </a:cubicBezTo>
                <a:cubicBezTo>
                  <a:pt x="15345" y="33319"/>
                  <a:pt x="15679" y="33085"/>
                  <a:pt x="16012" y="32852"/>
                </a:cubicBezTo>
                <a:cubicBezTo>
                  <a:pt x="16105" y="32759"/>
                  <a:pt x="16055" y="32581"/>
                  <a:pt x="15915" y="32581"/>
                </a:cubicBezTo>
                <a:cubicBezTo>
                  <a:pt x="15904" y="32581"/>
                  <a:pt x="15892" y="32582"/>
                  <a:pt x="15879" y="32585"/>
                </a:cubicBezTo>
                <a:cubicBezTo>
                  <a:pt x="15012" y="32818"/>
                  <a:pt x="14211" y="33219"/>
                  <a:pt x="13444" y="33652"/>
                </a:cubicBezTo>
                <a:cubicBezTo>
                  <a:pt x="14278" y="32785"/>
                  <a:pt x="15479" y="32185"/>
                  <a:pt x="16446" y="31584"/>
                </a:cubicBezTo>
                <a:cubicBezTo>
                  <a:pt x="17280" y="31084"/>
                  <a:pt x="18147" y="30717"/>
                  <a:pt x="19115" y="30583"/>
                </a:cubicBezTo>
                <a:cubicBezTo>
                  <a:pt x="19222" y="30574"/>
                  <a:pt x="19331" y="30570"/>
                  <a:pt x="19442" y="30570"/>
                </a:cubicBezTo>
                <a:close/>
                <a:moveTo>
                  <a:pt x="6356" y="32786"/>
                </a:moveTo>
                <a:cubicBezTo>
                  <a:pt x="6950" y="32786"/>
                  <a:pt x="7893" y="33923"/>
                  <a:pt x="8040" y="34119"/>
                </a:cubicBezTo>
                <a:cubicBezTo>
                  <a:pt x="8607" y="34820"/>
                  <a:pt x="9007" y="35587"/>
                  <a:pt x="9341" y="36388"/>
                </a:cubicBezTo>
                <a:cubicBezTo>
                  <a:pt x="9741" y="37355"/>
                  <a:pt x="9975" y="38389"/>
                  <a:pt x="10275" y="39390"/>
                </a:cubicBezTo>
                <a:cubicBezTo>
                  <a:pt x="9941" y="38589"/>
                  <a:pt x="9441" y="37755"/>
                  <a:pt x="8740" y="37455"/>
                </a:cubicBezTo>
                <a:cubicBezTo>
                  <a:pt x="8714" y="37437"/>
                  <a:pt x="8687" y="37429"/>
                  <a:pt x="8662" y="37429"/>
                </a:cubicBezTo>
                <a:cubicBezTo>
                  <a:pt x="8594" y="37429"/>
                  <a:pt x="8540" y="37491"/>
                  <a:pt x="8540" y="37588"/>
                </a:cubicBezTo>
                <a:cubicBezTo>
                  <a:pt x="8507" y="37655"/>
                  <a:pt x="8540" y="37722"/>
                  <a:pt x="8540" y="37789"/>
                </a:cubicBezTo>
                <a:cubicBezTo>
                  <a:pt x="8523" y="37783"/>
                  <a:pt x="8505" y="37780"/>
                  <a:pt x="8488" y="37780"/>
                </a:cubicBezTo>
                <a:cubicBezTo>
                  <a:pt x="8410" y="37780"/>
                  <a:pt x="8352" y="37840"/>
                  <a:pt x="8407" y="37922"/>
                </a:cubicBezTo>
                <a:cubicBezTo>
                  <a:pt x="8474" y="38055"/>
                  <a:pt x="8574" y="38189"/>
                  <a:pt x="8640" y="38322"/>
                </a:cubicBezTo>
                <a:cubicBezTo>
                  <a:pt x="8907" y="39023"/>
                  <a:pt x="9541" y="39623"/>
                  <a:pt x="10008" y="40190"/>
                </a:cubicBezTo>
                <a:cubicBezTo>
                  <a:pt x="10030" y="40212"/>
                  <a:pt x="10055" y="40221"/>
                  <a:pt x="10080" y="40221"/>
                </a:cubicBezTo>
                <a:cubicBezTo>
                  <a:pt x="10169" y="40221"/>
                  <a:pt x="10260" y="40102"/>
                  <a:pt x="10208" y="40023"/>
                </a:cubicBezTo>
                <a:cubicBezTo>
                  <a:pt x="9841" y="39523"/>
                  <a:pt x="9441" y="39056"/>
                  <a:pt x="9107" y="38556"/>
                </a:cubicBezTo>
                <a:cubicBezTo>
                  <a:pt x="8974" y="38322"/>
                  <a:pt x="8874" y="38089"/>
                  <a:pt x="8841" y="37855"/>
                </a:cubicBezTo>
                <a:lnTo>
                  <a:pt x="8841" y="37855"/>
                </a:lnTo>
                <a:cubicBezTo>
                  <a:pt x="9674" y="38389"/>
                  <a:pt x="9908" y="39556"/>
                  <a:pt x="10442" y="40324"/>
                </a:cubicBezTo>
                <a:cubicBezTo>
                  <a:pt x="10454" y="40347"/>
                  <a:pt x="10478" y="40358"/>
                  <a:pt x="10503" y="40358"/>
                </a:cubicBezTo>
                <a:cubicBezTo>
                  <a:pt x="10545" y="40358"/>
                  <a:pt x="10589" y="40327"/>
                  <a:pt x="10579" y="40272"/>
                </a:cubicBezTo>
                <a:lnTo>
                  <a:pt x="10579" y="40272"/>
                </a:lnTo>
                <a:cubicBezTo>
                  <a:pt x="10614" y="40403"/>
                  <a:pt x="10678" y="40564"/>
                  <a:pt x="10742" y="40724"/>
                </a:cubicBezTo>
                <a:cubicBezTo>
                  <a:pt x="8340" y="39056"/>
                  <a:pt x="5305" y="36521"/>
                  <a:pt x="5905" y="33319"/>
                </a:cubicBezTo>
                <a:cubicBezTo>
                  <a:pt x="5975" y="32932"/>
                  <a:pt x="6143" y="32786"/>
                  <a:pt x="6356" y="32786"/>
                </a:cubicBezTo>
                <a:close/>
                <a:moveTo>
                  <a:pt x="22284" y="36650"/>
                </a:moveTo>
                <a:cubicBezTo>
                  <a:pt x="22749" y="36650"/>
                  <a:pt x="22282" y="37758"/>
                  <a:pt x="21983" y="38456"/>
                </a:cubicBezTo>
                <a:cubicBezTo>
                  <a:pt x="21283" y="40090"/>
                  <a:pt x="20149" y="41391"/>
                  <a:pt x="18648" y="42292"/>
                </a:cubicBezTo>
                <a:cubicBezTo>
                  <a:pt x="18014" y="42192"/>
                  <a:pt x="17347" y="42158"/>
                  <a:pt x="16679" y="42158"/>
                </a:cubicBezTo>
                <a:cubicBezTo>
                  <a:pt x="16079" y="42158"/>
                  <a:pt x="15379" y="42225"/>
                  <a:pt x="14678" y="42392"/>
                </a:cubicBezTo>
                <a:cubicBezTo>
                  <a:pt x="15212" y="42192"/>
                  <a:pt x="15745" y="41992"/>
                  <a:pt x="16246" y="41791"/>
                </a:cubicBezTo>
                <a:cubicBezTo>
                  <a:pt x="17747" y="41124"/>
                  <a:pt x="19281" y="40324"/>
                  <a:pt x="20215" y="38923"/>
                </a:cubicBezTo>
                <a:cubicBezTo>
                  <a:pt x="20239" y="38899"/>
                  <a:pt x="20212" y="38876"/>
                  <a:pt x="20183" y="38876"/>
                </a:cubicBezTo>
                <a:cubicBezTo>
                  <a:pt x="20171" y="38876"/>
                  <a:pt x="20158" y="38880"/>
                  <a:pt x="20149" y="38889"/>
                </a:cubicBezTo>
                <a:cubicBezTo>
                  <a:pt x="18381" y="40524"/>
                  <a:pt x="16413" y="41525"/>
                  <a:pt x="14178" y="42358"/>
                </a:cubicBezTo>
                <a:cubicBezTo>
                  <a:pt x="13010" y="42792"/>
                  <a:pt x="11542" y="43159"/>
                  <a:pt x="10875" y="44327"/>
                </a:cubicBezTo>
                <a:cubicBezTo>
                  <a:pt x="10608" y="44560"/>
                  <a:pt x="10408" y="44827"/>
                  <a:pt x="10208" y="45127"/>
                </a:cubicBezTo>
                <a:cubicBezTo>
                  <a:pt x="10608" y="43459"/>
                  <a:pt x="12843" y="42092"/>
                  <a:pt x="14178" y="41391"/>
                </a:cubicBezTo>
                <a:cubicBezTo>
                  <a:pt x="16012" y="40424"/>
                  <a:pt x="17847" y="39590"/>
                  <a:pt x="19615" y="38489"/>
                </a:cubicBezTo>
                <a:cubicBezTo>
                  <a:pt x="20282" y="38089"/>
                  <a:pt x="20849" y="37555"/>
                  <a:pt x="21450" y="37088"/>
                </a:cubicBezTo>
                <a:cubicBezTo>
                  <a:pt x="21862" y="36776"/>
                  <a:pt x="22126" y="36650"/>
                  <a:pt x="22284" y="36650"/>
                </a:cubicBezTo>
                <a:close/>
                <a:moveTo>
                  <a:pt x="16895" y="42553"/>
                </a:moveTo>
                <a:cubicBezTo>
                  <a:pt x="17366" y="42553"/>
                  <a:pt x="17831" y="42579"/>
                  <a:pt x="18281" y="42625"/>
                </a:cubicBezTo>
                <a:cubicBezTo>
                  <a:pt x="18281" y="42659"/>
                  <a:pt x="18314" y="42659"/>
                  <a:pt x="18347" y="42659"/>
                </a:cubicBezTo>
                <a:lnTo>
                  <a:pt x="18414" y="42659"/>
                </a:lnTo>
                <a:cubicBezTo>
                  <a:pt x="18514" y="42659"/>
                  <a:pt x="18648" y="42692"/>
                  <a:pt x="18748" y="42692"/>
                </a:cubicBezTo>
                <a:cubicBezTo>
                  <a:pt x="18748" y="42741"/>
                  <a:pt x="18783" y="42772"/>
                  <a:pt x="18816" y="42772"/>
                </a:cubicBezTo>
                <a:cubicBezTo>
                  <a:pt x="18827" y="42772"/>
                  <a:pt x="18839" y="42768"/>
                  <a:pt x="18848" y="42759"/>
                </a:cubicBezTo>
                <a:cubicBezTo>
                  <a:pt x="18881" y="42725"/>
                  <a:pt x="18881" y="42725"/>
                  <a:pt x="18881" y="42725"/>
                </a:cubicBezTo>
                <a:cubicBezTo>
                  <a:pt x="19115" y="42759"/>
                  <a:pt x="19315" y="42792"/>
                  <a:pt x="19515" y="42825"/>
                </a:cubicBezTo>
                <a:cubicBezTo>
                  <a:pt x="20015" y="42959"/>
                  <a:pt x="25786" y="45728"/>
                  <a:pt x="24218" y="46261"/>
                </a:cubicBezTo>
                <a:cubicBezTo>
                  <a:pt x="23768" y="46420"/>
                  <a:pt x="23275" y="46483"/>
                  <a:pt x="22762" y="46483"/>
                </a:cubicBezTo>
                <a:cubicBezTo>
                  <a:pt x="21340" y="46483"/>
                  <a:pt x="19765" y="45997"/>
                  <a:pt x="18514" y="45728"/>
                </a:cubicBezTo>
                <a:cubicBezTo>
                  <a:pt x="17015" y="45380"/>
                  <a:pt x="14636" y="44473"/>
                  <a:pt x="12634" y="44473"/>
                </a:cubicBezTo>
                <a:cubicBezTo>
                  <a:pt x="12141" y="44473"/>
                  <a:pt x="11671" y="44528"/>
                  <a:pt x="11242" y="44660"/>
                </a:cubicBezTo>
                <a:cubicBezTo>
                  <a:pt x="12110" y="44260"/>
                  <a:pt x="13244" y="44193"/>
                  <a:pt x="14078" y="44126"/>
                </a:cubicBezTo>
                <a:cubicBezTo>
                  <a:pt x="14236" y="44115"/>
                  <a:pt x="14394" y="44110"/>
                  <a:pt x="14551" y="44110"/>
                </a:cubicBezTo>
                <a:cubicBezTo>
                  <a:pt x="16308" y="44110"/>
                  <a:pt x="17969" y="44751"/>
                  <a:pt x="19715" y="45027"/>
                </a:cubicBezTo>
                <a:cubicBezTo>
                  <a:pt x="19748" y="45027"/>
                  <a:pt x="19782" y="44927"/>
                  <a:pt x="19715" y="44927"/>
                </a:cubicBezTo>
                <a:cubicBezTo>
                  <a:pt x="18020" y="44320"/>
                  <a:pt x="16325" y="43885"/>
                  <a:pt x="14587" y="43885"/>
                </a:cubicBezTo>
                <a:cubicBezTo>
                  <a:pt x="14033" y="43885"/>
                  <a:pt x="13474" y="43930"/>
                  <a:pt x="12910" y="44026"/>
                </a:cubicBezTo>
                <a:cubicBezTo>
                  <a:pt x="12343" y="44093"/>
                  <a:pt x="11476" y="44260"/>
                  <a:pt x="10842" y="44627"/>
                </a:cubicBezTo>
                <a:cubicBezTo>
                  <a:pt x="12328" y="43113"/>
                  <a:pt x="14676" y="42553"/>
                  <a:pt x="16895" y="42553"/>
                </a:cubicBezTo>
                <a:close/>
                <a:moveTo>
                  <a:pt x="5743" y="45082"/>
                </a:moveTo>
                <a:cubicBezTo>
                  <a:pt x="6003" y="45082"/>
                  <a:pt x="6300" y="45187"/>
                  <a:pt x="6539" y="45327"/>
                </a:cubicBezTo>
                <a:cubicBezTo>
                  <a:pt x="6973" y="45594"/>
                  <a:pt x="7206" y="45994"/>
                  <a:pt x="7473" y="46395"/>
                </a:cubicBezTo>
                <a:cubicBezTo>
                  <a:pt x="8107" y="47462"/>
                  <a:pt x="8407" y="48530"/>
                  <a:pt x="8774" y="49630"/>
                </a:cubicBezTo>
                <a:lnTo>
                  <a:pt x="8707" y="50131"/>
                </a:lnTo>
                <a:cubicBezTo>
                  <a:pt x="8607" y="50031"/>
                  <a:pt x="8474" y="49964"/>
                  <a:pt x="8374" y="49864"/>
                </a:cubicBezTo>
                <a:cubicBezTo>
                  <a:pt x="8407" y="49831"/>
                  <a:pt x="8407" y="49797"/>
                  <a:pt x="8374" y="49764"/>
                </a:cubicBezTo>
                <a:cubicBezTo>
                  <a:pt x="8240" y="49464"/>
                  <a:pt x="8073" y="49163"/>
                  <a:pt x="7940" y="48897"/>
                </a:cubicBezTo>
                <a:cubicBezTo>
                  <a:pt x="7903" y="48841"/>
                  <a:pt x="7856" y="48817"/>
                  <a:pt x="7816" y="48817"/>
                </a:cubicBezTo>
                <a:cubicBezTo>
                  <a:pt x="7783" y="48817"/>
                  <a:pt x="7755" y="48833"/>
                  <a:pt x="7740" y="48863"/>
                </a:cubicBezTo>
                <a:cubicBezTo>
                  <a:pt x="7673" y="48763"/>
                  <a:pt x="7606" y="48630"/>
                  <a:pt x="7540" y="48530"/>
                </a:cubicBezTo>
                <a:cubicBezTo>
                  <a:pt x="7520" y="48500"/>
                  <a:pt x="7489" y="48488"/>
                  <a:pt x="7458" y="48488"/>
                </a:cubicBezTo>
                <a:cubicBezTo>
                  <a:pt x="7381" y="48488"/>
                  <a:pt x="7302" y="48559"/>
                  <a:pt x="7373" y="48630"/>
                </a:cubicBezTo>
                <a:cubicBezTo>
                  <a:pt x="7473" y="48863"/>
                  <a:pt x="7606" y="49130"/>
                  <a:pt x="7706" y="49330"/>
                </a:cubicBezTo>
                <a:cubicBezTo>
                  <a:pt x="6506" y="48396"/>
                  <a:pt x="5205" y="47462"/>
                  <a:pt x="5138" y="45861"/>
                </a:cubicBezTo>
                <a:cubicBezTo>
                  <a:pt x="5099" y="45281"/>
                  <a:pt x="5385" y="45082"/>
                  <a:pt x="5743" y="45082"/>
                </a:cubicBezTo>
                <a:close/>
                <a:moveTo>
                  <a:pt x="12443" y="44794"/>
                </a:moveTo>
                <a:cubicBezTo>
                  <a:pt x="12810" y="44794"/>
                  <a:pt x="13210" y="44827"/>
                  <a:pt x="13611" y="44894"/>
                </a:cubicBezTo>
                <a:cubicBezTo>
                  <a:pt x="14745" y="45327"/>
                  <a:pt x="15612" y="45961"/>
                  <a:pt x="16479" y="46895"/>
                </a:cubicBezTo>
                <a:cubicBezTo>
                  <a:pt x="17247" y="47696"/>
                  <a:pt x="17814" y="48796"/>
                  <a:pt x="18748" y="49430"/>
                </a:cubicBezTo>
                <a:cubicBezTo>
                  <a:pt x="18757" y="49435"/>
                  <a:pt x="18766" y="49437"/>
                  <a:pt x="18775" y="49437"/>
                </a:cubicBezTo>
                <a:cubicBezTo>
                  <a:pt x="18831" y="49437"/>
                  <a:pt x="18876" y="49359"/>
                  <a:pt x="18848" y="49330"/>
                </a:cubicBezTo>
                <a:cubicBezTo>
                  <a:pt x="18147" y="48163"/>
                  <a:pt x="17113" y="47062"/>
                  <a:pt x="16146" y="46128"/>
                </a:cubicBezTo>
                <a:cubicBezTo>
                  <a:pt x="15745" y="45728"/>
                  <a:pt x="15312" y="45361"/>
                  <a:pt x="14811" y="45094"/>
                </a:cubicBezTo>
                <a:lnTo>
                  <a:pt x="14811" y="45094"/>
                </a:lnTo>
                <a:cubicBezTo>
                  <a:pt x="15745" y="45294"/>
                  <a:pt x="16613" y="45561"/>
                  <a:pt x="17313" y="45761"/>
                </a:cubicBezTo>
                <a:cubicBezTo>
                  <a:pt x="17313" y="45761"/>
                  <a:pt x="17313" y="45794"/>
                  <a:pt x="17347" y="45794"/>
                </a:cubicBezTo>
                <a:cubicBezTo>
                  <a:pt x="19048" y="47095"/>
                  <a:pt x="20182" y="48563"/>
                  <a:pt x="21049" y="50531"/>
                </a:cubicBezTo>
                <a:cubicBezTo>
                  <a:pt x="21341" y="51177"/>
                  <a:pt x="21238" y="51395"/>
                  <a:pt x="20958" y="51395"/>
                </a:cubicBezTo>
                <a:cubicBezTo>
                  <a:pt x="20500" y="51395"/>
                  <a:pt x="19570" y="50813"/>
                  <a:pt x="19115" y="50564"/>
                </a:cubicBezTo>
                <a:cubicBezTo>
                  <a:pt x="18080" y="49964"/>
                  <a:pt x="17213" y="49063"/>
                  <a:pt x="16413" y="48229"/>
                </a:cubicBezTo>
                <a:cubicBezTo>
                  <a:pt x="15445" y="47162"/>
                  <a:pt x="14078" y="45160"/>
                  <a:pt x="12443" y="44794"/>
                </a:cubicBezTo>
                <a:close/>
                <a:moveTo>
                  <a:pt x="11802" y="48507"/>
                </a:moveTo>
                <a:cubicBezTo>
                  <a:pt x="12206" y="48507"/>
                  <a:pt x="12566" y="48680"/>
                  <a:pt x="12510" y="49163"/>
                </a:cubicBezTo>
                <a:cubicBezTo>
                  <a:pt x="12410" y="50064"/>
                  <a:pt x="11376" y="50931"/>
                  <a:pt x="10742" y="51465"/>
                </a:cubicBezTo>
                <a:cubicBezTo>
                  <a:pt x="10242" y="51965"/>
                  <a:pt x="9708" y="52366"/>
                  <a:pt x="9141" y="52766"/>
                </a:cubicBezTo>
                <a:cubicBezTo>
                  <a:pt x="9408" y="52399"/>
                  <a:pt x="9708" y="52032"/>
                  <a:pt x="9975" y="51665"/>
                </a:cubicBezTo>
                <a:cubicBezTo>
                  <a:pt x="10008" y="51598"/>
                  <a:pt x="9975" y="51532"/>
                  <a:pt x="9908" y="51532"/>
                </a:cubicBezTo>
                <a:cubicBezTo>
                  <a:pt x="9908" y="51498"/>
                  <a:pt x="9908" y="51465"/>
                  <a:pt x="9941" y="51465"/>
                </a:cubicBezTo>
                <a:cubicBezTo>
                  <a:pt x="9966" y="51390"/>
                  <a:pt x="9898" y="51352"/>
                  <a:pt x="9848" y="51352"/>
                </a:cubicBezTo>
                <a:cubicBezTo>
                  <a:pt x="9831" y="51352"/>
                  <a:pt x="9816" y="51357"/>
                  <a:pt x="9808" y="51365"/>
                </a:cubicBezTo>
                <a:cubicBezTo>
                  <a:pt x="9508" y="51665"/>
                  <a:pt x="9241" y="51999"/>
                  <a:pt x="9007" y="52366"/>
                </a:cubicBezTo>
                <a:cubicBezTo>
                  <a:pt x="9107" y="52132"/>
                  <a:pt x="9241" y="51899"/>
                  <a:pt x="9341" y="51732"/>
                </a:cubicBezTo>
                <a:cubicBezTo>
                  <a:pt x="9541" y="51365"/>
                  <a:pt x="9775" y="51031"/>
                  <a:pt x="9908" y="50631"/>
                </a:cubicBezTo>
                <a:cubicBezTo>
                  <a:pt x="9932" y="50584"/>
                  <a:pt x="9872" y="50537"/>
                  <a:pt x="9811" y="50537"/>
                </a:cubicBezTo>
                <a:cubicBezTo>
                  <a:pt x="9786" y="50537"/>
                  <a:pt x="9761" y="50545"/>
                  <a:pt x="9741" y="50564"/>
                </a:cubicBezTo>
                <a:cubicBezTo>
                  <a:pt x="9574" y="50798"/>
                  <a:pt x="9408" y="51031"/>
                  <a:pt x="9274" y="51298"/>
                </a:cubicBezTo>
                <a:cubicBezTo>
                  <a:pt x="9408" y="50931"/>
                  <a:pt x="9574" y="50564"/>
                  <a:pt x="9741" y="50231"/>
                </a:cubicBezTo>
                <a:cubicBezTo>
                  <a:pt x="10041" y="49664"/>
                  <a:pt x="10408" y="49130"/>
                  <a:pt x="10942" y="48763"/>
                </a:cubicBezTo>
                <a:cubicBezTo>
                  <a:pt x="11134" y="48616"/>
                  <a:pt x="11482" y="48507"/>
                  <a:pt x="11802" y="48507"/>
                </a:cubicBezTo>
                <a:close/>
                <a:moveTo>
                  <a:pt x="29610" y="0"/>
                </a:moveTo>
                <a:cubicBezTo>
                  <a:pt x="28599" y="0"/>
                  <a:pt x="28430" y="2678"/>
                  <a:pt x="28488" y="3664"/>
                </a:cubicBezTo>
                <a:cubicBezTo>
                  <a:pt x="28455" y="3731"/>
                  <a:pt x="28455" y="3831"/>
                  <a:pt x="28421" y="3898"/>
                </a:cubicBezTo>
                <a:cubicBezTo>
                  <a:pt x="28388" y="3964"/>
                  <a:pt x="28455" y="4031"/>
                  <a:pt x="28521" y="4064"/>
                </a:cubicBezTo>
                <a:cubicBezTo>
                  <a:pt x="28421" y="4198"/>
                  <a:pt x="28321" y="4331"/>
                  <a:pt x="28221" y="4431"/>
                </a:cubicBezTo>
                <a:cubicBezTo>
                  <a:pt x="28054" y="4565"/>
                  <a:pt x="27887" y="4698"/>
                  <a:pt x="27754" y="4832"/>
                </a:cubicBezTo>
                <a:cubicBezTo>
                  <a:pt x="27687" y="4865"/>
                  <a:pt x="27754" y="4965"/>
                  <a:pt x="27821" y="4965"/>
                </a:cubicBezTo>
                <a:lnTo>
                  <a:pt x="27621" y="5199"/>
                </a:lnTo>
                <a:cubicBezTo>
                  <a:pt x="27854" y="4565"/>
                  <a:pt x="27887" y="3798"/>
                  <a:pt x="27854" y="3197"/>
                </a:cubicBezTo>
                <a:cubicBezTo>
                  <a:pt x="27854" y="2746"/>
                  <a:pt x="27792" y="1826"/>
                  <a:pt x="27185" y="1826"/>
                </a:cubicBezTo>
                <a:cubicBezTo>
                  <a:pt x="27164" y="1826"/>
                  <a:pt x="27142" y="1827"/>
                  <a:pt x="27120" y="1829"/>
                </a:cubicBezTo>
                <a:cubicBezTo>
                  <a:pt x="26420" y="1863"/>
                  <a:pt x="26386" y="2997"/>
                  <a:pt x="26420" y="3464"/>
                </a:cubicBezTo>
                <a:cubicBezTo>
                  <a:pt x="26453" y="3898"/>
                  <a:pt x="26553" y="4298"/>
                  <a:pt x="26653" y="4732"/>
                </a:cubicBezTo>
                <a:cubicBezTo>
                  <a:pt x="26720" y="5065"/>
                  <a:pt x="26720" y="5499"/>
                  <a:pt x="26920" y="5799"/>
                </a:cubicBezTo>
                <a:cubicBezTo>
                  <a:pt x="26920" y="5799"/>
                  <a:pt x="26953" y="5799"/>
                  <a:pt x="26953" y="5832"/>
                </a:cubicBezTo>
                <a:cubicBezTo>
                  <a:pt x="26953" y="5832"/>
                  <a:pt x="26953" y="5866"/>
                  <a:pt x="26953" y="5866"/>
                </a:cubicBezTo>
                <a:cubicBezTo>
                  <a:pt x="26920" y="5932"/>
                  <a:pt x="26953" y="5966"/>
                  <a:pt x="26987" y="5999"/>
                </a:cubicBezTo>
                <a:cubicBezTo>
                  <a:pt x="26653" y="6433"/>
                  <a:pt x="26320" y="6900"/>
                  <a:pt x="25986" y="7367"/>
                </a:cubicBezTo>
                <a:cubicBezTo>
                  <a:pt x="25953" y="7367"/>
                  <a:pt x="25919" y="7400"/>
                  <a:pt x="25919" y="7400"/>
                </a:cubicBezTo>
                <a:lnTo>
                  <a:pt x="25896" y="7400"/>
                </a:lnTo>
                <a:cubicBezTo>
                  <a:pt x="26152" y="6480"/>
                  <a:pt x="25983" y="3200"/>
                  <a:pt x="25081" y="3200"/>
                </a:cubicBezTo>
                <a:cubicBezTo>
                  <a:pt x="24981" y="3200"/>
                  <a:pt x="24871" y="3241"/>
                  <a:pt x="24752" y="3331"/>
                </a:cubicBezTo>
                <a:cubicBezTo>
                  <a:pt x="23818" y="3998"/>
                  <a:pt x="24785" y="7600"/>
                  <a:pt x="25653" y="7800"/>
                </a:cubicBezTo>
                <a:cubicBezTo>
                  <a:pt x="25152" y="8501"/>
                  <a:pt x="24652" y="9201"/>
                  <a:pt x="24185" y="9902"/>
                </a:cubicBezTo>
                <a:cubicBezTo>
                  <a:pt x="24566" y="8441"/>
                  <a:pt x="24373" y="5408"/>
                  <a:pt x="23087" y="5408"/>
                </a:cubicBezTo>
                <a:cubicBezTo>
                  <a:pt x="23022" y="5408"/>
                  <a:pt x="22954" y="5416"/>
                  <a:pt x="22884" y="5432"/>
                </a:cubicBezTo>
                <a:cubicBezTo>
                  <a:pt x="21850" y="5666"/>
                  <a:pt x="22150" y="7100"/>
                  <a:pt x="22283" y="7867"/>
                </a:cubicBezTo>
                <a:cubicBezTo>
                  <a:pt x="22384" y="8501"/>
                  <a:pt x="22784" y="10502"/>
                  <a:pt x="23651" y="10602"/>
                </a:cubicBezTo>
                <a:cubicBezTo>
                  <a:pt x="23662" y="10614"/>
                  <a:pt x="23673" y="10617"/>
                  <a:pt x="23683" y="10617"/>
                </a:cubicBezTo>
                <a:cubicBezTo>
                  <a:pt x="23703" y="10617"/>
                  <a:pt x="23718" y="10602"/>
                  <a:pt x="23718" y="10602"/>
                </a:cubicBezTo>
                <a:lnTo>
                  <a:pt x="23718" y="10602"/>
                </a:lnTo>
                <a:cubicBezTo>
                  <a:pt x="23217" y="11370"/>
                  <a:pt x="22750" y="12137"/>
                  <a:pt x="22250" y="12904"/>
                </a:cubicBezTo>
                <a:cubicBezTo>
                  <a:pt x="22150" y="13004"/>
                  <a:pt x="22017" y="13104"/>
                  <a:pt x="21950" y="13238"/>
                </a:cubicBezTo>
                <a:cubicBezTo>
                  <a:pt x="22083" y="12037"/>
                  <a:pt x="21983" y="10769"/>
                  <a:pt x="21450" y="9702"/>
                </a:cubicBezTo>
                <a:cubicBezTo>
                  <a:pt x="21184" y="9171"/>
                  <a:pt x="20745" y="8484"/>
                  <a:pt x="20219" y="8484"/>
                </a:cubicBezTo>
                <a:cubicBezTo>
                  <a:pt x="20018" y="8484"/>
                  <a:pt x="19803" y="8585"/>
                  <a:pt x="19582" y="8834"/>
                </a:cubicBezTo>
                <a:cubicBezTo>
                  <a:pt x="19014" y="9568"/>
                  <a:pt x="19515" y="11069"/>
                  <a:pt x="19748" y="11803"/>
                </a:cubicBezTo>
                <a:cubicBezTo>
                  <a:pt x="20015" y="12570"/>
                  <a:pt x="20516" y="14105"/>
                  <a:pt x="21416" y="14305"/>
                </a:cubicBezTo>
                <a:cubicBezTo>
                  <a:pt x="20916" y="15206"/>
                  <a:pt x="20382" y="16106"/>
                  <a:pt x="19915" y="17007"/>
                </a:cubicBezTo>
                <a:cubicBezTo>
                  <a:pt x="20015" y="16006"/>
                  <a:pt x="19782" y="14905"/>
                  <a:pt x="19381" y="14072"/>
                </a:cubicBezTo>
                <a:cubicBezTo>
                  <a:pt x="19190" y="13688"/>
                  <a:pt x="18773" y="13035"/>
                  <a:pt x="18279" y="13035"/>
                </a:cubicBezTo>
                <a:cubicBezTo>
                  <a:pt x="18172" y="13035"/>
                  <a:pt x="18060" y="13066"/>
                  <a:pt x="17947" y="13138"/>
                </a:cubicBezTo>
                <a:cubicBezTo>
                  <a:pt x="17213" y="13571"/>
                  <a:pt x="17547" y="14905"/>
                  <a:pt x="17747" y="15539"/>
                </a:cubicBezTo>
                <a:cubicBezTo>
                  <a:pt x="18014" y="16407"/>
                  <a:pt x="18547" y="17507"/>
                  <a:pt x="19415" y="17908"/>
                </a:cubicBezTo>
                <a:cubicBezTo>
                  <a:pt x="18781" y="19109"/>
                  <a:pt x="18181" y="20343"/>
                  <a:pt x="17613" y="21544"/>
                </a:cubicBezTo>
                <a:cubicBezTo>
                  <a:pt x="17714" y="20243"/>
                  <a:pt x="17547" y="18808"/>
                  <a:pt x="16980" y="17641"/>
                </a:cubicBezTo>
                <a:cubicBezTo>
                  <a:pt x="16726" y="17110"/>
                  <a:pt x="16296" y="16579"/>
                  <a:pt x="15823" y="16579"/>
                </a:cubicBezTo>
                <a:cubicBezTo>
                  <a:pt x="15613" y="16579"/>
                  <a:pt x="15394" y="16684"/>
                  <a:pt x="15178" y="16940"/>
                </a:cubicBezTo>
                <a:cubicBezTo>
                  <a:pt x="14545" y="17741"/>
                  <a:pt x="15045" y="19075"/>
                  <a:pt x="15379" y="19876"/>
                </a:cubicBezTo>
                <a:cubicBezTo>
                  <a:pt x="15745" y="20743"/>
                  <a:pt x="16346" y="21877"/>
                  <a:pt x="17213" y="22378"/>
                </a:cubicBezTo>
                <a:cubicBezTo>
                  <a:pt x="16713" y="23445"/>
                  <a:pt x="16246" y="24546"/>
                  <a:pt x="15812" y="25613"/>
                </a:cubicBezTo>
                <a:cubicBezTo>
                  <a:pt x="15879" y="24446"/>
                  <a:pt x="15745" y="23178"/>
                  <a:pt x="15278" y="22244"/>
                </a:cubicBezTo>
                <a:cubicBezTo>
                  <a:pt x="14992" y="21692"/>
                  <a:pt x="14529" y="21214"/>
                  <a:pt x="14037" y="21214"/>
                </a:cubicBezTo>
                <a:cubicBezTo>
                  <a:pt x="13785" y="21214"/>
                  <a:pt x="13525" y="21339"/>
                  <a:pt x="13277" y="21644"/>
                </a:cubicBezTo>
                <a:cubicBezTo>
                  <a:pt x="12677" y="22378"/>
                  <a:pt x="13277" y="23745"/>
                  <a:pt x="13577" y="24479"/>
                </a:cubicBezTo>
                <a:cubicBezTo>
                  <a:pt x="13877" y="25280"/>
                  <a:pt x="14411" y="26380"/>
                  <a:pt x="15178" y="26947"/>
                </a:cubicBezTo>
                <a:cubicBezTo>
                  <a:pt x="15012" y="27048"/>
                  <a:pt x="14912" y="27181"/>
                  <a:pt x="14878" y="27348"/>
                </a:cubicBezTo>
                <a:cubicBezTo>
                  <a:pt x="14878" y="27381"/>
                  <a:pt x="14912" y="27448"/>
                  <a:pt x="14978" y="27448"/>
                </a:cubicBezTo>
                <a:cubicBezTo>
                  <a:pt x="15012" y="27448"/>
                  <a:pt x="15045" y="27414"/>
                  <a:pt x="15078" y="27414"/>
                </a:cubicBezTo>
                <a:cubicBezTo>
                  <a:pt x="14244" y="29549"/>
                  <a:pt x="13444" y="31751"/>
                  <a:pt x="12743" y="33919"/>
                </a:cubicBezTo>
                <a:cubicBezTo>
                  <a:pt x="11943" y="30583"/>
                  <a:pt x="12043" y="27148"/>
                  <a:pt x="12009" y="23712"/>
                </a:cubicBezTo>
                <a:cubicBezTo>
                  <a:pt x="12009" y="21277"/>
                  <a:pt x="11909" y="18875"/>
                  <a:pt x="10542" y="16774"/>
                </a:cubicBezTo>
                <a:cubicBezTo>
                  <a:pt x="10500" y="16703"/>
                  <a:pt x="10440" y="16675"/>
                  <a:pt x="10380" y="16675"/>
                </a:cubicBezTo>
                <a:cubicBezTo>
                  <a:pt x="10297" y="16675"/>
                  <a:pt x="10214" y="16729"/>
                  <a:pt x="10175" y="16807"/>
                </a:cubicBezTo>
                <a:cubicBezTo>
                  <a:pt x="9708" y="18508"/>
                  <a:pt x="9241" y="20243"/>
                  <a:pt x="9341" y="21977"/>
                </a:cubicBezTo>
                <a:cubicBezTo>
                  <a:pt x="9241" y="21410"/>
                  <a:pt x="9174" y="20843"/>
                  <a:pt x="9107" y="20276"/>
                </a:cubicBezTo>
                <a:cubicBezTo>
                  <a:pt x="9074" y="19942"/>
                  <a:pt x="9041" y="19576"/>
                  <a:pt x="8974" y="19242"/>
                </a:cubicBezTo>
                <a:cubicBezTo>
                  <a:pt x="8974" y="19109"/>
                  <a:pt x="8941" y="18975"/>
                  <a:pt x="8941" y="18875"/>
                </a:cubicBezTo>
                <a:cubicBezTo>
                  <a:pt x="8941" y="18675"/>
                  <a:pt x="8907" y="18541"/>
                  <a:pt x="8774" y="18441"/>
                </a:cubicBezTo>
                <a:lnTo>
                  <a:pt x="8807" y="18441"/>
                </a:lnTo>
                <a:cubicBezTo>
                  <a:pt x="8807" y="18408"/>
                  <a:pt x="8807" y="18375"/>
                  <a:pt x="8807" y="18341"/>
                </a:cubicBezTo>
                <a:cubicBezTo>
                  <a:pt x="8823" y="18388"/>
                  <a:pt x="8831" y="18413"/>
                  <a:pt x="8832" y="18413"/>
                </a:cubicBezTo>
                <a:cubicBezTo>
                  <a:pt x="8833" y="18413"/>
                  <a:pt x="8825" y="18379"/>
                  <a:pt x="8807" y="18308"/>
                </a:cubicBezTo>
                <a:cubicBezTo>
                  <a:pt x="8807" y="18275"/>
                  <a:pt x="8841" y="18208"/>
                  <a:pt x="8841" y="18141"/>
                </a:cubicBezTo>
                <a:cubicBezTo>
                  <a:pt x="9107" y="17641"/>
                  <a:pt x="9074" y="17140"/>
                  <a:pt x="8907" y="16607"/>
                </a:cubicBezTo>
                <a:cubicBezTo>
                  <a:pt x="8857" y="16473"/>
                  <a:pt x="8740" y="16407"/>
                  <a:pt x="8628" y="16407"/>
                </a:cubicBezTo>
                <a:cubicBezTo>
                  <a:pt x="8515" y="16407"/>
                  <a:pt x="8407" y="16473"/>
                  <a:pt x="8374" y="16607"/>
                </a:cubicBezTo>
                <a:cubicBezTo>
                  <a:pt x="8240" y="17107"/>
                  <a:pt x="8240" y="17507"/>
                  <a:pt x="8374" y="17908"/>
                </a:cubicBezTo>
                <a:cubicBezTo>
                  <a:pt x="8374" y="17974"/>
                  <a:pt x="8374" y="18041"/>
                  <a:pt x="8340" y="18108"/>
                </a:cubicBezTo>
                <a:cubicBezTo>
                  <a:pt x="8340" y="18241"/>
                  <a:pt x="8440" y="18308"/>
                  <a:pt x="8540" y="18308"/>
                </a:cubicBezTo>
                <a:cubicBezTo>
                  <a:pt x="8574" y="18341"/>
                  <a:pt x="8574" y="18341"/>
                  <a:pt x="8607" y="18341"/>
                </a:cubicBezTo>
                <a:cubicBezTo>
                  <a:pt x="8607" y="18341"/>
                  <a:pt x="8607" y="18375"/>
                  <a:pt x="8607" y="18375"/>
                </a:cubicBezTo>
                <a:lnTo>
                  <a:pt x="8574" y="18375"/>
                </a:lnTo>
                <a:cubicBezTo>
                  <a:pt x="8574" y="18408"/>
                  <a:pt x="8607" y="18441"/>
                  <a:pt x="8607" y="18475"/>
                </a:cubicBezTo>
                <a:cubicBezTo>
                  <a:pt x="8907" y="19776"/>
                  <a:pt x="8874" y="21143"/>
                  <a:pt x="9308" y="22444"/>
                </a:cubicBezTo>
                <a:cubicBezTo>
                  <a:pt x="9274" y="22378"/>
                  <a:pt x="9241" y="22311"/>
                  <a:pt x="9207" y="22244"/>
                </a:cubicBezTo>
                <a:cubicBezTo>
                  <a:pt x="8841" y="20776"/>
                  <a:pt x="8140" y="19409"/>
                  <a:pt x="7673" y="17974"/>
                </a:cubicBezTo>
                <a:cubicBezTo>
                  <a:pt x="7740" y="17407"/>
                  <a:pt x="7673" y="16940"/>
                  <a:pt x="7239" y="16473"/>
                </a:cubicBezTo>
                <a:cubicBezTo>
                  <a:pt x="7182" y="16416"/>
                  <a:pt x="7116" y="16391"/>
                  <a:pt x="7051" y="16391"/>
                </a:cubicBezTo>
                <a:cubicBezTo>
                  <a:pt x="6891" y="16391"/>
                  <a:pt x="6739" y="16541"/>
                  <a:pt x="6739" y="16707"/>
                </a:cubicBezTo>
                <a:cubicBezTo>
                  <a:pt x="6706" y="17374"/>
                  <a:pt x="6872" y="17908"/>
                  <a:pt x="7273" y="18408"/>
                </a:cubicBezTo>
                <a:cubicBezTo>
                  <a:pt x="7298" y="18446"/>
                  <a:pt x="7342" y="18464"/>
                  <a:pt x="7387" y="18464"/>
                </a:cubicBezTo>
                <a:cubicBezTo>
                  <a:pt x="7461" y="18464"/>
                  <a:pt x="7540" y="18412"/>
                  <a:pt x="7540" y="18308"/>
                </a:cubicBezTo>
                <a:cubicBezTo>
                  <a:pt x="7540" y="18308"/>
                  <a:pt x="7540" y="18275"/>
                  <a:pt x="7540" y="18241"/>
                </a:cubicBezTo>
                <a:lnTo>
                  <a:pt x="7573" y="18208"/>
                </a:lnTo>
                <a:cubicBezTo>
                  <a:pt x="8073" y="19375"/>
                  <a:pt x="8407" y="20610"/>
                  <a:pt x="8841" y="21777"/>
                </a:cubicBezTo>
                <a:cubicBezTo>
                  <a:pt x="8007" y="20710"/>
                  <a:pt x="7039" y="19709"/>
                  <a:pt x="6172" y="18642"/>
                </a:cubicBezTo>
                <a:cubicBezTo>
                  <a:pt x="6142" y="18596"/>
                  <a:pt x="6098" y="18578"/>
                  <a:pt x="6053" y="18578"/>
                </a:cubicBezTo>
                <a:cubicBezTo>
                  <a:pt x="5998" y="18578"/>
                  <a:pt x="5942" y="18605"/>
                  <a:pt x="5905" y="18642"/>
                </a:cubicBezTo>
                <a:cubicBezTo>
                  <a:pt x="4938" y="19709"/>
                  <a:pt x="5238" y="21944"/>
                  <a:pt x="5805" y="23578"/>
                </a:cubicBezTo>
                <a:cubicBezTo>
                  <a:pt x="5271" y="22511"/>
                  <a:pt x="4638" y="21444"/>
                  <a:pt x="3937" y="20543"/>
                </a:cubicBezTo>
                <a:cubicBezTo>
                  <a:pt x="3937" y="20543"/>
                  <a:pt x="3904" y="20510"/>
                  <a:pt x="3870" y="20510"/>
                </a:cubicBezTo>
                <a:cubicBezTo>
                  <a:pt x="3870" y="20510"/>
                  <a:pt x="3870" y="20476"/>
                  <a:pt x="3870" y="20476"/>
                </a:cubicBezTo>
                <a:cubicBezTo>
                  <a:pt x="3881" y="20480"/>
                  <a:pt x="3892" y="20481"/>
                  <a:pt x="3902" y="20481"/>
                </a:cubicBezTo>
                <a:cubicBezTo>
                  <a:pt x="3984" y="20481"/>
                  <a:pt x="4034" y="20369"/>
                  <a:pt x="4004" y="20309"/>
                </a:cubicBezTo>
                <a:cubicBezTo>
                  <a:pt x="3904" y="20209"/>
                  <a:pt x="3870" y="20109"/>
                  <a:pt x="3804" y="20009"/>
                </a:cubicBezTo>
                <a:cubicBezTo>
                  <a:pt x="3804" y="19976"/>
                  <a:pt x="3804" y="19942"/>
                  <a:pt x="3804" y="19909"/>
                </a:cubicBezTo>
                <a:cubicBezTo>
                  <a:pt x="3704" y="19642"/>
                  <a:pt x="3637" y="19442"/>
                  <a:pt x="3503" y="19209"/>
                </a:cubicBezTo>
                <a:cubicBezTo>
                  <a:pt x="3466" y="19109"/>
                  <a:pt x="3377" y="19065"/>
                  <a:pt x="3282" y="19065"/>
                </a:cubicBezTo>
                <a:cubicBezTo>
                  <a:pt x="3124" y="19065"/>
                  <a:pt x="2949" y="19187"/>
                  <a:pt x="2970" y="19375"/>
                </a:cubicBezTo>
                <a:cubicBezTo>
                  <a:pt x="3003" y="19442"/>
                  <a:pt x="3003" y="19542"/>
                  <a:pt x="3036" y="19609"/>
                </a:cubicBezTo>
                <a:cubicBezTo>
                  <a:pt x="2936" y="19709"/>
                  <a:pt x="2903" y="19876"/>
                  <a:pt x="3036" y="20009"/>
                </a:cubicBezTo>
                <a:cubicBezTo>
                  <a:pt x="3303" y="20276"/>
                  <a:pt x="3470" y="20576"/>
                  <a:pt x="3570" y="20943"/>
                </a:cubicBezTo>
                <a:cubicBezTo>
                  <a:pt x="3603" y="21043"/>
                  <a:pt x="3679" y="21085"/>
                  <a:pt x="3754" y="21085"/>
                </a:cubicBezTo>
                <a:cubicBezTo>
                  <a:pt x="3829" y="21085"/>
                  <a:pt x="3904" y="21043"/>
                  <a:pt x="3937" y="20977"/>
                </a:cubicBezTo>
                <a:cubicBezTo>
                  <a:pt x="4871" y="22211"/>
                  <a:pt x="5305" y="23745"/>
                  <a:pt x="6239" y="24946"/>
                </a:cubicBezTo>
                <a:cubicBezTo>
                  <a:pt x="6255" y="24963"/>
                  <a:pt x="6280" y="24971"/>
                  <a:pt x="6305" y="24971"/>
                </a:cubicBezTo>
                <a:cubicBezTo>
                  <a:pt x="6330" y="24971"/>
                  <a:pt x="6355" y="24963"/>
                  <a:pt x="6372" y="24946"/>
                </a:cubicBezTo>
                <a:cubicBezTo>
                  <a:pt x="6506" y="25246"/>
                  <a:pt x="6706" y="25546"/>
                  <a:pt x="6872" y="25847"/>
                </a:cubicBezTo>
                <a:cubicBezTo>
                  <a:pt x="5872" y="24612"/>
                  <a:pt x="4671" y="23512"/>
                  <a:pt x="3370" y="22611"/>
                </a:cubicBezTo>
                <a:cubicBezTo>
                  <a:pt x="3370" y="22544"/>
                  <a:pt x="3337" y="22511"/>
                  <a:pt x="3270" y="22478"/>
                </a:cubicBezTo>
                <a:cubicBezTo>
                  <a:pt x="3270" y="22478"/>
                  <a:pt x="3270" y="22444"/>
                  <a:pt x="3270" y="22444"/>
                </a:cubicBezTo>
                <a:cubicBezTo>
                  <a:pt x="3203" y="22411"/>
                  <a:pt x="3136" y="22378"/>
                  <a:pt x="3103" y="22344"/>
                </a:cubicBezTo>
                <a:cubicBezTo>
                  <a:pt x="2936" y="22244"/>
                  <a:pt x="2770" y="22144"/>
                  <a:pt x="2569" y="22077"/>
                </a:cubicBezTo>
                <a:cubicBezTo>
                  <a:pt x="2536" y="22055"/>
                  <a:pt x="2495" y="22044"/>
                  <a:pt x="2453" y="22044"/>
                </a:cubicBezTo>
                <a:cubicBezTo>
                  <a:pt x="2369" y="22044"/>
                  <a:pt x="2280" y="22088"/>
                  <a:pt x="2236" y="22177"/>
                </a:cubicBezTo>
                <a:cubicBezTo>
                  <a:pt x="2102" y="22244"/>
                  <a:pt x="2036" y="22444"/>
                  <a:pt x="2169" y="22544"/>
                </a:cubicBezTo>
                <a:cubicBezTo>
                  <a:pt x="2202" y="22578"/>
                  <a:pt x="2236" y="22578"/>
                  <a:pt x="2269" y="22611"/>
                </a:cubicBezTo>
                <a:cubicBezTo>
                  <a:pt x="2364" y="22919"/>
                  <a:pt x="2559" y="23210"/>
                  <a:pt x="2820" y="23210"/>
                </a:cubicBezTo>
                <a:cubicBezTo>
                  <a:pt x="2926" y="23210"/>
                  <a:pt x="3044" y="23161"/>
                  <a:pt x="3170" y="23045"/>
                </a:cubicBezTo>
                <a:cubicBezTo>
                  <a:pt x="3203" y="23011"/>
                  <a:pt x="3237" y="22978"/>
                  <a:pt x="3270" y="22978"/>
                </a:cubicBezTo>
                <a:cubicBezTo>
                  <a:pt x="4537" y="23578"/>
                  <a:pt x="5738" y="24713"/>
                  <a:pt x="6672" y="25847"/>
                </a:cubicBezTo>
                <a:cubicBezTo>
                  <a:pt x="6148" y="25584"/>
                  <a:pt x="5503" y="25469"/>
                  <a:pt x="4821" y="25469"/>
                </a:cubicBezTo>
                <a:cubicBezTo>
                  <a:pt x="2987" y="25469"/>
                  <a:pt x="879" y="26302"/>
                  <a:pt x="101" y="27348"/>
                </a:cubicBezTo>
                <a:cubicBezTo>
                  <a:pt x="1" y="27481"/>
                  <a:pt x="68" y="27648"/>
                  <a:pt x="201" y="27648"/>
                </a:cubicBezTo>
                <a:cubicBezTo>
                  <a:pt x="448" y="27636"/>
                  <a:pt x="697" y="27629"/>
                  <a:pt x="946" y="27629"/>
                </a:cubicBezTo>
                <a:cubicBezTo>
                  <a:pt x="3388" y="27629"/>
                  <a:pt x="5893" y="28239"/>
                  <a:pt x="7740" y="29783"/>
                </a:cubicBezTo>
                <a:cubicBezTo>
                  <a:pt x="9574" y="31284"/>
                  <a:pt x="11776" y="32585"/>
                  <a:pt x="12343" y="35053"/>
                </a:cubicBezTo>
                <a:cubicBezTo>
                  <a:pt x="12343" y="35053"/>
                  <a:pt x="12376" y="35087"/>
                  <a:pt x="12376" y="35087"/>
                </a:cubicBezTo>
                <a:cubicBezTo>
                  <a:pt x="12243" y="35554"/>
                  <a:pt x="12076" y="36021"/>
                  <a:pt x="11943" y="36488"/>
                </a:cubicBezTo>
                <a:cubicBezTo>
                  <a:pt x="11576" y="37688"/>
                  <a:pt x="11242" y="38923"/>
                  <a:pt x="10909" y="40157"/>
                </a:cubicBezTo>
                <a:cubicBezTo>
                  <a:pt x="10408" y="38055"/>
                  <a:pt x="9641" y="35921"/>
                  <a:pt x="8440" y="34153"/>
                </a:cubicBezTo>
                <a:cubicBezTo>
                  <a:pt x="8139" y="33715"/>
                  <a:pt x="7143" y="32447"/>
                  <a:pt x="6371" y="32447"/>
                </a:cubicBezTo>
                <a:cubicBezTo>
                  <a:pt x="6201" y="32447"/>
                  <a:pt x="6043" y="32508"/>
                  <a:pt x="5905" y="32652"/>
                </a:cubicBezTo>
                <a:cubicBezTo>
                  <a:pt x="4871" y="33719"/>
                  <a:pt x="5838" y="35887"/>
                  <a:pt x="6439" y="36888"/>
                </a:cubicBezTo>
                <a:cubicBezTo>
                  <a:pt x="7440" y="38556"/>
                  <a:pt x="9107" y="39823"/>
                  <a:pt x="10709" y="40891"/>
                </a:cubicBezTo>
                <a:cubicBezTo>
                  <a:pt x="10275" y="42625"/>
                  <a:pt x="9841" y="44360"/>
                  <a:pt x="9474" y="46128"/>
                </a:cubicBezTo>
                <a:cubicBezTo>
                  <a:pt x="9474" y="46128"/>
                  <a:pt x="9474" y="46161"/>
                  <a:pt x="9474" y="46195"/>
                </a:cubicBezTo>
                <a:cubicBezTo>
                  <a:pt x="9274" y="47028"/>
                  <a:pt x="9107" y="47862"/>
                  <a:pt x="8941" y="48730"/>
                </a:cubicBezTo>
                <a:cubicBezTo>
                  <a:pt x="8511" y="47040"/>
                  <a:pt x="7246" y="44688"/>
                  <a:pt x="5884" y="44688"/>
                </a:cubicBezTo>
                <a:cubicBezTo>
                  <a:pt x="5659" y="44688"/>
                  <a:pt x="5431" y="44752"/>
                  <a:pt x="5205" y="44894"/>
                </a:cubicBezTo>
                <a:cubicBezTo>
                  <a:pt x="4304" y="45494"/>
                  <a:pt x="5105" y="47129"/>
                  <a:pt x="5538" y="47729"/>
                </a:cubicBezTo>
                <a:cubicBezTo>
                  <a:pt x="6339" y="48796"/>
                  <a:pt x="7540" y="49664"/>
                  <a:pt x="8640" y="50431"/>
                </a:cubicBezTo>
                <a:cubicBezTo>
                  <a:pt x="7306" y="58103"/>
                  <a:pt x="6739" y="65942"/>
                  <a:pt x="7273" y="73648"/>
                </a:cubicBezTo>
                <a:cubicBezTo>
                  <a:pt x="7273" y="73789"/>
                  <a:pt x="7377" y="73857"/>
                  <a:pt x="7487" y="73857"/>
                </a:cubicBezTo>
                <a:cubicBezTo>
                  <a:pt x="7610" y="73857"/>
                  <a:pt x="7740" y="73773"/>
                  <a:pt x="7740" y="73614"/>
                </a:cubicBezTo>
                <a:cubicBezTo>
                  <a:pt x="7306" y="66876"/>
                  <a:pt x="7673" y="60105"/>
                  <a:pt x="8674" y="53400"/>
                </a:cubicBezTo>
                <a:cubicBezTo>
                  <a:pt x="8707" y="53400"/>
                  <a:pt x="8774" y="53366"/>
                  <a:pt x="8774" y="53333"/>
                </a:cubicBezTo>
                <a:cubicBezTo>
                  <a:pt x="8774" y="53300"/>
                  <a:pt x="8774" y="53300"/>
                  <a:pt x="8774" y="53300"/>
                </a:cubicBezTo>
                <a:cubicBezTo>
                  <a:pt x="9775" y="53133"/>
                  <a:pt x="10809" y="51932"/>
                  <a:pt x="11476" y="51265"/>
                </a:cubicBezTo>
                <a:cubicBezTo>
                  <a:pt x="12009" y="50698"/>
                  <a:pt x="13244" y="49464"/>
                  <a:pt x="12643" y="48596"/>
                </a:cubicBezTo>
                <a:cubicBezTo>
                  <a:pt x="12430" y="48306"/>
                  <a:pt x="12164" y="48192"/>
                  <a:pt x="11881" y="48192"/>
                </a:cubicBezTo>
                <a:cubicBezTo>
                  <a:pt x="11189" y="48192"/>
                  <a:pt x="10397" y="48871"/>
                  <a:pt x="10041" y="49297"/>
                </a:cubicBezTo>
                <a:cubicBezTo>
                  <a:pt x="9641" y="49831"/>
                  <a:pt x="9274" y="50464"/>
                  <a:pt x="9041" y="51165"/>
                </a:cubicBezTo>
                <a:cubicBezTo>
                  <a:pt x="9341" y="49364"/>
                  <a:pt x="9674" y="47562"/>
                  <a:pt x="10041" y="45761"/>
                </a:cubicBezTo>
                <a:cubicBezTo>
                  <a:pt x="10408" y="45361"/>
                  <a:pt x="10809" y="45127"/>
                  <a:pt x="11309" y="44994"/>
                </a:cubicBezTo>
                <a:cubicBezTo>
                  <a:pt x="11367" y="44990"/>
                  <a:pt x="11425" y="44989"/>
                  <a:pt x="11482" y="44989"/>
                </a:cubicBezTo>
                <a:cubicBezTo>
                  <a:pt x="13785" y="44989"/>
                  <a:pt x="15279" y="47564"/>
                  <a:pt x="16646" y="48997"/>
                </a:cubicBezTo>
                <a:cubicBezTo>
                  <a:pt x="18014" y="50431"/>
                  <a:pt x="19715" y="51465"/>
                  <a:pt x="21616" y="51899"/>
                </a:cubicBezTo>
                <a:cubicBezTo>
                  <a:pt x="21630" y="51903"/>
                  <a:pt x="21643" y="51905"/>
                  <a:pt x="21656" y="51905"/>
                </a:cubicBezTo>
                <a:cubicBezTo>
                  <a:pt x="21741" y="51905"/>
                  <a:pt x="21812" y="51819"/>
                  <a:pt x="21783" y="51732"/>
                </a:cubicBezTo>
                <a:cubicBezTo>
                  <a:pt x="21049" y="49497"/>
                  <a:pt x="19882" y="47262"/>
                  <a:pt x="17880" y="45928"/>
                </a:cubicBezTo>
                <a:lnTo>
                  <a:pt x="17880" y="45928"/>
                </a:lnTo>
                <a:cubicBezTo>
                  <a:pt x="19304" y="46268"/>
                  <a:pt x="21065" y="46756"/>
                  <a:pt x="22682" y="46756"/>
                </a:cubicBezTo>
                <a:cubicBezTo>
                  <a:pt x="23605" y="46756"/>
                  <a:pt x="24480" y="46597"/>
                  <a:pt x="25219" y="46161"/>
                </a:cubicBezTo>
                <a:cubicBezTo>
                  <a:pt x="25286" y="46128"/>
                  <a:pt x="25319" y="46028"/>
                  <a:pt x="25286" y="45961"/>
                </a:cubicBezTo>
                <a:cubicBezTo>
                  <a:pt x="24952" y="44960"/>
                  <a:pt x="23184" y="44093"/>
                  <a:pt x="22317" y="43593"/>
                </a:cubicBezTo>
                <a:cubicBezTo>
                  <a:pt x="21983" y="43393"/>
                  <a:pt x="21616" y="43226"/>
                  <a:pt x="21283" y="43059"/>
                </a:cubicBezTo>
                <a:lnTo>
                  <a:pt x="21283" y="43059"/>
                </a:lnTo>
                <a:cubicBezTo>
                  <a:pt x="21917" y="43126"/>
                  <a:pt x="22517" y="43192"/>
                  <a:pt x="23151" y="43259"/>
                </a:cubicBezTo>
                <a:cubicBezTo>
                  <a:pt x="23818" y="43359"/>
                  <a:pt x="24819" y="43359"/>
                  <a:pt x="25519" y="43726"/>
                </a:cubicBezTo>
                <a:cubicBezTo>
                  <a:pt x="25486" y="43793"/>
                  <a:pt x="25486" y="43893"/>
                  <a:pt x="25586" y="43960"/>
                </a:cubicBezTo>
                <a:cubicBezTo>
                  <a:pt x="25886" y="44260"/>
                  <a:pt x="25886" y="44260"/>
                  <a:pt x="26220" y="44460"/>
                </a:cubicBezTo>
                <a:cubicBezTo>
                  <a:pt x="26251" y="44479"/>
                  <a:pt x="26283" y="44487"/>
                  <a:pt x="26314" y="44487"/>
                </a:cubicBezTo>
                <a:cubicBezTo>
                  <a:pt x="26450" y="44487"/>
                  <a:pt x="26568" y="44329"/>
                  <a:pt x="26486" y="44193"/>
                </a:cubicBezTo>
                <a:cubicBezTo>
                  <a:pt x="26420" y="44126"/>
                  <a:pt x="26386" y="44060"/>
                  <a:pt x="26320" y="43993"/>
                </a:cubicBezTo>
                <a:cubicBezTo>
                  <a:pt x="26320" y="43960"/>
                  <a:pt x="26353" y="43893"/>
                  <a:pt x="26353" y="43860"/>
                </a:cubicBezTo>
                <a:cubicBezTo>
                  <a:pt x="26431" y="43653"/>
                  <a:pt x="26248" y="43526"/>
                  <a:pt x="26084" y="43526"/>
                </a:cubicBezTo>
                <a:cubicBezTo>
                  <a:pt x="26036" y="43526"/>
                  <a:pt x="25990" y="43537"/>
                  <a:pt x="25953" y="43559"/>
                </a:cubicBezTo>
                <a:cubicBezTo>
                  <a:pt x="25919" y="43559"/>
                  <a:pt x="25919" y="43559"/>
                  <a:pt x="25886" y="43526"/>
                </a:cubicBezTo>
                <a:cubicBezTo>
                  <a:pt x="25853" y="43509"/>
                  <a:pt x="25819" y="43501"/>
                  <a:pt x="25786" y="43501"/>
                </a:cubicBezTo>
                <a:cubicBezTo>
                  <a:pt x="25753" y="43501"/>
                  <a:pt x="25719" y="43509"/>
                  <a:pt x="25686" y="43526"/>
                </a:cubicBezTo>
                <a:cubicBezTo>
                  <a:pt x="25219" y="43292"/>
                  <a:pt x="24685" y="43192"/>
                  <a:pt x="24151" y="43126"/>
                </a:cubicBezTo>
                <a:cubicBezTo>
                  <a:pt x="22884" y="42926"/>
                  <a:pt x="21616" y="42825"/>
                  <a:pt x="20349" y="42692"/>
                </a:cubicBezTo>
                <a:cubicBezTo>
                  <a:pt x="20015" y="42592"/>
                  <a:pt x="19648" y="42492"/>
                  <a:pt x="19315" y="42425"/>
                </a:cubicBezTo>
                <a:cubicBezTo>
                  <a:pt x="19415" y="42392"/>
                  <a:pt x="19515" y="42325"/>
                  <a:pt x="19615" y="42292"/>
                </a:cubicBezTo>
                <a:cubicBezTo>
                  <a:pt x="20516" y="42292"/>
                  <a:pt x="21450" y="42192"/>
                  <a:pt x="22317" y="42025"/>
                </a:cubicBezTo>
                <a:cubicBezTo>
                  <a:pt x="22817" y="41925"/>
                  <a:pt x="23318" y="41758"/>
                  <a:pt x="23851" y="41625"/>
                </a:cubicBezTo>
                <a:cubicBezTo>
                  <a:pt x="23951" y="41625"/>
                  <a:pt x="24252" y="41558"/>
                  <a:pt x="24585" y="41525"/>
                </a:cubicBezTo>
                <a:lnTo>
                  <a:pt x="24585" y="41525"/>
                </a:lnTo>
                <a:cubicBezTo>
                  <a:pt x="24485" y="41591"/>
                  <a:pt x="24385" y="41658"/>
                  <a:pt x="24285" y="41758"/>
                </a:cubicBezTo>
                <a:cubicBezTo>
                  <a:pt x="24185" y="41825"/>
                  <a:pt x="24285" y="41992"/>
                  <a:pt x="24385" y="41992"/>
                </a:cubicBezTo>
                <a:cubicBezTo>
                  <a:pt x="24518" y="41958"/>
                  <a:pt x="24652" y="41958"/>
                  <a:pt x="24785" y="41925"/>
                </a:cubicBezTo>
                <a:cubicBezTo>
                  <a:pt x="24785" y="41958"/>
                  <a:pt x="24819" y="41958"/>
                  <a:pt x="24885" y="41992"/>
                </a:cubicBezTo>
                <a:cubicBezTo>
                  <a:pt x="24917" y="42001"/>
                  <a:pt x="24949" y="42005"/>
                  <a:pt x="24981" y="42005"/>
                </a:cubicBezTo>
                <a:cubicBezTo>
                  <a:pt x="25181" y="42005"/>
                  <a:pt x="25375" y="41840"/>
                  <a:pt x="25519" y="41725"/>
                </a:cubicBezTo>
                <a:cubicBezTo>
                  <a:pt x="25552" y="41725"/>
                  <a:pt x="25586" y="41691"/>
                  <a:pt x="25619" y="41658"/>
                </a:cubicBezTo>
                <a:cubicBezTo>
                  <a:pt x="25686" y="41625"/>
                  <a:pt x="25753" y="41558"/>
                  <a:pt x="25819" y="41491"/>
                </a:cubicBezTo>
                <a:cubicBezTo>
                  <a:pt x="25886" y="41424"/>
                  <a:pt x="25886" y="41324"/>
                  <a:pt x="25853" y="41258"/>
                </a:cubicBezTo>
                <a:cubicBezTo>
                  <a:pt x="25742" y="41102"/>
                  <a:pt x="25523" y="41046"/>
                  <a:pt x="25263" y="41046"/>
                </a:cubicBezTo>
                <a:cubicBezTo>
                  <a:pt x="24745" y="41046"/>
                  <a:pt x="24063" y="41269"/>
                  <a:pt x="23751" y="41358"/>
                </a:cubicBezTo>
                <a:cubicBezTo>
                  <a:pt x="22884" y="41558"/>
                  <a:pt x="22017" y="41791"/>
                  <a:pt x="21116" y="41925"/>
                </a:cubicBezTo>
                <a:cubicBezTo>
                  <a:pt x="21316" y="41891"/>
                  <a:pt x="21483" y="41858"/>
                  <a:pt x="21616" y="41791"/>
                </a:cubicBezTo>
                <a:cubicBezTo>
                  <a:pt x="22817" y="41324"/>
                  <a:pt x="23885" y="40624"/>
                  <a:pt x="24919" y="39857"/>
                </a:cubicBezTo>
                <a:cubicBezTo>
                  <a:pt x="25019" y="39790"/>
                  <a:pt x="24985" y="39590"/>
                  <a:pt x="24885" y="39556"/>
                </a:cubicBezTo>
                <a:cubicBezTo>
                  <a:pt x="24967" y="39394"/>
                  <a:pt x="24806" y="39187"/>
                  <a:pt x="24617" y="39187"/>
                </a:cubicBezTo>
                <a:cubicBezTo>
                  <a:pt x="24574" y="39187"/>
                  <a:pt x="24529" y="39198"/>
                  <a:pt x="24485" y="39223"/>
                </a:cubicBezTo>
                <a:cubicBezTo>
                  <a:pt x="24118" y="39423"/>
                  <a:pt x="23851" y="39556"/>
                  <a:pt x="23551" y="39823"/>
                </a:cubicBezTo>
                <a:cubicBezTo>
                  <a:pt x="23451" y="39957"/>
                  <a:pt x="23518" y="40090"/>
                  <a:pt x="23618" y="40157"/>
                </a:cubicBezTo>
                <a:cubicBezTo>
                  <a:pt x="23584" y="40257"/>
                  <a:pt x="23618" y="40357"/>
                  <a:pt x="23684" y="40424"/>
                </a:cubicBezTo>
                <a:cubicBezTo>
                  <a:pt x="22784" y="41024"/>
                  <a:pt x="21750" y="41558"/>
                  <a:pt x="20749" y="41791"/>
                </a:cubicBezTo>
                <a:cubicBezTo>
                  <a:pt x="20482" y="41891"/>
                  <a:pt x="20115" y="41925"/>
                  <a:pt x="19782" y="42025"/>
                </a:cubicBezTo>
                <a:cubicBezTo>
                  <a:pt x="21550" y="40791"/>
                  <a:pt x="22750" y="38222"/>
                  <a:pt x="23017" y="36321"/>
                </a:cubicBezTo>
                <a:cubicBezTo>
                  <a:pt x="23017" y="36205"/>
                  <a:pt x="22942" y="36114"/>
                  <a:pt x="22835" y="36114"/>
                </a:cubicBezTo>
                <a:cubicBezTo>
                  <a:pt x="22818" y="36114"/>
                  <a:pt x="22801" y="36116"/>
                  <a:pt x="22784" y="36121"/>
                </a:cubicBezTo>
                <a:cubicBezTo>
                  <a:pt x="21483" y="36454"/>
                  <a:pt x="20582" y="37488"/>
                  <a:pt x="19481" y="38256"/>
                </a:cubicBezTo>
                <a:cubicBezTo>
                  <a:pt x="18080" y="39256"/>
                  <a:pt x="16546" y="40023"/>
                  <a:pt x="15012" y="40757"/>
                </a:cubicBezTo>
                <a:cubicBezTo>
                  <a:pt x="15278" y="40390"/>
                  <a:pt x="15545" y="39990"/>
                  <a:pt x="15812" y="39590"/>
                </a:cubicBezTo>
                <a:cubicBezTo>
                  <a:pt x="16212" y="38956"/>
                  <a:pt x="16679" y="38356"/>
                  <a:pt x="17080" y="37755"/>
                </a:cubicBezTo>
                <a:cubicBezTo>
                  <a:pt x="17107" y="37701"/>
                  <a:pt x="17068" y="37646"/>
                  <a:pt x="17034" y="37646"/>
                </a:cubicBezTo>
                <a:cubicBezTo>
                  <a:pt x="17026" y="37646"/>
                  <a:pt x="17019" y="37649"/>
                  <a:pt x="17013" y="37655"/>
                </a:cubicBezTo>
                <a:cubicBezTo>
                  <a:pt x="15946" y="38456"/>
                  <a:pt x="15479" y="39890"/>
                  <a:pt x="14711" y="40891"/>
                </a:cubicBezTo>
                <a:cubicBezTo>
                  <a:pt x="14678" y="40891"/>
                  <a:pt x="14645" y="40924"/>
                  <a:pt x="14611" y="40924"/>
                </a:cubicBezTo>
                <a:cubicBezTo>
                  <a:pt x="14311" y="41091"/>
                  <a:pt x="13911" y="41291"/>
                  <a:pt x="13477" y="41525"/>
                </a:cubicBezTo>
                <a:cubicBezTo>
                  <a:pt x="14445" y="40490"/>
                  <a:pt x="15112" y="39089"/>
                  <a:pt x="15979" y="38055"/>
                </a:cubicBezTo>
                <a:cubicBezTo>
                  <a:pt x="16813" y="37121"/>
                  <a:pt x="17714" y="36187"/>
                  <a:pt x="18914" y="35787"/>
                </a:cubicBezTo>
                <a:cubicBezTo>
                  <a:pt x="18955" y="35773"/>
                  <a:pt x="18991" y="35767"/>
                  <a:pt x="19021" y="35767"/>
                </a:cubicBezTo>
                <a:cubicBezTo>
                  <a:pt x="19508" y="35767"/>
                  <a:pt x="18677" y="37433"/>
                  <a:pt x="18614" y="37622"/>
                </a:cubicBezTo>
                <a:cubicBezTo>
                  <a:pt x="18247" y="38289"/>
                  <a:pt x="17714" y="38823"/>
                  <a:pt x="17247" y="39390"/>
                </a:cubicBezTo>
                <a:cubicBezTo>
                  <a:pt x="17221" y="39441"/>
                  <a:pt x="17254" y="39512"/>
                  <a:pt x="17301" y="39512"/>
                </a:cubicBezTo>
                <a:cubicBezTo>
                  <a:pt x="17316" y="39512"/>
                  <a:pt x="17331" y="39505"/>
                  <a:pt x="17347" y="39490"/>
                </a:cubicBezTo>
                <a:cubicBezTo>
                  <a:pt x="18614" y="38656"/>
                  <a:pt x="19415" y="37055"/>
                  <a:pt x="19648" y="35587"/>
                </a:cubicBezTo>
                <a:cubicBezTo>
                  <a:pt x="19682" y="35487"/>
                  <a:pt x="19582" y="35387"/>
                  <a:pt x="19481" y="35387"/>
                </a:cubicBezTo>
                <a:cubicBezTo>
                  <a:pt x="16179" y="35387"/>
                  <a:pt x="14745" y="39790"/>
                  <a:pt x="12910" y="41858"/>
                </a:cubicBezTo>
                <a:cubicBezTo>
                  <a:pt x="11976" y="42425"/>
                  <a:pt x="10975" y="43159"/>
                  <a:pt x="10475" y="43993"/>
                </a:cubicBezTo>
                <a:cubicBezTo>
                  <a:pt x="10975" y="41758"/>
                  <a:pt x="11542" y="39556"/>
                  <a:pt x="12176" y="37355"/>
                </a:cubicBezTo>
                <a:cubicBezTo>
                  <a:pt x="12443" y="36321"/>
                  <a:pt x="12777" y="35287"/>
                  <a:pt x="13110" y="34253"/>
                </a:cubicBezTo>
                <a:cubicBezTo>
                  <a:pt x="14978" y="34019"/>
                  <a:pt x="17180" y="33819"/>
                  <a:pt x="18814" y="32918"/>
                </a:cubicBezTo>
                <a:cubicBezTo>
                  <a:pt x="19281" y="32685"/>
                  <a:pt x="21316" y="31617"/>
                  <a:pt x="20983" y="30817"/>
                </a:cubicBezTo>
                <a:cubicBezTo>
                  <a:pt x="20777" y="30380"/>
                  <a:pt x="20294" y="30230"/>
                  <a:pt x="19734" y="30230"/>
                </a:cubicBezTo>
                <a:cubicBezTo>
                  <a:pt x="18841" y="30230"/>
                  <a:pt x="17752" y="30612"/>
                  <a:pt x="17280" y="30817"/>
                </a:cubicBezTo>
                <a:cubicBezTo>
                  <a:pt x="16112" y="31384"/>
                  <a:pt x="14445" y="32185"/>
                  <a:pt x="13410" y="33252"/>
                </a:cubicBezTo>
                <a:cubicBezTo>
                  <a:pt x="14111" y="31217"/>
                  <a:pt x="14845" y="29182"/>
                  <a:pt x="15645" y="27148"/>
                </a:cubicBezTo>
                <a:cubicBezTo>
                  <a:pt x="15679" y="27148"/>
                  <a:pt x="15745" y="27114"/>
                  <a:pt x="15779" y="27081"/>
                </a:cubicBezTo>
                <a:cubicBezTo>
                  <a:pt x="16041" y="27146"/>
                  <a:pt x="16324" y="27173"/>
                  <a:pt x="16615" y="27173"/>
                </a:cubicBezTo>
                <a:cubicBezTo>
                  <a:pt x="17363" y="27173"/>
                  <a:pt x="18166" y="27001"/>
                  <a:pt x="18814" y="26881"/>
                </a:cubicBezTo>
                <a:cubicBezTo>
                  <a:pt x="19682" y="26747"/>
                  <a:pt x="21116" y="26480"/>
                  <a:pt x="21516" y="25546"/>
                </a:cubicBezTo>
                <a:cubicBezTo>
                  <a:pt x="21983" y="24546"/>
                  <a:pt x="20549" y="24179"/>
                  <a:pt x="19848" y="24179"/>
                </a:cubicBezTo>
                <a:cubicBezTo>
                  <a:pt x="18381" y="24179"/>
                  <a:pt x="17180" y="24946"/>
                  <a:pt x="16146" y="25913"/>
                </a:cubicBezTo>
                <a:cubicBezTo>
                  <a:pt x="16613" y="24813"/>
                  <a:pt x="17113" y="23678"/>
                  <a:pt x="17613" y="22578"/>
                </a:cubicBezTo>
                <a:cubicBezTo>
                  <a:pt x="17882" y="22638"/>
                  <a:pt x="18338" y="22674"/>
                  <a:pt x="18882" y="22674"/>
                </a:cubicBezTo>
                <a:cubicBezTo>
                  <a:pt x="21036" y="22674"/>
                  <a:pt x="24569" y="22107"/>
                  <a:pt x="23318" y="20243"/>
                </a:cubicBezTo>
                <a:cubicBezTo>
                  <a:pt x="23076" y="19880"/>
                  <a:pt x="22606" y="19731"/>
                  <a:pt x="22035" y="19731"/>
                </a:cubicBezTo>
                <a:cubicBezTo>
                  <a:pt x="20872" y="19731"/>
                  <a:pt x="19287" y="20350"/>
                  <a:pt x="18347" y="21043"/>
                </a:cubicBezTo>
                <a:cubicBezTo>
                  <a:pt x="18814" y="20043"/>
                  <a:pt x="19315" y="19042"/>
                  <a:pt x="19815" y="18074"/>
                </a:cubicBezTo>
                <a:cubicBezTo>
                  <a:pt x="20002" y="18109"/>
                  <a:pt x="20200" y="18124"/>
                  <a:pt x="20402" y="18124"/>
                </a:cubicBezTo>
                <a:cubicBezTo>
                  <a:pt x="21174" y="18124"/>
                  <a:pt x="22023" y="17913"/>
                  <a:pt x="22684" y="17808"/>
                </a:cubicBezTo>
                <a:cubicBezTo>
                  <a:pt x="23451" y="17674"/>
                  <a:pt x="24852" y="17507"/>
                  <a:pt x="25252" y="16707"/>
                </a:cubicBezTo>
                <a:cubicBezTo>
                  <a:pt x="25668" y="15843"/>
                  <a:pt x="24306" y="15470"/>
                  <a:pt x="23693" y="15470"/>
                </a:cubicBezTo>
                <a:cubicBezTo>
                  <a:pt x="23666" y="15470"/>
                  <a:pt x="23641" y="15471"/>
                  <a:pt x="23618" y="15473"/>
                </a:cubicBezTo>
                <a:cubicBezTo>
                  <a:pt x="22517" y="15539"/>
                  <a:pt x="21383" y="16173"/>
                  <a:pt x="20449" y="16874"/>
                </a:cubicBezTo>
                <a:cubicBezTo>
                  <a:pt x="20916" y="16040"/>
                  <a:pt x="21349" y="15206"/>
                  <a:pt x="21850" y="14372"/>
                </a:cubicBezTo>
                <a:cubicBezTo>
                  <a:pt x="21850" y="14372"/>
                  <a:pt x="21850" y="14405"/>
                  <a:pt x="21850" y="14405"/>
                </a:cubicBezTo>
                <a:cubicBezTo>
                  <a:pt x="22090" y="14447"/>
                  <a:pt x="22339" y="14466"/>
                  <a:pt x="22594" y="14466"/>
                </a:cubicBezTo>
                <a:cubicBezTo>
                  <a:pt x="23757" y="14466"/>
                  <a:pt x="25028" y="14064"/>
                  <a:pt x="25986" y="13571"/>
                </a:cubicBezTo>
                <a:cubicBezTo>
                  <a:pt x="26587" y="13271"/>
                  <a:pt x="27320" y="12537"/>
                  <a:pt x="26453" y="12103"/>
                </a:cubicBezTo>
                <a:cubicBezTo>
                  <a:pt x="26156" y="11961"/>
                  <a:pt x="25812" y="11905"/>
                  <a:pt x="25453" y="11905"/>
                </a:cubicBezTo>
                <a:cubicBezTo>
                  <a:pt x="24723" y="11905"/>
                  <a:pt x="23932" y="12136"/>
                  <a:pt x="23351" y="12337"/>
                </a:cubicBezTo>
                <a:cubicBezTo>
                  <a:pt x="23251" y="12370"/>
                  <a:pt x="23117" y="12437"/>
                  <a:pt x="22984" y="12470"/>
                </a:cubicBezTo>
                <a:cubicBezTo>
                  <a:pt x="23217" y="12070"/>
                  <a:pt x="23484" y="11636"/>
                  <a:pt x="23751" y="11203"/>
                </a:cubicBezTo>
                <a:cubicBezTo>
                  <a:pt x="23885" y="11169"/>
                  <a:pt x="23985" y="11169"/>
                  <a:pt x="24085" y="11103"/>
                </a:cubicBezTo>
                <a:cubicBezTo>
                  <a:pt x="24342" y="11156"/>
                  <a:pt x="24612" y="11180"/>
                  <a:pt x="24887" y="11180"/>
                </a:cubicBezTo>
                <a:cubicBezTo>
                  <a:pt x="25823" y="11180"/>
                  <a:pt x="26821" y="10904"/>
                  <a:pt x="27621" y="10569"/>
                </a:cubicBezTo>
                <a:cubicBezTo>
                  <a:pt x="28021" y="10402"/>
                  <a:pt x="28955" y="9802"/>
                  <a:pt x="28621" y="9235"/>
                </a:cubicBezTo>
                <a:cubicBezTo>
                  <a:pt x="28355" y="8797"/>
                  <a:pt x="27849" y="8652"/>
                  <a:pt x="27328" y="8652"/>
                </a:cubicBezTo>
                <a:cubicBezTo>
                  <a:pt x="26936" y="8652"/>
                  <a:pt x="26535" y="8734"/>
                  <a:pt x="26220" y="8834"/>
                </a:cubicBezTo>
                <a:cubicBezTo>
                  <a:pt x="25719" y="9035"/>
                  <a:pt x="25219" y="9301"/>
                  <a:pt x="24752" y="9668"/>
                </a:cubicBezTo>
                <a:cubicBezTo>
                  <a:pt x="25219" y="8968"/>
                  <a:pt x="25719" y="8267"/>
                  <a:pt x="26186" y="7567"/>
                </a:cubicBezTo>
                <a:cubicBezTo>
                  <a:pt x="26186" y="7567"/>
                  <a:pt x="26186" y="7600"/>
                  <a:pt x="26220" y="7600"/>
                </a:cubicBezTo>
                <a:cubicBezTo>
                  <a:pt x="26286" y="7634"/>
                  <a:pt x="26386" y="7667"/>
                  <a:pt x="26453" y="7700"/>
                </a:cubicBezTo>
                <a:cubicBezTo>
                  <a:pt x="26394" y="7730"/>
                  <a:pt x="26414" y="7839"/>
                  <a:pt x="26466" y="7839"/>
                </a:cubicBezTo>
                <a:cubicBezTo>
                  <a:pt x="26472" y="7839"/>
                  <a:pt x="26479" y="7837"/>
                  <a:pt x="26486" y="7834"/>
                </a:cubicBezTo>
                <a:cubicBezTo>
                  <a:pt x="26587" y="7834"/>
                  <a:pt x="26687" y="7800"/>
                  <a:pt x="26787" y="7800"/>
                </a:cubicBezTo>
                <a:cubicBezTo>
                  <a:pt x="27133" y="7879"/>
                  <a:pt x="27510" y="7913"/>
                  <a:pt x="27885" y="7913"/>
                </a:cubicBezTo>
                <a:cubicBezTo>
                  <a:pt x="28303" y="7913"/>
                  <a:pt x="28719" y="7871"/>
                  <a:pt x="29088" y="7800"/>
                </a:cubicBezTo>
                <a:cubicBezTo>
                  <a:pt x="29622" y="7700"/>
                  <a:pt x="30489" y="7367"/>
                  <a:pt x="30356" y="6700"/>
                </a:cubicBezTo>
                <a:cubicBezTo>
                  <a:pt x="30275" y="6158"/>
                  <a:pt x="29424" y="6012"/>
                  <a:pt x="28857" y="6012"/>
                </a:cubicBezTo>
                <a:cubicBezTo>
                  <a:pt x="28725" y="6012"/>
                  <a:pt x="28609" y="6020"/>
                  <a:pt x="28521" y="6032"/>
                </a:cubicBezTo>
                <a:cubicBezTo>
                  <a:pt x="27887" y="6133"/>
                  <a:pt x="27254" y="6466"/>
                  <a:pt x="26720" y="6833"/>
                </a:cubicBezTo>
                <a:cubicBezTo>
                  <a:pt x="27154" y="6233"/>
                  <a:pt x="27587" y="5632"/>
                  <a:pt x="28021" y="5032"/>
                </a:cubicBezTo>
                <a:lnTo>
                  <a:pt x="28254" y="5032"/>
                </a:lnTo>
                <a:cubicBezTo>
                  <a:pt x="28221" y="5098"/>
                  <a:pt x="28221" y="5199"/>
                  <a:pt x="28288" y="5199"/>
                </a:cubicBezTo>
                <a:lnTo>
                  <a:pt x="28488" y="5199"/>
                </a:lnTo>
                <a:cubicBezTo>
                  <a:pt x="28715" y="5331"/>
                  <a:pt x="29018" y="5367"/>
                  <a:pt x="29311" y="5367"/>
                </a:cubicBezTo>
                <a:cubicBezTo>
                  <a:pt x="29533" y="5367"/>
                  <a:pt x="29749" y="5346"/>
                  <a:pt x="29922" y="5332"/>
                </a:cubicBezTo>
                <a:cubicBezTo>
                  <a:pt x="30389" y="5265"/>
                  <a:pt x="31090" y="5132"/>
                  <a:pt x="31257" y="4665"/>
                </a:cubicBezTo>
                <a:cubicBezTo>
                  <a:pt x="31423" y="4131"/>
                  <a:pt x="30523" y="3764"/>
                  <a:pt x="30156" y="3731"/>
                </a:cubicBezTo>
                <a:cubicBezTo>
                  <a:pt x="30113" y="3728"/>
                  <a:pt x="30071" y="3727"/>
                  <a:pt x="30028" y="3727"/>
                </a:cubicBezTo>
                <a:cubicBezTo>
                  <a:pt x="29571" y="3727"/>
                  <a:pt x="29118" y="3887"/>
                  <a:pt x="28721" y="4131"/>
                </a:cubicBezTo>
                <a:cubicBezTo>
                  <a:pt x="28755" y="4031"/>
                  <a:pt x="28821" y="3964"/>
                  <a:pt x="28888" y="3898"/>
                </a:cubicBezTo>
                <a:cubicBezTo>
                  <a:pt x="28922" y="3898"/>
                  <a:pt x="28955" y="3898"/>
                  <a:pt x="28988" y="3864"/>
                </a:cubicBezTo>
                <a:cubicBezTo>
                  <a:pt x="29022" y="3798"/>
                  <a:pt x="29055" y="3697"/>
                  <a:pt x="29088" y="3631"/>
                </a:cubicBezTo>
                <a:cubicBezTo>
                  <a:pt x="29088" y="3631"/>
                  <a:pt x="29088" y="3597"/>
                  <a:pt x="29122" y="3597"/>
                </a:cubicBezTo>
                <a:cubicBezTo>
                  <a:pt x="29122" y="3564"/>
                  <a:pt x="29122" y="3564"/>
                  <a:pt x="29122" y="3531"/>
                </a:cubicBezTo>
                <a:cubicBezTo>
                  <a:pt x="29155" y="3431"/>
                  <a:pt x="29188" y="3331"/>
                  <a:pt x="29222" y="3230"/>
                </a:cubicBezTo>
                <a:cubicBezTo>
                  <a:pt x="29288" y="3130"/>
                  <a:pt x="29355" y="2997"/>
                  <a:pt x="29422" y="2897"/>
                </a:cubicBezTo>
                <a:cubicBezTo>
                  <a:pt x="29422" y="2946"/>
                  <a:pt x="29458" y="2977"/>
                  <a:pt x="29503" y="2977"/>
                </a:cubicBezTo>
                <a:cubicBezTo>
                  <a:pt x="29520" y="2977"/>
                  <a:pt x="29537" y="2973"/>
                  <a:pt x="29555" y="2964"/>
                </a:cubicBezTo>
                <a:lnTo>
                  <a:pt x="29589" y="2964"/>
                </a:lnTo>
                <a:cubicBezTo>
                  <a:pt x="29589" y="2964"/>
                  <a:pt x="29622" y="2964"/>
                  <a:pt x="29622" y="2930"/>
                </a:cubicBezTo>
                <a:cubicBezTo>
                  <a:pt x="30089" y="2930"/>
                  <a:pt x="30589" y="2663"/>
                  <a:pt x="30956" y="2497"/>
                </a:cubicBezTo>
                <a:cubicBezTo>
                  <a:pt x="31290" y="2397"/>
                  <a:pt x="32124" y="2063"/>
                  <a:pt x="32124" y="1629"/>
                </a:cubicBezTo>
                <a:cubicBezTo>
                  <a:pt x="32106" y="1325"/>
                  <a:pt x="31876" y="1232"/>
                  <a:pt x="31621" y="1232"/>
                </a:cubicBezTo>
                <a:cubicBezTo>
                  <a:pt x="31401" y="1232"/>
                  <a:pt x="31162" y="1301"/>
                  <a:pt x="31023" y="1362"/>
                </a:cubicBezTo>
                <a:cubicBezTo>
                  <a:pt x="30656" y="1529"/>
                  <a:pt x="30323" y="1829"/>
                  <a:pt x="30056" y="2096"/>
                </a:cubicBezTo>
                <a:cubicBezTo>
                  <a:pt x="29922" y="2196"/>
                  <a:pt x="29789" y="2330"/>
                  <a:pt x="29655" y="2497"/>
                </a:cubicBezTo>
                <a:cubicBezTo>
                  <a:pt x="29755" y="2296"/>
                  <a:pt x="29856" y="2096"/>
                  <a:pt x="29956" y="1930"/>
                </a:cubicBezTo>
                <a:cubicBezTo>
                  <a:pt x="30156" y="1529"/>
                  <a:pt x="30656" y="562"/>
                  <a:pt x="30122" y="195"/>
                </a:cubicBezTo>
                <a:cubicBezTo>
                  <a:pt x="29931" y="60"/>
                  <a:pt x="29761" y="0"/>
                  <a:pt x="29610"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84"/>
        <p:cNvGrpSpPr/>
        <p:nvPr/>
      </p:nvGrpSpPr>
      <p:grpSpPr>
        <a:xfrm>
          <a:off x="0" y="0"/>
          <a:ext cx="0" cy="0"/>
          <a:chOff x="0" y="0"/>
          <a:chExt cx="0" cy="0"/>
        </a:xfrm>
      </p:grpSpPr>
      <p:sp>
        <p:nvSpPr>
          <p:cNvPr id="85" name="Google Shape;85;p15"/>
          <p:cNvSpPr/>
          <p:nvPr/>
        </p:nvSpPr>
        <p:spPr>
          <a:xfrm rot="6900130">
            <a:off x="2456738" y="1842528"/>
            <a:ext cx="4230425" cy="3172819"/>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720000" y="1686281"/>
            <a:ext cx="7704000" cy="3485600"/>
          </a:xfrm>
          <a:prstGeom prst="round2DiagRect">
            <a:avLst>
              <a:gd name="adj1" fmla="val 16667"/>
              <a:gd name="adj2" fmla="val 0"/>
            </a:avLst>
          </a:pr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720001" y="1062300"/>
            <a:ext cx="915097" cy="1280059"/>
          </a:xfrm>
          <a:custGeom>
            <a:avLst/>
            <a:gdLst/>
            <a:ahLst/>
            <a:cxnLst/>
            <a:rect l="l" t="t" r="r" b="b"/>
            <a:pathLst>
              <a:path w="9508" h="9975" extrusionOk="0">
                <a:moveTo>
                  <a:pt x="8740" y="1035"/>
                </a:moveTo>
                <a:cubicBezTo>
                  <a:pt x="8073" y="1035"/>
                  <a:pt x="5571" y="3103"/>
                  <a:pt x="5571" y="6205"/>
                </a:cubicBezTo>
                <a:cubicBezTo>
                  <a:pt x="5571" y="7606"/>
                  <a:pt x="6405" y="8673"/>
                  <a:pt x="7740" y="8673"/>
                </a:cubicBezTo>
                <a:cubicBezTo>
                  <a:pt x="8907" y="8673"/>
                  <a:pt x="9507" y="7739"/>
                  <a:pt x="9507" y="6906"/>
                </a:cubicBezTo>
                <a:cubicBezTo>
                  <a:pt x="9507" y="5471"/>
                  <a:pt x="7673" y="5138"/>
                  <a:pt x="7673" y="3703"/>
                </a:cubicBezTo>
                <a:cubicBezTo>
                  <a:pt x="7673" y="2302"/>
                  <a:pt x="8907" y="1668"/>
                  <a:pt x="8907" y="1235"/>
                </a:cubicBezTo>
                <a:cubicBezTo>
                  <a:pt x="8907" y="1135"/>
                  <a:pt x="8874" y="1035"/>
                  <a:pt x="8740" y="1035"/>
                </a:cubicBezTo>
                <a:close/>
                <a:moveTo>
                  <a:pt x="5371" y="1"/>
                </a:moveTo>
                <a:cubicBezTo>
                  <a:pt x="4270" y="1"/>
                  <a:pt x="1" y="3036"/>
                  <a:pt x="1" y="6939"/>
                </a:cubicBezTo>
                <a:cubicBezTo>
                  <a:pt x="1" y="9241"/>
                  <a:pt x="1135" y="9974"/>
                  <a:pt x="2369" y="9974"/>
                </a:cubicBezTo>
                <a:cubicBezTo>
                  <a:pt x="3637" y="9974"/>
                  <a:pt x="4471" y="9207"/>
                  <a:pt x="4471" y="7840"/>
                </a:cubicBezTo>
                <a:cubicBezTo>
                  <a:pt x="4471" y="6305"/>
                  <a:pt x="2869" y="5605"/>
                  <a:pt x="2869" y="4070"/>
                </a:cubicBezTo>
                <a:cubicBezTo>
                  <a:pt x="2869" y="2936"/>
                  <a:pt x="3637" y="1902"/>
                  <a:pt x="4404" y="1235"/>
                </a:cubicBezTo>
                <a:cubicBezTo>
                  <a:pt x="5038" y="701"/>
                  <a:pt x="5571" y="368"/>
                  <a:pt x="5571" y="134"/>
                </a:cubicBezTo>
                <a:cubicBezTo>
                  <a:pt x="5571" y="34"/>
                  <a:pt x="5471" y="1"/>
                  <a:pt x="5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7512072" y="4212360"/>
            <a:ext cx="911921" cy="1284293"/>
          </a:xfrm>
          <a:custGeom>
            <a:avLst/>
            <a:gdLst/>
            <a:ahLst/>
            <a:cxnLst/>
            <a:rect l="l" t="t" r="r" b="b"/>
            <a:pathLst>
              <a:path w="9475" h="10008" extrusionOk="0">
                <a:moveTo>
                  <a:pt x="2035" y="1"/>
                </a:moveTo>
                <a:cubicBezTo>
                  <a:pt x="768" y="1"/>
                  <a:pt x="1" y="801"/>
                  <a:pt x="1" y="1835"/>
                </a:cubicBezTo>
                <a:cubicBezTo>
                  <a:pt x="1" y="4037"/>
                  <a:pt x="2402" y="4204"/>
                  <a:pt x="2402" y="5805"/>
                </a:cubicBezTo>
                <a:cubicBezTo>
                  <a:pt x="2402" y="6338"/>
                  <a:pt x="2136" y="7039"/>
                  <a:pt x="1835" y="7539"/>
                </a:cubicBezTo>
                <a:cubicBezTo>
                  <a:pt x="1435" y="8173"/>
                  <a:pt x="1068" y="8640"/>
                  <a:pt x="1068" y="8940"/>
                </a:cubicBezTo>
                <a:cubicBezTo>
                  <a:pt x="1068" y="9107"/>
                  <a:pt x="1168" y="9140"/>
                  <a:pt x="1268" y="9140"/>
                </a:cubicBezTo>
                <a:cubicBezTo>
                  <a:pt x="1835" y="9140"/>
                  <a:pt x="4504" y="6472"/>
                  <a:pt x="4504" y="3036"/>
                </a:cubicBezTo>
                <a:cubicBezTo>
                  <a:pt x="4504" y="1302"/>
                  <a:pt x="3570" y="1"/>
                  <a:pt x="2035" y="1"/>
                </a:cubicBezTo>
                <a:close/>
                <a:moveTo>
                  <a:pt x="7306" y="835"/>
                </a:moveTo>
                <a:cubicBezTo>
                  <a:pt x="6105" y="835"/>
                  <a:pt x="5204" y="1635"/>
                  <a:pt x="5204" y="2903"/>
                </a:cubicBezTo>
                <a:cubicBezTo>
                  <a:pt x="5204" y="4671"/>
                  <a:pt x="6906" y="5071"/>
                  <a:pt x="6906" y="6405"/>
                </a:cubicBezTo>
                <a:cubicBezTo>
                  <a:pt x="6906" y="8273"/>
                  <a:pt x="4037" y="9307"/>
                  <a:pt x="4037" y="9841"/>
                </a:cubicBezTo>
                <a:cubicBezTo>
                  <a:pt x="4037" y="9941"/>
                  <a:pt x="4104" y="10008"/>
                  <a:pt x="4237" y="10008"/>
                </a:cubicBezTo>
                <a:cubicBezTo>
                  <a:pt x="5038" y="10008"/>
                  <a:pt x="9474" y="7573"/>
                  <a:pt x="9474" y="3370"/>
                </a:cubicBezTo>
                <a:cubicBezTo>
                  <a:pt x="9474" y="1735"/>
                  <a:pt x="8473" y="835"/>
                  <a:pt x="7306" y="8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rot="-6951187">
            <a:off x="8057836" y="-446263"/>
            <a:ext cx="1287100" cy="2175552"/>
          </a:xfrm>
          <a:custGeom>
            <a:avLst/>
            <a:gdLst/>
            <a:ahLst/>
            <a:cxnLst/>
            <a:rect l="l" t="t" r="r" b="b"/>
            <a:pathLst>
              <a:path w="35174" h="79275" extrusionOk="0">
                <a:moveTo>
                  <a:pt x="28785" y="7021"/>
                </a:moveTo>
                <a:cubicBezTo>
                  <a:pt x="28904" y="7021"/>
                  <a:pt x="29000" y="7146"/>
                  <a:pt x="29049" y="7472"/>
                </a:cubicBezTo>
                <a:cubicBezTo>
                  <a:pt x="29182" y="8272"/>
                  <a:pt x="29182" y="9073"/>
                  <a:pt x="29149" y="9873"/>
                </a:cubicBezTo>
                <a:cubicBezTo>
                  <a:pt x="29049" y="11041"/>
                  <a:pt x="28682" y="12008"/>
                  <a:pt x="28181" y="12942"/>
                </a:cubicBezTo>
                <a:cubicBezTo>
                  <a:pt x="28281" y="12108"/>
                  <a:pt x="28315" y="11274"/>
                  <a:pt x="28281" y="10440"/>
                </a:cubicBezTo>
                <a:cubicBezTo>
                  <a:pt x="28266" y="10365"/>
                  <a:pt x="28211" y="10331"/>
                  <a:pt x="28154" y="10331"/>
                </a:cubicBezTo>
                <a:cubicBezTo>
                  <a:pt x="28085" y="10331"/>
                  <a:pt x="28014" y="10382"/>
                  <a:pt x="28014" y="10474"/>
                </a:cubicBezTo>
                <a:cubicBezTo>
                  <a:pt x="28014" y="11608"/>
                  <a:pt x="27748" y="12709"/>
                  <a:pt x="27681" y="13810"/>
                </a:cubicBezTo>
                <a:cubicBezTo>
                  <a:pt x="27681" y="13810"/>
                  <a:pt x="27648" y="13843"/>
                  <a:pt x="27648" y="13843"/>
                </a:cubicBezTo>
                <a:cubicBezTo>
                  <a:pt x="27614" y="13810"/>
                  <a:pt x="27581" y="13810"/>
                  <a:pt x="27547" y="13810"/>
                </a:cubicBezTo>
                <a:cubicBezTo>
                  <a:pt x="27080" y="11841"/>
                  <a:pt x="27014" y="9540"/>
                  <a:pt x="28081" y="7772"/>
                </a:cubicBezTo>
                <a:cubicBezTo>
                  <a:pt x="28294" y="7410"/>
                  <a:pt x="28575" y="7021"/>
                  <a:pt x="28785" y="7021"/>
                </a:cubicBezTo>
                <a:close/>
                <a:moveTo>
                  <a:pt x="11903" y="15477"/>
                </a:moveTo>
                <a:cubicBezTo>
                  <a:pt x="12270" y="15644"/>
                  <a:pt x="12503" y="15978"/>
                  <a:pt x="12737" y="16311"/>
                </a:cubicBezTo>
                <a:cubicBezTo>
                  <a:pt x="12737" y="16345"/>
                  <a:pt x="12737" y="16378"/>
                  <a:pt x="12737" y="16378"/>
                </a:cubicBezTo>
                <a:cubicBezTo>
                  <a:pt x="12737" y="16361"/>
                  <a:pt x="12737" y="16361"/>
                  <a:pt x="12733" y="16361"/>
                </a:cubicBezTo>
                <a:cubicBezTo>
                  <a:pt x="12729" y="16361"/>
                  <a:pt x="12720" y="16361"/>
                  <a:pt x="12704" y="16345"/>
                </a:cubicBezTo>
                <a:cubicBezTo>
                  <a:pt x="12537" y="16278"/>
                  <a:pt x="12403" y="16111"/>
                  <a:pt x="12303" y="15978"/>
                </a:cubicBezTo>
                <a:cubicBezTo>
                  <a:pt x="12170" y="15811"/>
                  <a:pt x="12036" y="15644"/>
                  <a:pt x="11903" y="15477"/>
                </a:cubicBezTo>
                <a:close/>
                <a:moveTo>
                  <a:pt x="14338" y="17079"/>
                </a:moveTo>
                <a:cubicBezTo>
                  <a:pt x="14605" y="17812"/>
                  <a:pt x="14438" y="18546"/>
                  <a:pt x="14405" y="19347"/>
                </a:cubicBezTo>
                <a:cubicBezTo>
                  <a:pt x="14371" y="19213"/>
                  <a:pt x="14338" y="19113"/>
                  <a:pt x="14271" y="19013"/>
                </a:cubicBezTo>
                <a:cubicBezTo>
                  <a:pt x="14271" y="19013"/>
                  <a:pt x="14305" y="18980"/>
                  <a:pt x="14305" y="18980"/>
                </a:cubicBezTo>
                <a:cubicBezTo>
                  <a:pt x="14238" y="18379"/>
                  <a:pt x="14205" y="17679"/>
                  <a:pt x="14338" y="17079"/>
                </a:cubicBezTo>
                <a:close/>
                <a:moveTo>
                  <a:pt x="30616" y="16511"/>
                </a:moveTo>
                <a:cubicBezTo>
                  <a:pt x="30316" y="17245"/>
                  <a:pt x="29882" y="17879"/>
                  <a:pt x="29282" y="18446"/>
                </a:cubicBezTo>
                <a:cubicBezTo>
                  <a:pt x="29115" y="18580"/>
                  <a:pt x="28948" y="18713"/>
                  <a:pt x="28782" y="18846"/>
                </a:cubicBezTo>
                <a:cubicBezTo>
                  <a:pt x="29049" y="18480"/>
                  <a:pt x="29249" y="18079"/>
                  <a:pt x="29315" y="17712"/>
                </a:cubicBezTo>
                <a:cubicBezTo>
                  <a:pt x="29333" y="17624"/>
                  <a:pt x="29276" y="17583"/>
                  <a:pt x="29214" y="17583"/>
                </a:cubicBezTo>
                <a:cubicBezTo>
                  <a:pt x="29158" y="17583"/>
                  <a:pt x="29098" y="17616"/>
                  <a:pt x="29082" y="17679"/>
                </a:cubicBezTo>
                <a:cubicBezTo>
                  <a:pt x="28982" y="18046"/>
                  <a:pt x="28782" y="18346"/>
                  <a:pt x="28548" y="18646"/>
                </a:cubicBezTo>
                <a:cubicBezTo>
                  <a:pt x="28315" y="18913"/>
                  <a:pt x="27981" y="19047"/>
                  <a:pt x="27714" y="19313"/>
                </a:cubicBezTo>
                <a:cubicBezTo>
                  <a:pt x="27714" y="19347"/>
                  <a:pt x="27714" y="19380"/>
                  <a:pt x="27714" y="19414"/>
                </a:cubicBezTo>
                <a:cubicBezTo>
                  <a:pt x="27581" y="19480"/>
                  <a:pt x="27447" y="19547"/>
                  <a:pt x="27347" y="19580"/>
                </a:cubicBezTo>
                <a:cubicBezTo>
                  <a:pt x="27314" y="19514"/>
                  <a:pt x="27314" y="19480"/>
                  <a:pt x="27281" y="19414"/>
                </a:cubicBezTo>
                <a:cubicBezTo>
                  <a:pt x="27314" y="19213"/>
                  <a:pt x="27314" y="19013"/>
                  <a:pt x="27347" y="18846"/>
                </a:cubicBezTo>
                <a:cubicBezTo>
                  <a:pt x="27848" y="17546"/>
                  <a:pt x="29315" y="16912"/>
                  <a:pt x="30616" y="16511"/>
                </a:cubicBezTo>
                <a:close/>
                <a:moveTo>
                  <a:pt x="23246" y="14744"/>
                </a:moveTo>
                <a:cubicBezTo>
                  <a:pt x="25246" y="15478"/>
                  <a:pt x="26447" y="17713"/>
                  <a:pt x="26780" y="19847"/>
                </a:cubicBezTo>
                <a:cubicBezTo>
                  <a:pt x="26680" y="19914"/>
                  <a:pt x="26714" y="20047"/>
                  <a:pt x="26814" y="20081"/>
                </a:cubicBezTo>
                <a:cubicBezTo>
                  <a:pt x="26814" y="20147"/>
                  <a:pt x="26814" y="20214"/>
                  <a:pt x="26847" y="20281"/>
                </a:cubicBezTo>
                <a:cubicBezTo>
                  <a:pt x="26814" y="20548"/>
                  <a:pt x="26780" y="20815"/>
                  <a:pt x="26747" y="21081"/>
                </a:cubicBezTo>
                <a:cubicBezTo>
                  <a:pt x="25479" y="20514"/>
                  <a:pt x="24745" y="19414"/>
                  <a:pt x="24178" y="18213"/>
                </a:cubicBezTo>
                <a:cubicBezTo>
                  <a:pt x="23878" y="17512"/>
                  <a:pt x="23645" y="16812"/>
                  <a:pt x="23478" y="16078"/>
                </a:cubicBezTo>
                <a:cubicBezTo>
                  <a:pt x="23445" y="15946"/>
                  <a:pt x="23281" y="14769"/>
                  <a:pt x="23246" y="14744"/>
                </a:cubicBezTo>
                <a:close/>
                <a:moveTo>
                  <a:pt x="29816" y="23049"/>
                </a:moveTo>
                <a:lnTo>
                  <a:pt x="29816" y="23049"/>
                </a:lnTo>
                <a:cubicBezTo>
                  <a:pt x="29549" y="24484"/>
                  <a:pt x="28915" y="25785"/>
                  <a:pt x="27981" y="26752"/>
                </a:cubicBezTo>
                <a:cubicBezTo>
                  <a:pt x="28315" y="26285"/>
                  <a:pt x="28548" y="25751"/>
                  <a:pt x="28582" y="25184"/>
                </a:cubicBezTo>
                <a:cubicBezTo>
                  <a:pt x="28600" y="25093"/>
                  <a:pt x="28528" y="25041"/>
                  <a:pt x="28459" y="25041"/>
                </a:cubicBezTo>
                <a:cubicBezTo>
                  <a:pt x="28402" y="25041"/>
                  <a:pt x="28348" y="25076"/>
                  <a:pt x="28348" y="25151"/>
                </a:cubicBezTo>
                <a:cubicBezTo>
                  <a:pt x="28281" y="25718"/>
                  <a:pt x="28014" y="26185"/>
                  <a:pt x="27648" y="26619"/>
                </a:cubicBezTo>
                <a:cubicBezTo>
                  <a:pt x="27314" y="27019"/>
                  <a:pt x="26814" y="27319"/>
                  <a:pt x="26547" y="27753"/>
                </a:cubicBezTo>
                <a:cubicBezTo>
                  <a:pt x="26513" y="27786"/>
                  <a:pt x="26513" y="27820"/>
                  <a:pt x="26513" y="27853"/>
                </a:cubicBezTo>
                <a:cubicBezTo>
                  <a:pt x="26413" y="27886"/>
                  <a:pt x="26313" y="27953"/>
                  <a:pt x="26180" y="28020"/>
                </a:cubicBezTo>
                <a:cubicBezTo>
                  <a:pt x="26247" y="27619"/>
                  <a:pt x="26280" y="27252"/>
                  <a:pt x="26347" y="26852"/>
                </a:cubicBezTo>
                <a:cubicBezTo>
                  <a:pt x="27114" y="25184"/>
                  <a:pt x="28248" y="23983"/>
                  <a:pt x="29816" y="23049"/>
                </a:cubicBezTo>
                <a:close/>
                <a:moveTo>
                  <a:pt x="20178" y="928"/>
                </a:moveTo>
                <a:cubicBezTo>
                  <a:pt x="20234" y="928"/>
                  <a:pt x="20284" y="1144"/>
                  <a:pt x="20376" y="1634"/>
                </a:cubicBezTo>
                <a:cubicBezTo>
                  <a:pt x="21410" y="7205"/>
                  <a:pt x="20209" y="13076"/>
                  <a:pt x="19375" y="18613"/>
                </a:cubicBezTo>
                <a:cubicBezTo>
                  <a:pt x="18908" y="21582"/>
                  <a:pt x="18241" y="24517"/>
                  <a:pt x="17841" y="27453"/>
                </a:cubicBezTo>
                <a:cubicBezTo>
                  <a:pt x="17774" y="27920"/>
                  <a:pt x="17774" y="28387"/>
                  <a:pt x="17740" y="28820"/>
                </a:cubicBezTo>
                <a:cubicBezTo>
                  <a:pt x="17474" y="25151"/>
                  <a:pt x="17807" y="21548"/>
                  <a:pt x="18341" y="17846"/>
                </a:cubicBezTo>
                <a:cubicBezTo>
                  <a:pt x="18841" y="14210"/>
                  <a:pt x="19842" y="10741"/>
                  <a:pt x="19475" y="7005"/>
                </a:cubicBezTo>
                <a:cubicBezTo>
                  <a:pt x="19475" y="6913"/>
                  <a:pt x="19394" y="6862"/>
                  <a:pt x="19311" y="6862"/>
                </a:cubicBezTo>
                <a:cubicBezTo>
                  <a:pt x="19242" y="6862"/>
                  <a:pt x="19172" y="6896"/>
                  <a:pt x="19141" y="6971"/>
                </a:cubicBezTo>
                <a:cubicBezTo>
                  <a:pt x="18508" y="8539"/>
                  <a:pt x="18641" y="10174"/>
                  <a:pt x="18608" y="11875"/>
                </a:cubicBezTo>
                <a:cubicBezTo>
                  <a:pt x="18608" y="11950"/>
                  <a:pt x="18671" y="11993"/>
                  <a:pt x="18732" y="11993"/>
                </a:cubicBezTo>
                <a:cubicBezTo>
                  <a:pt x="18780" y="11993"/>
                  <a:pt x="18827" y="11967"/>
                  <a:pt x="18841" y="11908"/>
                </a:cubicBezTo>
                <a:cubicBezTo>
                  <a:pt x="19008" y="10974"/>
                  <a:pt x="19041" y="10040"/>
                  <a:pt x="19075" y="9106"/>
                </a:cubicBezTo>
                <a:cubicBezTo>
                  <a:pt x="19075" y="8673"/>
                  <a:pt x="19141" y="8206"/>
                  <a:pt x="19242" y="7805"/>
                </a:cubicBezTo>
                <a:cubicBezTo>
                  <a:pt x="19342" y="8539"/>
                  <a:pt x="19342" y="9273"/>
                  <a:pt x="19275" y="10040"/>
                </a:cubicBezTo>
                <a:cubicBezTo>
                  <a:pt x="19175" y="12409"/>
                  <a:pt x="18574" y="14744"/>
                  <a:pt x="18141" y="17079"/>
                </a:cubicBezTo>
                <a:cubicBezTo>
                  <a:pt x="17607" y="20081"/>
                  <a:pt x="17207" y="23216"/>
                  <a:pt x="17307" y="26285"/>
                </a:cubicBezTo>
                <a:cubicBezTo>
                  <a:pt x="17273" y="26152"/>
                  <a:pt x="17240" y="26018"/>
                  <a:pt x="17207" y="25851"/>
                </a:cubicBezTo>
                <a:cubicBezTo>
                  <a:pt x="16706" y="22716"/>
                  <a:pt x="16940" y="19547"/>
                  <a:pt x="17040" y="16411"/>
                </a:cubicBezTo>
                <a:cubicBezTo>
                  <a:pt x="17107" y="13743"/>
                  <a:pt x="17474" y="11108"/>
                  <a:pt x="18007" y="8506"/>
                </a:cubicBezTo>
                <a:cubicBezTo>
                  <a:pt x="18308" y="7005"/>
                  <a:pt x="18708" y="5504"/>
                  <a:pt x="19175" y="4002"/>
                </a:cubicBezTo>
                <a:cubicBezTo>
                  <a:pt x="19375" y="3235"/>
                  <a:pt x="19642" y="2501"/>
                  <a:pt x="19875" y="1734"/>
                </a:cubicBezTo>
                <a:cubicBezTo>
                  <a:pt x="20038" y="1229"/>
                  <a:pt x="20112" y="928"/>
                  <a:pt x="20178" y="928"/>
                </a:cubicBezTo>
                <a:close/>
                <a:moveTo>
                  <a:pt x="22190" y="22102"/>
                </a:moveTo>
                <a:cubicBezTo>
                  <a:pt x="22344" y="22102"/>
                  <a:pt x="22548" y="22186"/>
                  <a:pt x="22811" y="22382"/>
                </a:cubicBezTo>
                <a:cubicBezTo>
                  <a:pt x="24645" y="23817"/>
                  <a:pt x="24812" y="26685"/>
                  <a:pt x="25379" y="28820"/>
                </a:cubicBezTo>
                <a:cubicBezTo>
                  <a:pt x="25313" y="28787"/>
                  <a:pt x="25279" y="28754"/>
                  <a:pt x="25212" y="28754"/>
                </a:cubicBezTo>
                <a:cubicBezTo>
                  <a:pt x="25246" y="28720"/>
                  <a:pt x="25246" y="28687"/>
                  <a:pt x="25246" y="28687"/>
                </a:cubicBezTo>
                <a:cubicBezTo>
                  <a:pt x="24979" y="27719"/>
                  <a:pt x="24312" y="26752"/>
                  <a:pt x="23845" y="25851"/>
                </a:cubicBezTo>
                <a:cubicBezTo>
                  <a:pt x="23823" y="25818"/>
                  <a:pt x="23782" y="25803"/>
                  <a:pt x="23740" y="25803"/>
                </a:cubicBezTo>
                <a:cubicBezTo>
                  <a:pt x="23656" y="25803"/>
                  <a:pt x="23567" y="25863"/>
                  <a:pt x="23611" y="25952"/>
                </a:cubicBezTo>
                <a:cubicBezTo>
                  <a:pt x="23978" y="26752"/>
                  <a:pt x="24312" y="27719"/>
                  <a:pt x="24812" y="28487"/>
                </a:cubicBezTo>
                <a:cubicBezTo>
                  <a:pt x="23878" y="27753"/>
                  <a:pt x="23244" y="26685"/>
                  <a:pt x="22711" y="25651"/>
                </a:cubicBezTo>
                <a:cubicBezTo>
                  <a:pt x="22344" y="24884"/>
                  <a:pt x="22077" y="24084"/>
                  <a:pt x="21877" y="23250"/>
                </a:cubicBezTo>
                <a:cubicBezTo>
                  <a:pt x="21733" y="22650"/>
                  <a:pt x="21796" y="22102"/>
                  <a:pt x="22190" y="22102"/>
                </a:cubicBezTo>
                <a:close/>
                <a:moveTo>
                  <a:pt x="28715" y="31455"/>
                </a:moveTo>
                <a:lnTo>
                  <a:pt x="28715" y="31455"/>
                </a:lnTo>
                <a:cubicBezTo>
                  <a:pt x="28682" y="32790"/>
                  <a:pt x="28248" y="34057"/>
                  <a:pt x="27581" y="35191"/>
                </a:cubicBezTo>
                <a:cubicBezTo>
                  <a:pt x="27181" y="35859"/>
                  <a:pt x="26714" y="36359"/>
                  <a:pt x="26146" y="36726"/>
                </a:cubicBezTo>
                <a:cubicBezTo>
                  <a:pt x="26613" y="36059"/>
                  <a:pt x="26914" y="35158"/>
                  <a:pt x="27147" y="34491"/>
                </a:cubicBezTo>
                <a:cubicBezTo>
                  <a:pt x="27190" y="34385"/>
                  <a:pt x="27110" y="34305"/>
                  <a:pt x="27029" y="34305"/>
                </a:cubicBezTo>
                <a:cubicBezTo>
                  <a:pt x="26984" y="34305"/>
                  <a:pt x="26938" y="34331"/>
                  <a:pt x="26914" y="34391"/>
                </a:cubicBezTo>
                <a:cubicBezTo>
                  <a:pt x="26714" y="34891"/>
                  <a:pt x="26480" y="35392"/>
                  <a:pt x="26247" y="35859"/>
                </a:cubicBezTo>
                <a:cubicBezTo>
                  <a:pt x="26013" y="36326"/>
                  <a:pt x="25646" y="36726"/>
                  <a:pt x="25413" y="37160"/>
                </a:cubicBezTo>
                <a:cubicBezTo>
                  <a:pt x="25379" y="37193"/>
                  <a:pt x="25346" y="37193"/>
                  <a:pt x="25313" y="37226"/>
                </a:cubicBezTo>
                <a:cubicBezTo>
                  <a:pt x="25313" y="36926"/>
                  <a:pt x="25313" y="36626"/>
                  <a:pt x="25246" y="36326"/>
                </a:cubicBezTo>
                <a:cubicBezTo>
                  <a:pt x="25279" y="36226"/>
                  <a:pt x="25279" y="36125"/>
                  <a:pt x="25279" y="35992"/>
                </a:cubicBezTo>
                <a:cubicBezTo>
                  <a:pt x="26046" y="34191"/>
                  <a:pt x="27181" y="32690"/>
                  <a:pt x="28715" y="31455"/>
                </a:cubicBezTo>
                <a:close/>
                <a:moveTo>
                  <a:pt x="20562" y="30342"/>
                </a:moveTo>
                <a:cubicBezTo>
                  <a:pt x="20949" y="30342"/>
                  <a:pt x="21665" y="30941"/>
                  <a:pt x="21910" y="31089"/>
                </a:cubicBezTo>
                <a:cubicBezTo>
                  <a:pt x="22677" y="31689"/>
                  <a:pt x="23244" y="32523"/>
                  <a:pt x="23745" y="33357"/>
                </a:cubicBezTo>
                <a:cubicBezTo>
                  <a:pt x="24312" y="34424"/>
                  <a:pt x="24612" y="35525"/>
                  <a:pt x="24812" y="36659"/>
                </a:cubicBezTo>
                <a:cubicBezTo>
                  <a:pt x="24779" y="36926"/>
                  <a:pt x="24779" y="37193"/>
                  <a:pt x="24745" y="37460"/>
                </a:cubicBezTo>
                <a:cubicBezTo>
                  <a:pt x="24679" y="37460"/>
                  <a:pt x="24612" y="37493"/>
                  <a:pt x="24545" y="37526"/>
                </a:cubicBezTo>
                <a:cubicBezTo>
                  <a:pt x="24145" y="36426"/>
                  <a:pt x="23344" y="35292"/>
                  <a:pt x="22644" y="34391"/>
                </a:cubicBezTo>
                <a:cubicBezTo>
                  <a:pt x="22619" y="34366"/>
                  <a:pt x="22590" y="34355"/>
                  <a:pt x="22562" y="34355"/>
                </a:cubicBezTo>
                <a:cubicBezTo>
                  <a:pt x="22477" y="34355"/>
                  <a:pt x="22402" y="34449"/>
                  <a:pt x="22477" y="34524"/>
                </a:cubicBezTo>
                <a:cubicBezTo>
                  <a:pt x="23111" y="35492"/>
                  <a:pt x="23545" y="36793"/>
                  <a:pt x="24412" y="37627"/>
                </a:cubicBezTo>
                <a:cubicBezTo>
                  <a:pt x="24412" y="37627"/>
                  <a:pt x="24445" y="37660"/>
                  <a:pt x="24479" y="37660"/>
                </a:cubicBezTo>
                <a:cubicBezTo>
                  <a:pt x="24479" y="37684"/>
                  <a:pt x="24479" y="37709"/>
                  <a:pt x="24492" y="37720"/>
                </a:cubicBezTo>
                <a:lnTo>
                  <a:pt x="24492" y="37720"/>
                </a:lnTo>
                <a:cubicBezTo>
                  <a:pt x="21868" y="36874"/>
                  <a:pt x="20143" y="33150"/>
                  <a:pt x="20309" y="30622"/>
                </a:cubicBezTo>
                <a:cubicBezTo>
                  <a:pt x="20327" y="30419"/>
                  <a:pt x="20423" y="30342"/>
                  <a:pt x="20562" y="30342"/>
                </a:cubicBezTo>
                <a:close/>
                <a:moveTo>
                  <a:pt x="20042" y="40228"/>
                </a:moveTo>
                <a:cubicBezTo>
                  <a:pt x="20209" y="40862"/>
                  <a:pt x="20376" y="41529"/>
                  <a:pt x="20542" y="42197"/>
                </a:cubicBezTo>
                <a:cubicBezTo>
                  <a:pt x="20309" y="41763"/>
                  <a:pt x="20075" y="41363"/>
                  <a:pt x="19942" y="40929"/>
                </a:cubicBezTo>
                <a:cubicBezTo>
                  <a:pt x="19775" y="40429"/>
                  <a:pt x="19842" y="40262"/>
                  <a:pt x="20042" y="40228"/>
                </a:cubicBezTo>
                <a:close/>
                <a:moveTo>
                  <a:pt x="20376" y="40228"/>
                </a:moveTo>
                <a:lnTo>
                  <a:pt x="20376" y="40228"/>
                </a:lnTo>
                <a:cubicBezTo>
                  <a:pt x="20576" y="40295"/>
                  <a:pt x="20843" y="40395"/>
                  <a:pt x="21043" y="40495"/>
                </a:cubicBezTo>
                <a:cubicBezTo>
                  <a:pt x="21777" y="40829"/>
                  <a:pt x="22410" y="41429"/>
                  <a:pt x="22944" y="42030"/>
                </a:cubicBezTo>
                <a:cubicBezTo>
                  <a:pt x="23578" y="42730"/>
                  <a:pt x="23978" y="43531"/>
                  <a:pt x="24312" y="44365"/>
                </a:cubicBezTo>
                <a:cubicBezTo>
                  <a:pt x="24312" y="44431"/>
                  <a:pt x="24312" y="44498"/>
                  <a:pt x="24312" y="44565"/>
                </a:cubicBezTo>
                <a:cubicBezTo>
                  <a:pt x="23878" y="44031"/>
                  <a:pt x="23378" y="43564"/>
                  <a:pt x="23011" y="43097"/>
                </a:cubicBezTo>
                <a:cubicBezTo>
                  <a:pt x="22982" y="43058"/>
                  <a:pt x="22944" y="43042"/>
                  <a:pt x="22907" y="43042"/>
                </a:cubicBezTo>
                <a:cubicBezTo>
                  <a:pt x="22819" y="43042"/>
                  <a:pt x="22740" y="43136"/>
                  <a:pt x="22811" y="43231"/>
                </a:cubicBezTo>
                <a:cubicBezTo>
                  <a:pt x="23111" y="43698"/>
                  <a:pt x="23445" y="44131"/>
                  <a:pt x="23778" y="44598"/>
                </a:cubicBezTo>
                <a:cubicBezTo>
                  <a:pt x="23945" y="44798"/>
                  <a:pt x="24112" y="45065"/>
                  <a:pt x="24278" y="45299"/>
                </a:cubicBezTo>
                <a:cubicBezTo>
                  <a:pt x="24278" y="45299"/>
                  <a:pt x="24278" y="45332"/>
                  <a:pt x="24278" y="45332"/>
                </a:cubicBezTo>
                <a:cubicBezTo>
                  <a:pt x="23078" y="44865"/>
                  <a:pt x="21943" y="43964"/>
                  <a:pt x="21076" y="42897"/>
                </a:cubicBezTo>
                <a:cubicBezTo>
                  <a:pt x="20843" y="42030"/>
                  <a:pt x="20609" y="41129"/>
                  <a:pt x="20376" y="40228"/>
                </a:cubicBezTo>
                <a:close/>
                <a:moveTo>
                  <a:pt x="29282" y="41596"/>
                </a:moveTo>
                <a:cubicBezTo>
                  <a:pt x="28915" y="43331"/>
                  <a:pt x="27881" y="44331"/>
                  <a:pt x="26513" y="44999"/>
                </a:cubicBezTo>
                <a:cubicBezTo>
                  <a:pt x="26847" y="44765"/>
                  <a:pt x="27114" y="44465"/>
                  <a:pt x="27381" y="44165"/>
                </a:cubicBezTo>
                <a:cubicBezTo>
                  <a:pt x="27459" y="44086"/>
                  <a:pt x="27374" y="43967"/>
                  <a:pt x="27285" y="43967"/>
                </a:cubicBezTo>
                <a:cubicBezTo>
                  <a:pt x="27260" y="43967"/>
                  <a:pt x="27236" y="43976"/>
                  <a:pt x="27214" y="43998"/>
                </a:cubicBezTo>
                <a:cubicBezTo>
                  <a:pt x="26580" y="44598"/>
                  <a:pt x="25813" y="44999"/>
                  <a:pt x="25079" y="45466"/>
                </a:cubicBezTo>
                <a:cubicBezTo>
                  <a:pt x="25079" y="45132"/>
                  <a:pt x="25012" y="44832"/>
                  <a:pt x="24946" y="44498"/>
                </a:cubicBezTo>
                <a:cubicBezTo>
                  <a:pt x="25746" y="42897"/>
                  <a:pt x="27614" y="42197"/>
                  <a:pt x="29282" y="41596"/>
                </a:cubicBezTo>
                <a:close/>
                <a:moveTo>
                  <a:pt x="808" y="30145"/>
                </a:moveTo>
                <a:cubicBezTo>
                  <a:pt x="938" y="30145"/>
                  <a:pt x="1129" y="30188"/>
                  <a:pt x="1395" y="30288"/>
                </a:cubicBezTo>
                <a:cubicBezTo>
                  <a:pt x="2463" y="30688"/>
                  <a:pt x="3530" y="31189"/>
                  <a:pt x="4564" y="31722"/>
                </a:cubicBezTo>
                <a:cubicBezTo>
                  <a:pt x="6966" y="32957"/>
                  <a:pt x="9168" y="34558"/>
                  <a:pt x="11269" y="36226"/>
                </a:cubicBezTo>
                <a:cubicBezTo>
                  <a:pt x="14838" y="39128"/>
                  <a:pt x="17607" y="42497"/>
                  <a:pt x="20142" y="46199"/>
                </a:cubicBezTo>
                <a:cubicBezTo>
                  <a:pt x="20276" y="46500"/>
                  <a:pt x="20442" y="46800"/>
                  <a:pt x="20576" y="47100"/>
                </a:cubicBezTo>
                <a:cubicBezTo>
                  <a:pt x="17740" y="44498"/>
                  <a:pt x="15339" y="41463"/>
                  <a:pt x="11836" y="39628"/>
                </a:cubicBezTo>
                <a:cubicBezTo>
                  <a:pt x="8067" y="37693"/>
                  <a:pt x="4031" y="35292"/>
                  <a:pt x="1462" y="31822"/>
                </a:cubicBezTo>
                <a:cubicBezTo>
                  <a:pt x="1017" y="31238"/>
                  <a:pt x="155" y="30145"/>
                  <a:pt x="808" y="30145"/>
                </a:cubicBezTo>
                <a:close/>
                <a:moveTo>
                  <a:pt x="21343" y="43764"/>
                </a:moveTo>
                <a:lnTo>
                  <a:pt x="21343" y="43764"/>
                </a:lnTo>
                <a:cubicBezTo>
                  <a:pt x="22077" y="44565"/>
                  <a:pt x="23178" y="45532"/>
                  <a:pt x="24245" y="45699"/>
                </a:cubicBezTo>
                <a:cubicBezTo>
                  <a:pt x="24245" y="45732"/>
                  <a:pt x="24245" y="45766"/>
                  <a:pt x="24245" y="45799"/>
                </a:cubicBezTo>
                <a:cubicBezTo>
                  <a:pt x="24178" y="45799"/>
                  <a:pt x="24112" y="45832"/>
                  <a:pt x="24078" y="45832"/>
                </a:cubicBezTo>
                <a:cubicBezTo>
                  <a:pt x="23912" y="45866"/>
                  <a:pt x="23845" y="46166"/>
                  <a:pt x="24078" y="46166"/>
                </a:cubicBezTo>
                <a:lnTo>
                  <a:pt x="24212" y="46166"/>
                </a:lnTo>
                <a:cubicBezTo>
                  <a:pt x="24212" y="46366"/>
                  <a:pt x="24212" y="46600"/>
                  <a:pt x="24212" y="46800"/>
                </a:cubicBezTo>
                <a:cubicBezTo>
                  <a:pt x="24145" y="48468"/>
                  <a:pt x="24112" y="50102"/>
                  <a:pt x="24112" y="51770"/>
                </a:cubicBezTo>
                <a:cubicBezTo>
                  <a:pt x="24112" y="51737"/>
                  <a:pt x="24078" y="51703"/>
                  <a:pt x="24078" y="51670"/>
                </a:cubicBezTo>
                <a:cubicBezTo>
                  <a:pt x="23144" y="49302"/>
                  <a:pt x="22277" y="46900"/>
                  <a:pt x="21543" y="44498"/>
                </a:cubicBezTo>
                <a:cubicBezTo>
                  <a:pt x="21476" y="44231"/>
                  <a:pt x="21410" y="43998"/>
                  <a:pt x="21343" y="43764"/>
                </a:cubicBezTo>
                <a:close/>
                <a:moveTo>
                  <a:pt x="29916" y="49802"/>
                </a:moveTo>
                <a:lnTo>
                  <a:pt x="29916" y="49802"/>
                </a:lnTo>
                <a:cubicBezTo>
                  <a:pt x="30016" y="49802"/>
                  <a:pt x="29315" y="51303"/>
                  <a:pt x="29249" y="51403"/>
                </a:cubicBezTo>
                <a:cubicBezTo>
                  <a:pt x="28848" y="51970"/>
                  <a:pt x="28281" y="52404"/>
                  <a:pt x="27748" y="52837"/>
                </a:cubicBezTo>
                <a:cubicBezTo>
                  <a:pt x="27114" y="53338"/>
                  <a:pt x="26380" y="53705"/>
                  <a:pt x="25646" y="53972"/>
                </a:cubicBezTo>
                <a:cubicBezTo>
                  <a:pt x="25546" y="53838"/>
                  <a:pt x="25446" y="53705"/>
                  <a:pt x="25379" y="53605"/>
                </a:cubicBezTo>
                <a:cubicBezTo>
                  <a:pt x="25679" y="53405"/>
                  <a:pt x="25980" y="53138"/>
                  <a:pt x="26247" y="52938"/>
                </a:cubicBezTo>
                <a:cubicBezTo>
                  <a:pt x="26714" y="52504"/>
                  <a:pt x="27114" y="52004"/>
                  <a:pt x="27347" y="51403"/>
                </a:cubicBezTo>
                <a:cubicBezTo>
                  <a:pt x="27369" y="51297"/>
                  <a:pt x="27281" y="51217"/>
                  <a:pt x="27198" y="51217"/>
                </a:cubicBezTo>
                <a:cubicBezTo>
                  <a:pt x="27151" y="51217"/>
                  <a:pt x="27105" y="51243"/>
                  <a:pt x="27080" y="51303"/>
                </a:cubicBezTo>
                <a:cubicBezTo>
                  <a:pt x="26814" y="51870"/>
                  <a:pt x="26380" y="52337"/>
                  <a:pt x="25880" y="52737"/>
                </a:cubicBezTo>
                <a:cubicBezTo>
                  <a:pt x="25646" y="52938"/>
                  <a:pt x="25379" y="53104"/>
                  <a:pt x="25146" y="53238"/>
                </a:cubicBezTo>
                <a:cubicBezTo>
                  <a:pt x="24979" y="53038"/>
                  <a:pt x="24812" y="52804"/>
                  <a:pt x="24679" y="52571"/>
                </a:cubicBezTo>
                <a:cubicBezTo>
                  <a:pt x="25613" y="50936"/>
                  <a:pt x="28248" y="49969"/>
                  <a:pt x="29916" y="49802"/>
                </a:cubicBezTo>
                <a:close/>
                <a:moveTo>
                  <a:pt x="19180" y="51500"/>
                </a:moveTo>
                <a:cubicBezTo>
                  <a:pt x="21026" y="51500"/>
                  <a:pt x="22964" y="52282"/>
                  <a:pt x="24012" y="53771"/>
                </a:cubicBezTo>
                <a:cubicBezTo>
                  <a:pt x="23745" y="53605"/>
                  <a:pt x="23411" y="53538"/>
                  <a:pt x="23111" y="53471"/>
                </a:cubicBezTo>
                <a:cubicBezTo>
                  <a:pt x="22611" y="53338"/>
                  <a:pt x="22110" y="53238"/>
                  <a:pt x="21610" y="53104"/>
                </a:cubicBezTo>
                <a:cubicBezTo>
                  <a:pt x="21601" y="53102"/>
                  <a:pt x="21593" y="53101"/>
                  <a:pt x="21584" y="53101"/>
                </a:cubicBezTo>
                <a:cubicBezTo>
                  <a:pt x="21469" y="53101"/>
                  <a:pt x="21419" y="53309"/>
                  <a:pt x="21543" y="53371"/>
                </a:cubicBezTo>
                <a:cubicBezTo>
                  <a:pt x="21977" y="53505"/>
                  <a:pt x="22410" y="53638"/>
                  <a:pt x="22844" y="53771"/>
                </a:cubicBezTo>
                <a:cubicBezTo>
                  <a:pt x="23278" y="53905"/>
                  <a:pt x="23711" y="54105"/>
                  <a:pt x="24178" y="54138"/>
                </a:cubicBezTo>
                <a:cubicBezTo>
                  <a:pt x="24178" y="54172"/>
                  <a:pt x="24178" y="54238"/>
                  <a:pt x="24178" y="54272"/>
                </a:cubicBezTo>
                <a:cubicBezTo>
                  <a:pt x="24136" y="54272"/>
                  <a:pt x="24093" y="54273"/>
                  <a:pt x="24051" y="54273"/>
                </a:cubicBezTo>
                <a:cubicBezTo>
                  <a:pt x="21789" y="54273"/>
                  <a:pt x="19481" y="53404"/>
                  <a:pt x="18041" y="51603"/>
                </a:cubicBezTo>
                <a:cubicBezTo>
                  <a:pt x="18410" y="51534"/>
                  <a:pt x="18793" y="51500"/>
                  <a:pt x="19180" y="51500"/>
                </a:cubicBezTo>
                <a:close/>
                <a:moveTo>
                  <a:pt x="27314" y="59563"/>
                </a:moveTo>
                <a:cubicBezTo>
                  <a:pt x="27434" y="59563"/>
                  <a:pt x="27550" y="59593"/>
                  <a:pt x="27648" y="59642"/>
                </a:cubicBezTo>
                <a:cubicBezTo>
                  <a:pt x="27547" y="59742"/>
                  <a:pt x="27414" y="59809"/>
                  <a:pt x="27314" y="59876"/>
                </a:cubicBezTo>
                <a:cubicBezTo>
                  <a:pt x="27247" y="59776"/>
                  <a:pt x="27214" y="59676"/>
                  <a:pt x="27181" y="59576"/>
                </a:cubicBezTo>
                <a:cubicBezTo>
                  <a:pt x="27225" y="59567"/>
                  <a:pt x="27270" y="59563"/>
                  <a:pt x="27314" y="59563"/>
                </a:cubicBezTo>
                <a:close/>
                <a:moveTo>
                  <a:pt x="24679" y="54572"/>
                </a:moveTo>
                <a:cubicBezTo>
                  <a:pt x="25212" y="56006"/>
                  <a:pt x="25780" y="57407"/>
                  <a:pt x="26347" y="58808"/>
                </a:cubicBezTo>
                <a:cubicBezTo>
                  <a:pt x="26413" y="58942"/>
                  <a:pt x="26447" y="59109"/>
                  <a:pt x="26513" y="59242"/>
                </a:cubicBezTo>
                <a:cubicBezTo>
                  <a:pt x="25880" y="59442"/>
                  <a:pt x="25313" y="59842"/>
                  <a:pt x="24912" y="60309"/>
                </a:cubicBezTo>
                <a:cubicBezTo>
                  <a:pt x="24879" y="60276"/>
                  <a:pt x="24879" y="60209"/>
                  <a:pt x="24879" y="60143"/>
                </a:cubicBezTo>
                <a:cubicBezTo>
                  <a:pt x="24745" y="58308"/>
                  <a:pt x="24645" y="56440"/>
                  <a:pt x="24612" y="54605"/>
                </a:cubicBezTo>
                <a:cubicBezTo>
                  <a:pt x="24645" y="54605"/>
                  <a:pt x="24645" y="54605"/>
                  <a:pt x="24679" y="54572"/>
                </a:cubicBezTo>
                <a:close/>
                <a:moveTo>
                  <a:pt x="26680" y="59676"/>
                </a:moveTo>
                <a:cubicBezTo>
                  <a:pt x="26747" y="59842"/>
                  <a:pt x="26814" y="59976"/>
                  <a:pt x="26880" y="60143"/>
                </a:cubicBezTo>
                <a:cubicBezTo>
                  <a:pt x="26547" y="60309"/>
                  <a:pt x="26180" y="60443"/>
                  <a:pt x="25813" y="60543"/>
                </a:cubicBezTo>
                <a:cubicBezTo>
                  <a:pt x="25913" y="60476"/>
                  <a:pt x="25980" y="60410"/>
                  <a:pt x="26046" y="60276"/>
                </a:cubicBezTo>
                <a:cubicBezTo>
                  <a:pt x="26071" y="60227"/>
                  <a:pt x="26024" y="60196"/>
                  <a:pt x="25971" y="60196"/>
                </a:cubicBezTo>
                <a:cubicBezTo>
                  <a:pt x="25951" y="60196"/>
                  <a:pt x="25931" y="60200"/>
                  <a:pt x="25913" y="60209"/>
                </a:cubicBezTo>
                <a:cubicBezTo>
                  <a:pt x="25813" y="60276"/>
                  <a:pt x="25679" y="60376"/>
                  <a:pt x="25546" y="60443"/>
                </a:cubicBezTo>
                <a:cubicBezTo>
                  <a:pt x="25479" y="60476"/>
                  <a:pt x="25379" y="60510"/>
                  <a:pt x="25279" y="60543"/>
                </a:cubicBezTo>
                <a:cubicBezTo>
                  <a:pt x="25646" y="60176"/>
                  <a:pt x="26180" y="59842"/>
                  <a:pt x="26680" y="59676"/>
                </a:cubicBezTo>
                <a:close/>
                <a:moveTo>
                  <a:pt x="17949" y="56727"/>
                </a:moveTo>
                <a:cubicBezTo>
                  <a:pt x="18089" y="56727"/>
                  <a:pt x="18254" y="56734"/>
                  <a:pt x="18441" y="56740"/>
                </a:cubicBezTo>
                <a:cubicBezTo>
                  <a:pt x="20709" y="56874"/>
                  <a:pt x="23811" y="58341"/>
                  <a:pt x="24545" y="60643"/>
                </a:cubicBezTo>
                <a:cubicBezTo>
                  <a:pt x="24545" y="60710"/>
                  <a:pt x="24545" y="60810"/>
                  <a:pt x="24579" y="60877"/>
                </a:cubicBezTo>
                <a:cubicBezTo>
                  <a:pt x="24545" y="60877"/>
                  <a:pt x="24545" y="60910"/>
                  <a:pt x="24545" y="60910"/>
                </a:cubicBezTo>
                <a:cubicBezTo>
                  <a:pt x="24545" y="60843"/>
                  <a:pt x="24479" y="60810"/>
                  <a:pt x="24445" y="60810"/>
                </a:cubicBezTo>
                <a:lnTo>
                  <a:pt x="24178" y="60810"/>
                </a:lnTo>
                <a:cubicBezTo>
                  <a:pt x="23578" y="60076"/>
                  <a:pt x="22511" y="59609"/>
                  <a:pt x="21643" y="59342"/>
                </a:cubicBezTo>
                <a:cubicBezTo>
                  <a:pt x="21627" y="59334"/>
                  <a:pt x="21610" y="59330"/>
                  <a:pt x="21595" y="59330"/>
                </a:cubicBezTo>
                <a:cubicBezTo>
                  <a:pt x="21482" y="59330"/>
                  <a:pt x="21397" y="59517"/>
                  <a:pt x="21543" y="59576"/>
                </a:cubicBezTo>
                <a:cubicBezTo>
                  <a:pt x="22044" y="59776"/>
                  <a:pt x="22511" y="60009"/>
                  <a:pt x="22944" y="60309"/>
                </a:cubicBezTo>
                <a:cubicBezTo>
                  <a:pt x="23211" y="60476"/>
                  <a:pt x="23445" y="60643"/>
                  <a:pt x="23678" y="60843"/>
                </a:cubicBezTo>
                <a:cubicBezTo>
                  <a:pt x="22077" y="60810"/>
                  <a:pt x="20776" y="60176"/>
                  <a:pt x="19475" y="59142"/>
                </a:cubicBezTo>
                <a:cubicBezTo>
                  <a:pt x="18875" y="58675"/>
                  <a:pt x="18308" y="58075"/>
                  <a:pt x="17807" y="57474"/>
                </a:cubicBezTo>
                <a:cubicBezTo>
                  <a:pt x="17247" y="56834"/>
                  <a:pt x="17391" y="56727"/>
                  <a:pt x="17949" y="56727"/>
                </a:cubicBezTo>
                <a:close/>
                <a:moveTo>
                  <a:pt x="21064" y="63010"/>
                </a:moveTo>
                <a:cubicBezTo>
                  <a:pt x="22576" y="63010"/>
                  <a:pt x="23746" y="63910"/>
                  <a:pt x="24645" y="65080"/>
                </a:cubicBezTo>
                <a:cubicBezTo>
                  <a:pt x="23078" y="64746"/>
                  <a:pt x="21410" y="64512"/>
                  <a:pt x="20542" y="63045"/>
                </a:cubicBezTo>
                <a:cubicBezTo>
                  <a:pt x="20721" y="63021"/>
                  <a:pt x="20895" y="63010"/>
                  <a:pt x="21064" y="63010"/>
                </a:cubicBezTo>
                <a:close/>
                <a:moveTo>
                  <a:pt x="27387" y="63608"/>
                </a:moveTo>
                <a:cubicBezTo>
                  <a:pt x="27418" y="63608"/>
                  <a:pt x="27449" y="63609"/>
                  <a:pt x="27481" y="63612"/>
                </a:cubicBezTo>
                <a:cubicBezTo>
                  <a:pt x="27281" y="64045"/>
                  <a:pt x="27014" y="64379"/>
                  <a:pt x="26647" y="64679"/>
                </a:cubicBezTo>
                <a:cubicBezTo>
                  <a:pt x="26347" y="64913"/>
                  <a:pt x="26046" y="65046"/>
                  <a:pt x="25713" y="65113"/>
                </a:cubicBezTo>
                <a:cubicBezTo>
                  <a:pt x="25970" y="64407"/>
                  <a:pt x="26597" y="63608"/>
                  <a:pt x="27387" y="63608"/>
                </a:cubicBezTo>
                <a:close/>
                <a:moveTo>
                  <a:pt x="20208" y="1"/>
                </a:moveTo>
                <a:cubicBezTo>
                  <a:pt x="20155" y="1"/>
                  <a:pt x="20104" y="30"/>
                  <a:pt x="20075" y="100"/>
                </a:cubicBezTo>
                <a:cubicBezTo>
                  <a:pt x="18007" y="5570"/>
                  <a:pt x="16773" y="11308"/>
                  <a:pt x="16606" y="17179"/>
                </a:cubicBezTo>
                <a:cubicBezTo>
                  <a:pt x="16540" y="19914"/>
                  <a:pt x="16273" y="23016"/>
                  <a:pt x="16706" y="25885"/>
                </a:cubicBezTo>
                <a:cubicBezTo>
                  <a:pt x="16073" y="23917"/>
                  <a:pt x="15305" y="21949"/>
                  <a:pt x="14605" y="19947"/>
                </a:cubicBezTo>
                <a:cubicBezTo>
                  <a:pt x="14605" y="19947"/>
                  <a:pt x="14638" y="19947"/>
                  <a:pt x="14638" y="19914"/>
                </a:cubicBezTo>
                <a:cubicBezTo>
                  <a:pt x="15005" y="18947"/>
                  <a:pt x="14972" y="17546"/>
                  <a:pt x="14438" y="16612"/>
                </a:cubicBezTo>
                <a:cubicBezTo>
                  <a:pt x="14420" y="16575"/>
                  <a:pt x="14361" y="16548"/>
                  <a:pt x="14307" y="16548"/>
                </a:cubicBezTo>
                <a:cubicBezTo>
                  <a:pt x="14262" y="16548"/>
                  <a:pt x="14220" y="16566"/>
                  <a:pt x="14205" y="16612"/>
                </a:cubicBezTo>
                <a:cubicBezTo>
                  <a:pt x="14004" y="17112"/>
                  <a:pt x="13971" y="17679"/>
                  <a:pt x="14004" y="18213"/>
                </a:cubicBezTo>
                <a:cubicBezTo>
                  <a:pt x="13404" y="16545"/>
                  <a:pt x="12904" y="14877"/>
                  <a:pt x="12503" y="13142"/>
                </a:cubicBezTo>
                <a:cubicBezTo>
                  <a:pt x="12503" y="13100"/>
                  <a:pt x="12474" y="13082"/>
                  <a:pt x="12440" y="13082"/>
                </a:cubicBezTo>
                <a:cubicBezTo>
                  <a:pt x="12393" y="13082"/>
                  <a:pt x="12337" y="13118"/>
                  <a:pt x="12337" y="13176"/>
                </a:cubicBezTo>
                <a:cubicBezTo>
                  <a:pt x="12437" y="14110"/>
                  <a:pt x="12637" y="15010"/>
                  <a:pt x="12870" y="15911"/>
                </a:cubicBezTo>
                <a:cubicBezTo>
                  <a:pt x="12637" y="15411"/>
                  <a:pt x="12036" y="15077"/>
                  <a:pt x="11503" y="15044"/>
                </a:cubicBezTo>
                <a:cubicBezTo>
                  <a:pt x="11488" y="15041"/>
                  <a:pt x="11474" y="15039"/>
                  <a:pt x="11460" y="15039"/>
                </a:cubicBezTo>
                <a:cubicBezTo>
                  <a:pt x="11320" y="15039"/>
                  <a:pt x="11245" y="15189"/>
                  <a:pt x="11336" y="15311"/>
                </a:cubicBezTo>
                <a:cubicBezTo>
                  <a:pt x="11636" y="15744"/>
                  <a:pt x="11936" y="16178"/>
                  <a:pt x="12337" y="16511"/>
                </a:cubicBezTo>
                <a:cubicBezTo>
                  <a:pt x="12414" y="16589"/>
                  <a:pt x="12552" y="16666"/>
                  <a:pt x="12687" y="16666"/>
                </a:cubicBezTo>
                <a:cubicBezTo>
                  <a:pt x="12727" y="16666"/>
                  <a:pt x="12766" y="16660"/>
                  <a:pt x="12804" y="16645"/>
                </a:cubicBezTo>
                <a:cubicBezTo>
                  <a:pt x="12904" y="16612"/>
                  <a:pt x="12937" y="16545"/>
                  <a:pt x="12937" y="16478"/>
                </a:cubicBezTo>
                <a:cubicBezTo>
                  <a:pt x="12970" y="16445"/>
                  <a:pt x="12970" y="16411"/>
                  <a:pt x="12970" y="16378"/>
                </a:cubicBezTo>
                <a:cubicBezTo>
                  <a:pt x="13871" y="19580"/>
                  <a:pt x="15439" y="22716"/>
                  <a:pt x="16406" y="25851"/>
                </a:cubicBezTo>
                <a:cubicBezTo>
                  <a:pt x="16873" y="27419"/>
                  <a:pt x="17307" y="28987"/>
                  <a:pt x="17707" y="30588"/>
                </a:cubicBezTo>
                <a:cubicBezTo>
                  <a:pt x="17774" y="32256"/>
                  <a:pt x="17941" y="33957"/>
                  <a:pt x="18041" y="35592"/>
                </a:cubicBezTo>
                <a:cubicBezTo>
                  <a:pt x="18041" y="35675"/>
                  <a:pt x="18107" y="35717"/>
                  <a:pt x="18174" y="35717"/>
                </a:cubicBezTo>
                <a:cubicBezTo>
                  <a:pt x="18241" y="35717"/>
                  <a:pt x="18308" y="35675"/>
                  <a:pt x="18308" y="35592"/>
                </a:cubicBezTo>
                <a:cubicBezTo>
                  <a:pt x="18341" y="34724"/>
                  <a:pt x="18308" y="33824"/>
                  <a:pt x="18274" y="32957"/>
                </a:cubicBezTo>
                <a:lnTo>
                  <a:pt x="18274" y="32957"/>
                </a:lnTo>
                <a:cubicBezTo>
                  <a:pt x="18841" y="35191"/>
                  <a:pt x="19342" y="37460"/>
                  <a:pt x="19909" y="39728"/>
                </a:cubicBezTo>
                <a:cubicBezTo>
                  <a:pt x="19842" y="39728"/>
                  <a:pt x="19775" y="39695"/>
                  <a:pt x="19709" y="39695"/>
                </a:cubicBezTo>
                <a:cubicBezTo>
                  <a:pt x="19642" y="39695"/>
                  <a:pt x="19508" y="39728"/>
                  <a:pt x="19508" y="39828"/>
                </a:cubicBezTo>
                <a:cubicBezTo>
                  <a:pt x="19108" y="41062"/>
                  <a:pt x="20042" y="42297"/>
                  <a:pt x="20809" y="43197"/>
                </a:cubicBezTo>
                <a:cubicBezTo>
                  <a:pt x="21441" y="45457"/>
                  <a:pt x="22172" y="47651"/>
                  <a:pt x="22936" y="49878"/>
                </a:cubicBezTo>
                <a:lnTo>
                  <a:pt x="22936" y="49878"/>
                </a:lnTo>
                <a:cubicBezTo>
                  <a:pt x="22926" y="49865"/>
                  <a:pt x="22911" y="49858"/>
                  <a:pt x="22911" y="49835"/>
                </a:cubicBezTo>
                <a:cubicBezTo>
                  <a:pt x="20676" y="45999"/>
                  <a:pt x="18875" y="41930"/>
                  <a:pt x="16673" y="38094"/>
                </a:cubicBezTo>
                <a:cubicBezTo>
                  <a:pt x="16473" y="37760"/>
                  <a:pt x="16306" y="37426"/>
                  <a:pt x="16106" y="37059"/>
                </a:cubicBezTo>
                <a:cubicBezTo>
                  <a:pt x="16173" y="37059"/>
                  <a:pt x="16206" y="37026"/>
                  <a:pt x="16239" y="36959"/>
                </a:cubicBezTo>
                <a:cubicBezTo>
                  <a:pt x="16506" y="35892"/>
                  <a:pt x="16273" y="34591"/>
                  <a:pt x="15939" y="33557"/>
                </a:cubicBezTo>
                <a:cubicBezTo>
                  <a:pt x="15913" y="33478"/>
                  <a:pt x="15856" y="33446"/>
                  <a:pt x="15794" y="33446"/>
                </a:cubicBezTo>
                <a:cubicBezTo>
                  <a:pt x="15699" y="33446"/>
                  <a:pt x="15592" y="33523"/>
                  <a:pt x="15572" y="33624"/>
                </a:cubicBezTo>
                <a:cubicBezTo>
                  <a:pt x="15439" y="34124"/>
                  <a:pt x="15472" y="34658"/>
                  <a:pt x="15506" y="35158"/>
                </a:cubicBezTo>
                <a:lnTo>
                  <a:pt x="15506" y="35191"/>
                </a:lnTo>
                <a:cubicBezTo>
                  <a:pt x="15572" y="35558"/>
                  <a:pt x="15639" y="35892"/>
                  <a:pt x="15706" y="36259"/>
                </a:cubicBezTo>
                <a:cubicBezTo>
                  <a:pt x="14138" y="33190"/>
                  <a:pt x="12837" y="29988"/>
                  <a:pt x="10836" y="27152"/>
                </a:cubicBezTo>
                <a:cubicBezTo>
                  <a:pt x="10816" y="27113"/>
                  <a:pt x="10788" y="27097"/>
                  <a:pt x="10760" y="27097"/>
                </a:cubicBezTo>
                <a:cubicBezTo>
                  <a:pt x="10691" y="27097"/>
                  <a:pt x="10622" y="27191"/>
                  <a:pt x="10669" y="27286"/>
                </a:cubicBezTo>
                <a:cubicBezTo>
                  <a:pt x="11936" y="29187"/>
                  <a:pt x="12937" y="31255"/>
                  <a:pt x="13938" y="33290"/>
                </a:cubicBezTo>
                <a:cubicBezTo>
                  <a:pt x="13599" y="32928"/>
                  <a:pt x="13138" y="32670"/>
                  <a:pt x="12669" y="32670"/>
                </a:cubicBezTo>
                <a:cubicBezTo>
                  <a:pt x="12490" y="32670"/>
                  <a:pt x="12311" y="32707"/>
                  <a:pt x="12136" y="32790"/>
                </a:cubicBezTo>
                <a:cubicBezTo>
                  <a:pt x="12003" y="32856"/>
                  <a:pt x="12003" y="32957"/>
                  <a:pt x="12070" y="33090"/>
                </a:cubicBezTo>
                <a:cubicBezTo>
                  <a:pt x="12266" y="33427"/>
                  <a:pt x="12959" y="34330"/>
                  <a:pt x="13511" y="34330"/>
                </a:cubicBezTo>
                <a:cubicBezTo>
                  <a:pt x="13615" y="34330"/>
                  <a:pt x="13714" y="34298"/>
                  <a:pt x="13804" y="34224"/>
                </a:cubicBezTo>
                <a:cubicBezTo>
                  <a:pt x="13888" y="34168"/>
                  <a:pt x="13831" y="34042"/>
                  <a:pt x="13752" y="34042"/>
                </a:cubicBezTo>
                <a:cubicBezTo>
                  <a:pt x="13737" y="34042"/>
                  <a:pt x="13720" y="34047"/>
                  <a:pt x="13704" y="34057"/>
                </a:cubicBezTo>
                <a:cubicBezTo>
                  <a:pt x="13683" y="34070"/>
                  <a:pt x="13659" y="34076"/>
                  <a:pt x="13633" y="34076"/>
                </a:cubicBezTo>
                <a:cubicBezTo>
                  <a:pt x="13456" y="34076"/>
                  <a:pt x="13191" y="33811"/>
                  <a:pt x="13104" y="33724"/>
                </a:cubicBezTo>
                <a:cubicBezTo>
                  <a:pt x="12870" y="33524"/>
                  <a:pt x="12670" y="33290"/>
                  <a:pt x="12503" y="33057"/>
                </a:cubicBezTo>
                <a:cubicBezTo>
                  <a:pt x="12555" y="33048"/>
                  <a:pt x="12606" y="33043"/>
                  <a:pt x="12657" y="33043"/>
                </a:cubicBezTo>
                <a:cubicBezTo>
                  <a:pt x="13351" y="33043"/>
                  <a:pt x="13898" y="33860"/>
                  <a:pt x="14271" y="34358"/>
                </a:cubicBezTo>
                <a:cubicBezTo>
                  <a:pt x="14285" y="34371"/>
                  <a:pt x="14310" y="34379"/>
                  <a:pt x="14338" y="34379"/>
                </a:cubicBezTo>
                <a:cubicBezTo>
                  <a:pt x="14376" y="34379"/>
                  <a:pt x="14419" y="34363"/>
                  <a:pt x="14438" y="34324"/>
                </a:cubicBezTo>
                <a:cubicBezTo>
                  <a:pt x="15039" y="35658"/>
                  <a:pt x="15672" y="36959"/>
                  <a:pt x="16373" y="38227"/>
                </a:cubicBezTo>
                <a:cubicBezTo>
                  <a:pt x="17240" y="39828"/>
                  <a:pt x="17974" y="41529"/>
                  <a:pt x="18741" y="43231"/>
                </a:cubicBezTo>
                <a:cubicBezTo>
                  <a:pt x="17073" y="41096"/>
                  <a:pt x="15139" y="39161"/>
                  <a:pt x="13204" y="37393"/>
                </a:cubicBezTo>
                <a:cubicBezTo>
                  <a:pt x="9468" y="33991"/>
                  <a:pt x="5065" y="31155"/>
                  <a:pt x="261" y="29521"/>
                </a:cubicBezTo>
                <a:cubicBezTo>
                  <a:pt x="244" y="29515"/>
                  <a:pt x="225" y="29512"/>
                  <a:pt x="205" y="29512"/>
                </a:cubicBezTo>
                <a:cubicBezTo>
                  <a:pt x="110" y="29512"/>
                  <a:pt x="0" y="29577"/>
                  <a:pt x="28" y="29688"/>
                </a:cubicBezTo>
                <a:cubicBezTo>
                  <a:pt x="1095" y="33724"/>
                  <a:pt x="5365" y="36359"/>
                  <a:pt x="8701" y="38394"/>
                </a:cubicBezTo>
                <a:cubicBezTo>
                  <a:pt x="10802" y="39661"/>
                  <a:pt x="13037" y="40695"/>
                  <a:pt x="14972" y="42263"/>
                </a:cubicBezTo>
                <a:cubicBezTo>
                  <a:pt x="17073" y="43964"/>
                  <a:pt x="18808" y="45966"/>
                  <a:pt x="20876" y="47667"/>
                </a:cubicBezTo>
                <a:cubicBezTo>
                  <a:pt x="21210" y="48301"/>
                  <a:pt x="21543" y="48901"/>
                  <a:pt x="21943" y="49468"/>
                </a:cubicBezTo>
                <a:cubicBezTo>
                  <a:pt x="22511" y="50369"/>
                  <a:pt x="23111" y="51236"/>
                  <a:pt x="23745" y="52137"/>
                </a:cubicBezTo>
                <a:cubicBezTo>
                  <a:pt x="23878" y="52437"/>
                  <a:pt x="23978" y="52771"/>
                  <a:pt x="24112" y="53104"/>
                </a:cubicBezTo>
                <a:cubicBezTo>
                  <a:pt x="22975" y="51735"/>
                  <a:pt x="20959" y="51067"/>
                  <a:pt x="19147" y="51067"/>
                </a:cubicBezTo>
                <a:cubicBezTo>
                  <a:pt x="18618" y="51067"/>
                  <a:pt x="18107" y="51123"/>
                  <a:pt x="17640" y="51236"/>
                </a:cubicBezTo>
                <a:cubicBezTo>
                  <a:pt x="17474" y="51303"/>
                  <a:pt x="17374" y="51436"/>
                  <a:pt x="17474" y="51603"/>
                </a:cubicBezTo>
                <a:cubicBezTo>
                  <a:pt x="18599" y="53179"/>
                  <a:pt x="20910" y="54706"/>
                  <a:pt x="23027" y="54706"/>
                </a:cubicBezTo>
                <a:cubicBezTo>
                  <a:pt x="23421" y="54706"/>
                  <a:pt x="23807" y="54654"/>
                  <a:pt x="24178" y="54539"/>
                </a:cubicBezTo>
                <a:cubicBezTo>
                  <a:pt x="24212" y="56140"/>
                  <a:pt x="24312" y="57741"/>
                  <a:pt x="24445" y="59309"/>
                </a:cubicBezTo>
                <a:cubicBezTo>
                  <a:pt x="23878" y="58575"/>
                  <a:pt x="22944" y="57974"/>
                  <a:pt x="22244" y="57574"/>
                </a:cubicBezTo>
                <a:cubicBezTo>
                  <a:pt x="21105" y="56916"/>
                  <a:pt x="19602" y="56354"/>
                  <a:pt x="18199" y="56354"/>
                </a:cubicBezTo>
                <a:cubicBezTo>
                  <a:pt x="17753" y="56354"/>
                  <a:pt x="17317" y="56411"/>
                  <a:pt x="16907" y="56540"/>
                </a:cubicBezTo>
                <a:cubicBezTo>
                  <a:pt x="16773" y="56573"/>
                  <a:pt x="16740" y="56740"/>
                  <a:pt x="16806" y="56840"/>
                </a:cubicBezTo>
                <a:cubicBezTo>
                  <a:pt x="18245" y="58848"/>
                  <a:pt x="20571" y="61205"/>
                  <a:pt x="23205" y="61205"/>
                </a:cubicBezTo>
                <a:cubicBezTo>
                  <a:pt x="23503" y="61205"/>
                  <a:pt x="23806" y="61175"/>
                  <a:pt x="24112" y="61110"/>
                </a:cubicBezTo>
                <a:cubicBezTo>
                  <a:pt x="24145" y="61110"/>
                  <a:pt x="24145" y="61143"/>
                  <a:pt x="24178" y="61143"/>
                </a:cubicBezTo>
                <a:cubicBezTo>
                  <a:pt x="24196" y="61152"/>
                  <a:pt x="24214" y="61156"/>
                  <a:pt x="24231" y="61156"/>
                </a:cubicBezTo>
                <a:cubicBezTo>
                  <a:pt x="24276" y="61156"/>
                  <a:pt x="24312" y="61126"/>
                  <a:pt x="24312" y="61077"/>
                </a:cubicBezTo>
                <a:cubicBezTo>
                  <a:pt x="24379" y="61043"/>
                  <a:pt x="24412" y="61043"/>
                  <a:pt x="24479" y="61043"/>
                </a:cubicBezTo>
                <a:cubicBezTo>
                  <a:pt x="24479" y="61010"/>
                  <a:pt x="24479" y="61010"/>
                  <a:pt x="24512" y="61010"/>
                </a:cubicBezTo>
                <a:cubicBezTo>
                  <a:pt x="24479" y="61077"/>
                  <a:pt x="24479" y="61143"/>
                  <a:pt x="24445" y="61243"/>
                </a:cubicBezTo>
                <a:cubicBezTo>
                  <a:pt x="24445" y="61344"/>
                  <a:pt x="24512" y="61377"/>
                  <a:pt x="24612" y="61377"/>
                </a:cubicBezTo>
                <a:cubicBezTo>
                  <a:pt x="24679" y="62411"/>
                  <a:pt x="24779" y="63445"/>
                  <a:pt x="24912" y="64512"/>
                </a:cubicBezTo>
                <a:cubicBezTo>
                  <a:pt x="23979" y="63325"/>
                  <a:pt x="22400" y="62569"/>
                  <a:pt x="20945" y="62569"/>
                </a:cubicBezTo>
                <a:cubicBezTo>
                  <a:pt x="20683" y="62569"/>
                  <a:pt x="20425" y="62594"/>
                  <a:pt x="20176" y="62644"/>
                </a:cubicBezTo>
                <a:cubicBezTo>
                  <a:pt x="20042" y="62678"/>
                  <a:pt x="19942" y="62811"/>
                  <a:pt x="20009" y="62945"/>
                </a:cubicBezTo>
                <a:cubicBezTo>
                  <a:pt x="20876" y="64779"/>
                  <a:pt x="22877" y="65313"/>
                  <a:pt x="24779" y="65413"/>
                </a:cubicBezTo>
                <a:cubicBezTo>
                  <a:pt x="24745" y="65480"/>
                  <a:pt x="24779" y="65580"/>
                  <a:pt x="24846" y="65613"/>
                </a:cubicBezTo>
                <a:cubicBezTo>
                  <a:pt x="24912" y="65647"/>
                  <a:pt x="24979" y="65647"/>
                  <a:pt x="25046" y="65680"/>
                </a:cubicBezTo>
                <a:cubicBezTo>
                  <a:pt x="25579" y="70183"/>
                  <a:pt x="26347" y="74686"/>
                  <a:pt x="27214" y="79190"/>
                </a:cubicBezTo>
                <a:cubicBezTo>
                  <a:pt x="27229" y="79248"/>
                  <a:pt x="27269" y="79275"/>
                  <a:pt x="27309" y="79275"/>
                </a:cubicBezTo>
                <a:cubicBezTo>
                  <a:pt x="27361" y="79275"/>
                  <a:pt x="27414" y="79231"/>
                  <a:pt x="27414" y="79156"/>
                </a:cubicBezTo>
                <a:cubicBezTo>
                  <a:pt x="27047" y="74787"/>
                  <a:pt x="26146" y="70483"/>
                  <a:pt x="25513" y="66114"/>
                </a:cubicBezTo>
                <a:cubicBezTo>
                  <a:pt x="25579" y="66080"/>
                  <a:pt x="25646" y="66014"/>
                  <a:pt x="25613" y="65947"/>
                </a:cubicBezTo>
                <a:cubicBezTo>
                  <a:pt x="25613" y="65880"/>
                  <a:pt x="25579" y="65813"/>
                  <a:pt x="25546" y="65713"/>
                </a:cubicBezTo>
                <a:cubicBezTo>
                  <a:pt x="26647" y="65647"/>
                  <a:pt x="27648" y="64479"/>
                  <a:pt x="27948" y="63545"/>
                </a:cubicBezTo>
                <a:cubicBezTo>
                  <a:pt x="27981" y="63412"/>
                  <a:pt x="27914" y="63312"/>
                  <a:pt x="27781" y="63278"/>
                </a:cubicBezTo>
                <a:cubicBezTo>
                  <a:pt x="27648" y="63244"/>
                  <a:pt x="27518" y="63228"/>
                  <a:pt x="27392" y="63228"/>
                </a:cubicBezTo>
                <a:cubicBezTo>
                  <a:pt x="26410" y="63228"/>
                  <a:pt x="25653" y="64197"/>
                  <a:pt x="25446" y="65113"/>
                </a:cubicBezTo>
                <a:cubicBezTo>
                  <a:pt x="25446" y="65146"/>
                  <a:pt x="25446" y="65180"/>
                  <a:pt x="25446" y="65180"/>
                </a:cubicBezTo>
                <a:lnTo>
                  <a:pt x="25379" y="65213"/>
                </a:lnTo>
                <a:cubicBezTo>
                  <a:pt x="25313" y="64646"/>
                  <a:pt x="25212" y="64079"/>
                  <a:pt x="25179" y="63512"/>
                </a:cubicBezTo>
                <a:cubicBezTo>
                  <a:pt x="25079" y="62745"/>
                  <a:pt x="25012" y="61944"/>
                  <a:pt x="24946" y="61177"/>
                </a:cubicBezTo>
                <a:lnTo>
                  <a:pt x="24946" y="61177"/>
                </a:lnTo>
                <a:cubicBezTo>
                  <a:pt x="24979" y="61210"/>
                  <a:pt x="25012" y="61243"/>
                  <a:pt x="25079" y="61243"/>
                </a:cubicBezTo>
                <a:cubicBezTo>
                  <a:pt x="25186" y="61267"/>
                  <a:pt x="25299" y="61278"/>
                  <a:pt x="25415" y="61278"/>
                </a:cubicBezTo>
                <a:cubicBezTo>
                  <a:pt x="25949" y="61278"/>
                  <a:pt x="26560" y="61045"/>
                  <a:pt x="27080" y="60743"/>
                </a:cubicBezTo>
                <a:cubicBezTo>
                  <a:pt x="28982" y="65780"/>
                  <a:pt x="30416" y="70850"/>
                  <a:pt x="31417" y="76188"/>
                </a:cubicBezTo>
                <a:cubicBezTo>
                  <a:pt x="31432" y="76234"/>
                  <a:pt x="31477" y="76259"/>
                  <a:pt x="31520" y="76259"/>
                </a:cubicBezTo>
                <a:cubicBezTo>
                  <a:pt x="31569" y="76259"/>
                  <a:pt x="31617" y="76226"/>
                  <a:pt x="31617" y="76154"/>
                </a:cubicBezTo>
                <a:cubicBezTo>
                  <a:pt x="31117" y="70750"/>
                  <a:pt x="29449" y="65580"/>
                  <a:pt x="27514" y="60476"/>
                </a:cubicBezTo>
                <a:cubicBezTo>
                  <a:pt x="27814" y="60243"/>
                  <a:pt x="28081" y="60009"/>
                  <a:pt x="28281" y="59809"/>
                </a:cubicBezTo>
                <a:cubicBezTo>
                  <a:pt x="28381" y="59676"/>
                  <a:pt x="28348" y="59509"/>
                  <a:pt x="28215" y="59409"/>
                </a:cubicBezTo>
                <a:cubicBezTo>
                  <a:pt x="27985" y="59205"/>
                  <a:pt x="27659" y="59118"/>
                  <a:pt x="27324" y="59118"/>
                </a:cubicBezTo>
                <a:cubicBezTo>
                  <a:pt x="27220" y="59118"/>
                  <a:pt x="27116" y="59126"/>
                  <a:pt x="27014" y="59142"/>
                </a:cubicBezTo>
                <a:cubicBezTo>
                  <a:pt x="26413" y="57608"/>
                  <a:pt x="25780" y="56073"/>
                  <a:pt x="25179" y="54539"/>
                </a:cubicBezTo>
                <a:cubicBezTo>
                  <a:pt x="25279" y="54539"/>
                  <a:pt x="25379" y="54505"/>
                  <a:pt x="25446" y="54505"/>
                </a:cubicBezTo>
                <a:cubicBezTo>
                  <a:pt x="29182" y="59576"/>
                  <a:pt x="33018" y="64579"/>
                  <a:pt x="35019" y="70650"/>
                </a:cubicBezTo>
                <a:cubicBezTo>
                  <a:pt x="35032" y="70676"/>
                  <a:pt x="35060" y="70687"/>
                  <a:pt x="35087" y="70687"/>
                </a:cubicBezTo>
                <a:cubicBezTo>
                  <a:pt x="35130" y="70687"/>
                  <a:pt x="35174" y="70658"/>
                  <a:pt x="35153" y="70617"/>
                </a:cubicBezTo>
                <a:cubicBezTo>
                  <a:pt x="33652" y="64546"/>
                  <a:pt x="29549" y="59509"/>
                  <a:pt x="25913" y="54372"/>
                </a:cubicBezTo>
                <a:cubicBezTo>
                  <a:pt x="28081" y="53705"/>
                  <a:pt x="30349" y="51637"/>
                  <a:pt x="30283" y="49568"/>
                </a:cubicBezTo>
                <a:cubicBezTo>
                  <a:pt x="30283" y="49435"/>
                  <a:pt x="30149" y="49368"/>
                  <a:pt x="30049" y="49368"/>
                </a:cubicBezTo>
                <a:cubicBezTo>
                  <a:pt x="28281" y="49468"/>
                  <a:pt x="25646" y="50469"/>
                  <a:pt x="24579" y="52170"/>
                </a:cubicBezTo>
                <a:cubicBezTo>
                  <a:pt x="24545" y="50169"/>
                  <a:pt x="24579" y="48167"/>
                  <a:pt x="24645" y="46166"/>
                </a:cubicBezTo>
                <a:cubicBezTo>
                  <a:pt x="27247" y="45933"/>
                  <a:pt x="29415" y="43864"/>
                  <a:pt x="29749" y="41296"/>
                </a:cubicBezTo>
                <a:cubicBezTo>
                  <a:pt x="29776" y="41159"/>
                  <a:pt x="29669" y="41045"/>
                  <a:pt x="29556" y="41045"/>
                </a:cubicBezTo>
                <a:cubicBezTo>
                  <a:pt x="29531" y="41045"/>
                  <a:pt x="29506" y="41050"/>
                  <a:pt x="29482" y="41062"/>
                </a:cubicBezTo>
                <a:cubicBezTo>
                  <a:pt x="27748" y="41696"/>
                  <a:pt x="25679" y="42430"/>
                  <a:pt x="24779" y="44065"/>
                </a:cubicBezTo>
                <a:cubicBezTo>
                  <a:pt x="24779" y="44031"/>
                  <a:pt x="24779" y="43998"/>
                  <a:pt x="24745" y="43964"/>
                </a:cubicBezTo>
                <a:cubicBezTo>
                  <a:pt x="24846" y="42063"/>
                  <a:pt x="24946" y="40162"/>
                  <a:pt x="25079" y="38294"/>
                </a:cubicBezTo>
                <a:cubicBezTo>
                  <a:pt x="25146" y="38294"/>
                  <a:pt x="25246" y="38260"/>
                  <a:pt x="25246" y="38194"/>
                </a:cubicBezTo>
                <a:cubicBezTo>
                  <a:pt x="25246" y="38160"/>
                  <a:pt x="25246" y="38160"/>
                  <a:pt x="25246" y="38127"/>
                </a:cubicBezTo>
                <a:cubicBezTo>
                  <a:pt x="25313" y="38094"/>
                  <a:pt x="25346" y="37994"/>
                  <a:pt x="25279" y="37927"/>
                </a:cubicBezTo>
                <a:cubicBezTo>
                  <a:pt x="25279" y="37860"/>
                  <a:pt x="25279" y="37793"/>
                  <a:pt x="25279" y="37727"/>
                </a:cubicBezTo>
                <a:cubicBezTo>
                  <a:pt x="27814" y="37260"/>
                  <a:pt x="29249" y="33257"/>
                  <a:pt x="29049" y="31055"/>
                </a:cubicBezTo>
                <a:cubicBezTo>
                  <a:pt x="29049" y="30966"/>
                  <a:pt x="28974" y="30922"/>
                  <a:pt x="28895" y="30922"/>
                </a:cubicBezTo>
                <a:cubicBezTo>
                  <a:pt x="28856" y="30922"/>
                  <a:pt x="28815" y="30933"/>
                  <a:pt x="28782" y="30955"/>
                </a:cubicBezTo>
                <a:cubicBezTo>
                  <a:pt x="27314" y="32089"/>
                  <a:pt x="26146" y="33424"/>
                  <a:pt x="25379" y="35058"/>
                </a:cubicBezTo>
                <a:cubicBezTo>
                  <a:pt x="25513" y="33457"/>
                  <a:pt x="25679" y="31856"/>
                  <a:pt x="25880" y="30288"/>
                </a:cubicBezTo>
                <a:cubicBezTo>
                  <a:pt x="25946" y="29688"/>
                  <a:pt x="26046" y="29120"/>
                  <a:pt x="26113" y="28520"/>
                </a:cubicBezTo>
                <a:cubicBezTo>
                  <a:pt x="28582" y="28053"/>
                  <a:pt x="30049" y="24917"/>
                  <a:pt x="30283" y="22683"/>
                </a:cubicBezTo>
                <a:cubicBezTo>
                  <a:pt x="30283" y="22532"/>
                  <a:pt x="30189" y="22457"/>
                  <a:pt x="30072" y="22457"/>
                </a:cubicBezTo>
                <a:cubicBezTo>
                  <a:pt x="30033" y="22457"/>
                  <a:pt x="29991" y="22466"/>
                  <a:pt x="29949" y="22482"/>
                </a:cubicBezTo>
                <a:cubicBezTo>
                  <a:pt x="28415" y="23450"/>
                  <a:pt x="27281" y="24484"/>
                  <a:pt x="26447" y="25952"/>
                </a:cubicBezTo>
                <a:cubicBezTo>
                  <a:pt x="26647" y="24617"/>
                  <a:pt x="26847" y="23283"/>
                  <a:pt x="26980" y="21915"/>
                </a:cubicBezTo>
                <a:cubicBezTo>
                  <a:pt x="27047" y="21915"/>
                  <a:pt x="27080" y="21882"/>
                  <a:pt x="27080" y="21849"/>
                </a:cubicBezTo>
                <a:cubicBezTo>
                  <a:pt x="27347" y="21315"/>
                  <a:pt x="27447" y="20681"/>
                  <a:pt x="27381" y="20047"/>
                </a:cubicBezTo>
                <a:cubicBezTo>
                  <a:pt x="29149" y="19714"/>
                  <a:pt x="30716" y="17812"/>
                  <a:pt x="31150" y="16245"/>
                </a:cubicBezTo>
                <a:cubicBezTo>
                  <a:pt x="31208" y="16099"/>
                  <a:pt x="31064" y="16005"/>
                  <a:pt x="30915" y="16005"/>
                </a:cubicBezTo>
                <a:cubicBezTo>
                  <a:pt x="30893" y="16005"/>
                  <a:pt x="30871" y="16007"/>
                  <a:pt x="30850" y="16011"/>
                </a:cubicBezTo>
                <a:cubicBezTo>
                  <a:pt x="29582" y="16411"/>
                  <a:pt x="28148" y="16978"/>
                  <a:pt x="27414" y="18079"/>
                </a:cubicBezTo>
                <a:cubicBezTo>
                  <a:pt x="27514" y="16912"/>
                  <a:pt x="27614" y="15744"/>
                  <a:pt x="27648" y="14577"/>
                </a:cubicBezTo>
                <a:cubicBezTo>
                  <a:pt x="27648" y="14677"/>
                  <a:pt x="27681" y="14810"/>
                  <a:pt x="27681" y="14910"/>
                </a:cubicBezTo>
                <a:cubicBezTo>
                  <a:pt x="27681" y="14972"/>
                  <a:pt x="27717" y="14998"/>
                  <a:pt x="27759" y="14998"/>
                </a:cubicBezTo>
                <a:cubicBezTo>
                  <a:pt x="27807" y="14998"/>
                  <a:pt x="27863" y="14964"/>
                  <a:pt x="27881" y="14910"/>
                </a:cubicBezTo>
                <a:cubicBezTo>
                  <a:pt x="27948" y="14610"/>
                  <a:pt x="27981" y="14310"/>
                  <a:pt x="28014" y="14010"/>
                </a:cubicBezTo>
                <a:cubicBezTo>
                  <a:pt x="29716" y="12075"/>
                  <a:pt x="29816" y="9006"/>
                  <a:pt x="29315" y="6638"/>
                </a:cubicBezTo>
                <a:cubicBezTo>
                  <a:pt x="29289" y="6534"/>
                  <a:pt x="29202" y="6450"/>
                  <a:pt x="29102" y="6450"/>
                </a:cubicBezTo>
                <a:cubicBezTo>
                  <a:pt x="29074" y="6450"/>
                  <a:pt x="29044" y="6456"/>
                  <a:pt x="29015" y="6471"/>
                </a:cubicBezTo>
                <a:cubicBezTo>
                  <a:pt x="26547" y="7472"/>
                  <a:pt x="26213" y="12075"/>
                  <a:pt x="27381" y="14243"/>
                </a:cubicBezTo>
                <a:cubicBezTo>
                  <a:pt x="27347" y="14310"/>
                  <a:pt x="27314" y="14343"/>
                  <a:pt x="27281" y="14410"/>
                </a:cubicBezTo>
                <a:cubicBezTo>
                  <a:pt x="27221" y="14499"/>
                  <a:pt x="27268" y="14615"/>
                  <a:pt x="27374" y="14615"/>
                </a:cubicBezTo>
                <a:cubicBezTo>
                  <a:pt x="27386" y="14615"/>
                  <a:pt x="27400" y="14614"/>
                  <a:pt x="27414" y="14610"/>
                </a:cubicBezTo>
                <a:lnTo>
                  <a:pt x="27414" y="14610"/>
                </a:lnTo>
                <a:cubicBezTo>
                  <a:pt x="27281" y="15911"/>
                  <a:pt x="27181" y="17245"/>
                  <a:pt x="27014" y="18546"/>
                </a:cubicBezTo>
                <a:cubicBezTo>
                  <a:pt x="26280" y="16645"/>
                  <a:pt x="24579" y="14844"/>
                  <a:pt x="23078" y="14343"/>
                </a:cubicBezTo>
                <a:cubicBezTo>
                  <a:pt x="23048" y="14329"/>
                  <a:pt x="23019" y="14322"/>
                  <a:pt x="22992" y="14322"/>
                </a:cubicBezTo>
                <a:cubicBezTo>
                  <a:pt x="22894" y="14322"/>
                  <a:pt x="22818" y="14406"/>
                  <a:pt x="22844" y="14510"/>
                </a:cubicBezTo>
                <a:cubicBezTo>
                  <a:pt x="23044" y="16878"/>
                  <a:pt x="23978" y="20648"/>
                  <a:pt x="26680" y="21348"/>
                </a:cubicBezTo>
                <a:cubicBezTo>
                  <a:pt x="26447" y="23283"/>
                  <a:pt x="26180" y="25218"/>
                  <a:pt x="25913" y="27152"/>
                </a:cubicBezTo>
                <a:cubicBezTo>
                  <a:pt x="25880" y="27186"/>
                  <a:pt x="25846" y="27219"/>
                  <a:pt x="25846" y="27286"/>
                </a:cubicBezTo>
                <a:cubicBezTo>
                  <a:pt x="25813" y="27353"/>
                  <a:pt x="25846" y="27386"/>
                  <a:pt x="25846" y="27419"/>
                </a:cubicBezTo>
                <a:cubicBezTo>
                  <a:pt x="25813" y="27686"/>
                  <a:pt x="25780" y="27953"/>
                  <a:pt x="25746" y="28186"/>
                </a:cubicBezTo>
                <a:cubicBezTo>
                  <a:pt x="25746" y="28186"/>
                  <a:pt x="25746" y="28186"/>
                  <a:pt x="25713" y="28220"/>
                </a:cubicBezTo>
                <a:cubicBezTo>
                  <a:pt x="25513" y="26819"/>
                  <a:pt x="24912" y="25351"/>
                  <a:pt x="24412" y="24184"/>
                </a:cubicBezTo>
                <a:cubicBezTo>
                  <a:pt x="23896" y="23055"/>
                  <a:pt x="23068" y="21677"/>
                  <a:pt x="21688" y="21677"/>
                </a:cubicBezTo>
                <a:cubicBezTo>
                  <a:pt x="21640" y="21677"/>
                  <a:pt x="21592" y="21678"/>
                  <a:pt x="21543" y="21682"/>
                </a:cubicBezTo>
                <a:cubicBezTo>
                  <a:pt x="21476" y="21682"/>
                  <a:pt x="21410" y="21749"/>
                  <a:pt x="21410" y="21815"/>
                </a:cubicBezTo>
                <a:cubicBezTo>
                  <a:pt x="21243" y="24217"/>
                  <a:pt x="22811" y="28520"/>
                  <a:pt x="25446" y="29187"/>
                </a:cubicBezTo>
                <a:cubicBezTo>
                  <a:pt x="25479" y="29254"/>
                  <a:pt x="25513" y="29321"/>
                  <a:pt x="25513" y="29387"/>
                </a:cubicBezTo>
                <a:cubicBezTo>
                  <a:pt x="25546" y="29421"/>
                  <a:pt x="25546" y="29454"/>
                  <a:pt x="25579" y="29487"/>
                </a:cubicBezTo>
                <a:cubicBezTo>
                  <a:pt x="25546" y="29721"/>
                  <a:pt x="25513" y="29988"/>
                  <a:pt x="25479" y="30221"/>
                </a:cubicBezTo>
                <a:cubicBezTo>
                  <a:pt x="25279" y="31822"/>
                  <a:pt x="25079" y="33424"/>
                  <a:pt x="24946" y="34991"/>
                </a:cubicBezTo>
                <a:cubicBezTo>
                  <a:pt x="24212" y="32690"/>
                  <a:pt x="22444" y="30521"/>
                  <a:pt x="20309" y="29888"/>
                </a:cubicBezTo>
                <a:cubicBezTo>
                  <a:pt x="20277" y="29880"/>
                  <a:pt x="20248" y="29876"/>
                  <a:pt x="20220" y="29876"/>
                </a:cubicBezTo>
                <a:cubicBezTo>
                  <a:pt x="20132" y="29876"/>
                  <a:pt x="20068" y="29919"/>
                  <a:pt x="20042" y="30021"/>
                </a:cubicBezTo>
                <a:cubicBezTo>
                  <a:pt x="19308" y="32823"/>
                  <a:pt x="21543" y="37627"/>
                  <a:pt x="24679" y="38094"/>
                </a:cubicBezTo>
                <a:cubicBezTo>
                  <a:pt x="24545" y="39795"/>
                  <a:pt x="24445" y="41463"/>
                  <a:pt x="24345" y="43131"/>
                </a:cubicBezTo>
                <a:cubicBezTo>
                  <a:pt x="23478" y="41529"/>
                  <a:pt x="21877" y="40128"/>
                  <a:pt x="20242" y="39761"/>
                </a:cubicBezTo>
                <a:cubicBezTo>
                  <a:pt x="20109" y="39194"/>
                  <a:pt x="19942" y="38627"/>
                  <a:pt x="19809" y="38060"/>
                </a:cubicBezTo>
                <a:cubicBezTo>
                  <a:pt x="19842" y="38027"/>
                  <a:pt x="19875" y="38027"/>
                  <a:pt x="19909" y="37960"/>
                </a:cubicBezTo>
                <a:cubicBezTo>
                  <a:pt x="19975" y="37260"/>
                  <a:pt x="20042" y="36626"/>
                  <a:pt x="20209" y="35959"/>
                </a:cubicBezTo>
                <a:lnTo>
                  <a:pt x="20209" y="35959"/>
                </a:lnTo>
                <a:cubicBezTo>
                  <a:pt x="20609" y="36759"/>
                  <a:pt x="20209" y="37660"/>
                  <a:pt x="20009" y="38461"/>
                </a:cubicBezTo>
                <a:cubicBezTo>
                  <a:pt x="19985" y="38508"/>
                  <a:pt x="20028" y="38555"/>
                  <a:pt x="20079" y="38555"/>
                </a:cubicBezTo>
                <a:cubicBezTo>
                  <a:pt x="20100" y="38555"/>
                  <a:pt x="20123" y="38547"/>
                  <a:pt x="20142" y="38527"/>
                </a:cubicBezTo>
                <a:cubicBezTo>
                  <a:pt x="20909" y="37860"/>
                  <a:pt x="20909" y="36292"/>
                  <a:pt x="20276" y="35492"/>
                </a:cubicBezTo>
                <a:cubicBezTo>
                  <a:pt x="20246" y="35462"/>
                  <a:pt x="20195" y="35445"/>
                  <a:pt x="20146" y="35445"/>
                </a:cubicBezTo>
                <a:cubicBezTo>
                  <a:pt x="20086" y="35445"/>
                  <a:pt x="20027" y="35470"/>
                  <a:pt x="20009" y="35525"/>
                </a:cubicBezTo>
                <a:cubicBezTo>
                  <a:pt x="19842" y="36092"/>
                  <a:pt x="19709" y="36726"/>
                  <a:pt x="19675" y="37326"/>
                </a:cubicBezTo>
                <a:lnTo>
                  <a:pt x="19642" y="37326"/>
                </a:lnTo>
                <a:cubicBezTo>
                  <a:pt x="19175" y="35358"/>
                  <a:pt x="18708" y="33357"/>
                  <a:pt x="18241" y="31389"/>
                </a:cubicBezTo>
                <a:cubicBezTo>
                  <a:pt x="18174" y="29821"/>
                  <a:pt x="18141" y="28253"/>
                  <a:pt x="18341" y="26685"/>
                </a:cubicBezTo>
                <a:cubicBezTo>
                  <a:pt x="18775" y="23516"/>
                  <a:pt x="19475" y="20348"/>
                  <a:pt x="19975" y="17179"/>
                </a:cubicBezTo>
                <a:cubicBezTo>
                  <a:pt x="20843" y="11608"/>
                  <a:pt x="21777" y="5737"/>
                  <a:pt x="20376" y="133"/>
                </a:cubicBezTo>
                <a:cubicBezTo>
                  <a:pt x="20356" y="56"/>
                  <a:pt x="20281" y="1"/>
                  <a:pt x="20208" y="1"/>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rot="4741219" flipH="1">
            <a:off x="123663" y="5319961"/>
            <a:ext cx="1304339" cy="1882119"/>
          </a:xfrm>
          <a:custGeom>
            <a:avLst/>
            <a:gdLst/>
            <a:ahLst/>
            <a:cxnLst/>
            <a:rect l="l" t="t" r="r" b="b"/>
            <a:pathLst>
              <a:path w="32124" h="73857" extrusionOk="0">
                <a:moveTo>
                  <a:pt x="31615" y="1458"/>
                </a:moveTo>
                <a:cubicBezTo>
                  <a:pt x="31812" y="1458"/>
                  <a:pt x="31912" y="1611"/>
                  <a:pt x="31790" y="1763"/>
                </a:cubicBezTo>
                <a:cubicBezTo>
                  <a:pt x="31423" y="2163"/>
                  <a:pt x="30923" y="2296"/>
                  <a:pt x="30423" y="2463"/>
                </a:cubicBezTo>
                <a:cubicBezTo>
                  <a:pt x="30556" y="2363"/>
                  <a:pt x="30689" y="2230"/>
                  <a:pt x="30723" y="2096"/>
                </a:cubicBezTo>
                <a:cubicBezTo>
                  <a:pt x="30756" y="2063"/>
                  <a:pt x="30689" y="2030"/>
                  <a:pt x="30656" y="2030"/>
                </a:cubicBezTo>
                <a:cubicBezTo>
                  <a:pt x="30489" y="2130"/>
                  <a:pt x="30323" y="2230"/>
                  <a:pt x="30156" y="2330"/>
                </a:cubicBezTo>
                <a:cubicBezTo>
                  <a:pt x="30356" y="2130"/>
                  <a:pt x="30556" y="1963"/>
                  <a:pt x="30756" y="1829"/>
                </a:cubicBezTo>
                <a:cubicBezTo>
                  <a:pt x="30990" y="1663"/>
                  <a:pt x="31257" y="1496"/>
                  <a:pt x="31557" y="1463"/>
                </a:cubicBezTo>
                <a:cubicBezTo>
                  <a:pt x="31577" y="1460"/>
                  <a:pt x="31597" y="1458"/>
                  <a:pt x="31615" y="1458"/>
                </a:cubicBezTo>
                <a:close/>
                <a:moveTo>
                  <a:pt x="29769" y="279"/>
                </a:moveTo>
                <a:cubicBezTo>
                  <a:pt x="29886" y="279"/>
                  <a:pt x="29989" y="349"/>
                  <a:pt x="30056" y="529"/>
                </a:cubicBezTo>
                <a:cubicBezTo>
                  <a:pt x="30256" y="1062"/>
                  <a:pt x="29589" y="1963"/>
                  <a:pt x="29322" y="2397"/>
                </a:cubicBezTo>
                <a:cubicBezTo>
                  <a:pt x="29222" y="2563"/>
                  <a:pt x="29122" y="2763"/>
                  <a:pt x="28988" y="2930"/>
                </a:cubicBezTo>
                <a:cubicBezTo>
                  <a:pt x="29055" y="2630"/>
                  <a:pt x="29088" y="2330"/>
                  <a:pt x="29088" y="2030"/>
                </a:cubicBezTo>
                <a:cubicBezTo>
                  <a:pt x="29109" y="1988"/>
                  <a:pt x="29066" y="1960"/>
                  <a:pt x="29022" y="1960"/>
                </a:cubicBezTo>
                <a:cubicBezTo>
                  <a:pt x="28995" y="1960"/>
                  <a:pt x="28968" y="1971"/>
                  <a:pt x="28955" y="1996"/>
                </a:cubicBezTo>
                <a:cubicBezTo>
                  <a:pt x="28888" y="2163"/>
                  <a:pt x="28855" y="2296"/>
                  <a:pt x="28788" y="2463"/>
                </a:cubicBezTo>
                <a:cubicBezTo>
                  <a:pt x="28788" y="2363"/>
                  <a:pt x="28788" y="2263"/>
                  <a:pt x="28788" y="2196"/>
                </a:cubicBezTo>
                <a:cubicBezTo>
                  <a:pt x="28821" y="1763"/>
                  <a:pt x="28888" y="1362"/>
                  <a:pt x="29022" y="962"/>
                </a:cubicBezTo>
                <a:cubicBezTo>
                  <a:pt x="29093" y="723"/>
                  <a:pt x="29473" y="279"/>
                  <a:pt x="29769" y="279"/>
                </a:cubicBezTo>
                <a:close/>
                <a:moveTo>
                  <a:pt x="29916" y="4043"/>
                </a:moveTo>
                <a:cubicBezTo>
                  <a:pt x="30148" y="4043"/>
                  <a:pt x="30376" y="4103"/>
                  <a:pt x="30589" y="4231"/>
                </a:cubicBezTo>
                <a:cubicBezTo>
                  <a:pt x="30756" y="4298"/>
                  <a:pt x="31023" y="4498"/>
                  <a:pt x="30856" y="4665"/>
                </a:cubicBezTo>
                <a:cubicBezTo>
                  <a:pt x="30556" y="4965"/>
                  <a:pt x="29989" y="4998"/>
                  <a:pt x="29589" y="5032"/>
                </a:cubicBezTo>
                <a:cubicBezTo>
                  <a:pt x="29389" y="5032"/>
                  <a:pt x="29155" y="4998"/>
                  <a:pt x="28955" y="4965"/>
                </a:cubicBezTo>
                <a:cubicBezTo>
                  <a:pt x="29022" y="4932"/>
                  <a:pt x="29088" y="4865"/>
                  <a:pt x="29155" y="4832"/>
                </a:cubicBezTo>
                <a:cubicBezTo>
                  <a:pt x="29246" y="4710"/>
                  <a:pt x="29143" y="4560"/>
                  <a:pt x="29023" y="4560"/>
                </a:cubicBezTo>
                <a:cubicBezTo>
                  <a:pt x="29012" y="4560"/>
                  <a:pt x="29000" y="4562"/>
                  <a:pt x="28988" y="4565"/>
                </a:cubicBezTo>
                <a:cubicBezTo>
                  <a:pt x="28721" y="4631"/>
                  <a:pt x="28455" y="4798"/>
                  <a:pt x="28188" y="4832"/>
                </a:cubicBezTo>
                <a:cubicBezTo>
                  <a:pt x="28188" y="4798"/>
                  <a:pt x="28221" y="4765"/>
                  <a:pt x="28254" y="4732"/>
                </a:cubicBezTo>
                <a:cubicBezTo>
                  <a:pt x="28655" y="4498"/>
                  <a:pt x="29055" y="4231"/>
                  <a:pt x="29522" y="4098"/>
                </a:cubicBezTo>
                <a:cubicBezTo>
                  <a:pt x="29654" y="4062"/>
                  <a:pt x="29785" y="4043"/>
                  <a:pt x="29916" y="4043"/>
                </a:cubicBezTo>
                <a:close/>
                <a:moveTo>
                  <a:pt x="27183" y="2177"/>
                </a:moveTo>
                <a:cubicBezTo>
                  <a:pt x="27271" y="2177"/>
                  <a:pt x="27355" y="2257"/>
                  <a:pt x="27420" y="2463"/>
                </a:cubicBezTo>
                <a:cubicBezTo>
                  <a:pt x="27521" y="2763"/>
                  <a:pt x="27487" y="3097"/>
                  <a:pt x="27487" y="3397"/>
                </a:cubicBezTo>
                <a:cubicBezTo>
                  <a:pt x="27521" y="3998"/>
                  <a:pt x="27354" y="4531"/>
                  <a:pt x="27187" y="5065"/>
                </a:cubicBezTo>
                <a:cubicBezTo>
                  <a:pt x="27187" y="4832"/>
                  <a:pt x="27154" y="4598"/>
                  <a:pt x="27154" y="4365"/>
                </a:cubicBezTo>
                <a:cubicBezTo>
                  <a:pt x="27137" y="4315"/>
                  <a:pt x="27095" y="4290"/>
                  <a:pt x="27058" y="4290"/>
                </a:cubicBezTo>
                <a:cubicBezTo>
                  <a:pt x="27020" y="4290"/>
                  <a:pt x="26987" y="4315"/>
                  <a:pt x="26987" y="4365"/>
                </a:cubicBezTo>
                <a:cubicBezTo>
                  <a:pt x="26987" y="4498"/>
                  <a:pt x="26987" y="4665"/>
                  <a:pt x="26987" y="4798"/>
                </a:cubicBezTo>
                <a:cubicBezTo>
                  <a:pt x="26853" y="4198"/>
                  <a:pt x="26687" y="3597"/>
                  <a:pt x="26687" y="2964"/>
                </a:cubicBezTo>
                <a:cubicBezTo>
                  <a:pt x="26711" y="2700"/>
                  <a:pt x="26959" y="2177"/>
                  <a:pt x="27183" y="2177"/>
                </a:cubicBezTo>
                <a:close/>
                <a:moveTo>
                  <a:pt x="25068" y="3451"/>
                </a:moveTo>
                <a:cubicBezTo>
                  <a:pt x="25458" y="3451"/>
                  <a:pt x="25655" y="5080"/>
                  <a:pt x="25686" y="5232"/>
                </a:cubicBezTo>
                <a:cubicBezTo>
                  <a:pt x="25753" y="5832"/>
                  <a:pt x="25819" y="6600"/>
                  <a:pt x="25619" y="7200"/>
                </a:cubicBezTo>
                <a:cubicBezTo>
                  <a:pt x="25619" y="7067"/>
                  <a:pt x="25586" y="6933"/>
                  <a:pt x="25552" y="6800"/>
                </a:cubicBezTo>
                <a:cubicBezTo>
                  <a:pt x="25486" y="6533"/>
                  <a:pt x="25452" y="6233"/>
                  <a:pt x="25352" y="5966"/>
                </a:cubicBezTo>
                <a:cubicBezTo>
                  <a:pt x="25321" y="5919"/>
                  <a:pt x="25276" y="5894"/>
                  <a:pt x="25236" y="5894"/>
                </a:cubicBezTo>
                <a:cubicBezTo>
                  <a:pt x="25191" y="5894"/>
                  <a:pt x="25152" y="5928"/>
                  <a:pt x="25152" y="5999"/>
                </a:cubicBezTo>
                <a:cubicBezTo>
                  <a:pt x="25152" y="6199"/>
                  <a:pt x="25186" y="6399"/>
                  <a:pt x="25252" y="6600"/>
                </a:cubicBezTo>
                <a:cubicBezTo>
                  <a:pt x="25252" y="6666"/>
                  <a:pt x="25252" y="6733"/>
                  <a:pt x="25252" y="6766"/>
                </a:cubicBezTo>
                <a:cubicBezTo>
                  <a:pt x="25286" y="6900"/>
                  <a:pt x="25319" y="7033"/>
                  <a:pt x="25352" y="7167"/>
                </a:cubicBezTo>
                <a:cubicBezTo>
                  <a:pt x="25085" y="6700"/>
                  <a:pt x="24919" y="5999"/>
                  <a:pt x="24852" y="5799"/>
                </a:cubicBezTo>
                <a:cubicBezTo>
                  <a:pt x="24685" y="5165"/>
                  <a:pt x="24285" y="3964"/>
                  <a:pt x="24952" y="3497"/>
                </a:cubicBezTo>
                <a:cubicBezTo>
                  <a:pt x="24992" y="3466"/>
                  <a:pt x="25031" y="3451"/>
                  <a:pt x="25068" y="3451"/>
                </a:cubicBezTo>
                <a:close/>
                <a:moveTo>
                  <a:pt x="28863" y="6309"/>
                </a:moveTo>
                <a:cubicBezTo>
                  <a:pt x="29129" y="6309"/>
                  <a:pt x="29394" y="6365"/>
                  <a:pt x="29655" y="6499"/>
                </a:cubicBezTo>
                <a:cubicBezTo>
                  <a:pt x="30689" y="7067"/>
                  <a:pt x="28788" y="7500"/>
                  <a:pt x="28421" y="7534"/>
                </a:cubicBezTo>
                <a:cubicBezTo>
                  <a:pt x="28323" y="7542"/>
                  <a:pt x="28227" y="7547"/>
                  <a:pt x="28133" y="7547"/>
                </a:cubicBezTo>
                <a:cubicBezTo>
                  <a:pt x="27876" y="7547"/>
                  <a:pt x="27631" y="7516"/>
                  <a:pt x="27387" y="7467"/>
                </a:cubicBezTo>
                <a:lnTo>
                  <a:pt x="27420" y="7467"/>
                </a:lnTo>
                <a:cubicBezTo>
                  <a:pt x="27521" y="7367"/>
                  <a:pt x="27487" y="7167"/>
                  <a:pt x="27320" y="7167"/>
                </a:cubicBezTo>
                <a:cubicBezTo>
                  <a:pt x="27204" y="7183"/>
                  <a:pt x="27079" y="7183"/>
                  <a:pt x="26949" y="7183"/>
                </a:cubicBezTo>
                <a:cubicBezTo>
                  <a:pt x="26820" y="7183"/>
                  <a:pt x="26687" y="7183"/>
                  <a:pt x="26553" y="7200"/>
                </a:cubicBezTo>
                <a:cubicBezTo>
                  <a:pt x="27276" y="6801"/>
                  <a:pt x="28074" y="6309"/>
                  <a:pt x="28863" y="6309"/>
                </a:cubicBezTo>
                <a:close/>
                <a:moveTo>
                  <a:pt x="23001" y="5660"/>
                </a:moveTo>
                <a:cubicBezTo>
                  <a:pt x="23028" y="5660"/>
                  <a:pt x="23055" y="5662"/>
                  <a:pt x="23084" y="5666"/>
                </a:cubicBezTo>
                <a:cubicBezTo>
                  <a:pt x="23918" y="5766"/>
                  <a:pt x="23951" y="7534"/>
                  <a:pt x="23951" y="8101"/>
                </a:cubicBezTo>
                <a:cubicBezTo>
                  <a:pt x="23985" y="8734"/>
                  <a:pt x="23918" y="9402"/>
                  <a:pt x="23785" y="10002"/>
                </a:cubicBezTo>
                <a:cubicBezTo>
                  <a:pt x="23785" y="9702"/>
                  <a:pt x="23718" y="9402"/>
                  <a:pt x="23551" y="9101"/>
                </a:cubicBezTo>
                <a:cubicBezTo>
                  <a:pt x="23551" y="9078"/>
                  <a:pt x="23518" y="9054"/>
                  <a:pt x="23486" y="9054"/>
                </a:cubicBezTo>
                <a:cubicBezTo>
                  <a:pt x="23473" y="9054"/>
                  <a:pt x="23461" y="9058"/>
                  <a:pt x="23451" y="9068"/>
                </a:cubicBezTo>
                <a:cubicBezTo>
                  <a:pt x="23434" y="9035"/>
                  <a:pt x="23401" y="9018"/>
                  <a:pt x="23368" y="9018"/>
                </a:cubicBezTo>
                <a:cubicBezTo>
                  <a:pt x="23334" y="9018"/>
                  <a:pt x="23301" y="9035"/>
                  <a:pt x="23284" y="9068"/>
                </a:cubicBezTo>
                <a:cubicBezTo>
                  <a:pt x="23251" y="9235"/>
                  <a:pt x="23318" y="9402"/>
                  <a:pt x="23318" y="9568"/>
                </a:cubicBezTo>
                <a:cubicBezTo>
                  <a:pt x="23351" y="9602"/>
                  <a:pt x="23351" y="9668"/>
                  <a:pt x="23351" y="9702"/>
                </a:cubicBezTo>
                <a:cubicBezTo>
                  <a:pt x="23351" y="9869"/>
                  <a:pt x="23384" y="10035"/>
                  <a:pt x="23451" y="10202"/>
                </a:cubicBezTo>
                <a:cubicBezTo>
                  <a:pt x="22570" y="9223"/>
                  <a:pt x="21817" y="5660"/>
                  <a:pt x="23001" y="5660"/>
                </a:cubicBezTo>
                <a:close/>
                <a:moveTo>
                  <a:pt x="27205" y="8969"/>
                </a:moveTo>
                <a:cubicBezTo>
                  <a:pt x="27398" y="8969"/>
                  <a:pt x="27592" y="8990"/>
                  <a:pt x="27787" y="9035"/>
                </a:cubicBezTo>
                <a:cubicBezTo>
                  <a:pt x="28588" y="9201"/>
                  <a:pt x="28254" y="9835"/>
                  <a:pt x="27787" y="10135"/>
                </a:cubicBezTo>
                <a:cubicBezTo>
                  <a:pt x="27454" y="10336"/>
                  <a:pt x="27054" y="10469"/>
                  <a:pt x="26687" y="10569"/>
                </a:cubicBezTo>
                <a:cubicBezTo>
                  <a:pt x="25986" y="10769"/>
                  <a:pt x="25286" y="10836"/>
                  <a:pt x="24552" y="10869"/>
                </a:cubicBezTo>
                <a:cubicBezTo>
                  <a:pt x="24719" y="10736"/>
                  <a:pt x="24885" y="10602"/>
                  <a:pt x="25019" y="10436"/>
                </a:cubicBezTo>
                <a:cubicBezTo>
                  <a:pt x="25073" y="10354"/>
                  <a:pt x="24995" y="10251"/>
                  <a:pt x="24910" y="10251"/>
                </a:cubicBezTo>
                <a:cubicBezTo>
                  <a:pt x="24891" y="10251"/>
                  <a:pt x="24871" y="10256"/>
                  <a:pt x="24852" y="10269"/>
                </a:cubicBezTo>
                <a:cubicBezTo>
                  <a:pt x="24618" y="10436"/>
                  <a:pt x="24385" y="10602"/>
                  <a:pt x="24085" y="10669"/>
                </a:cubicBezTo>
                <a:cubicBezTo>
                  <a:pt x="24151" y="10602"/>
                  <a:pt x="24218" y="10502"/>
                  <a:pt x="24252" y="10436"/>
                </a:cubicBezTo>
                <a:cubicBezTo>
                  <a:pt x="25074" y="9642"/>
                  <a:pt x="26113" y="8969"/>
                  <a:pt x="27205" y="8969"/>
                </a:cubicBezTo>
                <a:close/>
                <a:moveTo>
                  <a:pt x="20221" y="8862"/>
                </a:moveTo>
                <a:cubicBezTo>
                  <a:pt x="20401" y="8862"/>
                  <a:pt x="20602" y="8969"/>
                  <a:pt x="20782" y="9201"/>
                </a:cubicBezTo>
                <a:cubicBezTo>
                  <a:pt x="21049" y="9535"/>
                  <a:pt x="21216" y="9969"/>
                  <a:pt x="21349" y="10336"/>
                </a:cubicBezTo>
                <a:cubicBezTo>
                  <a:pt x="21783" y="11503"/>
                  <a:pt x="21550" y="12637"/>
                  <a:pt x="21483" y="13805"/>
                </a:cubicBezTo>
                <a:cubicBezTo>
                  <a:pt x="21483" y="13771"/>
                  <a:pt x="21483" y="13738"/>
                  <a:pt x="21483" y="13705"/>
                </a:cubicBezTo>
                <a:cubicBezTo>
                  <a:pt x="21483" y="13705"/>
                  <a:pt x="21483" y="13705"/>
                  <a:pt x="21483" y="13671"/>
                </a:cubicBezTo>
                <a:cubicBezTo>
                  <a:pt x="21483" y="13638"/>
                  <a:pt x="21450" y="13605"/>
                  <a:pt x="21450" y="13605"/>
                </a:cubicBezTo>
                <a:cubicBezTo>
                  <a:pt x="21383" y="13504"/>
                  <a:pt x="21316" y="13371"/>
                  <a:pt x="21249" y="13271"/>
                </a:cubicBezTo>
                <a:cubicBezTo>
                  <a:pt x="21149" y="12971"/>
                  <a:pt x="21049" y="12671"/>
                  <a:pt x="20916" y="12404"/>
                </a:cubicBezTo>
                <a:cubicBezTo>
                  <a:pt x="20903" y="12353"/>
                  <a:pt x="20866" y="12331"/>
                  <a:pt x="20827" y="12331"/>
                </a:cubicBezTo>
                <a:cubicBezTo>
                  <a:pt x="20764" y="12331"/>
                  <a:pt x="20695" y="12388"/>
                  <a:pt x="20716" y="12470"/>
                </a:cubicBezTo>
                <a:cubicBezTo>
                  <a:pt x="20816" y="12671"/>
                  <a:pt x="20849" y="12904"/>
                  <a:pt x="20916" y="13138"/>
                </a:cubicBezTo>
                <a:cubicBezTo>
                  <a:pt x="20916" y="13171"/>
                  <a:pt x="20882" y="13238"/>
                  <a:pt x="20916" y="13271"/>
                </a:cubicBezTo>
                <a:cubicBezTo>
                  <a:pt x="20983" y="13404"/>
                  <a:pt x="21016" y="13504"/>
                  <a:pt x="21083" y="13638"/>
                </a:cubicBezTo>
                <a:cubicBezTo>
                  <a:pt x="21083" y="13705"/>
                  <a:pt x="21116" y="13771"/>
                  <a:pt x="21149" y="13838"/>
                </a:cubicBezTo>
                <a:cubicBezTo>
                  <a:pt x="20149" y="12837"/>
                  <a:pt x="19682" y="10836"/>
                  <a:pt x="19682" y="9602"/>
                </a:cubicBezTo>
                <a:cubicBezTo>
                  <a:pt x="19702" y="9131"/>
                  <a:pt x="19936" y="8862"/>
                  <a:pt x="20221" y="8862"/>
                </a:cubicBezTo>
                <a:close/>
                <a:moveTo>
                  <a:pt x="25586" y="12237"/>
                </a:moveTo>
                <a:cubicBezTo>
                  <a:pt x="25919" y="12270"/>
                  <a:pt x="26787" y="12370"/>
                  <a:pt x="26420" y="12871"/>
                </a:cubicBezTo>
                <a:cubicBezTo>
                  <a:pt x="26120" y="13271"/>
                  <a:pt x="25519" y="13438"/>
                  <a:pt x="25085" y="13605"/>
                </a:cubicBezTo>
                <a:cubicBezTo>
                  <a:pt x="24385" y="13871"/>
                  <a:pt x="23651" y="13971"/>
                  <a:pt x="22917" y="14072"/>
                </a:cubicBezTo>
                <a:cubicBezTo>
                  <a:pt x="23117" y="13938"/>
                  <a:pt x="23251" y="13805"/>
                  <a:pt x="23351" y="13605"/>
                </a:cubicBezTo>
                <a:cubicBezTo>
                  <a:pt x="23380" y="13518"/>
                  <a:pt x="23334" y="13431"/>
                  <a:pt x="23234" y="13431"/>
                </a:cubicBezTo>
                <a:cubicBezTo>
                  <a:pt x="23219" y="13431"/>
                  <a:pt x="23202" y="13433"/>
                  <a:pt x="23184" y="13438"/>
                </a:cubicBezTo>
                <a:cubicBezTo>
                  <a:pt x="22917" y="13504"/>
                  <a:pt x="22617" y="13638"/>
                  <a:pt x="22350" y="13771"/>
                </a:cubicBezTo>
                <a:cubicBezTo>
                  <a:pt x="22283" y="13805"/>
                  <a:pt x="22183" y="13871"/>
                  <a:pt x="22083" y="13938"/>
                </a:cubicBezTo>
                <a:cubicBezTo>
                  <a:pt x="22283" y="13605"/>
                  <a:pt x="22484" y="13271"/>
                  <a:pt x="22684" y="12937"/>
                </a:cubicBezTo>
                <a:cubicBezTo>
                  <a:pt x="23518" y="12404"/>
                  <a:pt x="24719" y="12237"/>
                  <a:pt x="25586" y="12237"/>
                </a:cubicBezTo>
                <a:close/>
                <a:moveTo>
                  <a:pt x="22917" y="13771"/>
                </a:moveTo>
                <a:cubicBezTo>
                  <a:pt x="22684" y="13938"/>
                  <a:pt x="22384" y="14038"/>
                  <a:pt x="22150" y="14205"/>
                </a:cubicBezTo>
                <a:lnTo>
                  <a:pt x="22017" y="14205"/>
                </a:lnTo>
                <a:cubicBezTo>
                  <a:pt x="22050" y="14172"/>
                  <a:pt x="22150" y="14105"/>
                  <a:pt x="22217" y="14072"/>
                </a:cubicBezTo>
                <a:cubicBezTo>
                  <a:pt x="22317" y="14005"/>
                  <a:pt x="22450" y="13971"/>
                  <a:pt x="22550" y="13905"/>
                </a:cubicBezTo>
                <a:cubicBezTo>
                  <a:pt x="22684" y="13871"/>
                  <a:pt x="22784" y="13805"/>
                  <a:pt x="22917" y="13771"/>
                </a:cubicBezTo>
                <a:close/>
                <a:moveTo>
                  <a:pt x="23854" y="15744"/>
                </a:moveTo>
                <a:cubicBezTo>
                  <a:pt x="24291" y="15744"/>
                  <a:pt x="24705" y="15881"/>
                  <a:pt x="24952" y="16273"/>
                </a:cubicBezTo>
                <a:cubicBezTo>
                  <a:pt x="25252" y="16740"/>
                  <a:pt x="24452" y="17040"/>
                  <a:pt x="24151" y="17140"/>
                </a:cubicBezTo>
                <a:cubicBezTo>
                  <a:pt x="23051" y="17574"/>
                  <a:pt x="21883" y="17607"/>
                  <a:pt x="20749" y="17708"/>
                </a:cubicBezTo>
                <a:cubicBezTo>
                  <a:pt x="20849" y="17607"/>
                  <a:pt x="20916" y="17507"/>
                  <a:pt x="20949" y="17341"/>
                </a:cubicBezTo>
                <a:cubicBezTo>
                  <a:pt x="20975" y="17263"/>
                  <a:pt x="20901" y="17186"/>
                  <a:pt x="20820" y="17186"/>
                </a:cubicBezTo>
                <a:cubicBezTo>
                  <a:pt x="20796" y="17186"/>
                  <a:pt x="20772" y="17192"/>
                  <a:pt x="20749" y="17207"/>
                </a:cubicBezTo>
                <a:cubicBezTo>
                  <a:pt x="20616" y="17274"/>
                  <a:pt x="20449" y="17341"/>
                  <a:pt x="20315" y="17374"/>
                </a:cubicBezTo>
                <a:cubicBezTo>
                  <a:pt x="20249" y="17407"/>
                  <a:pt x="20215" y="17441"/>
                  <a:pt x="20149" y="17441"/>
                </a:cubicBezTo>
                <a:cubicBezTo>
                  <a:pt x="20149" y="17407"/>
                  <a:pt x="20182" y="17341"/>
                  <a:pt x="20215" y="17274"/>
                </a:cubicBezTo>
                <a:cubicBezTo>
                  <a:pt x="21049" y="16640"/>
                  <a:pt x="22050" y="16140"/>
                  <a:pt x="23051" y="15873"/>
                </a:cubicBezTo>
                <a:cubicBezTo>
                  <a:pt x="23305" y="15796"/>
                  <a:pt x="23584" y="15744"/>
                  <a:pt x="23854" y="15744"/>
                </a:cubicBezTo>
                <a:close/>
                <a:moveTo>
                  <a:pt x="18187" y="13374"/>
                </a:moveTo>
                <a:cubicBezTo>
                  <a:pt x="18579" y="13374"/>
                  <a:pt x="19132" y="14224"/>
                  <a:pt x="19248" y="14572"/>
                </a:cubicBezTo>
                <a:cubicBezTo>
                  <a:pt x="19648" y="15673"/>
                  <a:pt x="19481" y="16673"/>
                  <a:pt x="19481" y="17741"/>
                </a:cubicBezTo>
                <a:cubicBezTo>
                  <a:pt x="19448" y="17741"/>
                  <a:pt x="19415" y="17708"/>
                  <a:pt x="19381" y="17641"/>
                </a:cubicBezTo>
                <a:cubicBezTo>
                  <a:pt x="19381" y="17641"/>
                  <a:pt x="19381" y="17607"/>
                  <a:pt x="19381" y="17574"/>
                </a:cubicBezTo>
                <a:cubicBezTo>
                  <a:pt x="19381" y="17374"/>
                  <a:pt x="19315" y="17174"/>
                  <a:pt x="19215" y="17007"/>
                </a:cubicBezTo>
                <a:cubicBezTo>
                  <a:pt x="19148" y="16874"/>
                  <a:pt x="19148" y="16774"/>
                  <a:pt x="19081" y="16640"/>
                </a:cubicBezTo>
                <a:cubicBezTo>
                  <a:pt x="19081" y="16610"/>
                  <a:pt x="19054" y="16594"/>
                  <a:pt x="19025" y="16594"/>
                </a:cubicBezTo>
                <a:cubicBezTo>
                  <a:pt x="18988" y="16594"/>
                  <a:pt x="18948" y="16618"/>
                  <a:pt x="18948" y="16673"/>
                </a:cubicBezTo>
                <a:cubicBezTo>
                  <a:pt x="18848" y="16673"/>
                  <a:pt x="18781" y="16774"/>
                  <a:pt x="18781" y="16874"/>
                </a:cubicBezTo>
                <a:cubicBezTo>
                  <a:pt x="18814" y="16974"/>
                  <a:pt x="18848" y="17074"/>
                  <a:pt x="18914" y="17174"/>
                </a:cubicBezTo>
                <a:cubicBezTo>
                  <a:pt x="18181" y="16273"/>
                  <a:pt x="17680" y="14972"/>
                  <a:pt x="17814" y="13971"/>
                </a:cubicBezTo>
                <a:cubicBezTo>
                  <a:pt x="17874" y="13536"/>
                  <a:pt x="18015" y="13374"/>
                  <a:pt x="18187" y="13374"/>
                </a:cubicBezTo>
                <a:close/>
                <a:moveTo>
                  <a:pt x="15902" y="16967"/>
                </a:moveTo>
                <a:cubicBezTo>
                  <a:pt x="16066" y="16967"/>
                  <a:pt x="16242" y="17056"/>
                  <a:pt x="16413" y="17274"/>
                </a:cubicBezTo>
                <a:cubicBezTo>
                  <a:pt x="16646" y="17574"/>
                  <a:pt x="16813" y="17974"/>
                  <a:pt x="16946" y="18375"/>
                </a:cubicBezTo>
                <a:cubicBezTo>
                  <a:pt x="17213" y="19242"/>
                  <a:pt x="17247" y="20109"/>
                  <a:pt x="17247" y="21010"/>
                </a:cubicBezTo>
                <a:cubicBezTo>
                  <a:pt x="17013" y="20409"/>
                  <a:pt x="16746" y="19842"/>
                  <a:pt x="16613" y="19242"/>
                </a:cubicBezTo>
                <a:cubicBezTo>
                  <a:pt x="16600" y="19202"/>
                  <a:pt x="16566" y="19184"/>
                  <a:pt x="16531" y="19184"/>
                </a:cubicBezTo>
                <a:cubicBezTo>
                  <a:pt x="16479" y="19184"/>
                  <a:pt x="16426" y="19228"/>
                  <a:pt x="16446" y="19309"/>
                </a:cubicBezTo>
                <a:cubicBezTo>
                  <a:pt x="16613" y="20176"/>
                  <a:pt x="16946" y="21043"/>
                  <a:pt x="17313" y="21844"/>
                </a:cubicBezTo>
                <a:cubicBezTo>
                  <a:pt x="17313" y="21944"/>
                  <a:pt x="17313" y="22044"/>
                  <a:pt x="17313" y="22144"/>
                </a:cubicBezTo>
                <a:cubicBezTo>
                  <a:pt x="17313" y="22177"/>
                  <a:pt x="17313" y="22211"/>
                  <a:pt x="17280" y="22211"/>
                </a:cubicBezTo>
                <a:cubicBezTo>
                  <a:pt x="17247" y="22177"/>
                  <a:pt x="17180" y="22111"/>
                  <a:pt x="17113" y="22044"/>
                </a:cubicBezTo>
                <a:cubicBezTo>
                  <a:pt x="17146" y="22044"/>
                  <a:pt x="17146" y="22011"/>
                  <a:pt x="17146" y="21977"/>
                </a:cubicBezTo>
                <a:cubicBezTo>
                  <a:pt x="17113" y="21777"/>
                  <a:pt x="17046" y="21343"/>
                  <a:pt x="16846" y="21177"/>
                </a:cubicBezTo>
                <a:cubicBezTo>
                  <a:pt x="16746" y="20943"/>
                  <a:pt x="16679" y="20743"/>
                  <a:pt x="16579" y="20510"/>
                </a:cubicBezTo>
                <a:cubicBezTo>
                  <a:pt x="16567" y="20473"/>
                  <a:pt x="16541" y="20458"/>
                  <a:pt x="16515" y="20458"/>
                </a:cubicBezTo>
                <a:cubicBezTo>
                  <a:pt x="16471" y="20458"/>
                  <a:pt x="16425" y="20501"/>
                  <a:pt x="16446" y="20543"/>
                </a:cubicBezTo>
                <a:cubicBezTo>
                  <a:pt x="16579" y="20910"/>
                  <a:pt x="16646" y="21310"/>
                  <a:pt x="16780" y="21677"/>
                </a:cubicBezTo>
                <a:cubicBezTo>
                  <a:pt x="15912" y="20643"/>
                  <a:pt x="15245" y="19309"/>
                  <a:pt x="15178" y="18008"/>
                </a:cubicBezTo>
                <a:cubicBezTo>
                  <a:pt x="15155" y="17530"/>
                  <a:pt x="15490" y="16967"/>
                  <a:pt x="15902" y="16967"/>
                </a:cubicBezTo>
                <a:close/>
                <a:moveTo>
                  <a:pt x="21939" y="19992"/>
                </a:moveTo>
                <a:cubicBezTo>
                  <a:pt x="22555" y="19992"/>
                  <a:pt x="23042" y="20193"/>
                  <a:pt x="23217" y="20710"/>
                </a:cubicBezTo>
                <a:cubicBezTo>
                  <a:pt x="23684" y="22144"/>
                  <a:pt x="20549" y="22311"/>
                  <a:pt x="18681" y="22311"/>
                </a:cubicBezTo>
                <a:cubicBezTo>
                  <a:pt x="19115" y="22244"/>
                  <a:pt x="19515" y="22044"/>
                  <a:pt x="19782" y="21777"/>
                </a:cubicBezTo>
                <a:cubicBezTo>
                  <a:pt x="19882" y="21677"/>
                  <a:pt x="19782" y="21510"/>
                  <a:pt x="19648" y="21510"/>
                </a:cubicBezTo>
                <a:cubicBezTo>
                  <a:pt x="19215" y="21544"/>
                  <a:pt x="18814" y="21710"/>
                  <a:pt x="18414" y="21844"/>
                </a:cubicBezTo>
                <a:cubicBezTo>
                  <a:pt x="18214" y="21911"/>
                  <a:pt x="18014" y="21944"/>
                  <a:pt x="17847" y="22044"/>
                </a:cubicBezTo>
                <a:cubicBezTo>
                  <a:pt x="17947" y="21877"/>
                  <a:pt x="18014" y="21710"/>
                  <a:pt x="18114" y="21544"/>
                </a:cubicBezTo>
                <a:cubicBezTo>
                  <a:pt x="18897" y="20828"/>
                  <a:pt x="20685" y="19992"/>
                  <a:pt x="21939" y="19992"/>
                </a:cubicBezTo>
                <a:close/>
                <a:moveTo>
                  <a:pt x="19976" y="24430"/>
                </a:moveTo>
                <a:cubicBezTo>
                  <a:pt x="20586" y="24430"/>
                  <a:pt x="21243" y="24590"/>
                  <a:pt x="21316" y="25246"/>
                </a:cubicBezTo>
                <a:cubicBezTo>
                  <a:pt x="21349" y="25747"/>
                  <a:pt x="20682" y="26047"/>
                  <a:pt x="20349" y="26180"/>
                </a:cubicBezTo>
                <a:cubicBezTo>
                  <a:pt x="19082" y="26714"/>
                  <a:pt x="17749" y="26747"/>
                  <a:pt x="16415" y="26781"/>
                </a:cubicBezTo>
                <a:lnTo>
                  <a:pt x="16415" y="26781"/>
                </a:lnTo>
                <a:cubicBezTo>
                  <a:pt x="16449" y="26779"/>
                  <a:pt x="16514" y="26746"/>
                  <a:pt x="16546" y="26714"/>
                </a:cubicBezTo>
                <a:cubicBezTo>
                  <a:pt x="17280" y="26480"/>
                  <a:pt x="18047" y="26347"/>
                  <a:pt x="18681" y="26013"/>
                </a:cubicBezTo>
                <a:cubicBezTo>
                  <a:pt x="18748" y="25980"/>
                  <a:pt x="18714" y="25880"/>
                  <a:pt x="18648" y="25880"/>
                </a:cubicBezTo>
                <a:cubicBezTo>
                  <a:pt x="18181" y="25947"/>
                  <a:pt x="17747" y="26047"/>
                  <a:pt x="17280" y="26180"/>
                </a:cubicBezTo>
                <a:cubicBezTo>
                  <a:pt x="17280" y="26147"/>
                  <a:pt x="17313" y="26147"/>
                  <a:pt x="17347" y="26114"/>
                </a:cubicBezTo>
                <a:cubicBezTo>
                  <a:pt x="17428" y="26005"/>
                  <a:pt x="17333" y="25853"/>
                  <a:pt x="17206" y="25853"/>
                </a:cubicBezTo>
                <a:cubicBezTo>
                  <a:pt x="17176" y="25853"/>
                  <a:pt x="17145" y="25861"/>
                  <a:pt x="17113" y="25880"/>
                </a:cubicBezTo>
                <a:cubicBezTo>
                  <a:pt x="16713" y="26080"/>
                  <a:pt x="16346" y="26380"/>
                  <a:pt x="15912" y="26447"/>
                </a:cubicBezTo>
                <a:cubicBezTo>
                  <a:pt x="15912" y="26447"/>
                  <a:pt x="15946" y="26414"/>
                  <a:pt x="15946" y="26380"/>
                </a:cubicBezTo>
                <a:cubicBezTo>
                  <a:pt x="16913" y="25446"/>
                  <a:pt x="17980" y="24679"/>
                  <a:pt x="19348" y="24479"/>
                </a:cubicBezTo>
                <a:cubicBezTo>
                  <a:pt x="19529" y="24452"/>
                  <a:pt x="19749" y="24430"/>
                  <a:pt x="19976" y="24430"/>
                </a:cubicBezTo>
                <a:close/>
                <a:moveTo>
                  <a:pt x="14027" y="21506"/>
                </a:moveTo>
                <a:cubicBezTo>
                  <a:pt x="14190" y="21506"/>
                  <a:pt x="14377" y="21585"/>
                  <a:pt x="14578" y="21777"/>
                </a:cubicBezTo>
                <a:cubicBezTo>
                  <a:pt x="14912" y="22111"/>
                  <a:pt x="15112" y="22611"/>
                  <a:pt x="15245" y="23045"/>
                </a:cubicBezTo>
                <a:cubicBezTo>
                  <a:pt x="15612" y="24179"/>
                  <a:pt x="15312" y="25446"/>
                  <a:pt x="15379" y="26647"/>
                </a:cubicBezTo>
                <a:cubicBezTo>
                  <a:pt x="15345" y="26681"/>
                  <a:pt x="15345" y="26747"/>
                  <a:pt x="15312" y="26781"/>
                </a:cubicBezTo>
                <a:cubicBezTo>
                  <a:pt x="14211" y="25813"/>
                  <a:pt x="13444" y="23912"/>
                  <a:pt x="13344" y="22544"/>
                </a:cubicBezTo>
                <a:cubicBezTo>
                  <a:pt x="13320" y="22060"/>
                  <a:pt x="13594" y="21506"/>
                  <a:pt x="14027" y="21506"/>
                </a:cubicBezTo>
                <a:close/>
                <a:moveTo>
                  <a:pt x="10417" y="17501"/>
                </a:moveTo>
                <a:cubicBezTo>
                  <a:pt x="10704" y="17501"/>
                  <a:pt x="11435" y="20443"/>
                  <a:pt x="11442" y="20443"/>
                </a:cubicBezTo>
                <a:cubicBezTo>
                  <a:pt x="11442" y="20443"/>
                  <a:pt x="11442" y="20443"/>
                  <a:pt x="11442" y="20443"/>
                </a:cubicBezTo>
                <a:cubicBezTo>
                  <a:pt x="11576" y="21310"/>
                  <a:pt x="11609" y="22177"/>
                  <a:pt x="11643" y="23078"/>
                </a:cubicBezTo>
                <a:cubicBezTo>
                  <a:pt x="11776" y="25513"/>
                  <a:pt x="11709" y="28015"/>
                  <a:pt x="11943" y="30450"/>
                </a:cubicBezTo>
                <a:cubicBezTo>
                  <a:pt x="11576" y="28682"/>
                  <a:pt x="11176" y="26914"/>
                  <a:pt x="10675" y="25213"/>
                </a:cubicBezTo>
                <a:cubicBezTo>
                  <a:pt x="10442" y="24412"/>
                  <a:pt x="10141" y="23745"/>
                  <a:pt x="9741" y="23078"/>
                </a:cubicBezTo>
                <a:cubicBezTo>
                  <a:pt x="9608" y="21177"/>
                  <a:pt x="9808" y="19475"/>
                  <a:pt x="10342" y="17607"/>
                </a:cubicBezTo>
                <a:cubicBezTo>
                  <a:pt x="10361" y="17534"/>
                  <a:pt x="10386" y="17501"/>
                  <a:pt x="10417" y="17501"/>
                </a:cubicBezTo>
                <a:close/>
                <a:moveTo>
                  <a:pt x="4222" y="25914"/>
                </a:moveTo>
                <a:cubicBezTo>
                  <a:pt x="5350" y="25914"/>
                  <a:pt x="6469" y="26155"/>
                  <a:pt x="7239" y="26547"/>
                </a:cubicBezTo>
                <a:cubicBezTo>
                  <a:pt x="7306" y="26614"/>
                  <a:pt x="7339" y="26681"/>
                  <a:pt x="7406" y="26781"/>
                </a:cubicBezTo>
                <a:cubicBezTo>
                  <a:pt x="7423" y="26797"/>
                  <a:pt x="7440" y="26806"/>
                  <a:pt x="7456" y="26806"/>
                </a:cubicBezTo>
                <a:cubicBezTo>
                  <a:pt x="7473" y="26806"/>
                  <a:pt x="7490" y="26797"/>
                  <a:pt x="7506" y="26781"/>
                </a:cubicBezTo>
                <a:cubicBezTo>
                  <a:pt x="8374" y="28015"/>
                  <a:pt x="9341" y="29216"/>
                  <a:pt x="10108" y="30550"/>
                </a:cubicBezTo>
                <a:cubicBezTo>
                  <a:pt x="10475" y="31150"/>
                  <a:pt x="11142" y="32051"/>
                  <a:pt x="11676" y="32952"/>
                </a:cubicBezTo>
                <a:cubicBezTo>
                  <a:pt x="11109" y="32051"/>
                  <a:pt x="10342" y="31384"/>
                  <a:pt x="9674" y="30583"/>
                </a:cubicBezTo>
                <a:cubicBezTo>
                  <a:pt x="9141" y="29850"/>
                  <a:pt x="8707" y="29016"/>
                  <a:pt x="7907" y="28549"/>
                </a:cubicBezTo>
                <a:cubicBezTo>
                  <a:pt x="7894" y="28542"/>
                  <a:pt x="7883" y="28540"/>
                  <a:pt x="7873" y="28540"/>
                </a:cubicBezTo>
                <a:cubicBezTo>
                  <a:pt x="7830" y="28540"/>
                  <a:pt x="7813" y="28594"/>
                  <a:pt x="7840" y="28649"/>
                </a:cubicBezTo>
                <a:cubicBezTo>
                  <a:pt x="8507" y="29383"/>
                  <a:pt x="9074" y="30150"/>
                  <a:pt x="9674" y="30917"/>
                </a:cubicBezTo>
                <a:cubicBezTo>
                  <a:pt x="8540" y="29850"/>
                  <a:pt x="7206" y="28815"/>
                  <a:pt x="5938" y="28115"/>
                </a:cubicBezTo>
                <a:cubicBezTo>
                  <a:pt x="5461" y="27876"/>
                  <a:pt x="2574" y="27151"/>
                  <a:pt x="1213" y="27151"/>
                </a:cubicBezTo>
                <a:cubicBezTo>
                  <a:pt x="874" y="27151"/>
                  <a:pt x="630" y="27196"/>
                  <a:pt x="542" y="27305"/>
                </a:cubicBezTo>
                <a:lnTo>
                  <a:pt x="542" y="27305"/>
                </a:lnTo>
                <a:cubicBezTo>
                  <a:pt x="1297" y="26314"/>
                  <a:pt x="2767" y="25914"/>
                  <a:pt x="4222" y="25914"/>
                </a:cubicBezTo>
                <a:close/>
                <a:moveTo>
                  <a:pt x="6180" y="19239"/>
                </a:moveTo>
                <a:cubicBezTo>
                  <a:pt x="6199" y="19239"/>
                  <a:pt x="6218" y="19250"/>
                  <a:pt x="6239" y="19275"/>
                </a:cubicBezTo>
                <a:cubicBezTo>
                  <a:pt x="7406" y="20676"/>
                  <a:pt x="8674" y="21877"/>
                  <a:pt x="9608" y="23445"/>
                </a:cubicBezTo>
                <a:cubicBezTo>
                  <a:pt x="10542" y="25079"/>
                  <a:pt x="10775" y="27014"/>
                  <a:pt x="11142" y="28815"/>
                </a:cubicBezTo>
                <a:cubicBezTo>
                  <a:pt x="11376" y="29950"/>
                  <a:pt x="11676" y="31084"/>
                  <a:pt x="11943" y="32185"/>
                </a:cubicBezTo>
                <a:cubicBezTo>
                  <a:pt x="11576" y="31117"/>
                  <a:pt x="11042" y="30083"/>
                  <a:pt x="10575" y="29016"/>
                </a:cubicBezTo>
                <a:cubicBezTo>
                  <a:pt x="9775" y="27214"/>
                  <a:pt x="9174" y="25313"/>
                  <a:pt x="7973" y="23745"/>
                </a:cubicBezTo>
                <a:cubicBezTo>
                  <a:pt x="7963" y="23724"/>
                  <a:pt x="7949" y="23717"/>
                  <a:pt x="7937" y="23717"/>
                </a:cubicBezTo>
                <a:cubicBezTo>
                  <a:pt x="7908" y="23717"/>
                  <a:pt x="7884" y="23756"/>
                  <a:pt x="7907" y="23779"/>
                </a:cubicBezTo>
                <a:cubicBezTo>
                  <a:pt x="8707" y="25346"/>
                  <a:pt x="9408" y="26981"/>
                  <a:pt x="10108" y="28582"/>
                </a:cubicBezTo>
                <a:cubicBezTo>
                  <a:pt x="10842" y="30150"/>
                  <a:pt x="11676" y="31651"/>
                  <a:pt x="12110" y="33285"/>
                </a:cubicBezTo>
                <a:cubicBezTo>
                  <a:pt x="11776" y="32652"/>
                  <a:pt x="11309" y="32051"/>
                  <a:pt x="11042" y="31584"/>
                </a:cubicBezTo>
                <a:cubicBezTo>
                  <a:pt x="10175" y="30216"/>
                  <a:pt x="9474" y="28782"/>
                  <a:pt x="8474" y="27481"/>
                </a:cubicBezTo>
                <a:cubicBezTo>
                  <a:pt x="7473" y="26147"/>
                  <a:pt x="6539" y="24813"/>
                  <a:pt x="6072" y="23145"/>
                </a:cubicBezTo>
                <a:cubicBezTo>
                  <a:pt x="5938" y="22611"/>
                  <a:pt x="5905" y="22044"/>
                  <a:pt x="5838" y="21510"/>
                </a:cubicBezTo>
                <a:cubicBezTo>
                  <a:pt x="5838" y="21417"/>
                  <a:pt x="5925" y="19239"/>
                  <a:pt x="6180" y="19239"/>
                </a:cubicBezTo>
                <a:close/>
                <a:moveTo>
                  <a:pt x="19442" y="30570"/>
                </a:moveTo>
                <a:cubicBezTo>
                  <a:pt x="19745" y="30570"/>
                  <a:pt x="20056" y="30601"/>
                  <a:pt x="20349" y="30650"/>
                </a:cubicBezTo>
                <a:cubicBezTo>
                  <a:pt x="21116" y="30817"/>
                  <a:pt x="20282" y="31551"/>
                  <a:pt x="20115" y="31684"/>
                </a:cubicBezTo>
                <a:cubicBezTo>
                  <a:pt x="19281" y="32451"/>
                  <a:pt x="18214" y="32918"/>
                  <a:pt x="17146" y="33185"/>
                </a:cubicBezTo>
                <a:cubicBezTo>
                  <a:pt x="16446" y="33352"/>
                  <a:pt x="15712" y="33419"/>
                  <a:pt x="14978" y="33485"/>
                </a:cubicBezTo>
                <a:cubicBezTo>
                  <a:pt x="15345" y="33319"/>
                  <a:pt x="15679" y="33085"/>
                  <a:pt x="16012" y="32852"/>
                </a:cubicBezTo>
                <a:cubicBezTo>
                  <a:pt x="16105" y="32759"/>
                  <a:pt x="16055" y="32581"/>
                  <a:pt x="15915" y="32581"/>
                </a:cubicBezTo>
                <a:cubicBezTo>
                  <a:pt x="15904" y="32581"/>
                  <a:pt x="15892" y="32582"/>
                  <a:pt x="15879" y="32585"/>
                </a:cubicBezTo>
                <a:cubicBezTo>
                  <a:pt x="15012" y="32818"/>
                  <a:pt x="14211" y="33219"/>
                  <a:pt x="13444" y="33652"/>
                </a:cubicBezTo>
                <a:cubicBezTo>
                  <a:pt x="14278" y="32785"/>
                  <a:pt x="15479" y="32185"/>
                  <a:pt x="16446" y="31584"/>
                </a:cubicBezTo>
                <a:cubicBezTo>
                  <a:pt x="17280" y="31084"/>
                  <a:pt x="18147" y="30717"/>
                  <a:pt x="19115" y="30583"/>
                </a:cubicBezTo>
                <a:cubicBezTo>
                  <a:pt x="19222" y="30574"/>
                  <a:pt x="19331" y="30570"/>
                  <a:pt x="19442" y="30570"/>
                </a:cubicBezTo>
                <a:close/>
                <a:moveTo>
                  <a:pt x="6356" y="32786"/>
                </a:moveTo>
                <a:cubicBezTo>
                  <a:pt x="6950" y="32786"/>
                  <a:pt x="7893" y="33923"/>
                  <a:pt x="8040" y="34119"/>
                </a:cubicBezTo>
                <a:cubicBezTo>
                  <a:pt x="8607" y="34820"/>
                  <a:pt x="9007" y="35587"/>
                  <a:pt x="9341" y="36388"/>
                </a:cubicBezTo>
                <a:cubicBezTo>
                  <a:pt x="9741" y="37355"/>
                  <a:pt x="9975" y="38389"/>
                  <a:pt x="10275" y="39390"/>
                </a:cubicBezTo>
                <a:cubicBezTo>
                  <a:pt x="9941" y="38589"/>
                  <a:pt x="9441" y="37755"/>
                  <a:pt x="8740" y="37455"/>
                </a:cubicBezTo>
                <a:cubicBezTo>
                  <a:pt x="8714" y="37437"/>
                  <a:pt x="8687" y="37429"/>
                  <a:pt x="8662" y="37429"/>
                </a:cubicBezTo>
                <a:cubicBezTo>
                  <a:pt x="8594" y="37429"/>
                  <a:pt x="8540" y="37491"/>
                  <a:pt x="8540" y="37588"/>
                </a:cubicBezTo>
                <a:cubicBezTo>
                  <a:pt x="8507" y="37655"/>
                  <a:pt x="8540" y="37722"/>
                  <a:pt x="8540" y="37789"/>
                </a:cubicBezTo>
                <a:cubicBezTo>
                  <a:pt x="8523" y="37783"/>
                  <a:pt x="8505" y="37780"/>
                  <a:pt x="8488" y="37780"/>
                </a:cubicBezTo>
                <a:cubicBezTo>
                  <a:pt x="8410" y="37780"/>
                  <a:pt x="8352" y="37840"/>
                  <a:pt x="8407" y="37922"/>
                </a:cubicBezTo>
                <a:cubicBezTo>
                  <a:pt x="8474" y="38055"/>
                  <a:pt x="8574" y="38189"/>
                  <a:pt x="8640" y="38322"/>
                </a:cubicBezTo>
                <a:cubicBezTo>
                  <a:pt x="8907" y="39023"/>
                  <a:pt x="9541" y="39623"/>
                  <a:pt x="10008" y="40190"/>
                </a:cubicBezTo>
                <a:cubicBezTo>
                  <a:pt x="10030" y="40212"/>
                  <a:pt x="10055" y="40221"/>
                  <a:pt x="10080" y="40221"/>
                </a:cubicBezTo>
                <a:cubicBezTo>
                  <a:pt x="10169" y="40221"/>
                  <a:pt x="10260" y="40102"/>
                  <a:pt x="10208" y="40023"/>
                </a:cubicBezTo>
                <a:cubicBezTo>
                  <a:pt x="9841" y="39523"/>
                  <a:pt x="9441" y="39056"/>
                  <a:pt x="9107" y="38556"/>
                </a:cubicBezTo>
                <a:cubicBezTo>
                  <a:pt x="8974" y="38322"/>
                  <a:pt x="8874" y="38089"/>
                  <a:pt x="8841" y="37855"/>
                </a:cubicBezTo>
                <a:lnTo>
                  <a:pt x="8841" y="37855"/>
                </a:lnTo>
                <a:cubicBezTo>
                  <a:pt x="9674" y="38389"/>
                  <a:pt x="9908" y="39556"/>
                  <a:pt x="10442" y="40324"/>
                </a:cubicBezTo>
                <a:cubicBezTo>
                  <a:pt x="10454" y="40347"/>
                  <a:pt x="10478" y="40358"/>
                  <a:pt x="10503" y="40358"/>
                </a:cubicBezTo>
                <a:cubicBezTo>
                  <a:pt x="10545" y="40358"/>
                  <a:pt x="10589" y="40327"/>
                  <a:pt x="10579" y="40272"/>
                </a:cubicBezTo>
                <a:lnTo>
                  <a:pt x="10579" y="40272"/>
                </a:lnTo>
                <a:cubicBezTo>
                  <a:pt x="10614" y="40403"/>
                  <a:pt x="10678" y="40564"/>
                  <a:pt x="10742" y="40724"/>
                </a:cubicBezTo>
                <a:cubicBezTo>
                  <a:pt x="8340" y="39056"/>
                  <a:pt x="5305" y="36521"/>
                  <a:pt x="5905" y="33319"/>
                </a:cubicBezTo>
                <a:cubicBezTo>
                  <a:pt x="5975" y="32932"/>
                  <a:pt x="6143" y="32786"/>
                  <a:pt x="6356" y="32786"/>
                </a:cubicBezTo>
                <a:close/>
                <a:moveTo>
                  <a:pt x="22284" y="36650"/>
                </a:moveTo>
                <a:cubicBezTo>
                  <a:pt x="22749" y="36650"/>
                  <a:pt x="22282" y="37758"/>
                  <a:pt x="21983" y="38456"/>
                </a:cubicBezTo>
                <a:cubicBezTo>
                  <a:pt x="21283" y="40090"/>
                  <a:pt x="20149" y="41391"/>
                  <a:pt x="18648" y="42292"/>
                </a:cubicBezTo>
                <a:cubicBezTo>
                  <a:pt x="18014" y="42192"/>
                  <a:pt x="17347" y="42158"/>
                  <a:pt x="16679" y="42158"/>
                </a:cubicBezTo>
                <a:cubicBezTo>
                  <a:pt x="16079" y="42158"/>
                  <a:pt x="15379" y="42225"/>
                  <a:pt x="14678" y="42392"/>
                </a:cubicBezTo>
                <a:cubicBezTo>
                  <a:pt x="15212" y="42192"/>
                  <a:pt x="15745" y="41992"/>
                  <a:pt x="16246" y="41791"/>
                </a:cubicBezTo>
                <a:cubicBezTo>
                  <a:pt x="17747" y="41124"/>
                  <a:pt x="19281" y="40324"/>
                  <a:pt x="20215" y="38923"/>
                </a:cubicBezTo>
                <a:cubicBezTo>
                  <a:pt x="20239" y="38899"/>
                  <a:pt x="20212" y="38876"/>
                  <a:pt x="20183" y="38876"/>
                </a:cubicBezTo>
                <a:cubicBezTo>
                  <a:pt x="20171" y="38876"/>
                  <a:pt x="20158" y="38880"/>
                  <a:pt x="20149" y="38889"/>
                </a:cubicBezTo>
                <a:cubicBezTo>
                  <a:pt x="18381" y="40524"/>
                  <a:pt x="16413" y="41525"/>
                  <a:pt x="14178" y="42358"/>
                </a:cubicBezTo>
                <a:cubicBezTo>
                  <a:pt x="13010" y="42792"/>
                  <a:pt x="11542" y="43159"/>
                  <a:pt x="10875" y="44327"/>
                </a:cubicBezTo>
                <a:cubicBezTo>
                  <a:pt x="10608" y="44560"/>
                  <a:pt x="10408" y="44827"/>
                  <a:pt x="10208" y="45127"/>
                </a:cubicBezTo>
                <a:cubicBezTo>
                  <a:pt x="10608" y="43459"/>
                  <a:pt x="12843" y="42092"/>
                  <a:pt x="14178" y="41391"/>
                </a:cubicBezTo>
                <a:cubicBezTo>
                  <a:pt x="16012" y="40424"/>
                  <a:pt x="17847" y="39590"/>
                  <a:pt x="19615" y="38489"/>
                </a:cubicBezTo>
                <a:cubicBezTo>
                  <a:pt x="20282" y="38089"/>
                  <a:pt x="20849" y="37555"/>
                  <a:pt x="21450" y="37088"/>
                </a:cubicBezTo>
                <a:cubicBezTo>
                  <a:pt x="21862" y="36776"/>
                  <a:pt x="22126" y="36650"/>
                  <a:pt x="22284" y="36650"/>
                </a:cubicBezTo>
                <a:close/>
                <a:moveTo>
                  <a:pt x="16895" y="42553"/>
                </a:moveTo>
                <a:cubicBezTo>
                  <a:pt x="17366" y="42553"/>
                  <a:pt x="17831" y="42579"/>
                  <a:pt x="18281" y="42625"/>
                </a:cubicBezTo>
                <a:cubicBezTo>
                  <a:pt x="18281" y="42659"/>
                  <a:pt x="18314" y="42659"/>
                  <a:pt x="18347" y="42659"/>
                </a:cubicBezTo>
                <a:lnTo>
                  <a:pt x="18414" y="42659"/>
                </a:lnTo>
                <a:cubicBezTo>
                  <a:pt x="18514" y="42659"/>
                  <a:pt x="18648" y="42692"/>
                  <a:pt x="18748" y="42692"/>
                </a:cubicBezTo>
                <a:cubicBezTo>
                  <a:pt x="18748" y="42741"/>
                  <a:pt x="18783" y="42772"/>
                  <a:pt x="18816" y="42772"/>
                </a:cubicBezTo>
                <a:cubicBezTo>
                  <a:pt x="18827" y="42772"/>
                  <a:pt x="18839" y="42768"/>
                  <a:pt x="18848" y="42759"/>
                </a:cubicBezTo>
                <a:cubicBezTo>
                  <a:pt x="18881" y="42725"/>
                  <a:pt x="18881" y="42725"/>
                  <a:pt x="18881" y="42725"/>
                </a:cubicBezTo>
                <a:cubicBezTo>
                  <a:pt x="19115" y="42759"/>
                  <a:pt x="19315" y="42792"/>
                  <a:pt x="19515" y="42825"/>
                </a:cubicBezTo>
                <a:cubicBezTo>
                  <a:pt x="20015" y="42959"/>
                  <a:pt x="25786" y="45728"/>
                  <a:pt x="24218" y="46261"/>
                </a:cubicBezTo>
                <a:cubicBezTo>
                  <a:pt x="23768" y="46420"/>
                  <a:pt x="23275" y="46483"/>
                  <a:pt x="22762" y="46483"/>
                </a:cubicBezTo>
                <a:cubicBezTo>
                  <a:pt x="21340" y="46483"/>
                  <a:pt x="19765" y="45997"/>
                  <a:pt x="18514" y="45728"/>
                </a:cubicBezTo>
                <a:cubicBezTo>
                  <a:pt x="17015" y="45380"/>
                  <a:pt x="14636" y="44473"/>
                  <a:pt x="12634" y="44473"/>
                </a:cubicBezTo>
                <a:cubicBezTo>
                  <a:pt x="12141" y="44473"/>
                  <a:pt x="11671" y="44528"/>
                  <a:pt x="11242" y="44660"/>
                </a:cubicBezTo>
                <a:cubicBezTo>
                  <a:pt x="12110" y="44260"/>
                  <a:pt x="13244" y="44193"/>
                  <a:pt x="14078" y="44126"/>
                </a:cubicBezTo>
                <a:cubicBezTo>
                  <a:pt x="14236" y="44115"/>
                  <a:pt x="14394" y="44110"/>
                  <a:pt x="14551" y="44110"/>
                </a:cubicBezTo>
                <a:cubicBezTo>
                  <a:pt x="16308" y="44110"/>
                  <a:pt x="17969" y="44751"/>
                  <a:pt x="19715" y="45027"/>
                </a:cubicBezTo>
                <a:cubicBezTo>
                  <a:pt x="19748" y="45027"/>
                  <a:pt x="19782" y="44927"/>
                  <a:pt x="19715" y="44927"/>
                </a:cubicBezTo>
                <a:cubicBezTo>
                  <a:pt x="18020" y="44320"/>
                  <a:pt x="16325" y="43885"/>
                  <a:pt x="14587" y="43885"/>
                </a:cubicBezTo>
                <a:cubicBezTo>
                  <a:pt x="14033" y="43885"/>
                  <a:pt x="13474" y="43930"/>
                  <a:pt x="12910" y="44026"/>
                </a:cubicBezTo>
                <a:cubicBezTo>
                  <a:pt x="12343" y="44093"/>
                  <a:pt x="11476" y="44260"/>
                  <a:pt x="10842" y="44627"/>
                </a:cubicBezTo>
                <a:cubicBezTo>
                  <a:pt x="12328" y="43113"/>
                  <a:pt x="14676" y="42553"/>
                  <a:pt x="16895" y="42553"/>
                </a:cubicBezTo>
                <a:close/>
                <a:moveTo>
                  <a:pt x="5743" y="45082"/>
                </a:moveTo>
                <a:cubicBezTo>
                  <a:pt x="6003" y="45082"/>
                  <a:pt x="6300" y="45187"/>
                  <a:pt x="6539" y="45327"/>
                </a:cubicBezTo>
                <a:cubicBezTo>
                  <a:pt x="6973" y="45594"/>
                  <a:pt x="7206" y="45994"/>
                  <a:pt x="7473" y="46395"/>
                </a:cubicBezTo>
                <a:cubicBezTo>
                  <a:pt x="8107" y="47462"/>
                  <a:pt x="8407" y="48530"/>
                  <a:pt x="8774" y="49630"/>
                </a:cubicBezTo>
                <a:lnTo>
                  <a:pt x="8707" y="50131"/>
                </a:lnTo>
                <a:cubicBezTo>
                  <a:pt x="8607" y="50031"/>
                  <a:pt x="8474" y="49964"/>
                  <a:pt x="8374" y="49864"/>
                </a:cubicBezTo>
                <a:cubicBezTo>
                  <a:pt x="8407" y="49831"/>
                  <a:pt x="8407" y="49797"/>
                  <a:pt x="8374" y="49764"/>
                </a:cubicBezTo>
                <a:cubicBezTo>
                  <a:pt x="8240" y="49464"/>
                  <a:pt x="8073" y="49163"/>
                  <a:pt x="7940" y="48897"/>
                </a:cubicBezTo>
                <a:cubicBezTo>
                  <a:pt x="7903" y="48841"/>
                  <a:pt x="7856" y="48817"/>
                  <a:pt x="7816" y="48817"/>
                </a:cubicBezTo>
                <a:cubicBezTo>
                  <a:pt x="7783" y="48817"/>
                  <a:pt x="7755" y="48833"/>
                  <a:pt x="7740" y="48863"/>
                </a:cubicBezTo>
                <a:cubicBezTo>
                  <a:pt x="7673" y="48763"/>
                  <a:pt x="7606" y="48630"/>
                  <a:pt x="7540" y="48530"/>
                </a:cubicBezTo>
                <a:cubicBezTo>
                  <a:pt x="7520" y="48500"/>
                  <a:pt x="7489" y="48488"/>
                  <a:pt x="7458" y="48488"/>
                </a:cubicBezTo>
                <a:cubicBezTo>
                  <a:pt x="7381" y="48488"/>
                  <a:pt x="7302" y="48559"/>
                  <a:pt x="7373" y="48630"/>
                </a:cubicBezTo>
                <a:cubicBezTo>
                  <a:pt x="7473" y="48863"/>
                  <a:pt x="7606" y="49130"/>
                  <a:pt x="7706" y="49330"/>
                </a:cubicBezTo>
                <a:cubicBezTo>
                  <a:pt x="6506" y="48396"/>
                  <a:pt x="5205" y="47462"/>
                  <a:pt x="5138" y="45861"/>
                </a:cubicBezTo>
                <a:cubicBezTo>
                  <a:pt x="5099" y="45281"/>
                  <a:pt x="5385" y="45082"/>
                  <a:pt x="5743" y="45082"/>
                </a:cubicBezTo>
                <a:close/>
                <a:moveTo>
                  <a:pt x="12443" y="44794"/>
                </a:moveTo>
                <a:cubicBezTo>
                  <a:pt x="12810" y="44794"/>
                  <a:pt x="13210" y="44827"/>
                  <a:pt x="13611" y="44894"/>
                </a:cubicBezTo>
                <a:cubicBezTo>
                  <a:pt x="14745" y="45327"/>
                  <a:pt x="15612" y="45961"/>
                  <a:pt x="16479" y="46895"/>
                </a:cubicBezTo>
                <a:cubicBezTo>
                  <a:pt x="17247" y="47696"/>
                  <a:pt x="17814" y="48796"/>
                  <a:pt x="18748" y="49430"/>
                </a:cubicBezTo>
                <a:cubicBezTo>
                  <a:pt x="18757" y="49435"/>
                  <a:pt x="18766" y="49437"/>
                  <a:pt x="18775" y="49437"/>
                </a:cubicBezTo>
                <a:cubicBezTo>
                  <a:pt x="18831" y="49437"/>
                  <a:pt x="18876" y="49359"/>
                  <a:pt x="18848" y="49330"/>
                </a:cubicBezTo>
                <a:cubicBezTo>
                  <a:pt x="18147" y="48163"/>
                  <a:pt x="17113" y="47062"/>
                  <a:pt x="16146" y="46128"/>
                </a:cubicBezTo>
                <a:cubicBezTo>
                  <a:pt x="15745" y="45728"/>
                  <a:pt x="15312" y="45361"/>
                  <a:pt x="14811" y="45094"/>
                </a:cubicBezTo>
                <a:lnTo>
                  <a:pt x="14811" y="45094"/>
                </a:lnTo>
                <a:cubicBezTo>
                  <a:pt x="15745" y="45294"/>
                  <a:pt x="16613" y="45561"/>
                  <a:pt x="17313" y="45761"/>
                </a:cubicBezTo>
                <a:cubicBezTo>
                  <a:pt x="17313" y="45761"/>
                  <a:pt x="17313" y="45794"/>
                  <a:pt x="17347" y="45794"/>
                </a:cubicBezTo>
                <a:cubicBezTo>
                  <a:pt x="19048" y="47095"/>
                  <a:pt x="20182" y="48563"/>
                  <a:pt x="21049" y="50531"/>
                </a:cubicBezTo>
                <a:cubicBezTo>
                  <a:pt x="21341" y="51177"/>
                  <a:pt x="21238" y="51395"/>
                  <a:pt x="20958" y="51395"/>
                </a:cubicBezTo>
                <a:cubicBezTo>
                  <a:pt x="20500" y="51395"/>
                  <a:pt x="19570" y="50813"/>
                  <a:pt x="19115" y="50564"/>
                </a:cubicBezTo>
                <a:cubicBezTo>
                  <a:pt x="18080" y="49964"/>
                  <a:pt x="17213" y="49063"/>
                  <a:pt x="16413" y="48229"/>
                </a:cubicBezTo>
                <a:cubicBezTo>
                  <a:pt x="15445" y="47162"/>
                  <a:pt x="14078" y="45160"/>
                  <a:pt x="12443" y="44794"/>
                </a:cubicBezTo>
                <a:close/>
                <a:moveTo>
                  <a:pt x="11802" y="48507"/>
                </a:moveTo>
                <a:cubicBezTo>
                  <a:pt x="12206" y="48507"/>
                  <a:pt x="12566" y="48680"/>
                  <a:pt x="12510" y="49163"/>
                </a:cubicBezTo>
                <a:cubicBezTo>
                  <a:pt x="12410" y="50064"/>
                  <a:pt x="11376" y="50931"/>
                  <a:pt x="10742" y="51465"/>
                </a:cubicBezTo>
                <a:cubicBezTo>
                  <a:pt x="10242" y="51965"/>
                  <a:pt x="9708" y="52366"/>
                  <a:pt x="9141" y="52766"/>
                </a:cubicBezTo>
                <a:cubicBezTo>
                  <a:pt x="9408" y="52399"/>
                  <a:pt x="9708" y="52032"/>
                  <a:pt x="9975" y="51665"/>
                </a:cubicBezTo>
                <a:cubicBezTo>
                  <a:pt x="10008" y="51598"/>
                  <a:pt x="9975" y="51532"/>
                  <a:pt x="9908" y="51532"/>
                </a:cubicBezTo>
                <a:cubicBezTo>
                  <a:pt x="9908" y="51498"/>
                  <a:pt x="9908" y="51465"/>
                  <a:pt x="9941" y="51465"/>
                </a:cubicBezTo>
                <a:cubicBezTo>
                  <a:pt x="9966" y="51390"/>
                  <a:pt x="9898" y="51352"/>
                  <a:pt x="9848" y="51352"/>
                </a:cubicBezTo>
                <a:cubicBezTo>
                  <a:pt x="9831" y="51352"/>
                  <a:pt x="9816" y="51357"/>
                  <a:pt x="9808" y="51365"/>
                </a:cubicBezTo>
                <a:cubicBezTo>
                  <a:pt x="9508" y="51665"/>
                  <a:pt x="9241" y="51999"/>
                  <a:pt x="9007" y="52366"/>
                </a:cubicBezTo>
                <a:cubicBezTo>
                  <a:pt x="9107" y="52132"/>
                  <a:pt x="9241" y="51899"/>
                  <a:pt x="9341" y="51732"/>
                </a:cubicBezTo>
                <a:cubicBezTo>
                  <a:pt x="9541" y="51365"/>
                  <a:pt x="9775" y="51031"/>
                  <a:pt x="9908" y="50631"/>
                </a:cubicBezTo>
                <a:cubicBezTo>
                  <a:pt x="9932" y="50584"/>
                  <a:pt x="9872" y="50537"/>
                  <a:pt x="9811" y="50537"/>
                </a:cubicBezTo>
                <a:cubicBezTo>
                  <a:pt x="9786" y="50537"/>
                  <a:pt x="9761" y="50545"/>
                  <a:pt x="9741" y="50564"/>
                </a:cubicBezTo>
                <a:cubicBezTo>
                  <a:pt x="9574" y="50798"/>
                  <a:pt x="9408" y="51031"/>
                  <a:pt x="9274" y="51298"/>
                </a:cubicBezTo>
                <a:cubicBezTo>
                  <a:pt x="9408" y="50931"/>
                  <a:pt x="9574" y="50564"/>
                  <a:pt x="9741" y="50231"/>
                </a:cubicBezTo>
                <a:cubicBezTo>
                  <a:pt x="10041" y="49664"/>
                  <a:pt x="10408" y="49130"/>
                  <a:pt x="10942" y="48763"/>
                </a:cubicBezTo>
                <a:cubicBezTo>
                  <a:pt x="11134" y="48616"/>
                  <a:pt x="11482" y="48507"/>
                  <a:pt x="11802" y="48507"/>
                </a:cubicBezTo>
                <a:close/>
                <a:moveTo>
                  <a:pt x="29610" y="0"/>
                </a:moveTo>
                <a:cubicBezTo>
                  <a:pt x="28599" y="0"/>
                  <a:pt x="28430" y="2678"/>
                  <a:pt x="28488" y="3664"/>
                </a:cubicBezTo>
                <a:cubicBezTo>
                  <a:pt x="28455" y="3731"/>
                  <a:pt x="28455" y="3831"/>
                  <a:pt x="28421" y="3898"/>
                </a:cubicBezTo>
                <a:cubicBezTo>
                  <a:pt x="28388" y="3964"/>
                  <a:pt x="28455" y="4031"/>
                  <a:pt x="28521" y="4064"/>
                </a:cubicBezTo>
                <a:cubicBezTo>
                  <a:pt x="28421" y="4198"/>
                  <a:pt x="28321" y="4331"/>
                  <a:pt x="28221" y="4431"/>
                </a:cubicBezTo>
                <a:cubicBezTo>
                  <a:pt x="28054" y="4565"/>
                  <a:pt x="27887" y="4698"/>
                  <a:pt x="27754" y="4832"/>
                </a:cubicBezTo>
                <a:cubicBezTo>
                  <a:pt x="27687" y="4865"/>
                  <a:pt x="27754" y="4965"/>
                  <a:pt x="27821" y="4965"/>
                </a:cubicBezTo>
                <a:lnTo>
                  <a:pt x="27621" y="5199"/>
                </a:lnTo>
                <a:cubicBezTo>
                  <a:pt x="27854" y="4565"/>
                  <a:pt x="27887" y="3798"/>
                  <a:pt x="27854" y="3197"/>
                </a:cubicBezTo>
                <a:cubicBezTo>
                  <a:pt x="27854" y="2746"/>
                  <a:pt x="27792" y="1826"/>
                  <a:pt x="27185" y="1826"/>
                </a:cubicBezTo>
                <a:cubicBezTo>
                  <a:pt x="27164" y="1826"/>
                  <a:pt x="27142" y="1827"/>
                  <a:pt x="27120" y="1829"/>
                </a:cubicBezTo>
                <a:cubicBezTo>
                  <a:pt x="26420" y="1863"/>
                  <a:pt x="26386" y="2997"/>
                  <a:pt x="26420" y="3464"/>
                </a:cubicBezTo>
                <a:cubicBezTo>
                  <a:pt x="26453" y="3898"/>
                  <a:pt x="26553" y="4298"/>
                  <a:pt x="26653" y="4732"/>
                </a:cubicBezTo>
                <a:cubicBezTo>
                  <a:pt x="26720" y="5065"/>
                  <a:pt x="26720" y="5499"/>
                  <a:pt x="26920" y="5799"/>
                </a:cubicBezTo>
                <a:cubicBezTo>
                  <a:pt x="26920" y="5799"/>
                  <a:pt x="26953" y="5799"/>
                  <a:pt x="26953" y="5832"/>
                </a:cubicBezTo>
                <a:cubicBezTo>
                  <a:pt x="26953" y="5832"/>
                  <a:pt x="26953" y="5866"/>
                  <a:pt x="26953" y="5866"/>
                </a:cubicBezTo>
                <a:cubicBezTo>
                  <a:pt x="26920" y="5932"/>
                  <a:pt x="26953" y="5966"/>
                  <a:pt x="26987" y="5999"/>
                </a:cubicBezTo>
                <a:cubicBezTo>
                  <a:pt x="26653" y="6433"/>
                  <a:pt x="26320" y="6900"/>
                  <a:pt x="25986" y="7367"/>
                </a:cubicBezTo>
                <a:cubicBezTo>
                  <a:pt x="25953" y="7367"/>
                  <a:pt x="25919" y="7400"/>
                  <a:pt x="25919" y="7400"/>
                </a:cubicBezTo>
                <a:lnTo>
                  <a:pt x="25896" y="7400"/>
                </a:lnTo>
                <a:cubicBezTo>
                  <a:pt x="26152" y="6480"/>
                  <a:pt x="25983" y="3200"/>
                  <a:pt x="25081" y="3200"/>
                </a:cubicBezTo>
                <a:cubicBezTo>
                  <a:pt x="24981" y="3200"/>
                  <a:pt x="24871" y="3241"/>
                  <a:pt x="24752" y="3331"/>
                </a:cubicBezTo>
                <a:cubicBezTo>
                  <a:pt x="23818" y="3998"/>
                  <a:pt x="24785" y="7600"/>
                  <a:pt x="25653" y="7800"/>
                </a:cubicBezTo>
                <a:cubicBezTo>
                  <a:pt x="25152" y="8501"/>
                  <a:pt x="24652" y="9201"/>
                  <a:pt x="24185" y="9902"/>
                </a:cubicBezTo>
                <a:cubicBezTo>
                  <a:pt x="24566" y="8441"/>
                  <a:pt x="24373" y="5408"/>
                  <a:pt x="23087" y="5408"/>
                </a:cubicBezTo>
                <a:cubicBezTo>
                  <a:pt x="23022" y="5408"/>
                  <a:pt x="22954" y="5416"/>
                  <a:pt x="22884" y="5432"/>
                </a:cubicBezTo>
                <a:cubicBezTo>
                  <a:pt x="21850" y="5666"/>
                  <a:pt x="22150" y="7100"/>
                  <a:pt x="22283" y="7867"/>
                </a:cubicBezTo>
                <a:cubicBezTo>
                  <a:pt x="22384" y="8501"/>
                  <a:pt x="22784" y="10502"/>
                  <a:pt x="23651" y="10602"/>
                </a:cubicBezTo>
                <a:cubicBezTo>
                  <a:pt x="23662" y="10614"/>
                  <a:pt x="23673" y="10617"/>
                  <a:pt x="23683" y="10617"/>
                </a:cubicBezTo>
                <a:cubicBezTo>
                  <a:pt x="23703" y="10617"/>
                  <a:pt x="23718" y="10602"/>
                  <a:pt x="23718" y="10602"/>
                </a:cubicBezTo>
                <a:lnTo>
                  <a:pt x="23718" y="10602"/>
                </a:lnTo>
                <a:cubicBezTo>
                  <a:pt x="23217" y="11370"/>
                  <a:pt x="22750" y="12137"/>
                  <a:pt x="22250" y="12904"/>
                </a:cubicBezTo>
                <a:cubicBezTo>
                  <a:pt x="22150" y="13004"/>
                  <a:pt x="22017" y="13104"/>
                  <a:pt x="21950" y="13238"/>
                </a:cubicBezTo>
                <a:cubicBezTo>
                  <a:pt x="22083" y="12037"/>
                  <a:pt x="21983" y="10769"/>
                  <a:pt x="21450" y="9702"/>
                </a:cubicBezTo>
                <a:cubicBezTo>
                  <a:pt x="21184" y="9171"/>
                  <a:pt x="20745" y="8484"/>
                  <a:pt x="20219" y="8484"/>
                </a:cubicBezTo>
                <a:cubicBezTo>
                  <a:pt x="20018" y="8484"/>
                  <a:pt x="19803" y="8585"/>
                  <a:pt x="19582" y="8834"/>
                </a:cubicBezTo>
                <a:cubicBezTo>
                  <a:pt x="19014" y="9568"/>
                  <a:pt x="19515" y="11069"/>
                  <a:pt x="19748" y="11803"/>
                </a:cubicBezTo>
                <a:cubicBezTo>
                  <a:pt x="20015" y="12570"/>
                  <a:pt x="20516" y="14105"/>
                  <a:pt x="21416" y="14305"/>
                </a:cubicBezTo>
                <a:cubicBezTo>
                  <a:pt x="20916" y="15206"/>
                  <a:pt x="20382" y="16106"/>
                  <a:pt x="19915" y="17007"/>
                </a:cubicBezTo>
                <a:cubicBezTo>
                  <a:pt x="20015" y="16006"/>
                  <a:pt x="19782" y="14905"/>
                  <a:pt x="19381" y="14072"/>
                </a:cubicBezTo>
                <a:cubicBezTo>
                  <a:pt x="19190" y="13688"/>
                  <a:pt x="18773" y="13035"/>
                  <a:pt x="18279" y="13035"/>
                </a:cubicBezTo>
                <a:cubicBezTo>
                  <a:pt x="18172" y="13035"/>
                  <a:pt x="18060" y="13066"/>
                  <a:pt x="17947" y="13138"/>
                </a:cubicBezTo>
                <a:cubicBezTo>
                  <a:pt x="17213" y="13571"/>
                  <a:pt x="17547" y="14905"/>
                  <a:pt x="17747" y="15539"/>
                </a:cubicBezTo>
                <a:cubicBezTo>
                  <a:pt x="18014" y="16407"/>
                  <a:pt x="18547" y="17507"/>
                  <a:pt x="19415" y="17908"/>
                </a:cubicBezTo>
                <a:cubicBezTo>
                  <a:pt x="18781" y="19109"/>
                  <a:pt x="18181" y="20343"/>
                  <a:pt x="17613" y="21544"/>
                </a:cubicBezTo>
                <a:cubicBezTo>
                  <a:pt x="17714" y="20243"/>
                  <a:pt x="17547" y="18808"/>
                  <a:pt x="16980" y="17641"/>
                </a:cubicBezTo>
                <a:cubicBezTo>
                  <a:pt x="16726" y="17110"/>
                  <a:pt x="16296" y="16579"/>
                  <a:pt x="15823" y="16579"/>
                </a:cubicBezTo>
                <a:cubicBezTo>
                  <a:pt x="15613" y="16579"/>
                  <a:pt x="15394" y="16684"/>
                  <a:pt x="15178" y="16940"/>
                </a:cubicBezTo>
                <a:cubicBezTo>
                  <a:pt x="14545" y="17741"/>
                  <a:pt x="15045" y="19075"/>
                  <a:pt x="15379" y="19876"/>
                </a:cubicBezTo>
                <a:cubicBezTo>
                  <a:pt x="15745" y="20743"/>
                  <a:pt x="16346" y="21877"/>
                  <a:pt x="17213" y="22378"/>
                </a:cubicBezTo>
                <a:cubicBezTo>
                  <a:pt x="16713" y="23445"/>
                  <a:pt x="16246" y="24546"/>
                  <a:pt x="15812" y="25613"/>
                </a:cubicBezTo>
                <a:cubicBezTo>
                  <a:pt x="15879" y="24446"/>
                  <a:pt x="15745" y="23178"/>
                  <a:pt x="15278" y="22244"/>
                </a:cubicBezTo>
                <a:cubicBezTo>
                  <a:pt x="14992" y="21692"/>
                  <a:pt x="14529" y="21214"/>
                  <a:pt x="14037" y="21214"/>
                </a:cubicBezTo>
                <a:cubicBezTo>
                  <a:pt x="13785" y="21214"/>
                  <a:pt x="13525" y="21339"/>
                  <a:pt x="13277" y="21644"/>
                </a:cubicBezTo>
                <a:cubicBezTo>
                  <a:pt x="12677" y="22378"/>
                  <a:pt x="13277" y="23745"/>
                  <a:pt x="13577" y="24479"/>
                </a:cubicBezTo>
                <a:cubicBezTo>
                  <a:pt x="13877" y="25280"/>
                  <a:pt x="14411" y="26380"/>
                  <a:pt x="15178" y="26947"/>
                </a:cubicBezTo>
                <a:cubicBezTo>
                  <a:pt x="15012" y="27048"/>
                  <a:pt x="14912" y="27181"/>
                  <a:pt x="14878" y="27348"/>
                </a:cubicBezTo>
                <a:cubicBezTo>
                  <a:pt x="14878" y="27381"/>
                  <a:pt x="14912" y="27448"/>
                  <a:pt x="14978" y="27448"/>
                </a:cubicBezTo>
                <a:cubicBezTo>
                  <a:pt x="15012" y="27448"/>
                  <a:pt x="15045" y="27414"/>
                  <a:pt x="15078" y="27414"/>
                </a:cubicBezTo>
                <a:cubicBezTo>
                  <a:pt x="14244" y="29549"/>
                  <a:pt x="13444" y="31751"/>
                  <a:pt x="12743" y="33919"/>
                </a:cubicBezTo>
                <a:cubicBezTo>
                  <a:pt x="11943" y="30583"/>
                  <a:pt x="12043" y="27148"/>
                  <a:pt x="12009" y="23712"/>
                </a:cubicBezTo>
                <a:cubicBezTo>
                  <a:pt x="12009" y="21277"/>
                  <a:pt x="11909" y="18875"/>
                  <a:pt x="10542" y="16774"/>
                </a:cubicBezTo>
                <a:cubicBezTo>
                  <a:pt x="10500" y="16703"/>
                  <a:pt x="10440" y="16675"/>
                  <a:pt x="10380" y="16675"/>
                </a:cubicBezTo>
                <a:cubicBezTo>
                  <a:pt x="10297" y="16675"/>
                  <a:pt x="10214" y="16729"/>
                  <a:pt x="10175" y="16807"/>
                </a:cubicBezTo>
                <a:cubicBezTo>
                  <a:pt x="9708" y="18508"/>
                  <a:pt x="9241" y="20243"/>
                  <a:pt x="9341" y="21977"/>
                </a:cubicBezTo>
                <a:cubicBezTo>
                  <a:pt x="9241" y="21410"/>
                  <a:pt x="9174" y="20843"/>
                  <a:pt x="9107" y="20276"/>
                </a:cubicBezTo>
                <a:cubicBezTo>
                  <a:pt x="9074" y="19942"/>
                  <a:pt x="9041" y="19576"/>
                  <a:pt x="8974" y="19242"/>
                </a:cubicBezTo>
                <a:cubicBezTo>
                  <a:pt x="8974" y="19109"/>
                  <a:pt x="8941" y="18975"/>
                  <a:pt x="8941" y="18875"/>
                </a:cubicBezTo>
                <a:cubicBezTo>
                  <a:pt x="8941" y="18675"/>
                  <a:pt x="8907" y="18541"/>
                  <a:pt x="8774" y="18441"/>
                </a:cubicBezTo>
                <a:lnTo>
                  <a:pt x="8807" y="18441"/>
                </a:lnTo>
                <a:cubicBezTo>
                  <a:pt x="8807" y="18408"/>
                  <a:pt x="8807" y="18375"/>
                  <a:pt x="8807" y="18341"/>
                </a:cubicBezTo>
                <a:cubicBezTo>
                  <a:pt x="8823" y="18388"/>
                  <a:pt x="8831" y="18413"/>
                  <a:pt x="8832" y="18413"/>
                </a:cubicBezTo>
                <a:cubicBezTo>
                  <a:pt x="8833" y="18413"/>
                  <a:pt x="8825" y="18379"/>
                  <a:pt x="8807" y="18308"/>
                </a:cubicBezTo>
                <a:cubicBezTo>
                  <a:pt x="8807" y="18275"/>
                  <a:pt x="8841" y="18208"/>
                  <a:pt x="8841" y="18141"/>
                </a:cubicBezTo>
                <a:cubicBezTo>
                  <a:pt x="9107" y="17641"/>
                  <a:pt x="9074" y="17140"/>
                  <a:pt x="8907" y="16607"/>
                </a:cubicBezTo>
                <a:cubicBezTo>
                  <a:pt x="8857" y="16473"/>
                  <a:pt x="8740" y="16407"/>
                  <a:pt x="8628" y="16407"/>
                </a:cubicBezTo>
                <a:cubicBezTo>
                  <a:pt x="8515" y="16407"/>
                  <a:pt x="8407" y="16473"/>
                  <a:pt x="8374" y="16607"/>
                </a:cubicBezTo>
                <a:cubicBezTo>
                  <a:pt x="8240" y="17107"/>
                  <a:pt x="8240" y="17507"/>
                  <a:pt x="8374" y="17908"/>
                </a:cubicBezTo>
                <a:cubicBezTo>
                  <a:pt x="8374" y="17974"/>
                  <a:pt x="8374" y="18041"/>
                  <a:pt x="8340" y="18108"/>
                </a:cubicBezTo>
                <a:cubicBezTo>
                  <a:pt x="8340" y="18241"/>
                  <a:pt x="8440" y="18308"/>
                  <a:pt x="8540" y="18308"/>
                </a:cubicBezTo>
                <a:cubicBezTo>
                  <a:pt x="8574" y="18341"/>
                  <a:pt x="8574" y="18341"/>
                  <a:pt x="8607" y="18341"/>
                </a:cubicBezTo>
                <a:cubicBezTo>
                  <a:pt x="8607" y="18341"/>
                  <a:pt x="8607" y="18375"/>
                  <a:pt x="8607" y="18375"/>
                </a:cubicBezTo>
                <a:lnTo>
                  <a:pt x="8574" y="18375"/>
                </a:lnTo>
                <a:cubicBezTo>
                  <a:pt x="8574" y="18408"/>
                  <a:pt x="8607" y="18441"/>
                  <a:pt x="8607" y="18475"/>
                </a:cubicBezTo>
                <a:cubicBezTo>
                  <a:pt x="8907" y="19776"/>
                  <a:pt x="8874" y="21143"/>
                  <a:pt x="9308" y="22444"/>
                </a:cubicBezTo>
                <a:cubicBezTo>
                  <a:pt x="9274" y="22378"/>
                  <a:pt x="9241" y="22311"/>
                  <a:pt x="9207" y="22244"/>
                </a:cubicBezTo>
                <a:cubicBezTo>
                  <a:pt x="8841" y="20776"/>
                  <a:pt x="8140" y="19409"/>
                  <a:pt x="7673" y="17974"/>
                </a:cubicBezTo>
                <a:cubicBezTo>
                  <a:pt x="7740" y="17407"/>
                  <a:pt x="7673" y="16940"/>
                  <a:pt x="7239" y="16473"/>
                </a:cubicBezTo>
                <a:cubicBezTo>
                  <a:pt x="7182" y="16416"/>
                  <a:pt x="7116" y="16391"/>
                  <a:pt x="7051" y="16391"/>
                </a:cubicBezTo>
                <a:cubicBezTo>
                  <a:pt x="6891" y="16391"/>
                  <a:pt x="6739" y="16541"/>
                  <a:pt x="6739" y="16707"/>
                </a:cubicBezTo>
                <a:cubicBezTo>
                  <a:pt x="6706" y="17374"/>
                  <a:pt x="6872" y="17908"/>
                  <a:pt x="7273" y="18408"/>
                </a:cubicBezTo>
                <a:cubicBezTo>
                  <a:pt x="7298" y="18446"/>
                  <a:pt x="7342" y="18464"/>
                  <a:pt x="7387" y="18464"/>
                </a:cubicBezTo>
                <a:cubicBezTo>
                  <a:pt x="7461" y="18464"/>
                  <a:pt x="7540" y="18412"/>
                  <a:pt x="7540" y="18308"/>
                </a:cubicBezTo>
                <a:cubicBezTo>
                  <a:pt x="7540" y="18308"/>
                  <a:pt x="7540" y="18275"/>
                  <a:pt x="7540" y="18241"/>
                </a:cubicBezTo>
                <a:lnTo>
                  <a:pt x="7573" y="18208"/>
                </a:lnTo>
                <a:cubicBezTo>
                  <a:pt x="8073" y="19375"/>
                  <a:pt x="8407" y="20610"/>
                  <a:pt x="8841" y="21777"/>
                </a:cubicBezTo>
                <a:cubicBezTo>
                  <a:pt x="8007" y="20710"/>
                  <a:pt x="7039" y="19709"/>
                  <a:pt x="6172" y="18642"/>
                </a:cubicBezTo>
                <a:cubicBezTo>
                  <a:pt x="6142" y="18596"/>
                  <a:pt x="6098" y="18578"/>
                  <a:pt x="6053" y="18578"/>
                </a:cubicBezTo>
                <a:cubicBezTo>
                  <a:pt x="5998" y="18578"/>
                  <a:pt x="5942" y="18605"/>
                  <a:pt x="5905" y="18642"/>
                </a:cubicBezTo>
                <a:cubicBezTo>
                  <a:pt x="4938" y="19709"/>
                  <a:pt x="5238" y="21944"/>
                  <a:pt x="5805" y="23578"/>
                </a:cubicBezTo>
                <a:cubicBezTo>
                  <a:pt x="5271" y="22511"/>
                  <a:pt x="4638" y="21444"/>
                  <a:pt x="3937" y="20543"/>
                </a:cubicBezTo>
                <a:cubicBezTo>
                  <a:pt x="3937" y="20543"/>
                  <a:pt x="3904" y="20510"/>
                  <a:pt x="3870" y="20510"/>
                </a:cubicBezTo>
                <a:cubicBezTo>
                  <a:pt x="3870" y="20510"/>
                  <a:pt x="3870" y="20476"/>
                  <a:pt x="3870" y="20476"/>
                </a:cubicBezTo>
                <a:cubicBezTo>
                  <a:pt x="3881" y="20480"/>
                  <a:pt x="3892" y="20481"/>
                  <a:pt x="3902" y="20481"/>
                </a:cubicBezTo>
                <a:cubicBezTo>
                  <a:pt x="3984" y="20481"/>
                  <a:pt x="4034" y="20369"/>
                  <a:pt x="4004" y="20309"/>
                </a:cubicBezTo>
                <a:cubicBezTo>
                  <a:pt x="3904" y="20209"/>
                  <a:pt x="3870" y="20109"/>
                  <a:pt x="3804" y="20009"/>
                </a:cubicBezTo>
                <a:cubicBezTo>
                  <a:pt x="3804" y="19976"/>
                  <a:pt x="3804" y="19942"/>
                  <a:pt x="3804" y="19909"/>
                </a:cubicBezTo>
                <a:cubicBezTo>
                  <a:pt x="3704" y="19642"/>
                  <a:pt x="3637" y="19442"/>
                  <a:pt x="3503" y="19209"/>
                </a:cubicBezTo>
                <a:cubicBezTo>
                  <a:pt x="3466" y="19109"/>
                  <a:pt x="3377" y="19065"/>
                  <a:pt x="3282" y="19065"/>
                </a:cubicBezTo>
                <a:cubicBezTo>
                  <a:pt x="3124" y="19065"/>
                  <a:pt x="2949" y="19187"/>
                  <a:pt x="2970" y="19375"/>
                </a:cubicBezTo>
                <a:cubicBezTo>
                  <a:pt x="3003" y="19442"/>
                  <a:pt x="3003" y="19542"/>
                  <a:pt x="3036" y="19609"/>
                </a:cubicBezTo>
                <a:cubicBezTo>
                  <a:pt x="2936" y="19709"/>
                  <a:pt x="2903" y="19876"/>
                  <a:pt x="3036" y="20009"/>
                </a:cubicBezTo>
                <a:cubicBezTo>
                  <a:pt x="3303" y="20276"/>
                  <a:pt x="3470" y="20576"/>
                  <a:pt x="3570" y="20943"/>
                </a:cubicBezTo>
                <a:cubicBezTo>
                  <a:pt x="3603" y="21043"/>
                  <a:pt x="3679" y="21085"/>
                  <a:pt x="3754" y="21085"/>
                </a:cubicBezTo>
                <a:cubicBezTo>
                  <a:pt x="3829" y="21085"/>
                  <a:pt x="3904" y="21043"/>
                  <a:pt x="3937" y="20977"/>
                </a:cubicBezTo>
                <a:cubicBezTo>
                  <a:pt x="4871" y="22211"/>
                  <a:pt x="5305" y="23745"/>
                  <a:pt x="6239" y="24946"/>
                </a:cubicBezTo>
                <a:cubicBezTo>
                  <a:pt x="6255" y="24963"/>
                  <a:pt x="6280" y="24971"/>
                  <a:pt x="6305" y="24971"/>
                </a:cubicBezTo>
                <a:cubicBezTo>
                  <a:pt x="6330" y="24971"/>
                  <a:pt x="6355" y="24963"/>
                  <a:pt x="6372" y="24946"/>
                </a:cubicBezTo>
                <a:cubicBezTo>
                  <a:pt x="6506" y="25246"/>
                  <a:pt x="6706" y="25546"/>
                  <a:pt x="6872" y="25847"/>
                </a:cubicBezTo>
                <a:cubicBezTo>
                  <a:pt x="5872" y="24612"/>
                  <a:pt x="4671" y="23512"/>
                  <a:pt x="3370" y="22611"/>
                </a:cubicBezTo>
                <a:cubicBezTo>
                  <a:pt x="3370" y="22544"/>
                  <a:pt x="3337" y="22511"/>
                  <a:pt x="3270" y="22478"/>
                </a:cubicBezTo>
                <a:cubicBezTo>
                  <a:pt x="3270" y="22478"/>
                  <a:pt x="3270" y="22444"/>
                  <a:pt x="3270" y="22444"/>
                </a:cubicBezTo>
                <a:cubicBezTo>
                  <a:pt x="3203" y="22411"/>
                  <a:pt x="3136" y="22378"/>
                  <a:pt x="3103" y="22344"/>
                </a:cubicBezTo>
                <a:cubicBezTo>
                  <a:pt x="2936" y="22244"/>
                  <a:pt x="2770" y="22144"/>
                  <a:pt x="2569" y="22077"/>
                </a:cubicBezTo>
                <a:cubicBezTo>
                  <a:pt x="2536" y="22055"/>
                  <a:pt x="2495" y="22044"/>
                  <a:pt x="2453" y="22044"/>
                </a:cubicBezTo>
                <a:cubicBezTo>
                  <a:pt x="2369" y="22044"/>
                  <a:pt x="2280" y="22088"/>
                  <a:pt x="2236" y="22177"/>
                </a:cubicBezTo>
                <a:cubicBezTo>
                  <a:pt x="2102" y="22244"/>
                  <a:pt x="2036" y="22444"/>
                  <a:pt x="2169" y="22544"/>
                </a:cubicBezTo>
                <a:cubicBezTo>
                  <a:pt x="2202" y="22578"/>
                  <a:pt x="2236" y="22578"/>
                  <a:pt x="2269" y="22611"/>
                </a:cubicBezTo>
                <a:cubicBezTo>
                  <a:pt x="2364" y="22919"/>
                  <a:pt x="2559" y="23210"/>
                  <a:pt x="2820" y="23210"/>
                </a:cubicBezTo>
                <a:cubicBezTo>
                  <a:pt x="2926" y="23210"/>
                  <a:pt x="3044" y="23161"/>
                  <a:pt x="3170" y="23045"/>
                </a:cubicBezTo>
                <a:cubicBezTo>
                  <a:pt x="3203" y="23011"/>
                  <a:pt x="3237" y="22978"/>
                  <a:pt x="3270" y="22978"/>
                </a:cubicBezTo>
                <a:cubicBezTo>
                  <a:pt x="4537" y="23578"/>
                  <a:pt x="5738" y="24713"/>
                  <a:pt x="6672" y="25847"/>
                </a:cubicBezTo>
                <a:cubicBezTo>
                  <a:pt x="6148" y="25584"/>
                  <a:pt x="5503" y="25469"/>
                  <a:pt x="4821" y="25469"/>
                </a:cubicBezTo>
                <a:cubicBezTo>
                  <a:pt x="2987" y="25469"/>
                  <a:pt x="879" y="26302"/>
                  <a:pt x="101" y="27348"/>
                </a:cubicBezTo>
                <a:cubicBezTo>
                  <a:pt x="1" y="27481"/>
                  <a:pt x="68" y="27648"/>
                  <a:pt x="201" y="27648"/>
                </a:cubicBezTo>
                <a:cubicBezTo>
                  <a:pt x="448" y="27636"/>
                  <a:pt x="697" y="27629"/>
                  <a:pt x="946" y="27629"/>
                </a:cubicBezTo>
                <a:cubicBezTo>
                  <a:pt x="3388" y="27629"/>
                  <a:pt x="5893" y="28239"/>
                  <a:pt x="7740" y="29783"/>
                </a:cubicBezTo>
                <a:cubicBezTo>
                  <a:pt x="9574" y="31284"/>
                  <a:pt x="11776" y="32585"/>
                  <a:pt x="12343" y="35053"/>
                </a:cubicBezTo>
                <a:cubicBezTo>
                  <a:pt x="12343" y="35053"/>
                  <a:pt x="12376" y="35087"/>
                  <a:pt x="12376" y="35087"/>
                </a:cubicBezTo>
                <a:cubicBezTo>
                  <a:pt x="12243" y="35554"/>
                  <a:pt x="12076" y="36021"/>
                  <a:pt x="11943" y="36488"/>
                </a:cubicBezTo>
                <a:cubicBezTo>
                  <a:pt x="11576" y="37688"/>
                  <a:pt x="11242" y="38923"/>
                  <a:pt x="10909" y="40157"/>
                </a:cubicBezTo>
                <a:cubicBezTo>
                  <a:pt x="10408" y="38055"/>
                  <a:pt x="9641" y="35921"/>
                  <a:pt x="8440" y="34153"/>
                </a:cubicBezTo>
                <a:cubicBezTo>
                  <a:pt x="8139" y="33715"/>
                  <a:pt x="7143" y="32447"/>
                  <a:pt x="6371" y="32447"/>
                </a:cubicBezTo>
                <a:cubicBezTo>
                  <a:pt x="6201" y="32447"/>
                  <a:pt x="6043" y="32508"/>
                  <a:pt x="5905" y="32652"/>
                </a:cubicBezTo>
                <a:cubicBezTo>
                  <a:pt x="4871" y="33719"/>
                  <a:pt x="5838" y="35887"/>
                  <a:pt x="6439" y="36888"/>
                </a:cubicBezTo>
                <a:cubicBezTo>
                  <a:pt x="7440" y="38556"/>
                  <a:pt x="9107" y="39823"/>
                  <a:pt x="10709" y="40891"/>
                </a:cubicBezTo>
                <a:cubicBezTo>
                  <a:pt x="10275" y="42625"/>
                  <a:pt x="9841" y="44360"/>
                  <a:pt x="9474" y="46128"/>
                </a:cubicBezTo>
                <a:cubicBezTo>
                  <a:pt x="9474" y="46128"/>
                  <a:pt x="9474" y="46161"/>
                  <a:pt x="9474" y="46195"/>
                </a:cubicBezTo>
                <a:cubicBezTo>
                  <a:pt x="9274" y="47028"/>
                  <a:pt x="9107" y="47862"/>
                  <a:pt x="8941" y="48730"/>
                </a:cubicBezTo>
                <a:cubicBezTo>
                  <a:pt x="8511" y="47040"/>
                  <a:pt x="7246" y="44688"/>
                  <a:pt x="5884" y="44688"/>
                </a:cubicBezTo>
                <a:cubicBezTo>
                  <a:pt x="5659" y="44688"/>
                  <a:pt x="5431" y="44752"/>
                  <a:pt x="5205" y="44894"/>
                </a:cubicBezTo>
                <a:cubicBezTo>
                  <a:pt x="4304" y="45494"/>
                  <a:pt x="5105" y="47129"/>
                  <a:pt x="5538" y="47729"/>
                </a:cubicBezTo>
                <a:cubicBezTo>
                  <a:pt x="6339" y="48796"/>
                  <a:pt x="7540" y="49664"/>
                  <a:pt x="8640" y="50431"/>
                </a:cubicBezTo>
                <a:cubicBezTo>
                  <a:pt x="7306" y="58103"/>
                  <a:pt x="6739" y="65942"/>
                  <a:pt x="7273" y="73648"/>
                </a:cubicBezTo>
                <a:cubicBezTo>
                  <a:pt x="7273" y="73789"/>
                  <a:pt x="7377" y="73857"/>
                  <a:pt x="7487" y="73857"/>
                </a:cubicBezTo>
                <a:cubicBezTo>
                  <a:pt x="7610" y="73857"/>
                  <a:pt x="7740" y="73773"/>
                  <a:pt x="7740" y="73614"/>
                </a:cubicBezTo>
                <a:cubicBezTo>
                  <a:pt x="7306" y="66876"/>
                  <a:pt x="7673" y="60105"/>
                  <a:pt x="8674" y="53400"/>
                </a:cubicBezTo>
                <a:cubicBezTo>
                  <a:pt x="8707" y="53400"/>
                  <a:pt x="8774" y="53366"/>
                  <a:pt x="8774" y="53333"/>
                </a:cubicBezTo>
                <a:cubicBezTo>
                  <a:pt x="8774" y="53300"/>
                  <a:pt x="8774" y="53300"/>
                  <a:pt x="8774" y="53300"/>
                </a:cubicBezTo>
                <a:cubicBezTo>
                  <a:pt x="9775" y="53133"/>
                  <a:pt x="10809" y="51932"/>
                  <a:pt x="11476" y="51265"/>
                </a:cubicBezTo>
                <a:cubicBezTo>
                  <a:pt x="12009" y="50698"/>
                  <a:pt x="13244" y="49464"/>
                  <a:pt x="12643" y="48596"/>
                </a:cubicBezTo>
                <a:cubicBezTo>
                  <a:pt x="12430" y="48306"/>
                  <a:pt x="12164" y="48192"/>
                  <a:pt x="11881" y="48192"/>
                </a:cubicBezTo>
                <a:cubicBezTo>
                  <a:pt x="11189" y="48192"/>
                  <a:pt x="10397" y="48871"/>
                  <a:pt x="10041" y="49297"/>
                </a:cubicBezTo>
                <a:cubicBezTo>
                  <a:pt x="9641" y="49831"/>
                  <a:pt x="9274" y="50464"/>
                  <a:pt x="9041" y="51165"/>
                </a:cubicBezTo>
                <a:cubicBezTo>
                  <a:pt x="9341" y="49364"/>
                  <a:pt x="9674" y="47562"/>
                  <a:pt x="10041" y="45761"/>
                </a:cubicBezTo>
                <a:cubicBezTo>
                  <a:pt x="10408" y="45361"/>
                  <a:pt x="10809" y="45127"/>
                  <a:pt x="11309" y="44994"/>
                </a:cubicBezTo>
                <a:cubicBezTo>
                  <a:pt x="11367" y="44990"/>
                  <a:pt x="11425" y="44989"/>
                  <a:pt x="11482" y="44989"/>
                </a:cubicBezTo>
                <a:cubicBezTo>
                  <a:pt x="13785" y="44989"/>
                  <a:pt x="15279" y="47564"/>
                  <a:pt x="16646" y="48997"/>
                </a:cubicBezTo>
                <a:cubicBezTo>
                  <a:pt x="18014" y="50431"/>
                  <a:pt x="19715" y="51465"/>
                  <a:pt x="21616" y="51899"/>
                </a:cubicBezTo>
                <a:cubicBezTo>
                  <a:pt x="21630" y="51903"/>
                  <a:pt x="21643" y="51905"/>
                  <a:pt x="21656" y="51905"/>
                </a:cubicBezTo>
                <a:cubicBezTo>
                  <a:pt x="21741" y="51905"/>
                  <a:pt x="21812" y="51819"/>
                  <a:pt x="21783" y="51732"/>
                </a:cubicBezTo>
                <a:cubicBezTo>
                  <a:pt x="21049" y="49497"/>
                  <a:pt x="19882" y="47262"/>
                  <a:pt x="17880" y="45928"/>
                </a:cubicBezTo>
                <a:lnTo>
                  <a:pt x="17880" y="45928"/>
                </a:lnTo>
                <a:cubicBezTo>
                  <a:pt x="19304" y="46268"/>
                  <a:pt x="21065" y="46756"/>
                  <a:pt x="22682" y="46756"/>
                </a:cubicBezTo>
                <a:cubicBezTo>
                  <a:pt x="23605" y="46756"/>
                  <a:pt x="24480" y="46597"/>
                  <a:pt x="25219" y="46161"/>
                </a:cubicBezTo>
                <a:cubicBezTo>
                  <a:pt x="25286" y="46128"/>
                  <a:pt x="25319" y="46028"/>
                  <a:pt x="25286" y="45961"/>
                </a:cubicBezTo>
                <a:cubicBezTo>
                  <a:pt x="24952" y="44960"/>
                  <a:pt x="23184" y="44093"/>
                  <a:pt x="22317" y="43593"/>
                </a:cubicBezTo>
                <a:cubicBezTo>
                  <a:pt x="21983" y="43393"/>
                  <a:pt x="21616" y="43226"/>
                  <a:pt x="21283" y="43059"/>
                </a:cubicBezTo>
                <a:lnTo>
                  <a:pt x="21283" y="43059"/>
                </a:lnTo>
                <a:cubicBezTo>
                  <a:pt x="21917" y="43126"/>
                  <a:pt x="22517" y="43192"/>
                  <a:pt x="23151" y="43259"/>
                </a:cubicBezTo>
                <a:cubicBezTo>
                  <a:pt x="23818" y="43359"/>
                  <a:pt x="24819" y="43359"/>
                  <a:pt x="25519" y="43726"/>
                </a:cubicBezTo>
                <a:cubicBezTo>
                  <a:pt x="25486" y="43793"/>
                  <a:pt x="25486" y="43893"/>
                  <a:pt x="25586" y="43960"/>
                </a:cubicBezTo>
                <a:cubicBezTo>
                  <a:pt x="25886" y="44260"/>
                  <a:pt x="25886" y="44260"/>
                  <a:pt x="26220" y="44460"/>
                </a:cubicBezTo>
                <a:cubicBezTo>
                  <a:pt x="26251" y="44479"/>
                  <a:pt x="26283" y="44487"/>
                  <a:pt x="26314" y="44487"/>
                </a:cubicBezTo>
                <a:cubicBezTo>
                  <a:pt x="26450" y="44487"/>
                  <a:pt x="26568" y="44329"/>
                  <a:pt x="26486" y="44193"/>
                </a:cubicBezTo>
                <a:cubicBezTo>
                  <a:pt x="26420" y="44126"/>
                  <a:pt x="26386" y="44060"/>
                  <a:pt x="26320" y="43993"/>
                </a:cubicBezTo>
                <a:cubicBezTo>
                  <a:pt x="26320" y="43960"/>
                  <a:pt x="26353" y="43893"/>
                  <a:pt x="26353" y="43860"/>
                </a:cubicBezTo>
                <a:cubicBezTo>
                  <a:pt x="26431" y="43653"/>
                  <a:pt x="26248" y="43526"/>
                  <a:pt x="26084" y="43526"/>
                </a:cubicBezTo>
                <a:cubicBezTo>
                  <a:pt x="26036" y="43526"/>
                  <a:pt x="25990" y="43537"/>
                  <a:pt x="25953" y="43559"/>
                </a:cubicBezTo>
                <a:cubicBezTo>
                  <a:pt x="25919" y="43559"/>
                  <a:pt x="25919" y="43559"/>
                  <a:pt x="25886" y="43526"/>
                </a:cubicBezTo>
                <a:cubicBezTo>
                  <a:pt x="25853" y="43509"/>
                  <a:pt x="25819" y="43501"/>
                  <a:pt x="25786" y="43501"/>
                </a:cubicBezTo>
                <a:cubicBezTo>
                  <a:pt x="25753" y="43501"/>
                  <a:pt x="25719" y="43509"/>
                  <a:pt x="25686" y="43526"/>
                </a:cubicBezTo>
                <a:cubicBezTo>
                  <a:pt x="25219" y="43292"/>
                  <a:pt x="24685" y="43192"/>
                  <a:pt x="24151" y="43126"/>
                </a:cubicBezTo>
                <a:cubicBezTo>
                  <a:pt x="22884" y="42926"/>
                  <a:pt x="21616" y="42825"/>
                  <a:pt x="20349" y="42692"/>
                </a:cubicBezTo>
                <a:cubicBezTo>
                  <a:pt x="20015" y="42592"/>
                  <a:pt x="19648" y="42492"/>
                  <a:pt x="19315" y="42425"/>
                </a:cubicBezTo>
                <a:cubicBezTo>
                  <a:pt x="19415" y="42392"/>
                  <a:pt x="19515" y="42325"/>
                  <a:pt x="19615" y="42292"/>
                </a:cubicBezTo>
                <a:cubicBezTo>
                  <a:pt x="20516" y="42292"/>
                  <a:pt x="21450" y="42192"/>
                  <a:pt x="22317" y="42025"/>
                </a:cubicBezTo>
                <a:cubicBezTo>
                  <a:pt x="22817" y="41925"/>
                  <a:pt x="23318" y="41758"/>
                  <a:pt x="23851" y="41625"/>
                </a:cubicBezTo>
                <a:cubicBezTo>
                  <a:pt x="23951" y="41625"/>
                  <a:pt x="24252" y="41558"/>
                  <a:pt x="24585" y="41525"/>
                </a:cubicBezTo>
                <a:lnTo>
                  <a:pt x="24585" y="41525"/>
                </a:lnTo>
                <a:cubicBezTo>
                  <a:pt x="24485" y="41591"/>
                  <a:pt x="24385" y="41658"/>
                  <a:pt x="24285" y="41758"/>
                </a:cubicBezTo>
                <a:cubicBezTo>
                  <a:pt x="24185" y="41825"/>
                  <a:pt x="24285" y="41992"/>
                  <a:pt x="24385" y="41992"/>
                </a:cubicBezTo>
                <a:cubicBezTo>
                  <a:pt x="24518" y="41958"/>
                  <a:pt x="24652" y="41958"/>
                  <a:pt x="24785" y="41925"/>
                </a:cubicBezTo>
                <a:cubicBezTo>
                  <a:pt x="24785" y="41958"/>
                  <a:pt x="24819" y="41958"/>
                  <a:pt x="24885" y="41992"/>
                </a:cubicBezTo>
                <a:cubicBezTo>
                  <a:pt x="24917" y="42001"/>
                  <a:pt x="24949" y="42005"/>
                  <a:pt x="24981" y="42005"/>
                </a:cubicBezTo>
                <a:cubicBezTo>
                  <a:pt x="25181" y="42005"/>
                  <a:pt x="25375" y="41840"/>
                  <a:pt x="25519" y="41725"/>
                </a:cubicBezTo>
                <a:cubicBezTo>
                  <a:pt x="25552" y="41725"/>
                  <a:pt x="25586" y="41691"/>
                  <a:pt x="25619" y="41658"/>
                </a:cubicBezTo>
                <a:cubicBezTo>
                  <a:pt x="25686" y="41625"/>
                  <a:pt x="25753" y="41558"/>
                  <a:pt x="25819" y="41491"/>
                </a:cubicBezTo>
                <a:cubicBezTo>
                  <a:pt x="25886" y="41424"/>
                  <a:pt x="25886" y="41324"/>
                  <a:pt x="25853" y="41258"/>
                </a:cubicBezTo>
                <a:cubicBezTo>
                  <a:pt x="25742" y="41102"/>
                  <a:pt x="25523" y="41046"/>
                  <a:pt x="25263" y="41046"/>
                </a:cubicBezTo>
                <a:cubicBezTo>
                  <a:pt x="24745" y="41046"/>
                  <a:pt x="24063" y="41269"/>
                  <a:pt x="23751" y="41358"/>
                </a:cubicBezTo>
                <a:cubicBezTo>
                  <a:pt x="22884" y="41558"/>
                  <a:pt x="22017" y="41791"/>
                  <a:pt x="21116" y="41925"/>
                </a:cubicBezTo>
                <a:cubicBezTo>
                  <a:pt x="21316" y="41891"/>
                  <a:pt x="21483" y="41858"/>
                  <a:pt x="21616" y="41791"/>
                </a:cubicBezTo>
                <a:cubicBezTo>
                  <a:pt x="22817" y="41324"/>
                  <a:pt x="23885" y="40624"/>
                  <a:pt x="24919" y="39857"/>
                </a:cubicBezTo>
                <a:cubicBezTo>
                  <a:pt x="25019" y="39790"/>
                  <a:pt x="24985" y="39590"/>
                  <a:pt x="24885" y="39556"/>
                </a:cubicBezTo>
                <a:cubicBezTo>
                  <a:pt x="24967" y="39394"/>
                  <a:pt x="24806" y="39187"/>
                  <a:pt x="24617" y="39187"/>
                </a:cubicBezTo>
                <a:cubicBezTo>
                  <a:pt x="24574" y="39187"/>
                  <a:pt x="24529" y="39198"/>
                  <a:pt x="24485" y="39223"/>
                </a:cubicBezTo>
                <a:cubicBezTo>
                  <a:pt x="24118" y="39423"/>
                  <a:pt x="23851" y="39556"/>
                  <a:pt x="23551" y="39823"/>
                </a:cubicBezTo>
                <a:cubicBezTo>
                  <a:pt x="23451" y="39957"/>
                  <a:pt x="23518" y="40090"/>
                  <a:pt x="23618" y="40157"/>
                </a:cubicBezTo>
                <a:cubicBezTo>
                  <a:pt x="23584" y="40257"/>
                  <a:pt x="23618" y="40357"/>
                  <a:pt x="23684" y="40424"/>
                </a:cubicBezTo>
                <a:cubicBezTo>
                  <a:pt x="22784" y="41024"/>
                  <a:pt x="21750" y="41558"/>
                  <a:pt x="20749" y="41791"/>
                </a:cubicBezTo>
                <a:cubicBezTo>
                  <a:pt x="20482" y="41891"/>
                  <a:pt x="20115" y="41925"/>
                  <a:pt x="19782" y="42025"/>
                </a:cubicBezTo>
                <a:cubicBezTo>
                  <a:pt x="21550" y="40791"/>
                  <a:pt x="22750" y="38222"/>
                  <a:pt x="23017" y="36321"/>
                </a:cubicBezTo>
                <a:cubicBezTo>
                  <a:pt x="23017" y="36205"/>
                  <a:pt x="22942" y="36114"/>
                  <a:pt x="22835" y="36114"/>
                </a:cubicBezTo>
                <a:cubicBezTo>
                  <a:pt x="22818" y="36114"/>
                  <a:pt x="22801" y="36116"/>
                  <a:pt x="22784" y="36121"/>
                </a:cubicBezTo>
                <a:cubicBezTo>
                  <a:pt x="21483" y="36454"/>
                  <a:pt x="20582" y="37488"/>
                  <a:pt x="19481" y="38256"/>
                </a:cubicBezTo>
                <a:cubicBezTo>
                  <a:pt x="18080" y="39256"/>
                  <a:pt x="16546" y="40023"/>
                  <a:pt x="15012" y="40757"/>
                </a:cubicBezTo>
                <a:cubicBezTo>
                  <a:pt x="15278" y="40390"/>
                  <a:pt x="15545" y="39990"/>
                  <a:pt x="15812" y="39590"/>
                </a:cubicBezTo>
                <a:cubicBezTo>
                  <a:pt x="16212" y="38956"/>
                  <a:pt x="16679" y="38356"/>
                  <a:pt x="17080" y="37755"/>
                </a:cubicBezTo>
                <a:cubicBezTo>
                  <a:pt x="17107" y="37701"/>
                  <a:pt x="17068" y="37646"/>
                  <a:pt x="17034" y="37646"/>
                </a:cubicBezTo>
                <a:cubicBezTo>
                  <a:pt x="17026" y="37646"/>
                  <a:pt x="17019" y="37649"/>
                  <a:pt x="17013" y="37655"/>
                </a:cubicBezTo>
                <a:cubicBezTo>
                  <a:pt x="15946" y="38456"/>
                  <a:pt x="15479" y="39890"/>
                  <a:pt x="14711" y="40891"/>
                </a:cubicBezTo>
                <a:cubicBezTo>
                  <a:pt x="14678" y="40891"/>
                  <a:pt x="14645" y="40924"/>
                  <a:pt x="14611" y="40924"/>
                </a:cubicBezTo>
                <a:cubicBezTo>
                  <a:pt x="14311" y="41091"/>
                  <a:pt x="13911" y="41291"/>
                  <a:pt x="13477" y="41525"/>
                </a:cubicBezTo>
                <a:cubicBezTo>
                  <a:pt x="14445" y="40490"/>
                  <a:pt x="15112" y="39089"/>
                  <a:pt x="15979" y="38055"/>
                </a:cubicBezTo>
                <a:cubicBezTo>
                  <a:pt x="16813" y="37121"/>
                  <a:pt x="17714" y="36187"/>
                  <a:pt x="18914" y="35787"/>
                </a:cubicBezTo>
                <a:cubicBezTo>
                  <a:pt x="18955" y="35773"/>
                  <a:pt x="18991" y="35767"/>
                  <a:pt x="19021" y="35767"/>
                </a:cubicBezTo>
                <a:cubicBezTo>
                  <a:pt x="19508" y="35767"/>
                  <a:pt x="18677" y="37433"/>
                  <a:pt x="18614" y="37622"/>
                </a:cubicBezTo>
                <a:cubicBezTo>
                  <a:pt x="18247" y="38289"/>
                  <a:pt x="17714" y="38823"/>
                  <a:pt x="17247" y="39390"/>
                </a:cubicBezTo>
                <a:cubicBezTo>
                  <a:pt x="17221" y="39441"/>
                  <a:pt x="17254" y="39512"/>
                  <a:pt x="17301" y="39512"/>
                </a:cubicBezTo>
                <a:cubicBezTo>
                  <a:pt x="17316" y="39512"/>
                  <a:pt x="17331" y="39505"/>
                  <a:pt x="17347" y="39490"/>
                </a:cubicBezTo>
                <a:cubicBezTo>
                  <a:pt x="18614" y="38656"/>
                  <a:pt x="19415" y="37055"/>
                  <a:pt x="19648" y="35587"/>
                </a:cubicBezTo>
                <a:cubicBezTo>
                  <a:pt x="19682" y="35487"/>
                  <a:pt x="19582" y="35387"/>
                  <a:pt x="19481" y="35387"/>
                </a:cubicBezTo>
                <a:cubicBezTo>
                  <a:pt x="16179" y="35387"/>
                  <a:pt x="14745" y="39790"/>
                  <a:pt x="12910" y="41858"/>
                </a:cubicBezTo>
                <a:cubicBezTo>
                  <a:pt x="11976" y="42425"/>
                  <a:pt x="10975" y="43159"/>
                  <a:pt x="10475" y="43993"/>
                </a:cubicBezTo>
                <a:cubicBezTo>
                  <a:pt x="10975" y="41758"/>
                  <a:pt x="11542" y="39556"/>
                  <a:pt x="12176" y="37355"/>
                </a:cubicBezTo>
                <a:cubicBezTo>
                  <a:pt x="12443" y="36321"/>
                  <a:pt x="12777" y="35287"/>
                  <a:pt x="13110" y="34253"/>
                </a:cubicBezTo>
                <a:cubicBezTo>
                  <a:pt x="14978" y="34019"/>
                  <a:pt x="17180" y="33819"/>
                  <a:pt x="18814" y="32918"/>
                </a:cubicBezTo>
                <a:cubicBezTo>
                  <a:pt x="19281" y="32685"/>
                  <a:pt x="21316" y="31617"/>
                  <a:pt x="20983" y="30817"/>
                </a:cubicBezTo>
                <a:cubicBezTo>
                  <a:pt x="20777" y="30380"/>
                  <a:pt x="20294" y="30230"/>
                  <a:pt x="19734" y="30230"/>
                </a:cubicBezTo>
                <a:cubicBezTo>
                  <a:pt x="18841" y="30230"/>
                  <a:pt x="17752" y="30612"/>
                  <a:pt x="17280" y="30817"/>
                </a:cubicBezTo>
                <a:cubicBezTo>
                  <a:pt x="16112" y="31384"/>
                  <a:pt x="14445" y="32185"/>
                  <a:pt x="13410" y="33252"/>
                </a:cubicBezTo>
                <a:cubicBezTo>
                  <a:pt x="14111" y="31217"/>
                  <a:pt x="14845" y="29182"/>
                  <a:pt x="15645" y="27148"/>
                </a:cubicBezTo>
                <a:cubicBezTo>
                  <a:pt x="15679" y="27148"/>
                  <a:pt x="15745" y="27114"/>
                  <a:pt x="15779" y="27081"/>
                </a:cubicBezTo>
                <a:cubicBezTo>
                  <a:pt x="16041" y="27146"/>
                  <a:pt x="16324" y="27173"/>
                  <a:pt x="16615" y="27173"/>
                </a:cubicBezTo>
                <a:cubicBezTo>
                  <a:pt x="17363" y="27173"/>
                  <a:pt x="18166" y="27001"/>
                  <a:pt x="18814" y="26881"/>
                </a:cubicBezTo>
                <a:cubicBezTo>
                  <a:pt x="19682" y="26747"/>
                  <a:pt x="21116" y="26480"/>
                  <a:pt x="21516" y="25546"/>
                </a:cubicBezTo>
                <a:cubicBezTo>
                  <a:pt x="21983" y="24546"/>
                  <a:pt x="20549" y="24179"/>
                  <a:pt x="19848" y="24179"/>
                </a:cubicBezTo>
                <a:cubicBezTo>
                  <a:pt x="18381" y="24179"/>
                  <a:pt x="17180" y="24946"/>
                  <a:pt x="16146" y="25913"/>
                </a:cubicBezTo>
                <a:cubicBezTo>
                  <a:pt x="16613" y="24813"/>
                  <a:pt x="17113" y="23678"/>
                  <a:pt x="17613" y="22578"/>
                </a:cubicBezTo>
                <a:cubicBezTo>
                  <a:pt x="17882" y="22638"/>
                  <a:pt x="18338" y="22674"/>
                  <a:pt x="18882" y="22674"/>
                </a:cubicBezTo>
                <a:cubicBezTo>
                  <a:pt x="21036" y="22674"/>
                  <a:pt x="24569" y="22107"/>
                  <a:pt x="23318" y="20243"/>
                </a:cubicBezTo>
                <a:cubicBezTo>
                  <a:pt x="23076" y="19880"/>
                  <a:pt x="22606" y="19731"/>
                  <a:pt x="22035" y="19731"/>
                </a:cubicBezTo>
                <a:cubicBezTo>
                  <a:pt x="20872" y="19731"/>
                  <a:pt x="19287" y="20350"/>
                  <a:pt x="18347" y="21043"/>
                </a:cubicBezTo>
                <a:cubicBezTo>
                  <a:pt x="18814" y="20043"/>
                  <a:pt x="19315" y="19042"/>
                  <a:pt x="19815" y="18074"/>
                </a:cubicBezTo>
                <a:cubicBezTo>
                  <a:pt x="20002" y="18109"/>
                  <a:pt x="20200" y="18124"/>
                  <a:pt x="20402" y="18124"/>
                </a:cubicBezTo>
                <a:cubicBezTo>
                  <a:pt x="21174" y="18124"/>
                  <a:pt x="22023" y="17913"/>
                  <a:pt x="22684" y="17808"/>
                </a:cubicBezTo>
                <a:cubicBezTo>
                  <a:pt x="23451" y="17674"/>
                  <a:pt x="24852" y="17507"/>
                  <a:pt x="25252" y="16707"/>
                </a:cubicBezTo>
                <a:cubicBezTo>
                  <a:pt x="25668" y="15843"/>
                  <a:pt x="24306" y="15470"/>
                  <a:pt x="23693" y="15470"/>
                </a:cubicBezTo>
                <a:cubicBezTo>
                  <a:pt x="23666" y="15470"/>
                  <a:pt x="23641" y="15471"/>
                  <a:pt x="23618" y="15473"/>
                </a:cubicBezTo>
                <a:cubicBezTo>
                  <a:pt x="22517" y="15539"/>
                  <a:pt x="21383" y="16173"/>
                  <a:pt x="20449" y="16874"/>
                </a:cubicBezTo>
                <a:cubicBezTo>
                  <a:pt x="20916" y="16040"/>
                  <a:pt x="21349" y="15206"/>
                  <a:pt x="21850" y="14372"/>
                </a:cubicBezTo>
                <a:cubicBezTo>
                  <a:pt x="21850" y="14372"/>
                  <a:pt x="21850" y="14405"/>
                  <a:pt x="21850" y="14405"/>
                </a:cubicBezTo>
                <a:cubicBezTo>
                  <a:pt x="22090" y="14447"/>
                  <a:pt x="22339" y="14466"/>
                  <a:pt x="22594" y="14466"/>
                </a:cubicBezTo>
                <a:cubicBezTo>
                  <a:pt x="23757" y="14466"/>
                  <a:pt x="25028" y="14064"/>
                  <a:pt x="25986" y="13571"/>
                </a:cubicBezTo>
                <a:cubicBezTo>
                  <a:pt x="26587" y="13271"/>
                  <a:pt x="27320" y="12537"/>
                  <a:pt x="26453" y="12103"/>
                </a:cubicBezTo>
                <a:cubicBezTo>
                  <a:pt x="26156" y="11961"/>
                  <a:pt x="25812" y="11905"/>
                  <a:pt x="25453" y="11905"/>
                </a:cubicBezTo>
                <a:cubicBezTo>
                  <a:pt x="24723" y="11905"/>
                  <a:pt x="23932" y="12136"/>
                  <a:pt x="23351" y="12337"/>
                </a:cubicBezTo>
                <a:cubicBezTo>
                  <a:pt x="23251" y="12370"/>
                  <a:pt x="23117" y="12437"/>
                  <a:pt x="22984" y="12470"/>
                </a:cubicBezTo>
                <a:cubicBezTo>
                  <a:pt x="23217" y="12070"/>
                  <a:pt x="23484" y="11636"/>
                  <a:pt x="23751" y="11203"/>
                </a:cubicBezTo>
                <a:cubicBezTo>
                  <a:pt x="23885" y="11169"/>
                  <a:pt x="23985" y="11169"/>
                  <a:pt x="24085" y="11103"/>
                </a:cubicBezTo>
                <a:cubicBezTo>
                  <a:pt x="24342" y="11156"/>
                  <a:pt x="24612" y="11180"/>
                  <a:pt x="24887" y="11180"/>
                </a:cubicBezTo>
                <a:cubicBezTo>
                  <a:pt x="25823" y="11180"/>
                  <a:pt x="26821" y="10904"/>
                  <a:pt x="27621" y="10569"/>
                </a:cubicBezTo>
                <a:cubicBezTo>
                  <a:pt x="28021" y="10402"/>
                  <a:pt x="28955" y="9802"/>
                  <a:pt x="28621" y="9235"/>
                </a:cubicBezTo>
                <a:cubicBezTo>
                  <a:pt x="28355" y="8797"/>
                  <a:pt x="27849" y="8652"/>
                  <a:pt x="27328" y="8652"/>
                </a:cubicBezTo>
                <a:cubicBezTo>
                  <a:pt x="26936" y="8652"/>
                  <a:pt x="26535" y="8734"/>
                  <a:pt x="26220" y="8834"/>
                </a:cubicBezTo>
                <a:cubicBezTo>
                  <a:pt x="25719" y="9035"/>
                  <a:pt x="25219" y="9301"/>
                  <a:pt x="24752" y="9668"/>
                </a:cubicBezTo>
                <a:cubicBezTo>
                  <a:pt x="25219" y="8968"/>
                  <a:pt x="25719" y="8267"/>
                  <a:pt x="26186" y="7567"/>
                </a:cubicBezTo>
                <a:cubicBezTo>
                  <a:pt x="26186" y="7567"/>
                  <a:pt x="26186" y="7600"/>
                  <a:pt x="26220" y="7600"/>
                </a:cubicBezTo>
                <a:cubicBezTo>
                  <a:pt x="26286" y="7634"/>
                  <a:pt x="26386" y="7667"/>
                  <a:pt x="26453" y="7700"/>
                </a:cubicBezTo>
                <a:cubicBezTo>
                  <a:pt x="26394" y="7730"/>
                  <a:pt x="26414" y="7839"/>
                  <a:pt x="26466" y="7839"/>
                </a:cubicBezTo>
                <a:cubicBezTo>
                  <a:pt x="26472" y="7839"/>
                  <a:pt x="26479" y="7837"/>
                  <a:pt x="26486" y="7834"/>
                </a:cubicBezTo>
                <a:cubicBezTo>
                  <a:pt x="26587" y="7834"/>
                  <a:pt x="26687" y="7800"/>
                  <a:pt x="26787" y="7800"/>
                </a:cubicBezTo>
                <a:cubicBezTo>
                  <a:pt x="27133" y="7879"/>
                  <a:pt x="27510" y="7913"/>
                  <a:pt x="27885" y="7913"/>
                </a:cubicBezTo>
                <a:cubicBezTo>
                  <a:pt x="28303" y="7913"/>
                  <a:pt x="28719" y="7871"/>
                  <a:pt x="29088" y="7800"/>
                </a:cubicBezTo>
                <a:cubicBezTo>
                  <a:pt x="29622" y="7700"/>
                  <a:pt x="30489" y="7367"/>
                  <a:pt x="30356" y="6700"/>
                </a:cubicBezTo>
                <a:cubicBezTo>
                  <a:pt x="30275" y="6158"/>
                  <a:pt x="29424" y="6012"/>
                  <a:pt x="28857" y="6012"/>
                </a:cubicBezTo>
                <a:cubicBezTo>
                  <a:pt x="28725" y="6012"/>
                  <a:pt x="28609" y="6020"/>
                  <a:pt x="28521" y="6032"/>
                </a:cubicBezTo>
                <a:cubicBezTo>
                  <a:pt x="27887" y="6133"/>
                  <a:pt x="27254" y="6466"/>
                  <a:pt x="26720" y="6833"/>
                </a:cubicBezTo>
                <a:cubicBezTo>
                  <a:pt x="27154" y="6233"/>
                  <a:pt x="27587" y="5632"/>
                  <a:pt x="28021" y="5032"/>
                </a:cubicBezTo>
                <a:lnTo>
                  <a:pt x="28254" y="5032"/>
                </a:lnTo>
                <a:cubicBezTo>
                  <a:pt x="28221" y="5098"/>
                  <a:pt x="28221" y="5199"/>
                  <a:pt x="28288" y="5199"/>
                </a:cubicBezTo>
                <a:lnTo>
                  <a:pt x="28488" y="5199"/>
                </a:lnTo>
                <a:cubicBezTo>
                  <a:pt x="28715" y="5331"/>
                  <a:pt x="29018" y="5367"/>
                  <a:pt x="29311" y="5367"/>
                </a:cubicBezTo>
                <a:cubicBezTo>
                  <a:pt x="29533" y="5367"/>
                  <a:pt x="29749" y="5346"/>
                  <a:pt x="29922" y="5332"/>
                </a:cubicBezTo>
                <a:cubicBezTo>
                  <a:pt x="30389" y="5265"/>
                  <a:pt x="31090" y="5132"/>
                  <a:pt x="31257" y="4665"/>
                </a:cubicBezTo>
                <a:cubicBezTo>
                  <a:pt x="31423" y="4131"/>
                  <a:pt x="30523" y="3764"/>
                  <a:pt x="30156" y="3731"/>
                </a:cubicBezTo>
                <a:cubicBezTo>
                  <a:pt x="30113" y="3728"/>
                  <a:pt x="30071" y="3727"/>
                  <a:pt x="30028" y="3727"/>
                </a:cubicBezTo>
                <a:cubicBezTo>
                  <a:pt x="29571" y="3727"/>
                  <a:pt x="29118" y="3887"/>
                  <a:pt x="28721" y="4131"/>
                </a:cubicBezTo>
                <a:cubicBezTo>
                  <a:pt x="28755" y="4031"/>
                  <a:pt x="28821" y="3964"/>
                  <a:pt x="28888" y="3898"/>
                </a:cubicBezTo>
                <a:cubicBezTo>
                  <a:pt x="28922" y="3898"/>
                  <a:pt x="28955" y="3898"/>
                  <a:pt x="28988" y="3864"/>
                </a:cubicBezTo>
                <a:cubicBezTo>
                  <a:pt x="29022" y="3798"/>
                  <a:pt x="29055" y="3697"/>
                  <a:pt x="29088" y="3631"/>
                </a:cubicBezTo>
                <a:cubicBezTo>
                  <a:pt x="29088" y="3631"/>
                  <a:pt x="29088" y="3597"/>
                  <a:pt x="29122" y="3597"/>
                </a:cubicBezTo>
                <a:cubicBezTo>
                  <a:pt x="29122" y="3564"/>
                  <a:pt x="29122" y="3564"/>
                  <a:pt x="29122" y="3531"/>
                </a:cubicBezTo>
                <a:cubicBezTo>
                  <a:pt x="29155" y="3431"/>
                  <a:pt x="29188" y="3331"/>
                  <a:pt x="29222" y="3230"/>
                </a:cubicBezTo>
                <a:cubicBezTo>
                  <a:pt x="29288" y="3130"/>
                  <a:pt x="29355" y="2997"/>
                  <a:pt x="29422" y="2897"/>
                </a:cubicBezTo>
                <a:cubicBezTo>
                  <a:pt x="29422" y="2946"/>
                  <a:pt x="29458" y="2977"/>
                  <a:pt x="29503" y="2977"/>
                </a:cubicBezTo>
                <a:cubicBezTo>
                  <a:pt x="29520" y="2977"/>
                  <a:pt x="29537" y="2973"/>
                  <a:pt x="29555" y="2964"/>
                </a:cubicBezTo>
                <a:lnTo>
                  <a:pt x="29589" y="2964"/>
                </a:lnTo>
                <a:cubicBezTo>
                  <a:pt x="29589" y="2964"/>
                  <a:pt x="29622" y="2964"/>
                  <a:pt x="29622" y="2930"/>
                </a:cubicBezTo>
                <a:cubicBezTo>
                  <a:pt x="30089" y="2930"/>
                  <a:pt x="30589" y="2663"/>
                  <a:pt x="30956" y="2497"/>
                </a:cubicBezTo>
                <a:cubicBezTo>
                  <a:pt x="31290" y="2397"/>
                  <a:pt x="32124" y="2063"/>
                  <a:pt x="32124" y="1629"/>
                </a:cubicBezTo>
                <a:cubicBezTo>
                  <a:pt x="32106" y="1325"/>
                  <a:pt x="31876" y="1232"/>
                  <a:pt x="31621" y="1232"/>
                </a:cubicBezTo>
                <a:cubicBezTo>
                  <a:pt x="31401" y="1232"/>
                  <a:pt x="31162" y="1301"/>
                  <a:pt x="31023" y="1362"/>
                </a:cubicBezTo>
                <a:cubicBezTo>
                  <a:pt x="30656" y="1529"/>
                  <a:pt x="30323" y="1829"/>
                  <a:pt x="30056" y="2096"/>
                </a:cubicBezTo>
                <a:cubicBezTo>
                  <a:pt x="29922" y="2196"/>
                  <a:pt x="29789" y="2330"/>
                  <a:pt x="29655" y="2497"/>
                </a:cubicBezTo>
                <a:cubicBezTo>
                  <a:pt x="29755" y="2296"/>
                  <a:pt x="29856" y="2096"/>
                  <a:pt x="29956" y="1930"/>
                </a:cubicBezTo>
                <a:cubicBezTo>
                  <a:pt x="30156" y="1529"/>
                  <a:pt x="30656" y="562"/>
                  <a:pt x="30122" y="195"/>
                </a:cubicBezTo>
                <a:cubicBezTo>
                  <a:pt x="29931" y="60"/>
                  <a:pt x="29761" y="0"/>
                  <a:pt x="29610"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txBox="1">
            <a:spLocks noGrp="1"/>
          </p:cNvSpPr>
          <p:nvPr>
            <p:ph type="title"/>
          </p:nvPr>
        </p:nvSpPr>
        <p:spPr>
          <a:xfrm>
            <a:off x="3399450" y="3971067"/>
            <a:ext cx="2345100" cy="526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rPr lang="ru-RU" smtClean="0"/>
              <a:t>Образец заголовка</a:t>
            </a:r>
            <a:endParaRPr/>
          </a:p>
        </p:txBody>
      </p:sp>
      <p:sp>
        <p:nvSpPr>
          <p:cNvPr id="92" name="Google Shape;92;p15"/>
          <p:cNvSpPr txBox="1">
            <a:spLocks noGrp="1"/>
          </p:cNvSpPr>
          <p:nvPr>
            <p:ph type="subTitle" idx="1"/>
          </p:nvPr>
        </p:nvSpPr>
        <p:spPr>
          <a:xfrm>
            <a:off x="1522950" y="2302833"/>
            <a:ext cx="6098100" cy="169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1" preserve="1">
  <p:cSld name="Title and text 1">
    <p:spTree>
      <p:nvGrpSpPr>
        <p:cNvPr id="1" name="Shape 93"/>
        <p:cNvGrpSpPr/>
        <p:nvPr/>
      </p:nvGrpSpPr>
      <p:grpSpPr>
        <a:xfrm>
          <a:off x="0" y="0"/>
          <a:ext cx="0" cy="0"/>
          <a:chOff x="0" y="0"/>
          <a:chExt cx="0" cy="0"/>
        </a:xfrm>
      </p:grpSpPr>
      <p:sp>
        <p:nvSpPr>
          <p:cNvPr id="94" name="Google Shape;94;p16"/>
          <p:cNvSpPr/>
          <p:nvPr/>
        </p:nvSpPr>
        <p:spPr>
          <a:xfrm>
            <a:off x="0" y="1262433"/>
            <a:ext cx="5386200" cy="201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rot="5400235" flipH="1">
            <a:off x="-21471" y="5622431"/>
            <a:ext cx="1567116" cy="1794356"/>
          </a:xfrm>
          <a:custGeom>
            <a:avLst/>
            <a:gdLst/>
            <a:ahLst/>
            <a:cxnLst/>
            <a:rect l="l" t="t" r="r" b="b"/>
            <a:pathLst>
              <a:path w="32124" h="73857" extrusionOk="0">
                <a:moveTo>
                  <a:pt x="31615" y="1458"/>
                </a:moveTo>
                <a:cubicBezTo>
                  <a:pt x="31812" y="1458"/>
                  <a:pt x="31912" y="1611"/>
                  <a:pt x="31790" y="1763"/>
                </a:cubicBezTo>
                <a:cubicBezTo>
                  <a:pt x="31423" y="2163"/>
                  <a:pt x="30923" y="2296"/>
                  <a:pt x="30423" y="2463"/>
                </a:cubicBezTo>
                <a:cubicBezTo>
                  <a:pt x="30556" y="2363"/>
                  <a:pt x="30689" y="2230"/>
                  <a:pt x="30723" y="2096"/>
                </a:cubicBezTo>
                <a:cubicBezTo>
                  <a:pt x="30756" y="2063"/>
                  <a:pt x="30689" y="2030"/>
                  <a:pt x="30656" y="2030"/>
                </a:cubicBezTo>
                <a:cubicBezTo>
                  <a:pt x="30489" y="2130"/>
                  <a:pt x="30323" y="2230"/>
                  <a:pt x="30156" y="2330"/>
                </a:cubicBezTo>
                <a:cubicBezTo>
                  <a:pt x="30356" y="2130"/>
                  <a:pt x="30556" y="1963"/>
                  <a:pt x="30756" y="1829"/>
                </a:cubicBezTo>
                <a:cubicBezTo>
                  <a:pt x="30990" y="1663"/>
                  <a:pt x="31257" y="1496"/>
                  <a:pt x="31557" y="1463"/>
                </a:cubicBezTo>
                <a:cubicBezTo>
                  <a:pt x="31577" y="1460"/>
                  <a:pt x="31597" y="1458"/>
                  <a:pt x="31615" y="1458"/>
                </a:cubicBezTo>
                <a:close/>
                <a:moveTo>
                  <a:pt x="29769" y="279"/>
                </a:moveTo>
                <a:cubicBezTo>
                  <a:pt x="29886" y="279"/>
                  <a:pt x="29989" y="349"/>
                  <a:pt x="30056" y="529"/>
                </a:cubicBezTo>
                <a:cubicBezTo>
                  <a:pt x="30256" y="1062"/>
                  <a:pt x="29589" y="1963"/>
                  <a:pt x="29322" y="2397"/>
                </a:cubicBezTo>
                <a:cubicBezTo>
                  <a:pt x="29222" y="2563"/>
                  <a:pt x="29122" y="2763"/>
                  <a:pt x="28988" y="2930"/>
                </a:cubicBezTo>
                <a:cubicBezTo>
                  <a:pt x="29055" y="2630"/>
                  <a:pt x="29088" y="2330"/>
                  <a:pt x="29088" y="2030"/>
                </a:cubicBezTo>
                <a:cubicBezTo>
                  <a:pt x="29109" y="1988"/>
                  <a:pt x="29066" y="1960"/>
                  <a:pt x="29022" y="1960"/>
                </a:cubicBezTo>
                <a:cubicBezTo>
                  <a:pt x="28995" y="1960"/>
                  <a:pt x="28968" y="1971"/>
                  <a:pt x="28955" y="1996"/>
                </a:cubicBezTo>
                <a:cubicBezTo>
                  <a:pt x="28888" y="2163"/>
                  <a:pt x="28855" y="2296"/>
                  <a:pt x="28788" y="2463"/>
                </a:cubicBezTo>
                <a:cubicBezTo>
                  <a:pt x="28788" y="2363"/>
                  <a:pt x="28788" y="2263"/>
                  <a:pt x="28788" y="2196"/>
                </a:cubicBezTo>
                <a:cubicBezTo>
                  <a:pt x="28821" y="1763"/>
                  <a:pt x="28888" y="1362"/>
                  <a:pt x="29022" y="962"/>
                </a:cubicBezTo>
                <a:cubicBezTo>
                  <a:pt x="29093" y="723"/>
                  <a:pt x="29473" y="279"/>
                  <a:pt x="29769" y="279"/>
                </a:cubicBezTo>
                <a:close/>
                <a:moveTo>
                  <a:pt x="29916" y="4043"/>
                </a:moveTo>
                <a:cubicBezTo>
                  <a:pt x="30148" y="4043"/>
                  <a:pt x="30376" y="4103"/>
                  <a:pt x="30589" y="4231"/>
                </a:cubicBezTo>
                <a:cubicBezTo>
                  <a:pt x="30756" y="4298"/>
                  <a:pt x="31023" y="4498"/>
                  <a:pt x="30856" y="4665"/>
                </a:cubicBezTo>
                <a:cubicBezTo>
                  <a:pt x="30556" y="4965"/>
                  <a:pt x="29989" y="4998"/>
                  <a:pt x="29589" y="5032"/>
                </a:cubicBezTo>
                <a:cubicBezTo>
                  <a:pt x="29389" y="5032"/>
                  <a:pt x="29155" y="4998"/>
                  <a:pt x="28955" y="4965"/>
                </a:cubicBezTo>
                <a:cubicBezTo>
                  <a:pt x="29022" y="4932"/>
                  <a:pt x="29088" y="4865"/>
                  <a:pt x="29155" y="4832"/>
                </a:cubicBezTo>
                <a:cubicBezTo>
                  <a:pt x="29246" y="4710"/>
                  <a:pt x="29143" y="4560"/>
                  <a:pt x="29023" y="4560"/>
                </a:cubicBezTo>
                <a:cubicBezTo>
                  <a:pt x="29012" y="4560"/>
                  <a:pt x="29000" y="4562"/>
                  <a:pt x="28988" y="4565"/>
                </a:cubicBezTo>
                <a:cubicBezTo>
                  <a:pt x="28721" y="4631"/>
                  <a:pt x="28455" y="4798"/>
                  <a:pt x="28188" y="4832"/>
                </a:cubicBezTo>
                <a:cubicBezTo>
                  <a:pt x="28188" y="4798"/>
                  <a:pt x="28221" y="4765"/>
                  <a:pt x="28254" y="4732"/>
                </a:cubicBezTo>
                <a:cubicBezTo>
                  <a:pt x="28655" y="4498"/>
                  <a:pt x="29055" y="4231"/>
                  <a:pt x="29522" y="4098"/>
                </a:cubicBezTo>
                <a:cubicBezTo>
                  <a:pt x="29654" y="4062"/>
                  <a:pt x="29785" y="4043"/>
                  <a:pt x="29916" y="4043"/>
                </a:cubicBezTo>
                <a:close/>
                <a:moveTo>
                  <a:pt x="27183" y="2177"/>
                </a:moveTo>
                <a:cubicBezTo>
                  <a:pt x="27271" y="2177"/>
                  <a:pt x="27355" y="2257"/>
                  <a:pt x="27420" y="2463"/>
                </a:cubicBezTo>
                <a:cubicBezTo>
                  <a:pt x="27521" y="2763"/>
                  <a:pt x="27487" y="3097"/>
                  <a:pt x="27487" y="3397"/>
                </a:cubicBezTo>
                <a:cubicBezTo>
                  <a:pt x="27521" y="3998"/>
                  <a:pt x="27354" y="4531"/>
                  <a:pt x="27187" y="5065"/>
                </a:cubicBezTo>
                <a:cubicBezTo>
                  <a:pt x="27187" y="4832"/>
                  <a:pt x="27154" y="4598"/>
                  <a:pt x="27154" y="4365"/>
                </a:cubicBezTo>
                <a:cubicBezTo>
                  <a:pt x="27137" y="4315"/>
                  <a:pt x="27095" y="4290"/>
                  <a:pt x="27058" y="4290"/>
                </a:cubicBezTo>
                <a:cubicBezTo>
                  <a:pt x="27020" y="4290"/>
                  <a:pt x="26987" y="4315"/>
                  <a:pt x="26987" y="4365"/>
                </a:cubicBezTo>
                <a:cubicBezTo>
                  <a:pt x="26987" y="4498"/>
                  <a:pt x="26987" y="4665"/>
                  <a:pt x="26987" y="4798"/>
                </a:cubicBezTo>
                <a:cubicBezTo>
                  <a:pt x="26853" y="4198"/>
                  <a:pt x="26687" y="3597"/>
                  <a:pt x="26687" y="2964"/>
                </a:cubicBezTo>
                <a:cubicBezTo>
                  <a:pt x="26711" y="2700"/>
                  <a:pt x="26959" y="2177"/>
                  <a:pt x="27183" y="2177"/>
                </a:cubicBezTo>
                <a:close/>
                <a:moveTo>
                  <a:pt x="25068" y="3451"/>
                </a:moveTo>
                <a:cubicBezTo>
                  <a:pt x="25458" y="3451"/>
                  <a:pt x="25655" y="5080"/>
                  <a:pt x="25686" y="5232"/>
                </a:cubicBezTo>
                <a:cubicBezTo>
                  <a:pt x="25753" y="5832"/>
                  <a:pt x="25819" y="6600"/>
                  <a:pt x="25619" y="7200"/>
                </a:cubicBezTo>
                <a:cubicBezTo>
                  <a:pt x="25619" y="7067"/>
                  <a:pt x="25586" y="6933"/>
                  <a:pt x="25552" y="6800"/>
                </a:cubicBezTo>
                <a:cubicBezTo>
                  <a:pt x="25486" y="6533"/>
                  <a:pt x="25452" y="6233"/>
                  <a:pt x="25352" y="5966"/>
                </a:cubicBezTo>
                <a:cubicBezTo>
                  <a:pt x="25321" y="5919"/>
                  <a:pt x="25276" y="5894"/>
                  <a:pt x="25236" y="5894"/>
                </a:cubicBezTo>
                <a:cubicBezTo>
                  <a:pt x="25191" y="5894"/>
                  <a:pt x="25152" y="5928"/>
                  <a:pt x="25152" y="5999"/>
                </a:cubicBezTo>
                <a:cubicBezTo>
                  <a:pt x="25152" y="6199"/>
                  <a:pt x="25186" y="6399"/>
                  <a:pt x="25252" y="6600"/>
                </a:cubicBezTo>
                <a:cubicBezTo>
                  <a:pt x="25252" y="6666"/>
                  <a:pt x="25252" y="6733"/>
                  <a:pt x="25252" y="6766"/>
                </a:cubicBezTo>
                <a:cubicBezTo>
                  <a:pt x="25286" y="6900"/>
                  <a:pt x="25319" y="7033"/>
                  <a:pt x="25352" y="7167"/>
                </a:cubicBezTo>
                <a:cubicBezTo>
                  <a:pt x="25085" y="6700"/>
                  <a:pt x="24919" y="5999"/>
                  <a:pt x="24852" y="5799"/>
                </a:cubicBezTo>
                <a:cubicBezTo>
                  <a:pt x="24685" y="5165"/>
                  <a:pt x="24285" y="3964"/>
                  <a:pt x="24952" y="3497"/>
                </a:cubicBezTo>
                <a:cubicBezTo>
                  <a:pt x="24992" y="3466"/>
                  <a:pt x="25031" y="3451"/>
                  <a:pt x="25068" y="3451"/>
                </a:cubicBezTo>
                <a:close/>
                <a:moveTo>
                  <a:pt x="28863" y="6309"/>
                </a:moveTo>
                <a:cubicBezTo>
                  <a:pt x="29129" y="6309"/>
                  <a:pt x="29394" y="6365"/>
                  <a:pt x="29655" y="6499"/>
                </a:cubicBezTo>
                <a:cubicBezTo>
                  <a:pt x="30689" y="7067"/>
                  <a:pt x="28788" y="7500"/>
                  <a:pt x="28421" y="7534"/>
                </a:cubicBezTo>
                <a:cubicBezTo>
                  <a:pt x="28323" y="7542"/>
                  <a:pt x="28227" y="7547"/>
                  <a:pt x="28133" y="7547"/>
                </a:cubicBezTo>
                <a:cubicBezTo>
                  <a:pt x="27876" y="7547"/>
                  <a:pt x="27631" y="7516"/>
                  <a:pt x="27387" y="7467"/>
                </a:cubicBezTo>
                <a:lnTo>
                  <a:pt x="27420" y="7467"/>
                </a:lnTo>
                <a:cubicBezTo>
                  <a:pt x="27521" y="7367"/>
                  <a:pt x="27487" y="7167"/>
                  <a:pt x="27320" y="7167"/>
                </a:cubicBezTo>
                <a:cubicBezTo>
                  <a:pt x="27204" y="7183"/>
                  <a:pt x="27079" y="7183"/>
                  <a:pt x="26949" y="7183"/>
                </a:cubicBezTo>
                <a:cubicBezTo>
                  <a:pt x="26820" y="7183"/>
                  <a:pt x="26687" y="7183"/>
                  <a:pt x="26553" y="7200"/>
                </a:cubicBezTo>
                <a:cubicBezTo>
                  <a:pt x="27276" y="6801"/>
                  <a:pt x="28074" y="6309"/>
                  <a:pt x="28863" y="6309"/>
                </a:cubicBezTo>
                <a:close/>
                <a:moveTo>
                  <a:pt x="23001" y="5660"/>
                </a:moveTo>
                <a:cubicBezTo>
                  <a:pt x="23028" y="5660"/>
                  <a:pt x="23055" y="5662"/>
                  <a:pt x="23084" y="5666"/>
                </a:cubicBezTo>
                <a:cubicBezTo>
                  <a:pt x="23918" y="5766"/>
                  <a:pt x="23951" y="7534"/>
                  <a:pt x="23951" y="8101"/>
                </a:cubicBezTo>
                <a:cubicBezTo>
                  <a:pt x="23985" y="8734"/>
                  <a:pt x="23918" y="9402"/>
                  <a:pt x="23785" y="10002"/>
                </a:cubicBezTo>
                <a:cubicBezTo>
                  <a:pt x="23785" y="9702"/>
                  <a:pt x="23718" y="9402"/>
                  <a:pt x="23551" y="9101"/>
                </a:cubicBezTo>
                <a:cubicBezTo>
                  <a:pt x="23551" y="9078"/>
                  <a:pt x="23518" y="9054"/>
                  <a:pt x="23486" y="9054"/>
                </a:cubicBezTo>
                <a:cubicBezTo>
                  <a:pt x="23473" y="9054"/>
                  <a:pt x="23461" y="9058"/>
                  <a:pt x="23451" y="9068"/>
                </a:cubicBezTo>
                <a:cubicBezTo>
                  <a:pt x="23434" y="9035"/>
                  <a:pt x="23401" y="9018"/>
                  <a:pt x="23368" y="9018"/>
                </a:cubicBezTo>
                <a:cubicBezTo>
                  <a:pt x="23334" y="9018"/>
                  <a:pt x="23301" y="9035"/>
                  <a:pt x="23284" y="9068"/>
                </a:cubicBezTo>
                <a:cubicBezTo>
                  <a:pt x="23251" y="9235"/>
                  <a:pt x="23318" y="9402"/>
                  <a:pt x="23318" y="9568"/>
                </a:cubicBezTo>
                <a:cubicBezTo>
                  <a:pt x="23351" y="9602"/>
                  <a:pt x="23351" y="9668"/>
                  <a:pt x="23351" y="9702"/>
                </a:cubicBezTo>
                <a:cubicBezTo>
                  <a:pt x="23351" y="9869"/>
                  <a:pt x="23384" y="10035"/>
                  <a:pt x="23451" y="10202"/>
                </a:cubicBezTo>
                <a:cubicBezTo>
                  <a:pt x="22570" y="9223"/>
                  <a:pt x="21817" y="5660"/>
                  <a:pt x="23001" y="5660"/>
                </a:cubicBezTo>
                <a:close/>
                <a:moveTo>
                  <a:pt x="27205" y="8969"/>
                </a:moveTo>
                <a:cubicBezTo>
                  <a:pt x="27398" y="8969"/>
                  <a:pt x="27592" y="8990"/>
                  <a:pt x="27787" y="9035"/>
                </a:cubicBezTo>
                <a:cubicBezTo>
                  <a:pt x="28588" y="9201"/>
                  <a:pt x="28254" y="9835"/>
                  <a:pt x="27787" y="10135"/>
                </a:cubicBezTo>
                <a:cubicBezTo>
                  <a:pt x="27454" y="10336"/>
                  <a:pt x="27054" y="10469"/>
                  <a:pt x="26687" y="10569"/>
                </a:cubicBezTo>
                <a:cubicBezTo>
                  <a:pt x="25986" y="10769"/>
                  <a:pt x="25286" y="10836"/>
                  <a:pt x="24552" y="10869"/>
                </a:cubicBezTo>
                <a:cubicBezTo>
                  <a:pt x="24719" y="10736"/>
                  <a:pt x="24885" y="10602"/>
                  <a:pt x="25019" y="10436"/>
                </a:cubicBezTo>
                <a:cubicBezTo>
                  <a:pt x="25073" y="10354"/>
                  <a:pt x="24995" y="10251"/>
                  <a:pt x="24910" y="10251"/>
                </a:cubicBezTo>
                <a:cubicBezTo>
                  <a:pt x="24891" y="10251"/>
                  <a:pt x="24871" y="10256"/>
                  <a:pt x="24852" y="10269"/>
                </a:cubicBezTo>
                <a:cubicBezTo>
                  <a:pt x="24618" y="10436"/>
                  <a:pt x="24385" y="10602"/>
                  <a:pt x="24085" y="10669"/>
                </a:cubicBezTo>
                <a:cubicBezTo>
                  <a:pt x="24151" y="10602"/>
                  <a:pt x="24218" y="10502"/>
                  <a:pt x="24252" y="10436"/>
                </a:cubicBezTo>
                <a:cubicBezTo>
                  <a:pt x="25074" y="9642"/>
                  <a:pt x="26113" y="8969"/>
                  <a:pt x="27205" y="8969"/>
                </a:cubicBezTo>
                <a:close/>
                <a:moveTo>
                  <a:pt x="20221" y="8862"/>
                </a:moveTo>
                <a:cubicBezTo>
                  <a:pt x="20401" y="8862"/>
                  <a:pt x="20602" y="8969"/>
                  <a:pt x="20782" y="9201"/>
                </a:cubicBezTo>
                <a:cubicBezTo>
                  <a:pt x="21049" y="9535"/>
                  <a:pt x="21216" y="9969"/>
                  <a:pt x="21349" y="10336"/>
                </a:cubicBezTo>
                <a:cubicBezTo>
                  <a:pt x="21783" y="11503"/>
                  <a:pt x="21550" y="12637"/>
                  <a:pt x="21483" y="13805"/>
                </a:cubicBezTo>
                <a:cubicBezTo>
                  <a:pt x="21483" y="13771"/>
                  <a:pt x="21483" y="13738"/>
                  <a:pt x="21483" y="13705"/>
                </a:cubicBezTo>
                <a:cubicBezTo>
                  <a:pt x="21483" y="13705"/>
                  <a:pt x="21483" y="13705"/>
                  <a:pt x="21483" y="13671"/>
                </a:cubicBezTo>
                <a:cubicBezTo>
                  <a:pt x="21483" y="13638"/>
                  <a:pt x="21450" y="13605"/>
                  <a:pt x="21450" y="13605"/>
                </a:cubicBezTo>
                <a:cubicBezTo>
                  <a:pt x="21383" y="13504"/>
                  <a:pt x="21316" y="13371"/>
                  <a:pt x="21249" y="13271"/>
                </a:cubicBezTo>
                <a:cubicBezTo>
                  <a:pt x="21149" y="12971"/>
                  <a:pt x="21049" y="12671"/>
                  <a:pt x="20916" y="12404"/>
                </a:cubicBezTo>
                <a:cubicBezTo>
                  <a:pt x="20903" y="12353"/>
                  <a:pt x="20866" y="12331"/>
                  <a:pt x="20827" y="12331"/>
                </a:cubicBezTo>
                <a:cubicBezTo>
                  <a:pt x="20764" y="12331"/>
                  <a:pt x="20695" y="12388"/>
                  <a:pt x="20716" y="12470"/>
                </a:cubicBezTo>
                <a:cubicBezTo>
                  <a:pt x="20816" y="12671"/>
                  <a:pt x="20849" y="12904"/>
                  <a:pt x="20916" y="13138"/>
                </a:cubicBezTo>
                <a:cubicBezTo>
                  <a:pt x="20916" y="13171"/>
                  <a:pt x="20882" y="13238"/>
                  <a:pt x="20916" y="13271"/>
                </a:cubicBezTo>
                <a:cubicBezTo>
                  <a:pt x="20983" y="13404"/>
                  <a:pt x="21016" y="13504"/>
                  <a:pt x="21083" y="13638"/>
                </a:cubicBezTo>
                <a:cubicBezTo>
                  <a:pt x="21083" y="13705"/>
                  <a:pt x="21116" y="13771"/>
                  <a:pt x="21149" y="13838"/>
                </a:cubicBezTo>
                <a:cubicBezTo>
                  <a:pt x="20149" y="12837"/>
                  <a:pt x="19682" y="10836"/>
                  <a:pt x="19682" y="9602"/>
                </a:cubicBezTo>
                <a:cubicBezTo>
                  <a:pt x="19702" y="9131"/>
                  <a:pt x="19936" y="8862"/>
                  <a:pt x="20221" y="8862"/>
                </a:cubicBezTo>
                <a:close/>
                <a:moveTo>
                  <a:pt x="25586" y="12237"/>
                </a:moveTo>
                <a:cubicBezTo>
                  <a:pt x="25919" y="12270"/>
                  <a:pt x="26787" y="12370"/>
                  <a:pt x="26420" y="12871"/>
                </a:cubicBezTo>
                <a:cubicBezTo>
                  <a:pt x="26120" y="13271"/>
                  <a:pt x="25519" y="13438"/>
                  <a:pt x="25085" y="13605"/>
                </a:cubicBezTo>
                <a:cubicBezTo>
                  <a:pt x="24385" y="13871"/>
                  <a:pt x="23651" y="13971"/>
                  <a:pt x="22917" y="14072"/>
                </a:cubicBezTo>
                <a:cubicBezTo>
                  <a:pt x="23117" y="13938"/>
                  <a:pt x="23251" y="13805"/>
                  <a:pt x="23351" y="13605"/>
                </a:cubicBezTo>
                <a:cubicBezTo>
                  <a:pt x="23380" y="13518"/>
                  <a:pt x="23334" y="13431"/>
                  <a:pt x="23234" y="13431"/>
                </a:cubicBezTo>
                <a:cubicBezTo>
                  <a:pt x="23219" y="13431"/>
                  <a:pt x="23202" y="13433"/>
                  <a:pt x="23184" y="13438"/>
                </a:cubicBezTo>
                <a:cubicBezTo>
                  <a:pt x="22917" y="13504"/>
                  <a:pt x="22617" y="13638"/>
                  <a:pt x="22350" y="13771"/>
                </a:cubicBezTo>
                <a:cubicBezTo>
                  <a:pt x="22283" y="13805"/>
                  <a:pt x="22183" y="13871"/>
                  <a:pt x="22083" y="13938"/>
                </a:cubicBezTo>
                <a:cubicBezTo>
                  <a:pt x="22283" y="13605"/>
                  <a:pt x="22484" y="13271"/>
                  <a:pt x="22684" y="12937"/>
                </a:cubicBezTo>
                <a:cubicBezTo>
                  <a:pt x="23518" y="12404"/>
                  <a:pt x="24719" y="12237"/>
                  <a:pt x="25586" y="12237"/>
                </a:cubicBezTo>
                <a:close/>
                <a:moveTo>
                  <a:pt x="22917" y="13771"/>
                </a:moveTo>
                <a:cubicBezTo>
                  <a:pt x="22684" y="13938"/>
                  <a:pt x="22384" y="14038"/>
                  <a:pt x="22150" y="14205"/>
                </a:cubicBezTo>
                <a:lnTo>
                  <a:pt x="22017" y="14205"/>
                </a:lnTo>
                <a:cubicBezTo>
                  <a:pt x="22050" y="14172"/>
                  <a:pt x="22150" y="14105"/>
                  <a:pt x="22217" y="14072"/>
                </a:cubicBezTo>
                <a:cubicBezTo>
                  <a:pt x="22317" y="14005"/>
                  <a:pt x="22450" y="13971"/>
                  <a:pt x="22550" y="13905"/>
                </a:cubicBezTo>
                <a:cubicBezTo>
                  <a:pt x="22684" y="13871"/>
                  <a:pt x="22784" y="13805"/>
                  <a:pt x="22917" y="13771"/>
                </a:cubicBezTo>
                <a:close/>
                <a:moveTo>
                  <a:pt x="23854" y="15744"/>
                </a:moveTo>
                <a:cubicBezTo>
                  <a:pt x="24291" y="15744"/>
                  <a:pt x="24705" y="15881"/>
                  <a:pt x="24952" y="16273"/>
                </a:cubicBezTo>
                <a:cubicBezTo>
                  <a:pt x="25252" y="16740"/>
                  <a:pt x="24452" y="17040"/>
                  <a:pt x="24151" y="17140"/>
                </a:cubicBezTo>
                <a:cubicBezTo>
                  <a:pt x="23051" y="17574"/>
                  <a:pt x="21883" y="17607"/>
                  <a:pt x="20749" y="17708"/>
                </a:cubicBezTo>
                <a:cubicBezTo>
                  <a:pt x="20849" y="17607"/>
                  <a:pt x="20916" y="17507"/>
                  <a:pt x="20949" y="17341"/>
                </a:cubicBezTo>
                <a:cubicBezTo>
                  <a:pt x="20975" y="17263"/>
                  <a:pt x="20901" y="17186"/>
                  <a:pt x="20820" y="17186"/>
                </a:cubicBezTo>
                <a:cubicBezTo>
                  <a:pt x="20796" y="17186"/>
                  <a:pt x="20772" y="17192"/>
                  <a:pt x="20749" y="17207"/>
                </a:cubicBezTo>
                <a:cubicBezTo>
                  <a:pt x="20616" y="17274"/>
                  <a:pt x="20449" y="17341"/>
                  <a:pt x="20315" y="17374"/>
                </a:cubicBezTo>
                <a:cubicBezTo>
                  <a:pt x="20249" y="17407"/>
                  <a:pt x="20215" y="17441"/>
                  <a:pt x="20149" y="17441"/>
                </a:cubicBezTo>
                <a:cubicBezTo>
                  <a:pt x="20149" y="17407"/>
                  <a:pt x="20182" y="17341"/>
                  <a:pt x="20215" y="17274"/>
                </a:cubicBezTo>
                <a:cubicBezTo>
                  <a:pt x="21049" y="16640"/>
                  <a:pt x="22050" y="16140"/>
                  <a:pt x="23051" y="15873"/>
                </a:cubicBezTo>
                <a:cubicBezTo>
                  <a:pt x="23305" y="15796"/>
                  <a:pt x="23584" y="15744"/>
                  <a:pt x="23854" y="15744"/>
                </a:cubicBezTo>
                <a:close/>
                <a:moveTo>
                  <a:pt x="18187" y="13374"/>
                </a:moveTo>
                <a:cubicBezTo>
                  <a:pt x="18579" y="13374"/>
                  <a:pt x="19132" y="14224"/>
                  <a:pt x="19248" y="14572"/>
                </a:cubicBezTo>
                <a:cubicBezTo>
                  <a:pt x="19648" y="15673"/>
                  <a:pt x="19481" y="16673"/>
                  <a:pt x="19481" y="17741"/>
                </a:cubicBezTo>
                <a:cubicBezTo>
                  <a:pt x="19448" y="17741"/>
                  <a:pt x="19415" y="17708"/>
                  <a:pt x="19381" y="17641"/>
                </a:cubicBezTo>
                <a:cubicBezTo>
                  <a:pt x="19381" y="17641"/>
                  <a:pt x="19381" y="17607"/>
                  <a:pt x="19381" y="17574"/>
                </a:cubicBezTo>
                <a:cubicBezTo>
                  <a:pt x="19381" y="17374"/>
                  <a:pt x="19315" y="17174"/>
                  <a:pt x="19215" y="17007"/>
                </a:cubicBezTo>
                <a:cubicBezTo>
                  <a:pt x="19148" y="16874"/>
                  <a:pt x="19148" y="16774"/>
                  <a:pt x="19081" y="16640"/>
                </a:cubicBezTo>
                <a:cubicBezTo>
                  <a:pt x="19081" y="16610"/>
                  <a:pt x="19054" y="16594"/>
                  <a:pt x="19025" y="16594"/>
                </a:cubicBezTo>
                <a:cubicBezTo>
                  <a:pt x="18988" y="16594"/>
                  <a:pt x="18948" y="16618"/>
                  <a:pt x="18948" y="16673"/>
                </a:cubicBezTo>
                <a:cubicBezTo>
                  <a:pt x="18848" y="16673"/>
                  <a:pt x="18781" y="16774"/>
                  <a:pt x="18781" y="16874"/>
                </a:cubicBezTo>
                <a:cubicBezTo>
                  <a:pt x="18814" y="16974"/>
                  <a:pt x="18848" y="17074"/>
                  <a:pt x="18914" y="17174"/>
                </a:cubicBezTo>
                <a:cubicBezTo>
                  <a:pt x="18181" y="16273"/>
                  <a:pt x="17680" y="14972"/>
                  <a:pt x="17814" y="13971"/>
                </a:cubicBezTo>
                <a:cubicBezTo>
                  <a:pt x="17874" y="13536"/>
                  <a:pt x="18015" y="13374"/>
                  <a:pt x="18187" y="13374"/>
                </a:cubicBezTo>
                <a:close/>
                <a:moveTo>
                  <a:pt x="15902" y="16967"/>
                </a:moveTo>
                <a:cubicBezTo>
                  <a:pt x="16066" y="16967"/>
                  <a:pt x="16242" y="17056"/>
                  <a:pt x="16413" y="17274"/>
                </a:cubicBezTo>
                <a:cubicBezTo>
                  <a:pt x="16646" y="17574"/>
                  <a:pt x="16813" y="17974"/>
                  <a:pt x="16946" y="18375"/>
                </a:cubicBezTo>
                <a:cubicBezTo>
                  <a:pt x="17213" y="19242"/>
                  <a:pt x="17247" y="20109"/>
                  <a:pt x="17247" y="21010"/>
                </a:cubicBezTo>
                <a:cubicBezTo>
                  <a:pt x="17013" y="20409"/>
                  <a:pt x="16746" y="19842"/>
                  <a:pt x="16613" y="19242"/>
                </a:cubicBezTo>
                <a:cubicBezTo>
                  <a:pt x="16600" y="19202"/>
                  <a:pt x="16566" y="19184"/>
                  <a:pt x="16531" y="19184"/>
                </a:cubicBezTo>
                <a:cubicBezTo>
                  <a:pt x="16479" y="19184"/>
                  <a:pt x="16426" y="19228"/>
                  <a:pt x="16446" y="19309"/>
                </a:cubicBezTo>
                <a:cubicBezTo>
                  <a:pt x="16613" y="20176"/>
                  <a:pt x="16946" y="21043"/>
                  <a:pt x="17313" y="21844"/>
                </a:cubicBezTo>
                <a:cubicBezTo>
                  <a:pt x="17313" y="21944"/>
                  <a:pt x="17313" y="22044"/>
                  <a:pt x="17313" y="22144"/>
                </a:cubicBezTo>
                <a:cubicBezTo>
                  <a:pt x="17313" y="22177"/>
                  <a:pt x="17313" y="22211"/>
                  <a:pt x="17280" y="22211"/>
                </a:cubicBezTo>
                <a:cubicBezTo>
                  <a:pt x="17247" y="22177"/>
                  <a:pt x="17180" y="22111"/>
                  <a:pt x="17113" y="22044"/>
                </a:cubicBezTo>
                <a:cubicBezTo>
                  <a:pt x="17146" y="22044"/>
                  <a:pt x="17146" y="22011"/>
                  <a:pt x="17146" y="21977"/>
                </a:cubicBezTo>
                <a:cubicBezTo>
                  <a:pt x="17113" y="21777"/>
                  <a:pt x="17046" y="21343"/>
                  <a:pt x="16846" y="21177"/>
                </a:cubicBezTo>
                <a:cubicBezTo>
                  <a:pt x="16746" y="20943"/>
                  <a:pt x="16679" y="20743"/>
                  <a:pt x="16579" y="20510"/>
                </a:cubicBezTo>
                <a:cubicBezTo>
                  <a:pt x="16567" y="20473"/>
                  <a:pt x="16541" y="20458"/>
                  <a:pt x="16515" y="20458"/>
                </a:cubicBezTo>
                <a:cubicBezTo>
                  <a:pt x="16471" y="20458"/>
                  <a:pt x="16425" y="20501"/>
                  <a:pt x="16446" y="20543"/>
                </a:cubicBezTo>
                <a:cubicBezTo>
                  <a:pt x="16579" y="20910"/>
                  <a:pt x="16646" y="21310"/>
                  <a:pt x="16780" y="21677"/>
                </a:cubicBezTo>
                <a:cubicBezTo>
                  <a:pt x="15912" y="20643"/>
                  <a:pt x="15245" y="19309"/>
                  <a:pt x="15178" y="18008"/>
                </a:cubicBezTo>
                <a:cubicBezTo>
                  <a:pt x="15155" y="17530"/>
                  <a:pt x="15490" y="16967"/>
                  <a:pt x="15902" y="16967"/>
                </a:cubicBezTo>
                <a:close/>
                <a:moveTo>
                  <a:pt x="21939" y="19992"/>
                </a:moveTo>
                <a:cubicBezTo>
                  <a:pt x="22555" y="19992"/>
                  <a:pt x="23042" y="20193"/>
                  <a:pt x="23217" y="20710"/>
                </a:cubicBezTo>
                <a:cubicBezTo>
                  <a:pt x="23684" y="22144"/>
                  <a:pt x="20549" y="22311"/>
                  <a:pt x="18681" y="22311"/>
                </a:cubicBezTo>
                <a:cubicBezTo>
                  <a:pt x="19115" y="22244"/>
                  <a:pt x="19515" y="22044"/>
                  <a:pt x="19782" y="21777"/>
                </a:cubicBezTo>
                <a:cubicBezTo>
                  <a:pt x="19882" y="21677"/>
                  <a:pt x="19782" y="21510"/>
                  <a:pt x="19648" y="21510"/>
                </a:cubicBezTo>
                <a:cubicBezTo>
                  <a:pt x="19215" y="21544"/>
                  <a:pt x="18814" y="21710"/>
                  <a:pt x="18414" y="21844"/>
                </a:cubicBezTo>
                <a:cubicBezTo>
                  <a:pt x="18214" y="21911"/>
                  <a:pt x="18014" y="21944"/>
                  <a:pt x="17847" y="22044"/>
                </a:cubicBezTo>
                <a:cubicBezTo>
                  <a:pt x="17947" y="21877"/>
                  <a:pt x="18014" y="21710"/>
                  <a:pt x="18114" y="21544"/>
                </a:cubicBezTo>
                <a:cubicBezTo>
                  <a:pt x="18897" y="20828"/>
                  <a:pt x="20685" y="19992"/>
                  <a:pt x="21939" y="19992"/>
                </a:cubicBezTo>
                <a:close/>
                <a:moveTo>
                  <a:pt x="19976" y="24430"/>
                </a:moveTo>
                <a:cubicBezTo>
                  <a:pt x="20586" y="24430"/>
                  <a:pt x="21243" y="24590"/>
                  <a:pt x="21316" y="25246"/>
                </a:cubicBezTo>
                <a:cubicBezTo>
                  <a:pt x="21349" y="25747"/>
                  <a:pt x="20682" y="26047"/>
                  <a:pt x="20349" y="26180"/>
                </a:cubicBezTo>
                <a:cubicBezTo>
                  <a:pt x="19082" y="26714"/>
                  <a:pt x="17749" y="26747"/>
                  <a:pt x="16415" y="26781"/>
                </a:cubicBezTo>
                <a:lnTo>
                  <a:pt x="16415" y="26781"/>
                </a:lnTo>
                <a:cubicBezTo>
                  <a:pt x="16449" y="26779"/>
                  <a:pt x="16514" y="26746"/>
                  <a:pt x="16546" y="26714"/>
                </a:cubicBezTo>
                <a:cubicBezTo>
                  <a:pt x="17280" y="26480"/>
                  <a:pt x="18047" y="26347"/>
                  <a:pt x="18681" y="26013"/>
                </a:cubicBezTo>
                <a:cubicBezTo>
                  <a:pt x="18748" y="25980"/>
                  <a:pt x="18714" y="25880"/>
                  <a:pt x="18648" y="25880"/>
                </a:cubicBezTo>
                <a:cubicBezTo>
                  <a:pt x="18181" y="25947"/>
                  <a:pt x="17747" y="26047"/>
                  <a:pt x="17280" y="26180"/>
                </a:cubicBezTo>
                <a:cubicBezTo>
                  <a:pt x="17280" y="26147"/>
                  <a:pt x="17313" y="26147"/>
                  <a:pt x="17347" y="26114"/>
                </a:cubicBezTo>
                <a:cubicBezTo>
                  <a:pt x="17428" y="26005"/>
                  <a:pt x="17333" y="25853"/>
                  <a:pt x="17206" y="25853"/>
                </a:cubicBezTo>
                <a:cubicBezTo>
                  <a:pt x="17176" y="25853"/>
                  <a:pt x="17145" y="25861"/>
                  <a:pt x="17113" y="25880"/>
                </a:cubicBezTo>
                <a:cubicBezTo>
                  <a:pt x="16713" y="26080"/>
                  <a:pt x="16346" y="26380"/>
                  <a:pt x="15912" y="26447"/>
                </a:cubicBezTo>
                <a:cubicBezTo>
                  <a:pt x="15912" y="26447"/>
                  <a:pt x="15946" y="26414"/>
                  <a:pt x="15946" y="26380"/>
                </a:cubicBezTo>
                <a:cubicBezTo>
                  <a:pt x="16913" y="25446"/>
                  <a:pt x="17980" y="24679"/>
                  <a:pt x="19348" y="24479"/>
                </a:cubicBezTo>
                <a:cubicBezTo>
                  <a:pt x="19529" y="24452"/>
                  <a:pt x="19749" y="24430"/>
                  <a:pt x="19976" y="24430"/>
                </a:cubicBezTo>
                <a:close/>
                <a:moveTo>
                  <a:pt x="14027" y="21506"/>
                </a:moveTo>
                <a:cubicBezTo>
                  <a:pt x="14190" y="21506"/>
                  <a:pt x="14377" y="21585"/>
                  <a:pt x="14578" y="21777"/>
                </a:cubicBezTo>
                <a:cubicBezTo>
                  <a:pt x="14912" y="22111"/>
                  <a:pt x="15112" y="22611"/>
                  <a:pt x="15245" y="23045"/>
                </a:cubicBezTo>
                <a:cubicBezTo>
                  <a:pt x="15612" y="24179"/>
                  <a:pt x="15312" y="25446"/>
                  <a:pt x="15379" y="26647"/>
                </a:cubicBezTo>
                <a:cubicBezTo>
                  <a:pt x="15345" y="26681"/>
                  <a:pt x="15345" y="26747"/>
                  <a:pt x="15312" y="26781"/>
                </a:cubicBezTo>
                <a:cubicBezTo>
                  <a:pt x="14211" y="25813"/>
                  <a:pt x="13444" y="23912"/>
                  <a:pt x="13344" y="22544"/>
                </a:cubicBezTo>
                <a:cubicBezTo>
                  <a:pt x="13320" y="22060"/>
                  <a:pt x="13594" y="21506"/>
                  <a:pt x="14027" y="21506"/>
                </a:cubicBezTo>
                <a:close/>
                <a:moveTo>
                  <a:pt x="10417" y="17501"/>
                </a:moveTo>
                <a:cubicBezTo>
                  <a:pt x="10704" y="17501"/>
                  <a:pt x="11435" y="20443"/>
                  <a:pt x="11442" y="20443"/>
                </a:cubicBezTo>
                <a:cubicBezTo>
                  <a:pt x="11442" y="20443"/>
                  <a:pt x="11442" y="20443"/>
                  <a:pt x="11442" y="20443"/>
                </a:cubicBezTo>
                <a:cubicBezTo>
                  <a:pt x="11576" y="21310"/>
                  <a:pt x="11609" y="22177"/>
                  <a:pt x="11643" y="23078"/>
                </a:cubicBezTo>
                <a:cubicBezTo>
                  <a:pt x="11776" y="25513"/>
                  <a:pt x="11709" y="28015"/>
                  <a:pt x="11943" y="30450"/>
                </a:cubicBezTo>
                <a:cubicBezTo>
                  <a:pt x="11576" y="28682"/>
                  <a:pt x="11176" y="26914"/>
                  <a:pt x="10675" y="25213"/>
                </a:cubicBezTo>
                <a:cubicBezTo>
                  <a:pt x="10442" y="24412"/>
                  <a:pt x="10141" y="23745"/>
                  <a:pt x="9741" y="23078"/>
                </a:cubicBezTo>
                <a:cubicBezTo>
                  <a:pt x="9608" y="21177"/>
                  <a:pt x="9808" y="19475"/>
                  <a:pt x="10342" y="17607"/>
                </a:cubicBezTo>
                <a:cubicBezTo>
                  <a:pt x="10361" y="17534"/>
                  <a:pt x="10386" y="17501"/>
                  <a:pt x="10417" y="17501"/>
                </a:cubicBezTo>
                <a:close/>
                <a:moveTo>
                  <a:pt x="4222" y="25914"/>
                </a:moveTo>
                <a:cubicBezTo>
                  <a:pt x="5350" y="25914"/>
                  <a:pt x="6469" y="26155"/>
                  <a:pt x="7239" y="26547"/>
                </a:cubicBezTo>
                <a:cubicBezTo>
                  <a:pt x="7306" y="26614"/>
                  <a:pt x="7339" y="26681"/>
                  <a:pt x="7406" y="26781"/>
                </a:cubicBezTo>
                <a:cubicBezTo>
                  <a:pt x="7423" y="26797"/>
                  <a:pt x="7440" y="26806"/>
                  <a:pt x="7456" y="26806"/>
                </a:cubicBezTo>
                <a:cubicBezTo>
                  <a:pt x="7473" y="26806"/>
                  <a:pt x="7490" y="26797"/>
                  <a:pt x="7506" y="26781"/>
                </a:cubicBezTo>
                <a:cubicBezTo>
                  <a:pt x="8374" y="28015"/>
                  <a:pt x="9341" y="29216"/>
                  <a:pt x="10108" y="30550"/>
                </a:cubicBezTo>
                <a:cubicBezTo>
                  <a:pt x="10475" y="31150"/>
                  <a:pt x="11142" y="32051"/>
                  <a:pt x="11676" y="32952"/>
                </a:cubicBezTo>
                <a:cubicBezTo>
                  <a:pt x="11109" y="32051"/>
                  <a:pt x="10342" y="31384"/>
                  <a:pt x="9674" y="30583"/>
                </a:cubicBezTo>
                <a:cubicBezTo>
                  <a:pt x="9141" y="29850"/>
                  <a:pt x="8707" y="29016"/>
                  <a:pt x="7907" y="28549"/>
                </a:cubicBezTo>
                <a:cubicBezTo>
                  <a:pt x="7894" y="28542"/>
                  <a:pt x="7883" y="28540"/>
                  <a:pt x="7873" y="28540"/>
                </a:cubicBezTo>
                <a:cubicBezTo>
                  <a:pt x="7830" y="28540"/>
                  <a:pt x="7813" y="28594"/>
                  <a:pt x="7840" y="28649"/>
                </a:cubicBezTo>
                <a:cubicBezTo>
                  <a:pt x="8507" y="29383"/>
                  <a:pt x="9074" y="30150"/>
                  <a:pt x="9674" y="30917"/>
                </a:cubicBezTo>
                <a:cubicBezTo>
                  <a:pt x="8540" y="29850"/>
                  <a:pt x="7206" y="28815"/>
                  <a:pt x="5938" y="28115"/>
                </a:cubicBezTo>
                <a:cubicBezTo>
                  <a:pt x="5461" y="27876"/>
                  <a:pt x="2574" y="27151"/>
                  <a:pt x="1213" y="27151"/>
                </a:cubicBezTo>
                <a:cubicBezTo>
                  <a:pt x="874" y="27151"/>
                  <a:pt x="630" y="27196"/>
                  <a:pt x="542" y="27305"/>
                </a:cubicBezTo>
                <a:lnTo>
                  <a:pt x="542" y="27305"/>
                </a:lnTo>
                <a:cubicBezTo>
                  <a:pt x="1297" y="26314"/>
                  <a:pt x="2767" y="25914"/>
                  <a:pt x="4222" y="25914"/>
                </a:cubicBezTo>
                <a:close/>
                <a:moveTo>
                  <a:pt x="6180" y="19239"/>
                </a:moveTo>
                <a:cubicBezTo>
                  <a:pt x="6199" y="19239"/>
                  <a:pt x="6218" y="19250"/>
                  <a:pt x="6239" y="19275"/>
                </a:cubicBezTo>
                <a:cubicBezTo>
                  <a:pt x="7406" y="20676"/>
                  <a:pt x="8674" y="21877"/>
                  <a:pt x="9608" y="23445"/>
                </a:cubicBezTo>
                <a:cubicBezTo>
                  <a:pt x="10542" y="25079"/>
                  <a:pt x="10775" y="27014"/>
                  <a:pt x="11142" y="28815"/>
                </a:cubicBezTo>
                <a:cubicBezTo>
                  <a:pt x="11376" y="29950"/>
                  <a:pt x="11676" y="31084"/>
                  <a:pt x="11943" y="32185"/>
                </a:cubicBezTo>
                <a:cubicBezTo>
                  <a:pt x="11576" y="31117"/>
                  <a:pt x="11042" y="30083"/>
                  <a:pt x="10575" y="29016"/>
                </a:cubicBezTo>
                <a:cubicBezTo>
                  <a:pt x="9775" y="27214"/>
                  <a:pt x="9174" y="25313"/>
                  <a:pt x="7973" y="23745"/>
                </a:cubicBezTo>
                <a:cubicBezTo>
                  <a:pt x="7963" y="23724"/>
                  <a:pt x="7949" y="23717"/>
                  <a:pt x="7937" y="23717"/>
                </a:cubicBezTo>
                <a:cubicBezTo>
                  <a:pt x="7908" y="23717"/>
                  <a:pt x="7884" y="23756"/>
                  <a:pt x="7907" y="23779"/>
                </a:cubicBezTo>
                <a:cubicBezTo>
                  <a:pt x="8707" y="25346"/>
                  <a:pt x="9408" y="26981"/>
                  <a:pt x="10108" y="28582"/>
                </a:cubicBezTo>
                <a:cubicBezTo>
                  <a:pt x="10842" y="30150"/>
                  <a:pt x="11676" y="31651"/>
                  <a:pt x="12110" y="33285"/>
                </a:cubicBezTo>
                <a:cubicBezTo>
                  <a:pt x="11776" y="32652"/>
                  <a:pt x="11309" y="32051"/>
                  <a:pt x="11042" y="31584"/>
                </a:cubicBezTo>
                <a:cubicBezTo>
                  <a:pt x="10175" y="30216"/>
                  <a:pt x="9474" y="28782"/>
                  <a:pt x="8474" y="27481"/>
                </a:cubicBezTo>
                <a:cubicBezTo>
                  <a:pt x="7473" y="26147"/>
                  <a:pt x="6539" y="24813"/>
                  <a:pt x="6072" y="23145"/>
                </a:cubicBezTo>
                <a:cubicBezTo>
                  <a:pt x="5938" y="22611"/>
                  <a:pt x="5905" y="22044"/>
                  <a:pt x="5838" y="21510"/>
                </a:cubicBezTo>
                <a:cubicBezTo>
                  <a:pt x="5838" y="21417"/>
                  <a:pt x="5925" y="19239"/>
                  <a:pt x="6180" y="19239"/>
                </a:cubicBezTo>
                <a:close/>
                <a:moveTo>
                  <a:pt x="19442" y="30570"/>
                </a:moveTo>
                <a:cubicBezTo>
                  <a:pt x="19745" y="30570"/>
                  <a:pt x="20056" y="30601"/>
                  <a:pt x="20349" y="30650"/>
                </a:cubicBezTo>
                <a:cubicBezTo>
                  <a:pt x="21116" y="30817"/>
                  <a:pt x="20282" y="31551"/>
                  <a:pt x="20115" y="31684"/>
                </a:cubicBezTo>
                <a:cubicBezTo>
                  <a:pt x="19281" y="32451"/>
                  <a:pt x="18214" y="32918"/>
                  <a:pt x="17146" y="33185"/>
                </a:cubicBezTo>
                <a:cubicBezTo>
                  <a:pt x="16446" y="33352"/>
                  <a:pt x="15712" y="33419"/>
                  <a:pt x="14978" y="33485"/>
                </a:cubicBezTo>
                <a:cubicBezTo>
                  <a:pt x="15345" y="33319"/>
                  <a:pt x="15679" y="33085"/>
                  <a:pt x="16012" y="32852"/>
                </a:cubicBezTo>
                <a:cubicBezTo>
                  <a:pt x="16105" y="32759"/>
                  <a:pt x="16055" y="32581"/>
                  <a:pt x="15915" y="32581"/>
                </a:cubicBezTo>
                <a:cubicBezTo>
                  <a:pt x="15904" y="32581"/>
                  <a:pt x="15892" y="32582"/>
                  <a:pt x="15879" y="32585"/>
                </a:cubicBezTo>
                <a:cubicBezTo>
                  <a:pt x="15012" y="32818"/>
                  <a:pt x="14211" y="33219"/>
                  <a:pt x="13444" y="33652"/>
                </a:cubicBezTo>
                <a:cubicBezTo>
                  <a:pt x="14278" y="32785"/>
                  <a:pt x="15479" y="32185"/>
                  <a:pt x="16446" y="31584"/>
                </a:cubicBezTo>
                <a:cubicBezTo>
                  <a:pt x="17280" y="31084"/>
                  <a:pt x="18147" y="30717"/>
                  <a:pt x="19115" y="30583"/>
                </a:cubicBezTo>
                <a:cubicBezTo>
                  <a:pt x="19222" y="30574"/>
                  <a:pt x="19331" y="30570"/>
                  <a:pt x="19442" y="30570"/>
                </a:cubicBezTo>
                <a:close/>
                <a:moveTo>
                  <a:pt x="6356" y="32786"/>
                </a:moveTo>
                <a:cubicBezTo>
                  <a:pt x="6950" y="32786"/>
                  <a:pt x="7893" y="33923"/>
                  <a:pt x="8040" y="34119"/>
                </a:cubicBezTo>
                <a:cubicBezTo>
                  <a:pt x="8607" y="34820"/>
                  <a:pt x="9007" y="35587"/>
                  <a:pt x="9341" y="36388"/>
                </a:cubicBezTo>
                <a:cubicBezTo>
                  <a:pt x="9741" y="37355"/>
                  <a:pt x="9975" y="38389"/>
                  <a:pt x="10275" y="39390"/>
                </a:cubicBezTo>
                <a:cubicBezTo>
                  <a:pt x="9941" y="38589"/>
                  <a:pt x="9441" y="37755"/>
                  <a:pt x="8740" y="37455"/>
                </a:cubicBezTo>
                <a:cubicBezTo>
                  <a:pt x="8714" y="37437"/>
                  <a:pt x="8687" y="37429"/>
                  <a:pt x="8662" y="37429"/>
                </a:cubicBezTo>
                <a:cubicBezTo>
                  <a:pt x="8594" y="37429"/>
                  <a:pt x="8540" y="37491"/>
                  <a:pt x="8540" y="37588"/>
                </a:cubicBezTo>
                <a:cubicBezTo>
                  <a:pt x="8507" y="37655"/>
                  <a:pt x="8540" y="37722"/>
                  <a:pt x="8540" y="37789"/>
                </a:cubicBezTo>
                <a:cubicBezTo>
                  <a:pt x="8523" y="37783"/>
                  <a:pt x="8505" y="37780"/>
                  <a:pt x="8488" y="37780"/>
                </a:cubicBezTo>
                <a:cubicBezTo>
                  <a:pt x="8410" y="37780"/>
                  <a:pt x="8352" y="37840"/>
                  <a:pt x="8407" y="37922"/>
                </a:cubicBezTo>
                <a:cubicBezTo>
                  <a:pt x="8474" y="38055"/>
                  <a:pt x="8574" y="38189"/>
                  <a:pt x="8640" y="38322"/>
                </a:cubicBezTo>
                <a:cubicBezTo>
                  <a:pt x="8907" y="39023"/>
                  <a:pt x="9541" y="39623"/>
                  <a:pt x="10008" y="40190"/>
                </a:cubicBezTo>
                <a:cubicBezTo>
                  <a:pt x="10030" y="40212"/>
                  <a:pt x="10055" y="40221"/>
                  <a:pt x="10080" y="40221"/>
                </a:cubicBezTo>
                <a:cubicBezTo>
                  <a:pt x="10169" y="40221"/>
                  <a:pt x="10260" y="40102"/>
                  <a:pt x="10208" y="40023"/>
                </a:cubicBezTo>
                <a:cubicBezTo>
                  <a:pt x="9841" y="39523"/>
                  <a:pt x="9441" y="39056"/>
                  <a:pt x="9107" y="38556"/>
                </a:cubicBezTo>
                <a:cubicBezTo>
                  <a:pt x="8974" y="38322"/>
                  <a:pt x="8874" y="38089"/>
                  <a:pt x="8841" y="37855"/>
                </a:cubicBezTo>
                <a:lnTo>
                  <a:pt x="8841" y="37855"/>
                </a:lnTo>
                <a:cubicBezTo>
                  <a:pt x="9674" y="38389"/>
                  <a:pt x="9908" y="39556"/>
                  <a:pt x="10442" y="40324"/>
                </a:cubicBezTo>
                <a:cubicBezTo>
                  <a:pt x="10454" y="40347"/>
                  <a:pt x="10478" y="40358"/>
                  <a:pt x="10503" y="40358"/>
                </a:cubicBezTo>
                <a:cubicBezTo>
                  <a:pt x="10545" y="40358"/>
                  <a:pt x="10589" y="40327"/>
                  <a:pt x="10579" y="40272"/>
                </a:cubicBezTo>
                <a:lnTo>
                  <a:pt x="10579" y="40272"/>
                </a:lnTo>
                <a:cubicBezTo>
                  <a:pt x="10614" y="40403"/>
                  <a:pt x="10678" y="40564"/>
                  <a:pt x="10742" y="40724"/>
                </a:cubicBezTo>
                <a:cubicBezTo>
                  <a:pt x="8340" y="39056"/>
                  <a:pt x="5305" y="36521"/>
                  <a:pt x="5905" y="33319"/>
                </a:cubicBezTo>
                <a:cubicBezTo>
                  <a:pt x="5975" y="32932"/>
                  <a:pt x="6143" y="32786"/>
                  <a:pt x="6356" y="32786"/>
                </a:cubicBezTo>
                <a:close/>
                <a:moveTo>
                  <a:pt x="22284" y="36650"/>
                </a:moveTo>
                <a:cubicBezTo>
                  <a:pt x="22749" y="36650"/>
                  <a:pt x="22282" y="37758"/>
                  <a:pt x="21983" y="38456"/>
                </a:cubicBezTo>
                <a:cubicBezTo>
                  <a:pt x="21283" y="40090"/>
                  <a:pt x="20149" y="41391"/>
                  <a:pt x="18648" y="42292"/>
                </a:cubicBezTo>
                <a:cubicBezTo>
                  <a:pt x="18014" y="42192"/>
                  <a:pt x="17347" y="42158"/>
                  <a:pt x="16679" y="42158"/>
                </a:cubicBezTo>
                <a:cubicBezTo>
                  <a:pt x="16079" y="42158"/>
                  <a:pt x="15379" y="42225"/>
                  <a:pt x="14678" y="42392"/>
                </a:cubicBezTo>
                <a:cubicBezTo>
                  <a:pt x="15212" y="42192"/>
                  <a:pt x="15745" y="41992"/>
                  <a:pt x="16246" y="41791"/>
                </a:cubicBezTo>
                <a:cubicBezTo>
                  <a:pt x="17747" y="41124"/>
                  <a:pt x="19281" y="40324"/>
                  <a:pt x="20215" y="38923"/>
                </a:cubicBezTo>
                <a:cubicBezTo>
                  <a:pt x="20239" y="38899"/>
                  <a:pt x="20212" y="38876"/>
                  <a:pt x="20183" y="38876"/>
                </a:cubicBezTo>
                <a:cubicBezTo>
                  <a:pt x="20171" y="38876"/>
                  <a:pt x="20158" y="38880"/>
                  <a:pt x="20149" y="38889"/>
                </a:cubicBezTo>
                <a:cubicBezTo>
                  <a:pt x="18381" y="40524"/>
                  <a:pt x="16413" y="41525"/>
                  <a:pt x="14178" y="42358"/>
                </a:cubicBezTo>
                <a:cubicBezTo>
                  <a:pt x="13010" y="42792"/>
                  <a:pt x="11542" y="43159"/>
                  <a:pt x="10875" y="44327"/>
                </a:cubicBezTo>
                <a:cubicBezTo>
                  <a:pt x="10608" y="44560"/>
                  <a:pt x="10408" y="44827"/>
                  <a:pt x="10208" y="45127"/>
                </a:cubicBezTo>
                <a:cubicBezTo>
                  <a:pt x="10608" y="43459"/>
                  <a:pt x="12843" y="42092"/>
                  <a:pt x="14178" y="41391"/>
                </a:cubicBezTo>
                <a:cubicBezTo>
                  <a:pt x="16012" y="40424"/>
                  <a:pt x="17847" y="39590"/>
                  <a:pt x="19615" y="38489"/>
                </a:cubicBezTo>
                <a:cubicBezTo>
                  <a:pt x="20282" y="38089"/>
                  <a:pt x="20849" y="37555"/>
                  <a:pt x="21450" y="37088"/>
                </a:cubicBezTo>
                <a:cubicBezTo>
                  <a:pt x="21862" y="36776"/>
                  <a:pt x="22126" y="36650"/>
                  <a:pt x="22284" y="36650"/>
                </a:cubicBezTo>
                <a:close/>
                <a:moveTo>
                  <a:pt x="16895" y="42553"/>
                </a:moveTo>
                <a:cubicBezTo>
                  <a:pt x="17366" y="42553"/>
                  <a:pt x="17831" y="42579"/>
                  <a:pt x="18281" y="42625"/>
                </a:cubicBezTo>
                <a:cubicBezTo>
                  <a:pt x="18281" y="42659"/>
                  <a:pt x="18314" y="42659"/>
                  <a:pt x="18347" y="42659"/>
                </a:cubicBezTo>
                <a:lnTo>
                  <a:pt x="18414" y="42659"/>
                </a:lnTo>
                <a:cubicBezTo>
                  <a:pt x="18514" y="42659"/>
                  <a:pt x="18648" y="42692"/>
                  <a:pt x="18748" y="42692"/>
                </a:cubicBezTo>
                <a:cubicBezTo>
                  <a:pt x="18748" y="42741"/>
                  <a:pt x="18783" y="42772"/>
                  <a:pt x="18816" y="42772"/>
                </a:cubicBezTo>
                <a:cubicBezTo>
                  <a:pt x="18827" y="42772"/>
                  <a:pt x="18839" y="42768"/>
                  <a:pt x="18848" y="42759"/>
                </a:cubicBezTo>
                <a:cubicBezTo>
                  <a:pt x="18881" y="42725"/>
                  <a:pt x="18881" y="42725"/>
                  <a:pt x="18881" y="42725"/>
                </a:cubicBezTo>
                <a:cubicBezTo>
                  <a:pt x="19115" y="42759"/>
                  <a:pt x="19315" y="42792"/>
                  <a:pt x="19515" y="42825"/>
                </a:cubicBezTo>
                <a:cubicBezTo>
                  <a:pt x="20015" y="42959"/>
                  <a:pt x="25786" y="45728"/>
                  <a:pt x="24218" y="46261"/>
                </a:cubicBezTo>
                <a:cubicBezTo>
                  <a:pt x="23768" y="46420"/>
                  <a:pt x="23275" y="46483"/>
                  <a:pt x="22762" y="46483"/>
                </a:cubicBezTo>
                <a:cubicBezTo>
                  <a:pt x="21340" y="46483"/>
                  <a:pt x="19765" y="45997"/>
                  <a:pt x="18514" y="45728"/>
                </a:cubicBezTo>
                <a:cubicBezTo>
                  <a:pt x="17015" y="45380"/>
                  <a:pt x="14636" y="44473"/>
                  <a:pt x="12634" y="44473"/>
                </a:cubicBezTo>
                <a:cubicBezTo>
                  <a:pt x="12141" y="44473"/>
                  <a:pt x="11671" y="44528"/>
                  <a:pt x="11242" y="44660"/>
                </a:cubicBezTo>
                <a:cubicBezTo>
                  <a:pt x="12110" y="44260"/>
                  <a:pt x="13244" y="44193"/>
                  <a:pt x="14078" y="44126"/>
                </a:cubicBezTo>
                <a:cubicBezTo>
                  <a:pt x="14236" y="44115"/>
                  <a:pt x="14394" y="44110"/>
                  <a:pt x="14551" y="44110"/>
                </a:cubicBezTo>
                <a:cubicBezTo>
                  <a:pt x="16308" y="44110"/>
                  <a:pt x="17969" y="44751"/>
                  <a:pt x="19715" y="45027"/>
                </a:cubicBezTo>
                <a:cubicBezTo>
                  <a:pt x="19748" y="45027"/>
                  <a:pt x="19782" y="44927"/>
                  <a:pt x="19715" y="44927"/>
                </a:cubicBezTo>
                <a:cubicBezTo>
                  <a:pt x="18020" y="44320"/>
                  <a:pt x="16325" y="43885"/>
                  <a:pt x="14587" y="43885"/>
                </a:cubicBezTo>
                <a:cubicBezTo>
                  <a:pt x="14033" y="43885"/>
                  <a:pt x="13474" y="43930"/>
                  <a:pt x="12910" y="44026"/>
                </a:cubicBezTo>
                <a:cubicBezTo>
                  <a:pt x="12343" y="44093"/>
                  <a:pt x="11476" y="44260"/>
                  <a:pt x="10842" y="44627"/>
                </a:cubicBezTo>
                <a:cubicBezTo>
                  <a:pt x="12328" y="43113"/>
                  <a:pt x="14676" y="42553"/>
                  <a:pt x="16895" y="42553"/>
                </a:cubicBezTo>
                <a:close/>
                <a:moveTo>
                  <a:pt x="5743" y="45082"/>
                </a:moveTo>
                <a:cubicBezTo>
                  <a:pt x="6003" y="45082"/>
                  <a:pt x="6300" y="45187"/>
                  <a:pt x="6539" y="45327"/>
                </a:cubicBezTo>
                <a:cubicBezTo>
                  <a:pt x="6973" y="45594"/>
                  <a:pt x="7206" y="45994"/>
                  <a:pt x="7473" y="46395"/>
                </a:cubicBezTo>
                <a:cubicBezTo>
                  <a:pt x="8107" y="47462"/>
                  <a:pt x="8407" y="48530"/>
                  <a:pt x="8774" y="49630"/>
                </a:cubicBezTo>
                <a:lnTo>
                  <a:pt x="8707" y="50131"/>
                </a:lnTo>
                <a:cubicBezTo>
                  <a:pt x="8607" y="50031"/>
                  <a:pt x="8474" y="49964"/>
                  <a:pt x="8374" y="49864"/>
                </a:cubicBezTo>
                <a:cubicBezTo>
                  <a:pt x="8407" y="49831"/>
                  <a:pt x="8407" y="49797"/>
                  <a:pt x="8374" y="49764"/>
                </a:cubicBezTo>
                <a:cubicBezTo>
                  <a:pt x="8240" y="49464"/>
                  <a:pt x="8073" y="49163"/>
                  <a:pt x="7940" y="48897"/>
                </a:cubicBezTo>
                <a:cubicBezTo>
                  <a:pt x="7903" y="48841"/>
                  <a:pt x="7856" y="48817"/>
                  <a:pt x="7816" y="48817"/>
                </a:cubicBezTo>
                <a:cubicBezTo>
                  <a:pt x="7783" y="48817"/>
                  <a:pt x="7755" y="48833"/>
                  <a:pt x="7740" y="48863"/>
                </a:cubicBezTo>
                <a:cubicBezTo>
                  <a:pt x="7673" y="48763"/>
                  <a:pt x="7606" y="48630"/>
                  <a:pt x="7540" y="48530"/>
                </a:cubicBezTo>
                <a:cubicBezTo>
                  <a:pt x="7520" y="48500"/>
                  <a:pt x="7489" y="48488"/>
                  <a:pt x="7458" y="48488"/>
                </a:cubicBezTo>
                <a:cubicBezTo>
                  <a:pt x="7381" y="48488"/>
                  <a:pt x="7302" y="48559"/>
                  <a:pt x="7373" y="48630"/>
                </a:cubicBezTo>
                <a:cubicBezTo>
                  <a:pt x="7473" y="48863"/>
                  <a:pt x="7606" y="49130"/>
                  <a:pt x="7706" y="49330"/>
                </a:cubicBezTo>
                <a:cubicBezTo>
                  <a:pt x="6506" y="48396"/>
                  <a:pt x="5205" y="47462"/>
                  <a:pt x="5138" y="45861"/>
                </a:cubicBezTo>
                <a:cubicBezTo>
                  <a:pt x="5099" y="45281"/>
                  <a:pt x="5385" y="45082"/>
                  <a:pt x="5743" y="45082"/>
                </a:cubicBezTo>
                <a:close/>
                <a:moveTo>
                  <a:pt x="12443" y="44794"/>
                </a:moveTo>
                <a:cubicBezTo>
                  <a:pt x="12810" y="44794"/>
                  <a:pt x="13210" y="44827"/>
                  <a:pt x="13611" y="44894"/>
                </a:cubicBezTo>
                <a:cubicBezTo>
                  <a:pt x="14745" y="45327"/>
                  <a:pt x="15612" y="45961"/>
                  <a:pt x="16479" y="46895"/>
                </a:cubicBezTo>
                <a:cubicBezTo>
                  <a:pt x="17247" y="47696"/>
                  <a:pt x="17814" y="48796"/>
                  <a:pt x="18748" y="49430"/>
                </a:cubicBezTo>
                <a:cubicBezTo>
                  <a:pt x="18757" y="49435"/>
                  <a:pt x="18766" y="49437"/>
                  <a:pt x="18775" y="49437"/>
                </a:cubicBezTo>
                <a:cubicBezTo>
                  <a:pt x="18831" y="49437"/>
                  <a:pt x="18876" y="49359"/>
                  <a:pt x="18848" y="49330"/>
                </a:cubicBezTo>
                <a:cubicBezTo>
                  <a:pt x="18147" y="48163"/>
                  <a:pt x="17113" y="47062"/>
                  <a:pt x="16146" y="46128"/>
                </a:cubicBezTo>
                <a:cubicBezTo>
                  <a:pt x="15745" y="45728"/>
                  <a:pt x="15312" y="45361"/>
                  <a:pt x="14811" y="45094"/>
                </a:cubicBezTo>
                <a:lnTo>
                  <a:pt x="14811" y="45094"/>
                </a:lnTo>
                <a:cubicBezTo>
                  <a:pt x="15745" y="45294"/>
                  <a:pt x="16613" y="45561"/>
                  <a:pt x="17313" y="45761"/>
                </a:cubicBezTo>
                <a:cubicBezTo>
                  <a:pt x="17313" y="45761"/>
                  <a:pt x="17313" y="45794"/>
                  <a:pt x="17347" y="45794"/>
                </a:cubicBezTo>
                <a:cubicBezTo>
                  <a:pt x="19048" y="47095"/>
                  <a:pt x="20182" y="48563"/>
                  <a:pt x="21049" y="50531"/>
                </a:cubicBezTo>
                <a:cubicBezTo>
                  <a:pt x="21341" y="51177"/>
                  <a:pt x="21238" y="51395"/>
                  <a:pt x="20958" y="51395"/>
                </a:cubicBezTo>
                <a:cubicBezTo>
                  <a:pt x="20500" y="51395"/>
                  <a:pt x="19570" y="50813"/>
                  <a:pt x="19115" y="50564"/>
                </a:cubicBezTo>
                <a:cubicBezTo>
                  <a:pt x="18080" y="49964"/>
                  <a:pt x="17213" y="49063"/>
                  <a:pt x="16413" y="48229"/>
                </a:cubicBezTo>
                <a:cubicBezTo>
                  <a:pt x="15445" y="47162"/>
                  <a:pt x="14078" y="45160"/>
                  <a:pt x="12443" y="44794"/>
                </a:cubicBezTo>
                <a:close/>
                <a:moveTo>
                  <a:pt x="11802" y="48507"/>
                </a:moveTo>
                <a:cubicBezTo>
                  <a:pt x="12206" y="48507"/>
                  <a:pt x="12566" y="48680"/>
                  <a:pt x="12510" y="49163"/>
                </a:cubicBezTo>
                <a:cubicBezTo>
                  <a:pt x="12410" y="50064"/>
                  <a:pt x="11376" y="50931"/>
                  <a:pt x="10742" y="51465"/>
                </a:cubicBezTo>
                <a:cubicBezTo>
                  <a:pt x="10242" y="51965"/>
                  <a:pt x="9708" y="52366"/>
                  <a:pt x="9141" y="52766"/>
                </a:cubicBezTo>
                <a:cubicBezTo>
                  <a:pt x="9408" y="52399"/>
                  <a:pt x="9708" y="52032"/>
                  <a:pt x="9975" y="51665"/>
                </a:cubicBezTo>
                <a:cubicBezTo>
                  <a:pt x="10008" y="51598"/>
                  <a:pt x="9975" y="51532"/>
                  <a:pt x="9908" y="51532"/>
                </a:cubicBezTo>
                <a:cubicBezTo>
                  <a:pt x="9908" y="51498"/>
                  <a:pt x="9908" y="51465"/>
                  <a:pt x="9941" y="51465"/>
                </a:cubicBezTo>
                <a:cubicBezTo>
                  <a:pt x="9966" y="51390"/>
                  <a:pt x="9898" y="51352"/>
                  <a:pt x="9848" y="51352"/>
                </a:cubicBezTo>
                <a:cubicBezTo>
                  <a:pt x="9831" y="51352"/>
                  <a:pt x="9816" y="51357"/>
                  <a:pt x="9808" y="51365"/>
                </a:cubicBezTo>
                <a:cubicBezTo>
                  <a:pt x="9508" y="51665"/>
                  <a:pt x="9241" y="51999"/>
                  <a:pt x="9007" y="52366"/>
                </a:cubicBezTo>
                <a:cubicBezTo>
                  <a:pt x="9107" y="52132"/>
                  <a:pt x="9241" y="51899"/>
                  <a:pt x="9341" y="51732"/>
                </a:cubicBezTo>
                <a:cubicBezTo>
                  <a:pt x="9541" y="51365"/>
                  <a:pt x="9775" y="51031"/>
                  <a:pt x="9908" y="50631"/>
                </a:cubicBezTo>
                <a:cubicBezTo>
                  <a:pt x="9932" y="50584"/>
                  <a:pt x="9872" y="50537"/>
                  <a:pt x="9811" y="50537"/>
                </a:cubicBezTo>
                <a:cubicBezTo>
                  <a:pt x="9786" y="50537"/>
                  <a:pt x="9761" y="50545"/>
                  <a:pt x="9741" y="50564"/>
                </a:cubicBezTo>
                <a:cubicBezTo>
                  <a:pt x="9574" y="50798"/>
                  <a:pt x="9408" y="51031"/>
                  <a:pt x="9274" y="51298"/>
                </a:cubicBezTo>
                <a:cubicBezTo>
                  <a:pt x="9408" y="50931"/>
                  <a:pt x="9574" y="50564"/>
                  <a:pt x="9741" y="50231"/>
                </a:cubicBezTo>
                <a:cubicBezTo>
                  <a:pt x="10041" y="49664"/>
                  <a:pt x="10408" y="49130"/>
                  <a:pt x="10942" y="48763"/>
                </a:cubicBezTo>
                <a:cubicBezTo>
                  <a:pt x="11134" y="48616"/>
                  <a:pt x="11482" y="48507"/>
                  <a:pt x="11802" y="48507"/>
                </a:cubicBezTo>
                <a:close/>
                <a:moveTo>
                  <a:pt x="29610" y="0"/>
                </a:moveTo>
                <a:cubicBezTo>
                  <a:pt x="28599" y="0"/>
                  <a:pt x="28430" y="2678"/>
                  <a:pt x="28488" y="3664"/>
                </a:cubicBezTo>
                <a:cubicBezTo>
                  <a:pt x="28455" y="3731"/>
                  <a:pt x="28455" y="3831"/>
                  <a:pt x="28421" y="3898"/>
                </a:cubicBezTo>
                <a:cubicBezTo>
                  <a:pt x="28388" y="3964"/>
                  <a:pt x="28455" y="4031"/>
                  <a:pt x="28521" y="4064"/>
                </a:cubicBezTo>
                <a:cubicBezTo>
                  <a:pt x="28421" y="4198"/>
                  <a:pt x="28321" y="4331"/>
                  <a:pt x="28221" y="4431"/>
                </a:cubicBezTo>
                <a:cubicBezTo>
                  <a:pt x="28054" y="4565"/>
                  <a:pt x="27887" y="4698"/>
                  <a:pt x="27754" y="4832"/>
                </a:cubicBezTo>
                <a:cubicBezTo>
                  <a:pt x="27687" y="4865"/>
                  <a:pt x="27754" y="4965"/>
                  <a:pt x="27821" y="4965"/>
                </a:cubicBezTo>
                <a:lnTo>
                  <a:pt x="27621" y="5199"/>
                </a:lnTo>
                <a:cubicBezTo>
                  <a:pt x="27854" y="4565"/>
                  <a:pt x="27887" y="3798"/>
                  <a:pt x="27854" y="3197"/>
                </a:cubicBezTo>
                <a:cubicBezTo>
                  <a:pt x="27854" y="2746"/>
                  <a:pt x="27792" y="1826"/>
                  <a:pt x="27185" y="1826"/>
                </a:cubicBezTo>
                <a:cubicBezTo>
                  <a:pt x="27164" y="1826"/>
                  <a:pt x="27142" y="1827"/>
                  <a:pt x="27120" y="1829"/>
                </a:cubicBezTo>
                <a:cubicBezTo>
                  <a:pt x="26420" y="1863"/>
                  <a:pt x="26386" y="2997"/>
                  <a:pt x="26420" y="3464"/>
                </a:cubicBezTo>
                <a:cubicBezTo>
                  <a:pt x="26453" y="3898"/>
                  <a:pt x="26553" y="4298"/>
                  <a:pt x="26653" y="4732"/>
                </a:cubicBezTo>
                <a:cubicBezTo>
                  <a:pt x="26720" y="5065"/>
                  <a:pt x="26720" y="5499"/>
                  <a:pt x="26920" y="5799"/>
                </a:cubicBezTo>
                <a:cubicBezTo>
                  <a:pt x="26920" y="5799"/>
                  <a:pt x="26953" y="5799"/>
                  <a:pt x="26953" y="5832"/>
                </a:cubicBezTo>
                <a:cubicBezTo>
                  <a:pt x="26953" y="5832"/>
                  <a:pt x="26953" y="5866"/>
                  <a:pt x="26953" y="5866"/>
                </a:cubicBezTo>
                <a:cubicBezTo>
                  <a:pt x="26920" y="5932"/>
                  <a:pt x="26953" y="5966"/>
                  <a:pt x="26987" y="5999"/>
                </a:cubicBezTo>
                <a:cubicBezTo>
                  <a:pt x="26653" y="6433"/>
                  <a:pt x="26320" y="6900"/>
                  <a:pt x="25986" y="7367"/>
                </a:cubicBezTo>
                <a:cubicBezTo>
                  <a:pt x="25953" y="7367"/>
                  <a:pt x="25919" y="7400"/>
                  <a:pt x="25919" y="7400"/>
                </a:cubicBezTo>
                <a:lnTo>
                  <a:pt x="25896" y="7400"/>
                </a:lnTo>
                <a:cubicBezTo>
                  <a:pt x="26152" y="6480"/>
                  <a:pt x="25983" y="3200"/>
                  <a:pt x="25081" y="3200"/>
                </a:cubicBezTo>
                <a:cubicBezTo>
                  <a:pt x="24981" y="3200"/>
                  <a:pt x="24871" y="3241"/>
                  <a:pt x="24752" y="3331"/>
                </a:cubicBezTo>
                <a:cubicBezTo>
                  <a:pt x="23818" y="3998"/>
                  <a:pt x="24785" y="7600"/>
                  <a:pt x="25653" y="7800"/>
                </a:cubicBezTo>
                <a:cubicBezTo>
                  <a:pt x="25152" y="8501"/>
                  <a:pt x="24652" y="9201"/>
                  <a:pt x="24185" y="9902"/>
                </a:cubicBezTo>
                <a:cubicBezTo>
                  <a:pt x="24566" y="8441"/>
                  <a:pt x="24373" y="5408"/>
                  <a:pt x="23087" y="5408"/>
                </a:cubicBezTo>
                <a:cubicBezTo>
                  <a:pt x="23022" y="5408"/>
                  <a:pt x="22954" y="5416"/>
                  <a:pt x="22884" y="5432"/>
                </a:cubicBezTo>
                <a:cubicBezTo>
                  <a:pt x="21850" y="5666"/>
                  <a:pt x="22150" y="7100"/>
                  <a:pt x="22283" y="7867"/>
                </a:cubicBezTo>
                <a:cubicBezTo>
                  <a:pt x="22384" y="8501"/>
                  <a:pt x="22784" y="10502"/>
                  <a:pt x="23651" y="10602"/>
                </a:cubicBezTo>
                <a:cubicBezTo>
                  <a:pt x="23662" y="10614"/>
                  <a:pt x="23673" y="10617"/>
                  <a:pt x="23683" y="10617"/>
                </a:cubicBezTo>
                <a:cubicBezTo>
                  <a:pt x="23703" y="10617"/>
                  <a:pt x="23718" y="10602"/>
                  <a:pt x="23718" y="10602"/>
                </a:cubicBezTo>
                <a:lnTo>
                  <a:pt x="23718" y="10602"/>
                </a:lnTo>
                <a:cubicBezTo>
                  <a:pt x="23217" y="11370"/>
                  <a:pt x="22750" y="12137"/>
                  <a:pt x="22250" y="12904"/>
                </a:cubicBezTo>
                <a:cubicBezTo>
                  <a:pt x="22150" y="13004"/>
                  <a:pt x="22017" y="13104"/>
                  <a:pt x="21950" y="13238"/>
                </a:cubicBezTo>
                <a:cubicBezTo>
                  <a:pt x="22083" y="12037"/>
                  <a:pt x="21983" y="10769"/>
                  <a:pt x="21450" y="9702"/>
                </a:cubicBezTo>
                <a:cubicBezTo>
                  <a:pt x="21184" y="9171"/>
                  <a:pt x="20745" y="8484"/>
                  <a:pt x="20219" y="8484"/>
                </a:cubicBezTo>
                <a:cubicBezTo>
                  <a:pt x="20018" y="8484"/>
                  <a:pt x="19803" y="8585"/>
                  <a:pt x="19582" y="8834"/>
                </a:cubicBezTo>
                <a:cubicBezTo>
                  <a:pt x="19014" y="9568"/>
                  <a:pt x="19515" y="11069"/>
                  <a:pt x="19748" y="11803"/>
                </a:cubicBezTo>
                <a:cubicBezTo>
                  <a:pt x="20015" y="12570"/>
                  <a:pt x="20516" y="14105"/>
                  <a:pt x="21416" y="14305"/>
                </a:cubicBezTo>
                <a:cubicBezTo>
                  <a:pt x="20916" y="15206"/>
                  <a:pt x="20382" y="16106"/>
                  <a:pt x="19915" y="17007"/>
                </a:cubicBezTo>
                <a:cubicBezTo>
                  <a:pt x="20015" y="16006"/>
                  <a:pt x="19782" y="14905"/>
                  <a:pt x="19381" y="14072"/>
                </a:cubicBezTo>
                <a:cubicBezTo>
                  <a:pt x="19190" y="13688"/>
                  <a:pt x="18773" y="13035"/>
                  <a:pt x="18279" y="13035"/>
                </a:cubicBezTo>
                <a:cubicBezTo>
                  <a:pt x="18172" y="13035"/>
                  <a:pt x="18060" y="13066"/>
                  <a:pt x="17947" y="13138"/>
                </a:cubicBezTo>
                <a:cubicBezTo>
                  <a:pt x="17213" y="13571"/>
                  <a:pt x="17547" y="14905"/>
                  <a:pt x="17747" y="15539"/>
                </a:cubicBezTo>
                <a:cubicBezTo>
                  <a:pt x="18014" y="16407"/>
                  <a:pt x="18547" y="17507"/>
                  <a:pt x="19415" y="17908"/>
                </a:cubicBezTo>
                <a:cubicBezTo>
                  <a:pt x="18781" y="19109"/>
                  <a:pt x="18181" y="20343"/>
                  <a:pt x="17613" y="21544"/>
                </a:cubicBezTo>
                <a:cubicBezTo>
                  <a:pt x="17714" y="20243"/>
                  <a:pt x="17547" y="18808"/>
                  <a:pt x="16980" y="17641"/>
                </a:cubicBezTo>
                <a:cubicBezTo>
                  <a:pt x="16726" y="17110"/>
                  <a:pt x="16296" y="16579"/>
                  <a:pt x="15823" y="16579"/>
                </a:cubicBezTo>
                <a:cubicBezTo>
                  <a:pt x="15613" y="16579"/>
                  <a:pt x="15394" y="16684"/>
                  <a:pt x="15178" y="16940"/>
                </a:cubicBezTo>
                <a:cubicBezTo>
                  <a:pt x="14545" y="17741"/>
                  <a:pt x="15045" y="19075"/>
                  <a:pt x="15379" y="19876"/>
                </a:cubicBezTo>
                <a:cubicBezTo>
                  <a:pt x="15745" y="20743"/>
                  <a:pt x="16346" y="21877"/>
                  <a:pt x="17213" y="22378"/>
                </a:cubicBezTo>
                <a:cubicBezTo>
                  <a:pt x="16713" y="23445"/>
                  <a:pt x="16246" y="24546"/>
                  <a:pt x="15812" y="25613"/>
                </a:cubicBezTo>
                <a:cubicBezTo>
                  <a:pt x="15879" y="24446"/>
                  <a:pt x="15745" y="23178"/>
                  <a:pt x="15278" y="22244"/>
                </a:cubicBezTo>
                <a:cubicBezTo>
                  <a:pt x="14992" y="21692"/>
                  <a:pt x="14529" y="21214"/>
                  <a:pt x="14037" y="21214"/>
                </a:cubicBezTo>
                <a:cubicBezTo>
                  <a:pt x="13785" y="21214"/>
                  <a:pt x="13525" y="21339"/>
                  <a:pt x="13277" y="21644"/>
                </a:cubicBezTo>
                <a:cubicBezTo>
                  <a:pt x="12677" y="22378"/>
                  <a:pt x="13277" y="23745"/>
                  <a:pt x="13577" y="24479"/>
                </a:cubicBezTo>
                <a:cubicBezTo>
                  <a:pt x="13877" y="25280"/>
                  <a:pt x="14411" y="26380"/>
                  <a:pt x="15178" y="26947"/>
                </a:cubicBezTo>
                <a:cubicBezTo>
                  <a:pt x="15012" y="27048"/>
                  <a:pt x="14912" y="27181"/>
                  <a:pt x="14878" y="27348"/>
                </a:cubicBezTo>
                <a:cubicBezTo>
                  <a:pt x="14878" y="27381"/>
                  <a:pt x="14912" y="27448"/>
                  <a:pt x="14978" y="27448"/>
                </a:cubicBezTo>
                <a:cubicBezTo>
                  <a:pt x="15012" y="27448"/>
                  <a:pt x="15045" y="27414"/>
                  <a:pt x="15078" y="27414"/>
                </a:cubicBezTo>
                <a:cubicBezTo>
                  <a:pt x="14244" y="29549"/>
                  <a:pt x="13444" y="31751"/>
                  <a:pt x="12743" y="33919"/>
                </a:cubicBezTo>
                <a:cubicBezTo>
                  <a:pt x="11943" y="30583"/>
                  <a:pt x="12043" y="27148"/>
                  <a:pt x="12009" y="23712"/>
                </a:cubicBezTo>
                <a:cubicBezTo>
                  <a:pt x="12009" y="21277"/>
                  <a:pt x="11909" y="18875"/>
                  <a:pt x="10542" y="16774"/>
                </a:cubicBezTo>
                <a:cubicBezTo>
                  <a:pt x="10500" y="16703"/>
                  <a:pt x="10440" y="16675"/>
                  <a:pt x="10380" y="16675"/>
                </a:cubicBezTo>
                <a:cubicBezTo>
                  <a:pt x="10297" y="16675"/>
                  <a:pt x="10214" y="16729"/>
                  <a:pt x="10175" y="16807"/>
                </a:cubicBezTo>
                <a:cubicBezTo>
                  <a:pt x="9708" y="18508"/>
                  <a:pt x="9241" y="20243"/>
                  <a:pt x="9341" y="21977"/>
                </a:cubicBezTo>
                <a:cubicBezTo>
                  <a:pt x="9241" y="21410"/>
                  <a:pt x="9174" y="20843"/>
                  <a:pt x="9107" y="20276"/>
                </a:cubicBezTo>
                <a:cubicBezTo>
                  <a:pt x="9074" y="19942"/>
                  <a:pt x="9041" y="19576"/>
                  <a:pt x="8974" y="19242"/>
                </a:cubicBezTo>
                <a:cubicBezTo>
                  <a:pt x="8974" y="19109"/>
                  <a:pt x="8941" y="18975"/>
                  <a:pt x="8941" y="18875"/>
                </a:cubicBezTo>
                <a:cubicBezTo>
                  <a:pt x="8941" y="18675"/>
                  <a:pt x="8907" y="18541"/>
                  <a:pt x="8774" y="18441"/>
                </a:cubicBezTo>
                <a:lnTo>
                  <a:pt x="8807" y="18441"/>
                </a:lnTo>
                <a:cubicBezTo>
                  <a:pt x="8807" y="18408"/>
                  <a:pt x="8807" y="18375"/>
                  <a:pt x="8807" y="18341"/>
                </a:cubicBezTo>
                <a:cubicBezTo>
                  <a:pt x="8823" y="18388"/>
                  <a:pt x="8831" y="18413"/>
                  <a:pt x="8832" y="18413"/>
                </a:cubicBezTo>
                <a:cubicBezTo>
                  <a:pt x="8833" y="18413"/>
                  <a:pt x="8825" y="18379"/>
                  <a:pt x="8807" y="18308"/>
                </a:cubicBezTo>
                <a:cubicBezTo>
                  <a:pt x="8807" y="18275"/>
                  <a:pt x="8841" y="18208"/>
                  <a:pt x="8841" y="18141"/>
                </a:cubicBezTo>
                <a:cubicBezTo>
                  <a:pt x="9107" y="17641"/>
                  <a:pt x="9074" y="17140"/>
                  <a:pt x="8907" y="16607"/>
                </a:cubicBezTo>
                <a:cubicBezTo>
                  <a:pt x="8857" y="16473"/>
                  <a:pt x="8740" y="16407"/>
                  <a:pt x="8628" y="16407"/>
                </a:cubicBezTo>
                <a:cubicBezTo>
                  <a:pt x="8515" y="16407"/>
                  <a:pt x="8407" y="16473"/>
                  <a:pt x="8374" y="16607"/>
                </a:cubicBezTo>
                <a:cubicBezTo>
                  <a:pt x="8240" y="17107"/>
                  <a:pt x="8240" y="17507"/>
                  <a:pt x="8374" y="17908"/>
                </a:cubicBezTo>
                <a:cubicBezTo>
                  <a:pt x="8374" y="17974"/>
                  <a:pt x="8374" y="18041"/>
                  <a:pt x="8340" y="18108"/>
                </a:cubicBezTo>
                <a:cubicBezTo>
                  <a:pt x="8340" y="18241"/>
                  <a:pt x="8440" y="18308"/>
                  <a:pt x="8540" y="18308"/>
                </a:cubicBezTo>
                <a:cubicBezTo>
                  <a:pt x="8574" y="18341"/>
                  <a:pt x="8574" y="18341"/>
                  <a:pt x="8607" y="18341"/>
                </a:cubicBezTo>
                <a:cubicBezTo>
                  <a:pt x="8607" y="18341"/>
                  <a:pt x="8607" y="18375"/>
                  <a:pt x="8607" y="18375"/>
                </a:cubicBezTo>
                <a:lnTo>
                  <a:pt x="8574" y="18375"/>
                </a:lnTo>
                <a:cubicBezTo>
                  <a:pt x="8574" y="18408"/>
                  <a:pt x="8607" y="18441"/>
                  <a:pt x="8607" y="18475"/>
                </a:cubicBezTo>
                <a:cubicBezTo>
                  <a:pt x="8907" y="19776"/>
                  <a:pt x="8874" y="21143"/>
                  <a:pt x="9308" y="22444"/>
                </a:cubicBezTo>
                <a:cubicBezTo>
                  <a:pt x="9274" y="22378"/>
                  <a:pt x="9241" y="22311"/>
                  <a:pt x="9207" y="22244"/>
                </a:cubicBezTo>
                <a:cubicBezTo>
                  <a:pt x="8841" y="20776"/>
                  <a:pt x="8140" y="19409"/>
                  <a:pt x="7673" y="17974"/>
                </a:cubicBezTo>
                <a:cubicBezTo>
                  <a:pt x="7740" y="17407"/>
                  <a:pt x="7673" y="16940"/>
                  <a:pt x="7239" y="16473"/>
                </a:cubicBezTo>
                <a:cubicBezTo>
                  <a:pt x="7182" y="16416"/>
                  <a:pt x="7116" y="16391"/>
                  <a:pt x="7051" y="16391"/>
                </a:cubicBezTo>
                <a:cubicBezTo>
                  <a:pt x="6891" y="16391"/>
                  <a:pt x="6739" y="16541"/>
                  <a:pt x="6739" y="16707"/>
                </a:cubicBezTo>
                <a:cubicBezTo>
                  <a:pt x="6706" y="17374"/>
                  <a:pt x="6872" y="17908"/>
                  <a:pt x="7273" y="18408"/>
                </a:cubicBezTo>
                <a:cubicBezTo>
                  <a:pt x="7298" y="18446"/>
                  <a:pt x="7342" y="18464"/>
                  <a:pt x="7387" y="18464"/>
                </a:cubicBezTo>
                <a:cubicBezTo>
                  <a:pt x="7461" y="18464"/>
                  <a:pt x="7540" y="18412"/>
                  <a:pt x="7540" y="18308"/>
                </a:cubicBezTo>
                <a:cubicBezTo>
                  <a:pt x="7540" y="18308"/>
                  <a:pt x="7540" y="18275"/>
                  <a:pt x="7540" y="18241"/>
                </a:cubicBezTo>
                <a:lnTo>
                  <a:pt x="7573" y="18208"/>
                </a:lnTo>
                <a:cubicBezTo>
                  <a:pt x="8073" y="19375"/>
                  <a:pt x="8407" y="20610"/>
                  <a:pt x="8841" y="21777"/>
                </a:cubicBezTo>
                <a:cubicBezTo>
                  <a:pt x="8007" y="20710"/>
                  <a:pt x="7039" y="19709"/>
                  <a:pt x="6172" y="18642"/>
                </a:cubicBezTo>
                <a:cubicBezTo>
                  <a:pt x="6142" y="18596"/>
                  <a:pt x="6098" y="18578"/>
                  <a:pt x="6053" y="18578"/>
                </a:cubicBezTo>
                <a:cubicBezTo>
                  <a:pt x="5998" y="18578"/>
                  <a:pt x="5942" y="18605"/>
                  <a:pt x="5905" y="18642"/>
                </a:cubicBezTo>
                <a:cubicBezTo>
                  <a:pt x="4938" y="19709"/>
                  <a:pt x="5238" y="21944"/>
                  <a:pt x="5805" y="23578"/>
                </a:cubicBezTo>
                <a:cubicBezTo>
                  <a:pt x="5271" y="22511"/>
                  <a:pt x="4638" y="21444"/>
                  <a:pt x="3937" y="20543"/>
                </a:cubicBezTo>
                <a:cubicBezTo>
                  <a:pt x="3937" y="20543"/>
                  <a:pt x="3904" y="20510"/>
                  <a:pt x="3870" y="20510"/>
                </a:cubicBezTo>
                <a:cubicBezTo>
                  <a:pt x="3870" y="20510"/>
                  <a:pt x="3870" y="20476"/>
                  <a:pt x="3870" y="20476"/>
                </a:cubicBezTo>
                <a:cubicBezTo>
                  <a:pt x="3881" y="20480"/>
                  <a:pt x="3892" y="20481"/>
                  <a:pt x="3902" y="20481"/>
                </a:cubicBezTo>
                <a:cubicBezTo>
                  <a:pt x="3984" y="20481"/>
                  <a:pt x="4034" y="20369"/>
                  <a:pt x="4004" y="20309"/>
                </a:cubicBezTo>
                <a:cubicBezTo>
                  <a:pt x="3904" y="20209"/>
                  <a:pt x="3870" y="20109"/>
                  <a:pt x="3804" y="20009"/>
                </a:cubicBezTo>
                <a:cubicBezTo>
                  <a:pt x="3804" y="19976"/>
                  <a:pt x="3804" y="19942"/>
                  <a:pt x="3804" y="19909"/>
                </a:cubicBezTo>
                <a:cubicBezTo>
                  <a:pt x="3704" y="19642"/>
                  <a:pt x="3637" y="19442"/>
                  <a:pt x="3503" y="19209"/>
                </a:cubicBezTo>
                <a:cubicBezTo>
                  <a:pt x="3466" y="19109"/>
                  <a:pt x="3377" y="19065"/>
                  <a:pt x="3282" y="19065"/>
                </a:cubicBezTo>
                <a:cubicBezTo>
                  <a:pt x="3124" y="19065"/>
                  <a:pt x="2949" y="19187"/>
                  <a:pt x="2970" y="19375"/>
                </a:cubicBezTo>
                <a:cubicBezTo>
                  <a:pt x="3003" y="19442"/>
                  <a:pt x="3003" y="19542"/>
                  <a:pt x="3036" y="19609"/>
                </a:cubicBezTo>
                <a:cubicBezTo>
                  <a:pt x="2936" y="19709"/>
                  <a:pt x="2903" y="19876"/>
                  <a:pt x="3036" y="20009"/>
                </a:cubicBezTo>
                <a:cubicBezTo>
                  <a:pt x="3303" y="20276"/>
                  <a:pt x="3470" y="20576"/>
                  <a:pt x="3570" y="20943"/>
                </a:cubicBezTo>
                <a:cubicBezTo>
                  <a:pt x="3603" y="21043"/>
                  <a:pt x="3679" y="21085"/>
                  <a:pt x="3754" y="21085"/>
                </a:cubicBezTo>
                <a:cubicBezTo>
                  <a:pt x="3829" y="21085"/>
                  <a:pt x="3904" y="21043"/>
                  <a:pt x="3937" y="20977"/>
                </a:cubicBezTo>
                <a:cubicBezTo>
                  <a:pt x="4871" y="22211"/>
                  <a:pt x="5305" y="23745"/>
                  <a:pt x="6239" y="24946"/>
                </a:cubicBezTo>
                <a:cubicBezTo>
                  <a:pt x="6255" y="24963"/>
                  <a:pt x="6280" y="24971"/>
                  <a:pt x="6305" y="24971"/>
                </a:cubicBezTo>
                <a:cubicBezTo>
                  <a:pt x="6330" y="24971"/>
                  <a:pt x="6355" y="24963"/>
                  <a:pt x="6372" y="24946"/>
                </a:cubicBezTo>
                <a:cubicBezTo>
                  <a:pt x="6506" y="25246"/>
                  <a:pt x="6706" y="25546"/>
                  <a:pt x="6872" y="25847"/>
                </a:cubicBezTo>
                <a:cubicBezTo>
                  <a:pt x="5872" y="24612"/>
                  <a:pt x="4671" y="23512"/>
                  <a:pt x="3370" y="22611"/>
                </a:cubicBezTo>
                <a:cubicBezTo>
                  <a:pt x="3370" y="22544"/>
                  <a:pt x="3337" y="22511"/>
                  <a:pt x="3270" y="22478"/>
                </a:cubicBezTo>
                <a:cubicBezTo>
                  <a:pt x="3270" y="22478"/>
                  <a:pt x="3270" y="22444"/>
                  <a:pt x="3270" y="22444"/>
                </a:cubicBezTo>
                <a:cubicBezTo>
                  <a:pt x="3203" y="22411"/>
                  <a:pt x="3136" y="22378"/>
                  <a:pt x="3103" y="22344"/>
                </a:cubicBezTo>
                <a:cubicBezTo>
                  <a:pt x="2936" y="22244"/>
                  <a:pt x="2770" y="22144"/>
                  <a:pt x="2569" y="22077"/>
                </a:cubicBezTo>
                <a:cubicBezTo>
                  <a:pt x="2536" y="22055"/>
                  <a:pt x="2495" y="22044"/>
                  <a:pt x="2453" y="22044"/>
                </a:cubicBezTo>
                <a:cubicBezTo>
                  <a:pt x="2369" y="22044"/>
                  <a:pt x="2280" y="22088"/>
                  <a:pt x="2236" y="22177"/>
                </a:cubicBezTo>
                <a:cubicBezTo>
                  <a:pt x="2102" y="22244"/>
                  <a:pt x="2036" y="22444"/>
                  <a:pt x="2169" y="22544"/>
                </a:cubicBezTo>
                <a:cubicBezTo>
                  <a:pt x="2202" y="22578"/>
                  <a:pt x="2236" y="22578"/>
                  <a:pt x="2269" y="22611"/>
                </a:cubicBezTo>
                <a:cubicBezTo>
                  <a:pt x="2364" y="22919"/>
                  <a:pt x="2559" y="23210"/>
                  <a:pt x="2820" y="23210"/>
                </a:cubicBezTo>
                <a:cubicBezTo>
                  <a:pt x="2926" y="23210"/>
                  <a:pt x="3044" y="23161"/>
                  <a:pt x="3170" y="23045"/>
                </a:cubicBezTo>
                <a:cubicBezTo>
                  <a:pt x="3203" y="23011"/>
                  <a:pt x="3237" y="22978"/>
                  <a:pt x="3270" y="22978"/>
                </a:cubicBezTo>
                <a:cubicBezTo>
                  <a:pt x="4537" y="23578"/>
                  <a:pt x="5738" y="24713"/>
                  <a:pt x="6672" y="25847"/>
                </a:cubicBezTo>
                <a:cubicBezTo>
                  <a:pt x="6148" y="25584"/>
                  <a:pt x="5503" y="25469"/>
                  <a:pt x="4821" y="25469"/>
                </a:cubicBezTo>
                <a:cubicBezTo>
                  <a:pt x="2987" y="25469"/>
                  <a:pt x="879" y="26302"/>
                  <a:pt x="101" y="27348"/>
                </a:cubicBezTo>
                <a:cubicBezTo>
                  <a:pt x="1" y="27481"/>
                  <a:pt x="68" y="27648"/>
                  <a:pt x="201" y="27648"/>
                </a:cubicBezTo>
                <a:cubicBezTo>
                  <a:pt x="448" y="27636"/>
                  <a:pt x="697" y="27629"/>
                  <a:pt x="946" y="27629"/>
                </a:cubicBezTo>
                <a:cubicBezTo>
                  <a:pt x="3388" y="27629"/>
                  <a:pt x="5893" y="28239"/>
                  <a:pt x="7740" y="29783"/>
                </a:cubicBezTo>
                <a:cubicBezTo>
                  <a:pt x="9574" y="31284"/>
                  <a:pt x="11776" y="32585"/>
                  <a:pt x="12343" y="35053"/>
                </a:cubicBezTo>
                <a:cubicBezTo>
                  <a:pt x="12343" y="35053"/>
                  <a:pt x="12376" y="35087"/>
                  <a:pt x="12376" y="35087"/>
                </a:cubicBezTo>
                <a:cubicBezTo>
                  <a:pt x="12243" y="35554"/>
                  <a:pt x="12076" y="36021"/>
                  <a:pt x="11943" y="36488"/>
                </a:cubicBezTo>
                <a:cubicBezTo>
                  <a:pt x="11576" y="37688"/>
                  <a:pt x="11242" y="38923"/>
                  <a:pt x="10909" y="40157"/>
                </a:cubicBezTo>
                <a:cubicBezTo>
                  <a:pt x="10408" y="38055"/>
                  <a:pt x="9641" y="35921"/>
                  <a:pt x="8440" y="34153"/>
                </a:cubicBezTo>
                <a:cubicBezTo>
                  <a:pt x="8139" y="33715"/>
                  <a:pt x="7143" y="32447"/>
                  <a:pt x="6371" y="32447"/>
                </a:cubicBezTo>
                <a:cubicBezTo>
                  <a:pt x="6201" y="32447"/>
                  <a:pt x="6043" y="32508"/>
                  <a:pt x="5905" y="32652"/>
                </a:cubicBezTo>
                <a:cubicBezTo>
                  <a:pt x="4871" y="33719"/>
                  <a:pt x="5838" y="35887"/>
                  <a:pt x="6439" y="36888"/>
                </a:cubicBezTo>
                <a:cubicBezTo>
                  <a:pt x="7440" y="38556"/>
                  <a:pt x="9107" y="39823"/>
                  <a:pt x="10709" y="40891"/>
                </a:cubicBezTo>
                <a:cubicBezTo>
                  <a:pt x="10275" y="42625"/>
                  <a:pt x="9841" y="44360"/>
                  <a:pt x="9474" y="46128"/>
                </a:cubicBezTo>
                <a:cubicBezTo>
                  <a:pt x="9474" y="46128"/>
                  <a:pt x="9474" y="46161"/>
                  <a:pt x="9474" y="46195"/>
                </a:cubicBezTo>
                <a:cubicBezTo>
                  <a:pt x="9274" y="47028"/>
                  <a:pt x="9107" y="47862"/>
                  <a:pt x="8941" y="48730"/>
                </a:cubicBezTo>
                <a:cubicBezTo>
                  <a:pt x="8511" y="47040"/>
                  <a:pt x="7246" y="44688"/>
                  <a:pt x="5884" y="44688"/>
                </a:cubicBezTo>
                <a:cubicBezTo>
                  <a:pt x="5659" y="44688"/>
                  <a:pt x="5431" y="44752"/>
                  <a:pt x="5205" y="44894"/>
                </a:cubicBezTo>
                <a:cubicBezTo>
                  <a:pt x="4304" y="45494"/>
                  <a:pt x="5105" y="47129"/>
                  <a:pt x="5538" y="47729"/>
                </a:cubicBezTo>
                <a:cubicBezTo>
                  <a:pt x="6339" y="48796"/>
                  <a:pt x="7540" y="49664"/>
                  <a:pt x="8640" y="50431"/>
                </a:cubicBezTo>
                <a:cubicBezTo>
                  <a:pt x="7306" y="58103"/>
                  <a:pt x="6739" y="65942"/>
                  <a:pt x="7273" y="73648"/>
                </a:cubicBezTo>
                <a:cubicBezTo>
                  <a:pt x="7273" y="73789"/>
                  <a:pt x="7377" y="73857"/>
                  <a:pt x="7487" y="73857"/>
                </a:cubicBezTo>
                <a:cubicBezTo>
                  <a:pt x="7610" y="73857"/>
                  <a:pt x="7740" y="73773"/>
                  <a:pt x="7740" y="73614"/>
                </a:cubicBezTo>
                <a:cubicBezTo>
                  <a:pt x="7306" y="66876"/>
                  <a:pt x="7673" y="60105"/>
                  <a:pt x="8674" y="53400"/>
                </a:cubicBezTo>
                <a:cubicBezTo>
                  <a:pt x="8707" y="53400"/>
                  <a:pt x="8774" y="53366"/>
                  <a:pt x="8774" y="53333"/>
                </a:cubicBezTo>
                <a:cubicBezTo>
                  <a:pt x="8774" y="53300"/>
                  <a:pt x="8774" y="53300"/>
                  <a:pt x="8774" y="53300"/>
                </a:cubicBezTo>
                <a:cubicBezTo>
                  <a:pt x="9775" y="53133"/>
                  <a:pt x="10809" y="51932"/>
                  <a:pt x="11476" y="51265"/>
                </a:cubicBezTo>
                <a:cubicBezTo>
                  <a:pt x="12009" y="50698"/>
                  <a:pt x="13244" y="49464"/>
                  <a:pt x="12643" y="48596"/>
                </a:cubicBezTo>
                <a:cubicBezTo>
                  <a:pt x="12430" y="48306"/>
                  <a:pt x="12164" y="48192"/>
                  <a:pt x="11881" y="48192"/>
                </a:cubicBezTo>
                <a:cubicBezTo>
                  <a:pt x="11189" y="48192"/>
                  <a:pt x="10397" y="48871"/>
                  <a:pt x="10041" y="49297"/>
                </a:cubicBezTo>
                <a:cubicBezTo>
                  <a:pt x="9641" y="49831"/>
                  <a:pt x="9274" y="50464"/>
                  <a:pt x="9041" y="51165"/>
                </a:cubicBezTo>
                <a:cubicBezTo>
                  <a:pt x="9341" y="49364"/>
                  <a:pt x="9674" y="47562"/>
                  <a:pt x="10041" y="45761"/>
                </a:cubicBezTo>
                <a:cubicBezTo>
                  <a:pt x="10408" y="45361"/>
                  <a:pt x="10809" y="45127"/>
                  <a:pt x="11309" y="44994"/>
                </a:cubicBezTo>
                <a:cubicBezTo>
                  <a:pt x="11367" y="44990"/>
                  <a:pt x="11425" y="44989"/>
                  <a:pt x="11482" y="44989"/>
                </a:cubicBezTo>
                <a:cubicBezTo>
                  <a:pt x="13785" y="44989"/>
                  <a:pt x="15279" y="47564"/>
                  <a:pt x="16646" y="48997"/>
                </a:cubicBezTo>
                <a:cubicBezTo>
                  <a:pt x="18014" y="50431"/>
                  <a:pt x="19715" y="51465"/>
                  <a:pt x="21616" y="51899"/>
                </a:cubicBezTo>
                <a:cubicBezTo>
                  <a:pt x="21630" y="51903"/>
                  <a:pt x="21643" y="51905"/>
                  <a:pt x="21656" y="51905"/>
                </a:cubicBezTo>
                <a:cubicBezTo>
                  <a:pt x="21741" y="51905"/>
                  <a:pt x="21812" y="51819"/>
                  <a:pt x="21783" y="51732"/>
                </a:cubicBezTo>
                <a:cubicBezTo>
                  <a:pt x="21049" y="49497"/>
                  <a:pt x="19882" y="47262"/>
                  <a:pt x="17880" y="45928"/>
                </a:cubicBezTo>
                <a:lnTo>
                  <a:pt x="17880" y="45928"/>
                </a:lnTo>
                <a:cubicBezTo>
                  <a:pt x="19304" y="46268"/>
                  <a:pt x="21065" y="46756"/>
                  <a:pt x="22682" y="46756"/>
                </a:cubicBezTo>
                <a:cubicBezTo>
                  <a:pt x="23605" y="46756"/>
                  <a:pt x="24480" y="46597"/>
                  <a:pt x="25219" y="46161"/>
                </a:cubicBezTo>
                <a:cubicBezTo>
                  <a:pt x="25286" y="46128"/>
                  <a:pt x="25319" y="46028"/>
                  <a:pt x="25286" y="45961"/>
                </a:cubicBezTo>
                <a:cubicBezTo>
                  <a:pt x="24952" y="44960"/>
                  <a:pt x="23184" y="44093"/>
                  <a:pt x="22317" y="43593"/>
                </a:cubicBezTo>
                <a:cubicBezTo>
                  <a:pt x="21983" y="43393"/>
                  <a:pt x="21616" y="43226"/>
                  <a:pt x="21283" y="43059"/>
                </a:cubicBezTo>
                <a:lnTo>
                  <a:pt x="21283" y="43059"/>
                </a:lnTo>
                <a:cubicBezTo>
                  <a:pt x="21917" y="43126"/>
                  <a:pt x="22517" y="43192"/>
                  <a:pt x="23151" y="43259"/>
                </a:cubicBezTo>
                <a:cubicBezTo>
                  <a:pt x="23818" y="43359"/>
                  <a:pt x="24819" y="43359"/>
                  <a:pt x="25519" y="43726"/>
                </a:cubicBezTo>
                <a:cubicBezTo>
                  <a:pt x="25486" y="43793"/>
                  <a:pt x="25486" y="43893"/>
                  <a:pt x="25586" y="43960"/>
                </a:cubicBezTo>
                <a:cubicBezTo>
                  <a:pt x="25886" y="44260"/>
                  <a:pt x="25886" y="44260"/>
                  <a:pt x="26220" y="44460"/>
                </a:cubicBezTo>
                <a:cubicBezTo>
                  <a:pt x="26251" y="44479"/>
                  <a:pt x="26283" y="44487"/>
                  <a:pt x="26314" y="44487"/>
                </a:cubicBezTo>
                <a:cubicBezTo>
                  <a:pt x="26450" y="44487"/>
                  <a:pt x="26568" y="44329"/>
                  <a:pt x="26486" y="44193"/>
                </a:cubicBezTo>
                <a:cubicBezTo>
                  <a:pt x="26420" y="44126"/>
                  <a:pt x="26386" y="44060"/>
                  <a:pt x="26320" y="43993"/>
                </a:cubicBezTo>
                <a:cubicBezTo>
                  <a:pt x="26320" y="43960"/>
                  <a:pt x="26353" y="43893"/>
                  <a:pt x="26353" y="43860"/>
                </a:cubicBezTo>
                <a:cubicBezTo>
                  <a:pt x="26431" y="43653"/>
                  <a:pt x="26248" y="43526"/>
                  <a:pt x="26084" y="43526"/>
                </a:cubicBezTo>
                <a:cubicBezTo>
                  <a:pt x="26036" y="43526"/>
                  <a:pt x="25990" y="43537"/>
                  <a:pt x="25953" y="43559"/>
                </a:cubicBezTo>
                <a:cubicBezTo>
                  <a:pt x="25919" y="43559"/>
                  <a:pt x="25919" y="43559"/>
                  <a:pt x="25886" y="43526"/>
                </a:cubicBezTo>
                <a:cubicBezTo>
                  <a:pt x="25853" y="43509"/>
                  <a:pt x="25819" y="43501"/>
                  <a:pt x="25786" y="43501"/>
                </a:cubicBezTo>
                <a:cubicBezTo>
                  <a:pt x="25753" y="43501"/>
                  <a:pt x="25719" y="43509"/>
                  <a:pt x="25686" y="43526"/>
                </a:cubicBezTo>
                <a:cubicBezTo>
                  <a:pt x="25219" y="43292"/>
                  <a:pt x="24685" y="43192"/>
                  <a:pt x="24151" y="43126"/>
                </a:cubicBezTo>
                <a:cubicBezTo>
                  <a:pt x="22884" y="42926"/>
                  <a:pt x="21616" y="42825"/>
                  <a:pt x="20349" y="42692"/>
                </a:cubicBezTo>
                <a:cubicBezTo>
                  <a:pt x="20015" y="42592"/>
                  <a:pt x="19648" y="42492"/>
                  <a:pt x="19315" y="42425"/>
                </a:cubicBezTo>
                <a:cubicBezTo>
                  <a:pt x="19415" y="42392"/>
                  <a:pt x="19515" y="42325"/>
                  <a:pt x="19615" y="42292"/>
                </a:cubicBezTo>
                <a:cubicBezTo>
                  <a:pt x="20516" y="42292"/>
                  <a:pt x="21450" y="42192"/>
                  <a:pt x="22317" y="42025"/>
                </a:cubicBezTo>
                <a:cubicBezTo>
                  <a:pt x="22817" y="41925"/>
                  <a:pt x="23318" y="41758"/>
                  <a:pt x="23851" y="41625"/>
                </a:cubicBezTo>
                <a:cubicBezTo>
                  <a:pt x="23951" y="41625"/>
                  <a:pt x="24252" y="41558"/>
                  <a:pt x="24585" y="41525"/>
                </a:cubicBezTo>
                <a:lnTo>
                  <a:pt x="24585" y="41525"/>
                </a:lnTo>
                <a:cubicBezTo>
                  <a:pt x="24485" y="41591"/>
                  <a:pt x="24385" y="41658"/>
                  <a:pt x="24285" y="41758"/>
                </a:cubicBezTo>
                <a:cubicBezTo>
                  <a:pt x="24185" y="41825"/>
                  <a:pt x="24285" y="41992"/>
                  <a:pt x="24385" y="41992"/>
                </a:cubicBezTo>
                <a:cubicBezTo>
                  <a:pt x="24518" y="41958"/>
                  <a:pt x="24652" y="41958"/>
                  <a:pt x="24785" y="41925"/>
                </a:cubicBezTo>
                <a:cubicBezTo>
                  <a:pt x="24785" y="41958"/>
                  <a:pt x="24819" y="41958"/>
                  <a:pt x="24885" y="41992"/>
                </a:cubicBezTo>
                <a:cubicBezTo>
                  <a:pt x="24917" y="42001"/>
                  <a:pt x="24949" y="42005"/>
                  <a:pt x="24981" y="42005"/>
                </a:cubicBezTo>
                <a:cubicBezTo>
                  <a:pt x="25181" y="42005"/>
                  <a:pt x="25375" y="41840"/>
                  <a:pt x="25519" y="41725"/>
                </a:cubicBezTo>
                <a:cubicBezTo>
                  <a:pt x="25552" y="41725"/>
                  <a:pt x="25586" y="41691"/>
                  <a:pt x="25619" y="41658"/>
                </a:cubicBezTo>
                <a:cubicBezTo>
                  <a:pt x="25686" y="41625"/>
                  <a:pt x="25753" y="41558"/>
                  <a:pt x="25819" y="41491"/>
                </a:cubicBezTo>
                <a:cubicBezTo>
                  <a:pt x="25886" y="41424"/>
                  <a:pt x="25886" y="41324"/>
                  <a:pt x="25853" y="41258"/>
                </a:cubicBezTo>
                <a:cubicBezTo>
                  <a:pt x="25742" y="41102"/>
                  <a:pt x="25523" y="41046"/>
                  <a:pt x="25263" y="41046"/>
                </a:cubicBezTo>
                <a:cubicBezTo>
                  <a:pt x="24745" y="41046"/>
                  <a:pt x="24063" y="41269"/>
                  <a:pt x="23751" y="41358"/>
                </a:cubicBezTo>
                <a:cubicBezTo>
                  <a:pt x="22884" y="41558"/>
                  <a:pt x="22017" y="41791"/>
                  <a:pt x="21116" y="41925"/>
                </a:cubicBezTo>
                <a:cubicBezTo>
                  <a:pt x="21316" y="41891"/>
                  <a:pt x="21483" y="41858"/>
                  <a:pt x="21616" y="41791"/>
                </a:cubicBezTo>
                <a:cubicBezTo>
                  <a:pt x="22817" y="41324"/>
                  <a:pt x="23885" y="40624"/>
                  <a:pt x="24919" y="39857"/>
                </a:cubicBezTo>
                <a:cubicBezTo>
                  <a:pt x="25019" y="39790"/>
                  <a:pt x="24985" y="39590"/>
                  <a:pt x="24885" y="39556"/>
                </a:cubicBezTo>
                <a:cubicBezTo>
                  <a:pt x="24967" y="39394"/>
                  <a:pt x="24806" y="39187"/>
                  <a:pt x="24617" y="39187"/>
                </a:cubicBezTo>
                <a:cubicBezTo>
                  <a:pt x="24574" y="39187"/>
                  <a:pt x="24529" y="39198"/>
                  <a:pt x="24485" y="39223"/>
                </a:cubicBezTo>
                <a:cubicBezTo>
                  <a:pt x="24118" y="39423"/>
                  <a:pt x="23851" y="39556"/>
                  <a:pt x="23551" y="39823"/>
                </a:cubicBezTo>
                <a:cubicBezTo>
                  <a:pt x="23451" y="39957"/>
                  <a:pt x="23518" y="40090"/>
                  <a:pt x="23618" y="40157"/>
                </a:cubicBezTo>
                <a:cubicBezTo>
                  <a:pt x="23584" y="40257"/>
                  <a:pt x="23618" y="40357"/>
                  <a:pt x="23684" y="40424"/>
                </a:cubicBezTo>
                <a:cubicBezTo>
                  <a:pt x="22784" y="41024"/>
                  <a:pt x="21750" y="41558"/>
                  <a:pt x="20749" y="41791"/>
                </a:cubicBezTo>
                <a:cubicBezTo>
                  <a:pt x="20482" y="41891"/>
                  <a:pt x="20115" y="41925"/>
                  <a:pt x="19782" y="42025"/>
                </a:cubicBezTo>
                <a:cubicBezTo>
                  <a:pt x="21550" y="40791"/>
                  <a:pt x="22750" y="38222"/>
                  <a:pt x="23017" y="36321"/>
                </a:cubicBezTo>
                <a:cubicBezTo>
                  <a:pt x="23017" y="36205"/>
                  <a:pt x="22942" y="36114"/>
                  <a:pt x="22835" y="36114"/>
                </a:cubicBezTo>
                <a:cubicBezTo>
                  <a:pt x="22818" y="36114"/>
                  <a:pt x="22801" y="36116"/>
                  <a:pt x="22784" y="36121"/>
                </a:cubicBezTo>
                <a:cubicBezTo>
                  <a:pt x="21483" y="36454"/>
                  <a:pt x="20582" y="37488"/>
                  <a:pt x="19481" y="38256"/>
                </a:cubicBezTo>
                <a:cubicBezTo>
                  <a:pt x="18080" y="39256"/>
                  <a:pt x="16546" y="40023"/>
                  <a:pt x="15012" y="40757"/>
                </a:cubicBezTo>
                <a:cubicBezTo>
                  <a:pt x="15278" y="40390"/>
                  <a:pt x="15545" y="39990"/>
                  <a:pt x="15812" y="39590"/>
                </a:cubicBezTo>
                <a:cubicBezTo>
                  <a:pt x="16212" y="38956"/>
                  <a:pt x="16679" y="38356"/>
                  <a:pt x="17080" y="37755"/>
                </a:cubicBezTo>
                <a:cubicBezTo>
                  <a:pt x="17107" y="37701"/>
                  <a:pt x="17068" y="37646"/>
                  <a:pt x="17034" y="37646"/>
                </a:cubicBezTo>
                <a:cubicBezTo>
                  <a:pt x="17026" y="37646"/>
                  <a:pt x="17019" y="37649"/>
                  <a:pt x="17013" y="37655"/>
                </a:cubicBezTo>
                <a:cubicBezTo>
                  <a:pt x="15946" y="38456"/>
                  <a:pt x="15479" y="39890"/>
                  <a:pt x="14711" y="40891"/>
                </a:cubicBezTo>
                <a:cubicBezTo>
                  <a:pt x="14678" y="40891"/>
                  <a:pt x="14645" y="40924"/>
                  <a:pt x="14611" y="40924"/>
                </a:cubicBezTo>
                <a:cubicBezTo>
                  <a:pt x="14311" y="41091"/>
                  <a:pt x="13911" y="41291"/>
                  <a:pt x="13477" y="41525"/>
                </a:cubicBezTo>
                <a:cubicBezTo>
                  <a:pt x="14445" y="40490"/>
                  <a:pt x="15112" y="39089"/>
                  <a:pt x="15979" y="38055"/>
                </a:cubicBezTo>
                <a:cubicBezTo>
                  <a:pt x="16813" y="37121"/>
                  <a:pt x="17714" y="36187"/>
                  <a:pt x="18914" y="35787"/>
                </a:cubicBezTo>
                <a:cubicBezTo>
                  <a:pt x="18955" y="35773"/>
                  <a:pt x="18991" y="35767"/>
                  <a:pt x="19021" y="35767"/>
                </a:cubicBezTo>
                <a:cubicBezTo>
                  <a:pt x="19508" y="35767"/>
                  <a:pt x="18677" y="37433"/>
                  <a:pt x="18614" y="37622"/>
                </a:cubicBezTo>
                <a:cubicBezTo>
                  <a:pt x="18247" y="38289"/>
                  <a:pt x="17714" y="38823"/>
                  <a:pt x="17247" y="39390"/>
                </a:cubicBezTo>
                <a:cubicBezTo>
                  <a:pt x="17221" y="39441"/>
                  <a:pt x="17254" y="39512"/>
                  <a:pt x="17301" y="39512"/>
                </a:cubicBezTo>
                <a:cubicBezTo>
                  <a:pt x="17316" y="39512"/>
                  <a:pt x="17331" y="39505"/>
                  <a:pt x="17347" y="39490"/>
                </a:cubicBezTo>
                <a:cubicBezTo>
                  <a:pt x="18614" y="38656"/>
                  <a:pt x="19415" y="37055"/>
                  <a:pt x="19648" y="35587"/>
                </a:cubicBezTo>
                <a:cubicBezTo>
                  <a:pt x="19682" y="35487"/>
                  <a:pt x="19582" y="35387"/>
                  <a:pt x="19481" y="35387"/>
                </a:cubicBezTo>
                <a:cubicBezTo>
                  <a:pt x="16179" y="35387"/>
                  <a:pt x="14745" y="39790"/>
                  <a:pt x="12910" y="41858"/>
                </a:cubicBezTo>
                <a:cubicBezTo>
                  <a:pt x="11976" y="42425"/>
                  <a:pt x="10975" y="43159"/>
                  <a:pt x="10475" y="43993"/>
                </a:cubicBezTo>
                <a:cubicBezTo>
                  <a:pt x="10975" y="41758"/>
                  <a:pt x="11542" y="39556"/>
                  <a:pt x="12176" y="37355"/>
                </a:cubicBezTo>
                <a:cubicBezTo>
                  <a:pt x="12443" y="36321"/>
                  <a:pt x="12777" y="35287"/>
                  <a:pt x="13110" y="34253"/>
                </a:cubicBezTo>
                <a:cubicBezTo>
                  <a:pt x="14978" y="34019"/>
                  <a:pt x="17180" y="33819"/>
                  <a:pt x="18814" y="32918"/>
                </a:cubicBezTo>
                <a:cubicBezTo>
                  <a:pt x="19281" y="32685"/>
                  <a:pt x="21316" y="31617"/>
                  <a:pt x="20983" y="30817"/>
                </a:cubicBezTo>
                <a:cubicBezTo>
                  <a:pt x="20777" y="30380"/>
                  <a:pt x="20294" y="30230"/>
                  <a:pt x="19734" y="30230"/>
                </a:cubicBezTo>
                <a:cubicBezTo>
                  <a:pt x="18841" y="30230"/>
                  <a:pt x="17752" y="30612"/>
                  <a:pt x="17280" y="30817"/>
                </a:cubicBezTo>
                <a:cubicBezTo>
                  <a:pt x="16112" y="31384"/>
                  <a:pt x="14445" y="32185"/>
                  <a:pt x="13410" y="33252"/>
                </a:cubicBezTo>
                <a:cubicBezTo>
                  <a:pt x="14111" y="31217"/>
                  <a:pt x="14845" y="29182"/>
                  <a:pt x="15645" y="27148"/>
                </a:cubicBezTo>
                <a:cubicBezTo>
                  <a:pt x="15679" y="27148"/>
                  <a:pt x="15745" y="27114"/>
                  <a:pt x="15779" y="27081"/>
                </a:cubicBezTo>
                <a:cubicBezTo>
                  <a:pt x="16041" y="27146"/>
                  <a:pt x="16324" y="27173"/>
                  <a:pt x="16615" y="27173"/>
                </a:cubicBezTo>
                <a:cubicBezTo>
                  <a:pt x="17363" y="27173"/>
                  <a:pt x="18166" y="27001"/>
                  <a:pt x="18814" y="26881"/>
                </a:cubicBezTo>
                <a:cubicBezTo>
                  <a:pt x="19682" y="26747"/>
                  <a:pt x="21116" y="26480"/>
                  <a:pt x="21516" y="25546"/>
                </a:cubicBezTo>
                <a:cubicBezTo>
                  <a:pt x="21983" y="24546"/>
                  <a:pt x="20549" y="24179"/>
                  <a:pt x="19848" y="24179"/>
                </a:cubicBezTo>
                <a:cubicBezTo>
                  <a:pt x="18381" y="24179"/>
                  <a:pt x="17180" y="24946"/>
                  <a:pt x="16146" y="25913"/>
                </a:cubicBezTo>
                <a:cubicBezTo>
                  <a:pt x="16613" y="24813"/>
                  <a:pt x="17113" y="23678"/>
                  <a:pt x="17613" y="22578"/>
                </a:cubicBezTo>
                <a:cubicBezTo>
                  <a:pt x="17882" y="22638"/>
                  <a:pt x="18338" y="22674"/>
                  <a:pt x="18882" y="22674"/>
                </a:cubicBezTo>
                <a:cubicBezTo>
                  <a:pt x="21036" y="22674"/>
                  <a:pt x="24569" y="22107"/>
                  <a:pt x="23318" y="20243"/>
                </a:cubicBezTo>
                <a:cubicBezTo>
                  <a:pt x="23076" y="19880"/>
                  <a:pt x="22606" y="19731"/>
                  <a:pt x="22035" y="19731"/>
                </a:cubicBezTo>
                <a:cubicBezTo>
                  <a:pt x="20872" y="19731"/>
                  <a:pt x="19287" y="20350"/>
                  <a:pt x="18347" y="21043"/>
                </a:cubicBezTo>
                <a:cubicBezTo>
                  <a:pt x="18814" y="20043"/>
                  <a:pt x="19315" y="19042"/>
                  <a:pt x="19815" y="18074"/>
                </a:cubicBezTo>
                <a:cubicBezTo>
                  <a:pt x="20002" y="18109"/>
                  <a:pt x="20200" y="18124"/>
                  <a:pt x="20402" y="18124"/>
                </a:cubicBezTo>
                <a:cubicBezTo>
                  <a:pt x="21174" y="18124"/>
                  <a:pt x="22023" y="17913"/>
                  <a:pt x="22684" y="17808"/>
                </a:cubicBezTo>
                <a:cubicBezTo>
                  <a:pt x="23451" y="17674"/>
                  <a:pt x="24852" y="17507"/>
                  <a:pt x="25252" y="16707"/>
                </a:cubicBezTo>
                <a:cubicBezTo>
                  <a:pt x="25668" y="15843"/>
                  <a:pt x="24306" y="15470"/>
                  <a:pt x="23693" y="15470"/>
                </a:cubicBezTo>
                <a:cubicBezTo>
                  <a:pt x="23666" y="15470"/>
                  <a:pt x="23641" y="15471"/>
                  <a:pt x="23618" y="15473"/>
                </a:cubicBezTo>
                <a:cubicBezTo>
                  <a:pt x="22517" y="15539"/>
                  <a:pt x="21383" y="16173"/>
                  <a:pt x="20449" y="16874"/>
                </a:cubicBezTo>
                <a:cubicBezTo>
                  <a:pt x="20916" y="16040"/>
                  <a:pt x="21349" y="15206"/>
                  <a:pt x="21850" y="14372"/>
                </a:cubicBezTo>
                <a:cubicBezTo>
                  <a:pt x="21850" y="14372"/>
                  <a:pt x="21850" y="14405"/>
                  <a:pt x="21850" y="14405"/>
                </a:cubicBezTo>
                <a:cubicBezTo>
                  <a:pt x="22090" y="14447"/>
                  <a:pt x="22339" y="14466"/>
                  <a:pt x="22594" y="14466"/>
                </a:cubicBezTo>
                <a:cubicBezTo>
                  <a:pt x="23757" y="14466"/>
                  <a:pt x="25028" y="14064"/>
                  <a:pt x="25986" y="13571"/>
                </a:cubicBezTo>
                <a:cubicBezTo>
                  <a:pt x="26587" y="13271"/>
                  <a:pt x="27320" y="12537"/>
                  <a:pt x="26453" y="12103"/>
                </a:cubicBezTo>
                <a:cubicBezTo>
                  <a:pt x="26156" y="11961"/>
                  <a:pt x="25812" y="11905"/>
                  <a:pt x="25453" y="11905"/>
                </a:cubicBezTo>
                <a:cubicBezTo>
                  <a:pt x="24723" y="11905"/>
                  <a:pt x="23932" y="12136"/>
                  <a:pt x="23351" y="12337"/>
                </a:cubicBezTo>
                <a:cubicBezTo>
                  <a:pt x="23251" y="12370"/>
                  <a:pt x="23117" y="12437"/>
                  <a:pt x="22984" y="12470"/>
                </a:cubicBezTo>
                <a:cubicBezTo>
                  <a:pt x="23217" y="12070"/>
                  <a:pt x="23484" y="11636"/>
                  <a:pt x="23751" y="11203"/>
                </a:cubicBezTo>
                <a:cubicBezTo>
                  <a:pt x="23885" y="11169"/>
                  <a:pt x="23985" y="11169"/>
                  <a:pt x="24085" y="11103"/>
                </a:cubicBezTo>
                <a:cubicBezTo>
                  <a:pt x="24342" y="11156"/>
                  <a:pt x="24612" y="11180"/>
                  <a:pt x="24887" y="11180"/>
                </a:cubicBezTo>
                <a:cubicBezTo>
                  <a:pt x="25823" y="11180"/>
                  <a:pt x="26821" y="10904"/>
                  <a:pt x="27621" y="10569"/>
                </a:cubicBezTo>
                <a:cubicBezTo>
                  <a:pt x="28021" y="10402"/>
                  <a:pt x="28955" y="9802"/>
                  <a:pt x="28621" y="9235"/>
                </a:cubicBezTo>
                <a:cubicBezTo>
                  <a:pt x="28355" y="8797"/>
                  <a:pt x="27849" y="8652"/>
                  <a:pt x="27328" y="8652"/>
                </a:cubicBezTo>
                <a:cubicBezTo>
                  <a:pt x="26936" y="8652"/>
                  <a:pt x="26535" y="8734"/>
                  <a:pt x="26220" y="8834"/>
                </a:cubicBezTo>
                <a:cubicBezTo>
                  <a:pt x="25719" y="9035"/>
                  <a:pt x="25219" y="9301"/>
                  <a:pt x="24752" y="9668"/>
                </a:cubicBezTo>
                <a:cubicBezTo>
                  <a:pt x="25219" y="8968"/>
                  <a:pt x="25719" y="8267"/>
                  <a:pt x="26186" y="7567"/>
                </a:cubicBezTo>
                <a:cubicBezTo>
                  <a:pt x="26186" y="7567"/>
                  <a:pt x="26186" y="7600"/>
                  <a:pt x="26220" y="7600"/>
                </a:cubicBezTo>
                <a:cubicBezTo>
                  <a:pt x="26286" y="7634"/>
                  <a:pt x="26386" y="7667"/>
                  <a:pt x="26453" y="7700"/>
                </a:cubicBezTo>
                <a:cubicBezTo>
                  <a:pt x="26394" y="7730"/>
                  <a:pt x="26414" y="7839"/>
                  <a:pt x="26466" y="7839"/>
                </a:cubicBezTo>
                <a:cubicBezTo>
                  <a:pt x="26472" y="7839"/>
                  <a:pt x="26479" y="7837"/>
                  <a:pt x="26486" y="7834"/>
                </a:cubicBezTo>
                <a:cubicBezTo>
                  <a:pt x="26587" y="7834"/>
                  <a:pt x="26687" y="7800"/>
                  <a:pt x="26787" y="7800"/>
                </a:cubicBezTo>
                <a:cubicBezTo>
                  <a:pt x="27133" y="7879"/>
                  <a:pt x="27510" y="7913"/>
                  <a:pt x="27885" y="7913"/>
                </a:cubicBezTo>
                <a:cubicBezTo>
                  <a:pt x="28303" y="7913"/>
                  <a:pt x="28719" y="7871"/>
                  <a:pt x="29088" y="7800"/>
                </a:cubicBezTo>
                <a:cubicBezTo>
                  <a:pt x="29622" y="7700"/>
                  <a:pt x="30489" y="7367"/>
                  <a:pt x="30356" y="6700"/>
                </a:cubicBezTo>
                <a:cubicBezTo>
                  <a:pt x="30275" y="6158"/>
                  <a:pt x="29424" y="6012"/>
                  <a:pt x="28857" y="6012"/>
                </a:cubicBezTo>
                <a:cubicBezTo>
                  <a:pt x="28725" y="6012"/>
                  <a:pt x="28609" y="6020"/>
                  <a:pt x="28521" y="6032"/>
                </a:cubicBezTo>
                <a:cubicBezTo>
                  <a:pt x="27887" y="6133"/>
                  <a:pt x="27254" y="6466"/>
                  <a:pt x="26720" y="6833"/>
                </a:cubicBezTo>
                <a:cubicBezTo>
                  <a:pt x="27154" y="6233"/>
                  <a:pt x="27587" y="5632"/>
                  <a:pt x="28021" y="5032"/>
                </a:cubicBezTo>
                <a:lnTo>
                  <a:pt x="28254" y="5032"/>
                </a:lnTo>
                <a:cubicBezTo>
                  <a:pt x="28221" y="5098"/>
                  <a:pt x="28221" y="5199"/>
                  <a:pt x="28288" y="5199"/>
                </a:cubicBezTo>
                <a:lnTo>
                  <a:pt x="28488" y="5199"/>
                </a:lnTo>
                <a:cubicBezTo>
                  <a:pt x="28715" y="5331"/>
                  <a:pt x="29018" y="5367"/>
                  <a:pt x="29311" y="5367"/>
                </a:cubicBezTo>
                <a:cubicBezTo>
                  <a:pt x="29533" y="5367"/>
                  <a:pt x="29749" y="5346"/>
                  <a:pt x="29922" y="5332"/>
                </a:cubicBezTo>
                <a:cubicBezTo>
                  <a:pt x="30389" y="5265"/>
                  <a:pt x="31090" y="5132"/>
                  <a:pt x="31257" y="4665"/>
                </a:cubicBezTo>
                <a:cubicBezTo>
                  <a:pt x="31423" y="4131"/>
                  <a:pt x="30523" y="3764"/>
                  <a:pt x="30156" y="3731"/>
                </a:cubicBezTo>
                <a:cubicBezTo>
                  <a:pt x="30113" y="3728"/>
                  <a:pt x="30071" y="3727"/>
                  <a:pt x="30028" y="3727"/>
                </a:cubicBezTo>
                <a:cubicBezTo>
                  <a:pt x="29571" y="3727"/>
                  <a:pt x="29118" y="3887"/>
                  <a:pt x="28721" y="4131"/>
                </a:cubicBezTo>
                <a:cubicBezTo>
                  <a:pt x="28755" y="4031"/>
                  <a:pt x="28821" y="3964"/>
                  <a:pt x="28888" y="3898"/>
                </a:cubicBezTo>
                <a:cubicBezTo>
                  <a:pt x="28922" y="3898"/>
                  <a:pt x="28955" y="3898"/>
                  <a:pt x="28988" y="3864"/>
                </a:cubicBezTo>
                <a:cubicBezTo>
                  <a:pt x="29022" y="3798"/>
                  <a:pt x="29055" y="3697"/>
                  <a:pt x="29088" y="3631"/>
                </a:cubicBezTo>
                <a:cubicBezTo>
                  <a:pt x="29088" y="3631"/>
                  <a:pt x="29088" y="3597"/>
                  <a:pt x="29122" y="3597"/>
                </a:cubicBezTo>
                <a:cubicBezTo>
                  <a:pt x="29122" y="3564"/>
                  <a:pt x="29122" y="3564"/>
                  <a:pt x="29122" y="3531"/>
                </a:cubicBezTo>
                <a:cubicBezTo>
                  <a:pt x="29155" y="3431"/>
                  <a:pt x="29188" y="3331"/>
                  <a:pt x="29222" y="3230"/>
                </a:cubicBezTo>
                <a:cubicBezTo>
                  <a:pt x="29288" y="3130"/>
                  <a:pt x="29355" y="2997"/>
                  <a:pt x="29422" y="2897"/>
                </a:cubicBezTo>
                <a:cubicBezTo>
                  <a:pt x="29422" y="2946"/>
                  <a:pt x="29458" y="2977"/>
                  <a:pt x="29503" y="2977"/>
                </a:cubicBezTo>
                <a:cubicBezTo>
                  <a:pt x="29520" y="2977"/>
                  <a:pt x="29537" y="2973"/>
                  <a:pt x="29555" y="2964"/>
                </a:cubicBezTo>
                <a:lnTo>
                  <a:pt x="29589" y="2964"/>
                </a:lnTo>
                <a:cubicBezTo>
                  <a:pt x="29589" y="2964"/>
                  <a:pt x="29622" y="2964"/>
                  <a:pt x="29622" y="2930"/>
                </a:cubicBezTo>
                <a:cubicBezTo>
                  <a:pt x="30089" y="2930"/>
                  <a:pt x="30589" y="2663"/>
                  <a:pt x="30956" y="2497"/>
                </a:cubicBezTo>
                <a:cubicBezTo>
                  <a:pt x="31290" y="2397"/>
                  <a:pt x="32124" y="2063"/>
                  <a:pt x="32124" y="1629"/>
                </a:cubicBezTo>
                <a:cubicBezTo>
                  <a:pt x="32106" y="1325"/>
                  <a:pt x="31876" y="1232"/>
                  <a:pt x="31621" y="1232"/>
                </a:cubicBezTo>
                <a:cubicBezTo>
                  <a:pt x="31401" y="1232"/>
                  <a:pt x="31162" y="1301"/>
                  <a:pt x="31023" y="1362"/>
                </a:cubicBezTo>
                <a:cubicBezTo>
                  <a:pt x="30656" y="1529"/>
                  <a:pt x="30323" y="1829"/>
                  <a:pt x="30056" y="2096"/>
                </a:cubicBezTo>
                <a:cubicBezTo>
                  <a:pt x="29922" y="2196"/>
                  <a:pt x="29789" y="2330"/>
                  <a:pt x="29655" y="2497"/>
                </a:cubicBezTo>
                <a:cubicBezTo>
                  <a:pt x="29755" y="2296"/>
                  <a:pt x="29856" y="2096"/>
                  <a:pt x="29956" y="1930"/>
                </a:cubicBezTo>
                <a:cubicBezTo>
                  <a:pt x="30156" y="1529"/>
                  <a:pt x="30656" y="562"/>
                  <a:pt x="30122" y="195"/>
                </a:cubicBezTo>
                <a:cubicBezTo>
                  <a:pt x="29931" y="60"/>
                  <a:pt x="29761" y="0"/>
                  <a:pt x="29610"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txBox="1">
            <a:spLocks noGrp="1"/>
          </p:cNvSpPr>
          <p:nvPr>
            <p:ph type="title"/>
          </p:nvPr>
        </p:nvSpPr>
        <p:spPr>
          <a:xfrm>
            <a:off x="714375" y="723900"/>
            <a:ext cx="4225200" cy="255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97" name="Google Shape;97;p16"/>
          <p:cNvSpPr txBox="1">
            <a:spLocks noGrp="1"/>
          </p:cNvSpPr>
          <p:nvPr>
            <p:ph type="subTitle" idx="1"/>
          </p:nvPr>
        </p:nvSpPr>
        <p:spPr>
          <a:xfrm>
            <a:off x="714375" y="3581500"/>
            <a:ext cx="3535200" cy="20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ext 2" preserve="1">
  <p:cSld name="Title and text 2">
    <p:spTree>
      <p:nvGrpSpPr>
        <p:cNvPr id="1" name="Shape 98"/>
        <p:cNvGrpSpPr/>
        <p:nvPr/>
      </p:nvGrpSpPr>
      <p:grpSpPr>
        <a:xfrm>
          <a:off x="0" y="0"/>
          <a:ext cx="0" cy="0"/>
          <a:chOff x="0" y="0"/>
          <a:chExt cx="0" cy="0"/>
        </a:xfrm>
      </p:grpSpPr>
      <p:sp>
        <p:nvSpPr>
          <p:cNvPr id="99" name="Google Shape;99;p17"/>
          <p:cNvSpPr/>
          <p:nvPr/>
        </p:nvSpPr>
        <p:spPr>
          <a:xfrm>
            <a:off x="0" y="827767"/>
            <a:ext cx="40467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7660251" y="204401"/>
            <a:ext cx="2648225" cy="8376273"/>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a:spLocks noGrp="1"/>
          </p:cNvSpPr>
          <p:nvPr>
            <p:ph type="subTitle" idx="1"/>
          </p:nvPr>
        </p:nvSpPr>
        <p:spPr>
          <a:xfrm>
            <a:off x="720000" y="2454700"/>
            <a:ext cx="3171900" cy="22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02" name="Google Shape;102;p17"/>
          <p:cNvSpPr txBox="1">
            <a:spLocks noGrp="1"/>
          </p:cNvSpPr>
          <p:nvPr>
            <p:ph type="title"/>
          </p:nvPr>
        </p:nvSpPr>
        <p:spPr>
          <a:xfrm>
            <a:off x="720000" y="593367"/>
            <a:ext cx="5112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3"/>
        <p:cNvGrpSpPr/>
        <p:nvPr/>
      </p:nvGrpSpPr>
      <p:grpSpPr>
        <a:xfrm>
          <a:off x="0" y="0"/>
          <a:ext cx="0" cy="0"/>
          <a:chOff x="0" y="0"/>
          <a:chExt cx="0" cy="0"/>
        </a:xfrm>
      </p:grpSpPr>
      <p:sp>
        <p:nvSpPr>
          <p:cNvPr id="594" name="Google Shape;594;p10"/>
          <p:cNvSpPr txBox="1">
            <a:spLocks noGrp="1"/>
          </p:cNvSpPr>
          <p:nvPr>
            <p:ph type="title"/>
          </p:nvPr>
        </p:nvSpPr>
        <p:spPr>
          <a:xfrm>
            <a:off x="1029750" y="1515000"/>
            <a:ext cx="2876100" cy="38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solidFill>
                  <a:schemeClr val="accent6"/>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ru-RU" smtClean="0"/>
              <a:t>Образец заголовка</a:t>
            </a:r>
            <a:endParaRPr/>
          </a:p>
        </p:txBody>
      </p:sp>
      <p:grpSp>
        <p:nvGrpSpPr>
          <p:cNvPr id="2" name="Google Shape;595;p10"/>
          <p:cNvGrpSpPr/>
          <p:nvPr/>
        </p:nvGrpSpPr>
        <p:grpSpPr>
          <a:xfrm rot="737522" flipH="1">
            <a:off x="3783769" y="-1172218"/>
            <a:ext cx="3810397" cy="1956049"/>
            <a:chOff x="5546250" y="-194100"/>
            <a:chExt cx="3810300" cy="1467000"/>
          </a:xfrm>
        </p:grpSpPr>
        <p:sp>
          <p:nvSpPr>
            <p:cNvPr id="596" name="Google Shape;596;p10"/>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0"/>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0"/>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599;p10"/>
          <p:cNvGrpSpPr/>
          <p:nvPr/>
        </p:nvGrpSpPr>
        <p:grpSpPr>
          <a:xfrm rot="10800000" flipH="1">
            <a:off x="8087801" y="492912"/>
            <a:ext cx="1265890" cy="1539125"/>
            <a:chOff x="-45950" y="1585175"/>
            <a:chExt cx="816177" cy="744306"/>
          </a:xfrm>
        </p:grpSpPr>
        <p:sp>
          <p:nvSpPr>
            <p:cNvPr id="600" name="Google Shape;600;p10"/>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0"/>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0"/>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0"/>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0"/>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0"/>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0"/>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0"/>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0"/>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0"/>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0"/>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0"/>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0"/>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0"/>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0"/>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0"/>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0"/>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0"/>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0"/>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621;p10"/>
          <p:cNvGrpSpPr/>
          <p:nvPr/>
        </p:nvGrpSpPr>
        <p:grpSpPr>
          <a:xfrm flipH="1">
            <a:off x="8087797" y="5571183"/>
            <a:ext cx="686204" cy="771051"/>
            <a:chOff x="484625" y="768825"/>
            <a:chExt cx="564591" cy="475801"/>
          </a:xfrm>
        </p:grpSpPr>
        <p:sp>
          <p:nvSpPr>
            <p:cNvPr id="622" name="Google Shape;622;p10"/>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0"/>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0"/>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0"/>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0"/>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0"/>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0"/>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0"/>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0"/>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0"/>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0"/>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633;p10"/>
          <p:cNvGrpSpPr/>
          <p:nvPr/>
        </p:nvGrpSpPr>
        <p:grpSpPr>
          <a:xfrm flipH="1">
            <a:off x="3801598" y="6055885"/>
            <a:ext cx="1034114" cy="1297439"/>
            <a:chOff x="970225" y="608125"/>
            <a:chExt cx="160375" cy="150900"/>
          </a:xfrm>
        </p:grpSpPr>
        <p:sp>
          <p:nvSpPr>
            <p:cNvPr id="634" name="Google Shape;634;p10"/>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0"/>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0"/>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0"/>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638;p10"/>
          <p:cNvGrpSpPr/>
          <p:nvPr/>
        </p:nvGrpSpPr>
        <p:grpSpPr>
          <a:xfrm rot="-1356795" flipH="1">
            <a:off x="-230314" y="2234360"/>
            <a:ext cx="621032" cy="1076845"/>
            <a:chOff x="3858200" y="2567325"/>
            <a:chExt cx="1036875" cy="1348425"/>
          </a:xfrm>
        </p:grpSpPr>
        <p:sp>
          <p:nvSpPr>
            <p:cNvPr id="639" name="Google Shape;639;p10"/>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0"/>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0"/>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0"/>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0"/>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0"/>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0"/>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0"/>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0"/>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0"/>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0"/>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ext 3" preserve="1">
  <p:cSld name="Title and text 3">
    <p:spTree>
      <p:nvGrpSpPr>
        <p:cNvPr id="1" name="Shape 103"/>
        <p:cNvGrpSpPr/>
        <p:nvPr/>
      </p:nvGrpSpPr>
      <p:grpSpPr>
        <a:xfrm>
          <a:off x="0" y="0"/>
          <a:ext cx="0" cy="0"/>
          <a:chOff x="0" y="0"/>
          <a:chExt cx="0" cy="0"/>
        </a:xfrm>
      </p:grpSpPr>
      <p:sp>
        <p:nvSpPr>
          <p:cNvPr id="104" name="Google Shape;104;p18"/>
          <p:cNvSpPr/>
          <p:nvPr/>
        </p:nvSpPr>
        <p:spPr>
          <a:xfrm>
            <a:off x="4572000" y="844967"/>
            <a:ext cx="4572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435784" flipH="1">
            <a:off x="369686" y="5449797"/>
            <a:ext cx="870189" cy="2232216"/>
          </a:xfrm>
          <a:custGeom>
            <a:avLst/>
            <a:gdLst/>
            <a:ahLst/>
            <a:cxnLst/>
            <a:rect l="l" t="t" r="r" b="b"/>
            <a:pathLst>
              <a:path w="32124" h="73857" extrusionOk="0">
                <a:moveTo>
                  <a:pt x="31615" y="1458"/>
                </a:moveTo>
                <a:cubicBezTo>
                  <a:pt x="31812" y="1458"/>
                  <a:pt x="31912" y="1611"/>
                  <a:pt x="31790" y="1763"/>
                </a:cubicBezTo>
                <a:cubicBezTo>
                  <a:pt x="31423" y="2163"/>
                  <a:pt x="30923" y="2296"/>
                  <a:pt x="30423" y="2463"/>
                </a:cubicBezTo>
                <a:cubicBezTo>
                  <a:pt x="30556" y="2363"/>
                  <a:pt x="30689" y="2230"/>
                  <a:pt x="30723" y="2096"/>
                </a:cubicBezTo>
                <a:cubicBezTo>
                  <a:pt x="30756" y="2063"/>
                  <a:pt x="30689" y="2030"/>
                  <a:pt x="30656" y="2030"/>
                </a:cubicBezTo>
                <a:cubicBezTo>
                  <a:pt x="30489" y="2130"/>
                  <a:pt x="30323" y="2230"/>
                  <a:pt x="30156" y="2330"/>
                </a:cubicBezTo>
                <a:cubicBezTo>
                  <a:pt x="30356" y="2130"/>
                  <a:pt x="30556" y="1963"/>
                  <a:pt x="30756" y="1829"/>
                </a:cubicBezTo>
                <a:cubicBezTo>
                  <a:pt x="30990" y="1663"/>
                  <a:pt x="31257" y="1496"/>
                  <a:pt x="31557" y="1463"/>
                </a:cubicBezTo>
                <a:cubicBezTo>
                  <a:pt x="31577" y="1460"/>
                  <a:pt x="31597" y="1458"/>
                  <a:pt x="31615" y="1458"/>
                </a:cubicBezTo>
                <a:close/>
                <a:moveTo>
                  <a:pt x="29769" y="279"/>
                </a:moveTo>
                <a:cubicBezTo>
                  <a:pt x="29886" y="279"/>
                  <a:pt x="29989" y="349"/>
                  <a:pt x="30056" y="529"/>
                </a:cubicBezTo>
                <a:cubicBezTo>
                  <a:pt x="30256" y="1062"/>
                  <a:pt x="29589" y="1963"/>
                  <a:pt x="29322" y="2397"/>
                </a:cubicBezTo>
                <a:cubicBezTo>
                  <a:pt x="29222" y="2563"/>
                  <a:pt x="29122" y="2763"/>
                  <a:pt x="28988" y="2930"/>
                </a:cubicBezTo>
                <a:cubicBezTo>
                  <a:pt x="29055" y="2630"/>
                  <a:pt x="29088" y="2330"/>
                  <a:pt x="29088" y="2030"/>
                </a:cubicBezTo>
                <a:cubicBezTo>
                  <a:pt x="29109" y="1988"/>
                  <a:pt x="29066" y="1960"/>
                  <a:pt x="29022" y="1960"/>
                </a:cubicBezTo>
                <a:cubicBezTo>
                  <a:pt x="28995" y="1960"/>
                  <a:pt x="28968" y="1971"/>
                  <a:pt x="28955" y="1996"/>
                </a:cubicBezTo>
                <a:cubicBezTo>
                  <a:pt x="28888" y="2163"/>
                  <a:pt x="28855" y="2296"/>
                  <a:pt x="28788" y="2463"/>
                </a:cubicBezTo>
                <a:cubicBezTo>
                  <a:pt x="28788" y="2363"/>
                  <a:pt x="28788" y="2263"/>
                  <a:pt x="28788" y="2196"/>
                </a:cubicBezTo>
                <a:cubicBezTo>
                  <a:pt x="28821" y="1763"/>
                  <a:pt x="28888" y="1362"/>
                  <a:pt x="29022" y="962"/>
                </a:cubicBezTo>
                <a:cubicBezTo>
                  <a:pt x="29093" y="723"/>
                  <a:pt x="29473" y="279"/>
                  <a:pt x="29769" y="279"/>
                </a:cubicBezTo>
                <a:close/>
                <a:moveTo>
                  <a:pt x="29916" y="4043"/>
                </a:moveTo>
                <a:cubicBezTo>
                  <a:pt x="30148" y="4043"/>
                  <a:pt x="30376" y="4103"/>
                  <a:pt x="30589" y="4231"/>
                </a:cubicBezTo>
                <a:cubicBezTo>
                  <a:pt x="30756" y="4298"/>
                  <a:pt x="31023" y="4498"/>
                  <a:pt x="30856" y="4665"/>
                </a:cubicBezTo>
                <a:cubicBezTo>
                  <a:pt x="30556" y="4965"/>
                  <a:pt x="29989" y="4998"/>
                  <a:pt x="29589" y="5032"/>
                </a:cubicBezTo>
                <a:cubicBezTo>
                  <a:pt x="29389" y="5032"/>
                  <a:pt x="29155" y="4998"/>
                  <a:pt x="28955" y="4965"/>
                </a:cubicBezTo>
                <a:cubicBezTo>
                  <a:pt x="29022" y="4932"/>
                  <a:pt x="29088" y="4865"/>
                  <a:pt x="29155" y="4832"/>
                </a:cubicBezTo>
                <a:cubicBezTo>
                  <a:pt x="29246" y="4710"/>
                  <a:pt x="29143" y="4560"/>
                  <a:pt x="29023" y="4560"/>
                </a:cubicBezTo>
                <a:cubicBezTo>
                  <a:pt x="29012" y="4560"/>
                  <a:pt x="29000" y="4562"/>
                  <a:pt x="28988" y="4565"/>
                </a:cubicBezTo>
                <a:cubicBezTo>
                  <a:pt x="28721" y="4631"/>
                  <a:pt x="28455" y="4798"/>
                  <a:pt x="28188" y="4832"/>
                </a:cubicBezTo>
                <a:cubicBezTo>
                  <a:pt x="28188" y="4798"/>
                  <a:pt x="28221" y="4765"/>
                  <a:pt x="28254" y="4732"/>
                </a:cubicBezTo>
                <a:cubicBezTo>
                  <a:pt x="28655" y="4498"/>
                  <a:pt x="29055" y="4231"/>
                  <a:pt x="29522" y="4098"/>
                </a:cubicBezTo>
                <a:cubicBezTo>
                  <a:pt x="29654" y="4062"/>
                  <a:pt x="29785" y="4043"/>
                  <a:pt x="29916" y="4043"/>
                </a:cubicBezTo>
                <a:close/>
                <a:moveTo>
                  <a:pt x="27183" y="2177"/>
                </a:moveTo>
                <a:cubicBezTo>
                  <a:pt x="27271" y="2177"/>
                  <a:pt x="27355" y="2257"/>
                  <a:pt x="27420" y="2463"/>
                </a:cubicBezTo>
                <a:cubicBezTo>
                  <a:pt x="27521" y="2763"/>
                  <a:pt x="27487" y="3097"/>
                  <a:pt x="27487" y="3397"/>
                </a:cubicBezTo>
                <a:cubicBezTo>
                  <a:pt x="27521" y="3998"/>
                  <a:pt x="27354" y="4531"/>
                  <a:pt x="27187" y="5065"/>
                </a:cubicBezTo>
                <a:cubicBezTo>
                  <a:pt x="27187" y="4832"/>
                  <a:pt x="27154" y="4598"/>
                  <a:pt x="27154" y="4365"/>
                </a:cubicBezTo>
                <a:cubicBezTo>
                  <a:pt x="27137" y="4315"/>
                  <a:pt x="27095" y="4290"/>
                  <a:pt x="27058" y="4290"/>
                </a:cubicBezTo>
                <a:cubicBezTo>
                  <a:pt x="27020" y="4290"/>
                  <a:pt x="26987" y="4315"/>
                  <a:pt x="26987" y="4365"/>
                </a:cubicBezTo>
                <a:cubicBezTo>
                  <a:pt x="26987" y="4498"/>
                  <a:pt x="26987" y="4665"/>
                  <a:pt x="26987" y="4798"/>
                </a:cubicBezTo>
                <a:cubicBezTo>
                  <a:pt x="26853" y="4198"/>
                  <a:pt x="26687" y="3597"/>
                  <a:pt x="26687" y="2964"/>
                </a:cubicBezTo>
                <a:cubicBezTo>
                  <a:pt x="26711" y="2700"/>
                  <a:pt x="26959" y="2177"/>
                  <a:pt x="27183" y="2177"/>
                </a:cubicBezTo>
                <a:close/>
                <a:moveTo>
                  <a:pt x="25068" y="3451"/>
                </a:moveTo>
                <a:cubicBezTo>
                  <a:pt x="25458" y="3451"/>
                  <a:pt x="25655" y="5080"/>
                  <a:pt x="25686" y="5232"/>
                </a:cubicBezTo>
                <a:cubicBezTo>
                  <a:pt x="25753" y="5832"/>
                  <a:pt x="25819" y="6600"/>
                  <a:pt x="25619" y="7200"/>
                </a:cubicBezTo>
                <a:cubicBezTo>
                  <a:pt x="25619" y="7067"/>
                  <a:pt x="25586" y="6933"/>
                  <a:pt x="25552" y="6800"/>
                </a:cubicBezTo>
                <a:cubicBezTo>
                  <a:pt x="25486" y="6533"/>
                  <a:pt x="25452" y="6233"/>
                  <a:pt x="25352" y="5966"/>
                </a:cubicBezTo>
                <a:cubicBezTo>
                  <a:pt x="25321" y="5919"/>
                  <a:pt x="25276" y="5894"/>
                  <a:pt x="25236" y="5894"/>
                </a:cubicBezTo>
                <a:cubicBezTo>
                  <a:pt x="25191" y="5894"/>
                  <a:pt x="25152" y="5928"/>
                  <a:pt x="25152" y="5999"/>
                </a:cubicBezTo>
                <a:cubicBezTo>
                  <a:pt x="25152" y="6199"/>
                  <a:pt x="25186" y="6399"/>
                  <a:pt x="25252" y="6600"/>
                </a:cubicBezTo>
                <a:cubicBezTo>
                  <a:pt x="25252" y="6666"/>
                  <a:pt x="25252" y="6733"/>
                  <a:pt x="25252" y="6766"/>
                </a:cubicBezTo>
                <a:cubicBezTo>
                  <a:pt x="25286" y="6900"/>
                  <a:pt x="25319" y="7033"/>
                  <a:pt x="25352" y="7167"/>
                </a:cubicBezTo>
                <a:cubicBezTo>
                  <a:pt x="25085" y="6700"/>
                  <a:pt x="24919" y="5999"/>
                  <a:pt x="24852" y="5799"/>
                </a:cubicBezTo>
                <a:cubicBezTo>
                  <a:pt x="24685" y="5165"/>
                  <a:pt x="24285" y="3964"/>
                  <a:pt x="24952" y="3497"/>
                </a:cubicBezTo>
                <a:cubicBezTo>
                  <a:pt x="24992" y="3466"/>
                  <a:pt x="25031" y="3451"/>
                  <a:pt x="25068" y="3451"/>
                </a:cubicBezTo>
                <a:close/>
                <a:moveTo>
                  <a:pt x="28863" y="6309"/>
                </a:moveTo>
                <a:cubicBezTo>
                  <a:pt x="29129" y="6309"/>
                  <a:pt x="29394" y="6365"/>
                  <a:pt x="29655" y="6499"/>
                </a:cubicBezTo>
                <a:cubicBezTo>
                  <a:pt x="30689" y="7067"/>
                  <a:pt x="28788" y="7500"/>
                  <a:pt x="28421" y="7534"/>
                </a:cubicBezTo>
                <a:cubicBezTo>
                  <a:pt x="28323" y="7542"/>
                  <a:pt x="28227" y="7547"/>
                  <a:pt x="28133" y="7547"/>
                </a:cubicBezTo>
                <a:cubicBezTo>
                  <a:pt x="27876" y="7547"/>
                  <a:pt x="27631" y="7516"/>
                  <a:pt x="27387" y="7467"/>
                </a:cubicBezTo>
                <a:lnTo>
                  <a:pt x="27420" y="7467"/>
                </a:lnTo>
                <a:cubicBezTo>
                  <a:pt x="27521" y="7367"/>
                  <a:pt x="27487" y="7167"/>
                  <a:pt x="27320" y="7167"/>
                </a:cubicBezTo>
                <a:cubicBezTo>
                  <a:pt x="27204" y="7183"/>
                  <a:pt x="27079" y="7183"/>
                  <a:pt x="26949" y="7183"/>
                </a:cubicBezTo>
                <a:cubicBezTo>
                  <a:pt x="26820" y="7183"/>
                  <a:pt x="26687" y="7183"/>
                  <a:pt x="26553" y="7200"/>
                </a:cubicBezTo>
                <a:cubicBezTo>
                  <a:pt x="27276" y="6801"/>
                  <a:pt x="28074" y="6309"/>
                  <a:pt x="28863" y="6309"/>
                </a:cubicBezTo>
                <a:close/>
                <a:moveTo>
                  <a:pt x="23001" y="5660"/>
                </a:moveTo>
                <a:cubicBezTo>
                  <a:pt x="23028" y="5660"/>
                  <a:pt x="23055" y="5662"/>
                  <a:pt x="23084" y="5666"/>
                </a:cubicBezTo>
                <a:cubicBezTo>
                  <a:pt x="23918" y="5766"/>
                  <a:pt x="23951" y="7534"/>
                  <a:pt x="23951" y="8101"/>
                </a:cubicBezTo>
                <a:cubicBezTo>
                  <a:pt x="23985" y="8734"/>
                  <a:pt x="23918" y="9402"/>
                  <a:pt x="23785" y="10002"/>
                </a:cubicBezTo>
                <a:cubicBezTo>
                  <a:pt x="23785" y="9702"/>
                  <a:pt x="23718" y="9402"/>
                  <a:pt x="23551" y="9101"/>
                </a:cubicBezTo>
                <a:cubicBezTo>
                  <a:pt x="23551" y="9078"/>
                  <a:pt x="23518" y="9054"/>
                  <a:pt x="23486" y="9054"/>
                </a:cubicBezTo>
                <a:cubicBezTo>
                  <a:pt x="23473" y="9054"/>
                  <a:pt x="23461" y="9058"/>
                  <a:pt x="23451" y="9068"/>
                </a:cubicBezTo>
                <a:cubicBezTo>
                  <a:pt x="23434" y="9035"/>
                  <a:pt x="23401" y="9018"/>
                  <a:pt x="23368" y="9018"/>
                </a:cubicBezTo>
                <a:cubicBezTo>
                  <a:pt x="23334" y="9018"/>
                  <a:pt x="23301" y="9035"/>
                  <a:pt x="23284" y="9068"/>
                </a:cubicBezTo>
                <a:cubicBezTo>
                  <a:pt x="23251" y="9235"/>
                  <a:pt x="23318" y="9402"/>
                  <a:pt x="23318" y="9568"/>
                </a:cubicBezTo>
                <a:cubicBezTo>
                  <a:pt x="23351" y="9602"/>
                  <a:pt x="23351" y="9668"/>
                  <a:pt x="23351" y="9702"/>
                </a:cubicBezTo>
                <a:cubicBezTo>
                  <a:pt x="23351" y="9869"/>
                  <a:pt x="23384" y="10035"/>
                  <a:pt x="23451" y="10202"/>
                </a:cubicBezTo>
                <a:cubicBezTo>
                  <a:pt x="22570" y="9223"/>
                  <a:pt x="21817" y="5660"/>
                  <a:pt x="23001" y="5660"/>
                </a:cubicBezTo>
                <a:close/>
                <a:moveTo>
                  <a:pt x="27205" y="8969"/>
                </a:moveTo>
                <a:cubicBezTo>
                  <a:pt x="27398" y="8969"/>
                  <a:pt x="27592" y="8990"/>
                  <a:pt x="27787" y="9035"/>
                </a:cubicBezTo>
                <a:cubicBezTo>
                  <a:pt x="28588" y="9201"/>
                  <a:pt x="28254" y="9835"/>
                  <a:pt x="27787" y="10135"/>
                </a:cubicBezTo>
                <a:cubicBezTo>
                  <a:pt x="27454" y="10336"/>
                  <a:pt x="27054" y="10469"/>
                  <a:pt x="26687" y="10569"/>
                </a:cubicBezTo>
                <a:cubicBezTo>
                  <a:pt x="25986" y="10769"/>
                  <a:pt x="25286" y="10836"/>
                  <a:pt x="24552" y="10869"/>
                </a:cubicBezTo>
                <a:cubicBezTo>
                  <a:pt x="24719" y="10736"/>
                  <a:pt x="24885" y="10602"/>
                  <a:pt x="25019" y="10436"/>
                </a:cubicBezTo>
                <a:cubicBezTo>
                  <a:pt x="25073" y="10354"/>
                  <a:pt x="24995" y="10251"/>
                  <a:pt x="24910" y="10251"/>
                </a:cubicBezTo>
                <a:cubicBezTo>
                  <a:pt x="24891" y="10251"/>
                  <a:pt x="24871" y="10256"/>
                  <a:pt x="24852" y="10269"/>
                </a:cubicBezTo>
                <a:cubicBezTo>
                  <a:pt x="24618" y="10436"/>
                  <a:pt x="24385" y="10602"/>
                  <a:pt x="24085" y="10669"/>
                </a:cubicBezTo>
                <a:cubicBezTo>
                  <a:pt x="24151" y="10602"/>
                  <a:pt x="24218" y="10502"/>
                  <a:pt x="24252" y="10436"/>
                </a:cubicBezTo>
                <a:cubicBezTo>
                  <a:pt x="25074" y="9642"/>
                  <a:pt x="26113" y="8969"/>
                  <a:pt x="27205" y="8969"/>
                </a:cubicBezTo>
                <a:close/>
                <a:moveTo>
                  <a:pt x="20221" y="8862"/>
                </a:moveTo>
                <a:cubicBezTo>
                  <a:pt x="20401" y="8862"/>
                  <a:pt x="20602" y="8969"/>
                  <a:pt x="20782" y="9201"/>
                </a:cubicBezTo>
                <a:cubicBezTo>
                  <a:pt x="21049" y="9535"/>
                  <a:pt x="21216" y="9969"/>
                  <a:pt x="21349" y="10336"/>
                </a:cubicBezTo>
                <a:cubicBezTo>
                  <a:pt x="21783" y="11503"/>
                  <a:pt x="21550" y="12637"/>
                  <a:pt x="21483" y="13805"/>
                </a:cubicBezTo>
                <a:cubicBezTo>
                  <a:pt x="21483" y="13771"/>
                  <a:pt x="21483" y="13738"/>
                  <a:pt x="21483" y="13705"/>
                </a:cubicBezTo>
                <a:cubicBezTo>
                  <a:pt x="21483" y="13705"/>
                  <a:pt x="21483" y="13705"/>
                  <a:pt x="21483" y="13671"/>
                </a:cubicBezTo>
                <a:cubicBezTo>
                  <a:pt x="21483" y="13638"/>
                  <a:pt x="21450" y="13605"/>
                  <a:pt x="21450" y="13605"/>
                </a:cubicBezTo>
                <a:cubicBezTo>
                  <a:pt x="21383" y="13504"/>
                  <a:pt x="21316" y="13371"/>
                  <a:pt x="21249" y="13271"/>
                </a:cubicBezTo>
                <a:cubicBezTo>
                  <a:pt x="21149" y="12971"/>
                  <a:pt x="21049" y="12671"/>
                  <a:pt x="20916" y="12404"/>
                </a:cubicBezTo>
                <a:cubicBezTo>
                  <a:pt x="20903" y="12353"/>
                  <a:pt x="20866" y="12331"/>
                  <a:pt x="20827" y="12331"/>
                </a:cubicBezTo>
                <a:cubicBezTo>
                  <a:pt x="20764" y="12331"/>
                  <a:pt x="20695" y="12388"/>
                  <a:pt x="20716" y="12470"/>
                </a:cubicBezTo>
                <a:cubicBezTo>
                  <a:pt x="20816" y="12671"/>
                  <a:pt x="20849" y="12904"/>
                  <a:pt x="20916" y="13138"/>
                </a:cubicBezTo>
                <a:cubicBezTo>
                  <a:pt x="20916" y="13171"/>
                  <a:pt x="20882" y="13238"/>
                  <a:pt x="20916" y="13271"/>
                </a:cubicBezTo>
                <a:cubicBezTo>
                  <a:pt x="20983" y="13404"/>
                  <a:pt x="21016" y="13504"/>
                  <a:pt x="21083" y="13638"/>
                </a:cubicBezTo>
                <a:cubicBezTo>
                  <a:pt x="21083" y="13705"/>
                  <a:pt x="21116" y="13771"/>
                  <a:pt x="21149" y="13838"/>
                </a:cubicBezTo>
                <a:cubicBezTo>
                  <a:pt x="20149" y="12837"/>
                  <a:pt x="19682" y="10836"/>
                  <a:pt x="19682" y="9602"/>
                </a:cubicBezTo>
                <a:cubicBezTo>
                  <a:pt x="19702" y="9131"/>
                  <a:pt x="19936" y="8862"/>
                  <a:pt x="20221" y="8862"/>
                </a:cubicBezTo>
                <a:close/>
                <a:moveTo>
                  <a:pt x="25586" y="12237"/>
                </a:moveTo>
                <a:cubicBezTo>
                  <a:pt x="25919" y="12270"/>
                  <a:pt x="26787" y="12370"/>
                  <a:pt x="26420" y="12871"/>
                </a:cubicBezTo>
                <a:cubicBezTo>
                  <a:pt x="26120" y="13271"/>
                  <a:pt x="25519" y="13438"/>
                  <a:pt x="25085" y="13605"/>
                </a:cubicBezTo>
                <a:cubicBezTo>
                  <a:pt x="24385" y="13871"/>
                  <a:pt x="23651" y="13971"/>
                  <a:pt x="22917" y="14072"/>
                </a:cubicBezTo>
                <a:cubicBezTo>
                  <a:pt x="23117" y="13938"/>
                  <a:pt x="23251" y="13805"/>
                  <a:pt x="23351" y="13605"/>
                </a:cubicBezTo>
                <a:cubicBezTo>
                  <a:pt x="23380" y="13518"/>
                  <a:pt x="23334" y="13431"/>
                  <a:pt x="23234" y="13431"/>
                </a:cubicBezTo>
                <a:cubicBezTo>
                  <a:pt x="23219" y="13431"/>
                  <a:pt x="23202" y="13433"/>
                  <a:pt x="23184" y="13438"/>
                </a:cubicBezTo>
                <a:cubicBezTo>
                  <a:pt x="22917" y="13504"/>
                  <a:pt x="22617" y="13638"/>
                  <a:pt x="22350" y="13771"/>
                </a:cubicBezTo>
                <a:cubicBezTo>
                  <a:pt x="22283" y="13805"/>
                  <a:pt x="22183" y="13871"/>
                  <a:pt x="22083" y="13938"/>
                </a:cubicBezTo>
                <a:cubicBezTo>
                  <a:pt x="22283" y="13605"/>
                  <a:pt x="22484" y="13271"/>
                  <a:pt x="22684" y="12937"/>
                </a:cubicBezTo>
                <a:cubicBezTo>
                  <a:pt x="23518" y="12404"/>
                  <a:pt x="24719" y="12237"/>
                  <a:pt x="25586" y="12237"/>
                </a:cubicBezTo>
                <a:close/>
                <a:moveTo>
                  <a:pt x="22917" y="13771"/>
                </a:moveTo>
                <a:cubicBezTo>
                  <a:pt x="22684" y="13938"/>
                  <a:pt x="22384" y="14038"/>
                  <a:pt x="22150" y="14205"/>
                </a:cubicBezTo>
                <a:lnTo>
                  <a:pt x="22017" y="14205"/>
                </a:lnTo>
                <a:cubicBezTo>
                  <a:pt x="22050" y="14172"/>
                  <a:pt x="22150" y="14105"/>
                  <a:pt x="22217" y="14072"/>
                </a:cubicBezTo>
                <a:cubicBezTo>
                  <a:pt x="22317" y="14005"/>
                  <a:pt x="22450" y="13971"/>
                  <a:pt x="22550" y="13905"/>
                </a:cubicBezTo>
                <a:cubicBezTo>
                  <a:pt x="22684" y="13871"/>
                  <a:pt x="22784" y="13805"/>
                  <a:pt x="22917" y="13771"/>
                </a:cubicBezTo>
                <a:close/>
                <a:moveTo>
                  <a:pt x="23854" y="15744"/>
                </a:moveTo>
                <a:cubicBezTo>
                  <a:pt x="24291" y="15744"/>
                  <a:pt x="24705" y="15881"/>
                  <a:pt x="24952" y="16273"/>
                </a:cubicBezTo>
                <a:cubicBezTo>
                  <a:pt x="25252" y="16740"/>
                  <a:pt x="24452" y="17040"/>
                  <a:pt x="24151" y="17140"/>
                </a:cubicBezTo>
                <a:cubicBezTo>
                  <a:pt x="23051" y="17574"/>
                  <a:pt x="21883" y="17607"/>
                  <a:pt x="20749" y="17708"/>
                </a:cubicBezTo>
                <a:cubicBezTo>
                  <a:pt x="20849" y="17607"/>
                  <a:pt x="20916" y="17507"/>
                  <a:pt x="20949" y="17341"/>
                </a:cubicBezTo>
                <a:cubicBezTo>
                  <a:pt x="20975" y="17263"/>
                  <a:pt x="20901" y="17186"/>
                  <a:pt x="20820" y="17186"/>
                </a:cubicBezTo>
                <a:cubicBezTo>
                  <a:pt x="20796" y="17186"/>
                  <a:pt x="20772" y="17192"/>
                  <a:pt x="20749" y="17207"/>
                </a:cubicBezTo>
                <a:cubicBezTo>
                  <a:pt x="20616" y="17274"/>
                  <a:pt x="20449" y="17341"/>
                  <a:pt x="20315" y="17374"/>
                </a:cubicBezTo>
                <a:cubicBezTo>
                  <a:pt x="20249" y="17407"/>
                  <a:pt x="20215" y="17441"/>
                  <a:pt x="20149" y="17441"/>
                </a:cubicBezTo>
                <a:cubicBezTo>
                  <a:pt x="20149" y="17407"/>
                  <a:pt x="20182" y="17341"/>
                  <a:pt x="20215" y="17274"/>
                </a:cubicBezTo>
                <a:cubicBezTo>
                  <a:pt x="21049" y="16640"/>
                  <a:pt x="22050" y="16140"/>
                  <a:pt x="23051" y="15873"/>
                </a:cubicBezTo>
                <a:cubicBezTo>
                  <a:pt x="23305" y="15796"/>
                  <a:pt x="23584" y="15744"/>
                  <a:pt x="23854" y="15744"/>
                </a:cubicBezTo>
                <a:close/>
                <a:moveTo>
                  <a:pt x="18187" y="13374"/>
                </a:moveTo>
                <a:cubicBezTo>
                  <a:pt x="18579" y="13374"/>
                  <a:pt x="19132" y="14224"/>
                  <a:pt x="19248" y="14572"/>
                </a:cubicBezTo>
                <a:cubicBezTo>
                  <a:pt x="19648" y="15673"/>
                  <a:pt x="19481" y="16673"/>
                  <a:pt x="19481" y="17741"/>
                </a:cubicBezTo>
                <a:cubicBezTo>
                  <a:pt x="19448" y="17741"/>
                  <a:pt x="19415" y="17708"/>
                  <a:pt x="19381" y="17641"/>
                </a:cubicBezTo>
                <a:cubicBezTo>
                  <a:pt x="19381" y="17641"/>
                  <a:pt x="19381" y="17607"/>
                  <a:pt x="19381" y="17574"/>
                </a:cubicBezTo>
                <a:cubicBezTo>
                  <a:pt x="19381" y="17374"/>
                  <a:pt x="19315" y="17174"/>
                  <a:pt x="19215" y="17007"/>
                </a:cubicBezTo>
                <a:cubicBezTo>
                  <a:pt x="19148" y="16874"/>
                  <a:pt x="19148" y="16774"/>
                  <a:pt x="19081" y="16640"/>
                </a:cubicBezTo>
                <a:cubicBezTo>
                  <a:pt x="19081" y="16610"/>
                  <a:pt x="19054" y="16594"/>
                  <a:pt x="19025" y="16594"/>
                </a:cubicBezTo>
                <a:cubicBezTo>
                  <a:pt x="18988" y="16594"/>
                  <a:pt x="18948" y="16618"/>
                  <a:pt x="18948" y="16673"/>
                </a:cubicBezTo>
                <a:cubicBezTo>
                  <a:pt x="18848" y="16673"/>
                  <a:pt x="18781" y="16774"/>
                  <a:pt x="18781" y="16874"/>
                </a:cubicBezTo>
                <a:cubicBezTo>
                  <a:pt x="18814" y="16974"/>
                  <a:pt x="18848" y="17074"/>
                  <a:pt x="18914" y="17174"/>
                </a:cubicBezTo>
                <a:cubicBezTo>
                  <a:pt x="18181" y="16273"/>
                  <a:pt x="17680" y="14972"/>
                  <a:pt x="17814" y="13971"/>
                </a:cubicBezTo>
                <a:cubicBezTo>
                  <a:pt x="17874" y="13536"/>
                  <a:pt x="18015" y="13374"/>
                  <a:pt x="18187" y="13374"/>
                </a:cubicBezTo>
                <a:close/>
                <a:moveTo>
                  <a:pt x="15902" y="16967"/>
                </a:moveTo>
                <a:cubicBezTo>
                  <a:pt x="16066" y="16967"/>
                  <a:pt x="16242" y="17056"/>
                  <a:pt x="16413" y="17274"/>
                </a:cubicBezTo>
                <a:cubicBezTo>
                  <a:pt x="16646" y="17574"/>
                  <a:pt x="16813" y="17974"/>
                  <a:pt x="16946" y="18375"/>
                </a:cubicBezTo>
                <a:cubicBezTo>
                  <a:pt x="17213" y="19242"/>
                  <a:pt x="17247" y="20109"/>
                  <a:pt x="17247" y="21010"/>
                </a:cubicBezTo>
                <a:cubicBezTo>
                  <a:pt x="17013" y="20409"/>
                  <a:pt x="16746" y="19842"/>
                  <a:pt x="16613" y="19242"/>
                </a:cubicBezTo>
                <a:cubicBezTo>
                  <a:pt x="16600" y="19202"/>
                  <a:pt x="16566" y="19184"/>
                  <a:pt x="16531" y="19184"/>
                </a:cubicBezTo>
                <a:cubicBezTo>
                  <a:pt x="16479" y="19184"/>
                  <a:pt x="16426" y="19228"/>
                  <a:pt x="16446" y="19309"/>
                </a:cubicBezTo>
                <a:cubicBezTo>
                  <a:pt x="16613" y="20176"/>
                  <a:pt x="16946" y="21043"/>
                  <a:pt x="17313" y="21844"/>
                </a:cubicBezTo>
                <a:cubicBezTo>
                  <a:pt x="17313" y="21944"/>
                  <a:pt x="17313" y="22044"/>
                  <a:pt x="17313" y="22144"/>
                </a:cubicBezTo>
                <a:cubicBezTo>
                  <a:pt x="17313" y="22177"/>
                  <a:pt x="17313" y="22211"/>
                  <a:pt x="17280" y="22211"/>
                </a:cubicBezTo>
                <a:cubicBezTo>
                  <a:pt x="17247" y="22177"/>
                  <a:pt x="17180" y="22111"/>
                  <a:pt x="17113" y="22044"/>
                </a:cubicBezTo>
                <a:cubicBezTo>
                  <a:pt x="17146" y="22044"/>
                  <a:pt x="17146" y="22011"/>
                  <a:pt x="17146" y="21977"/>
                </a:cubicBezTo>
                <a:cubicBezTo>
                  <a:pt x="17113" y="21777"/>
                  <a:pt x="17046" y="21343"/>
                  <a:pt x="16846" y="21177"/>
                </a:cubicBezTo>
                <a:cubicBezTo>
                  <a:pt x="16746" y="20943"/>
                  <a:pt x="16679" y="20743"/>
                  <a:pt x="16579" y="20510"/>
                </a:cubicBezTo>
                <a:cubicBezTo>
                  <a:pt x="16567" y="20473"/>
                  <a:pt x="16541" y="20458"/>
                  <a:pt x="16515" y="20458"/>
                </a:cubicBezTo>
                <a:cubicBezTo>
                  <a:pt x="16471" y="20458"/>
                  <a:pt x="16425" y="20501"/>
                  <a:pt x="16446" y="20543"/>
                </a:cubicBezTo>
                <a:cubicBezTo>
                  <a:pt x="16579" y="20910"/>
                  <a:pt x="16646" y="21310"/>
                  <a:pt x="16780" y="21677"/>
                </a:cubicBezTo>
                <a:cubicBezTo>
                  <a:pt x="15912" y="20643"/>
                  <a:pt x="15245" y="19309"/>
                  <a:pt x="15178" y="18008"/>
                </a:cubicBezTo>
                <a:cubicBezTo>
                  <a:pt x="15155" y="17530"/>
                  <a:pt x="15490" y="16967"/>
                  <a:pt x="15902" y="16967"/>
                </a:cubicBezTo>
                <a:close/>
                <a:moveTo>
                  <a:pt x="21939" y="19992"/>
                </a:moveTo>
                <a:cubicBezTo>
                  <a:pt x="22555" y="19992"/>
                  <a:pt x="23042" y="20193"/>
                  <a:pt x="23217" y="20710"/>
                </a:cubicBezTo>
                <a:cubicBezTo>
                  <a:pt x="23684" y="22144"/>
                  <a:pt x="20549" y="22311"/>
                  <a:pt x="18681" y="22311"/>
                </a:cubicBezTo>
                <a:cubicBezTo>
                  <a:pt x="19115" y="22244"/>
                  <a:pt x="19515" y="22044"/>
                  <a:pt x="19782" y="21777"/>
                </a:cubicBezTo>
                <a:cubicBezTo>
                  <a:pt x="19882" y="21677"/>
                  <a:pt x="19782" y="21510"/>
                  <a:pt x="19648" y="21510"/>
                </a:cubicBezTo>
                <a:cubicBezTo>
                  <a:pt x="19215" y="21544"/>
                  <a:pt x="18814" y="21710"/>
                  <a:pt x="18414" y="21844"/>
                </a:cubicBezTo>
                <a:cubicBezTo>
                  <a:pt x="18214" y="21911"/>
                  <a:pt x="18014" y="21944"/>
                  <a:pt x="17847" y="22044"/>
                </a:cubicBezTo>
                <a:cubicBezTo>
                  <a:pt x="17947" y="21877"/>
                  <a:pt x="18014" y="21710"/>
                  <a:pt x="18114" y="21544"/>
                </a:cubicBezTo>
                <a:cubicBezTo>
                  <a:pt x="18897" y="20828"/>
                  <a:pt x="20685" y="19992"/>
                  <a:pt x="21939" y="19992"/>
                </a:cubicBezTo>
                <a:close/>
                <a:moveTo>
                  <a:pt x="19976" y="24430"/>
                </a:moveTo>
                <a:cubicBezTo>
                  <a:pt x="20586" y="24430"/>
                  <a:pt x="21243" y="24590"/>
                  <a:pt x="21316" y="25246"/>
                </a:cubicBezTo>
                <a:cubicBezTo>
                  <a:pt x="21349" y="25747"/>
                  <a:pt x="20682" y="26047"/>
                  <a:pt x="20349" y="26180"/>
                </a:cubicBezTo>
                <a:cubicBezTo>
                  <a:pt x="19082" y="26714"/>
                  <a:pt x="17749" y="26747"/>
                  <a:pt x="16415" y="26781"/>
                </a:cubicBezTo>
                <a:lnTo>
                  <a:pt x="16415" y="26781"/>
                </a:lnTo>
                <a:cubicBezTo>
                  <a:pt x="16449" y="26779"/>
                  <a:pt x="16514" y="26746"/>
                  <a:pt x="16546" y="26714"/>
                </a:cubicBezTo>
                <a:cubicBezTo>
                  <a:pt x="17280" y="26480"/>
                  <a:pt x="18047" y="26347"/>
                  <a:pt x="18681" y="26013"/>
                </a:cubicBezTo>
                <a:cubicBezTo>
                  <a:pt x="18748" y="25980"/>
                  <a:pt x="18714" y="25880"/>
                  <a:pt x="18648" y="25880"/>
                </a:cubicBezTo>
                <a:cubicBezTo>
                  <a:pt x="18181" y="25947"/>
                  <a:pt x="17747" y="26047"/>
                  <a:pt x="17280" y="26180"/>
                </a:cubicBezTo>
                <a:cubicBezTo>
                  <a:pt x="17280" y="26147"/>
                  <a:pt x="17313" y="26147"/>
                  <a:pt x="17347" y="26114"/>
                </a:cubicBezTo>
                <a:cubicBezTo>
                  <a:pt x="17428" y="26005"/>
                  <a:pt x="17333" y="25853"/>
                  <a:pt x="17206" y="25853"/>
                </a:cubicBezTo>
                <a:cubicBezTo>
                  <a:pt x="17176" y="25853"/>
                  <a:pt x="17145" y="25861"/>
                  <a:pt x="17113" y="25880"/>
                </a:cubicBezTo>
                <a:cubicBezTo>
                  <a:pt x="16713" y="26080"/>
                  <a:pt x="16346" y="26380"/>
                  <a:pt x="15912" y="26447"/>
                </a:cubicBezTo>
                <a:cubicBezTo>
                  <a:pt x="15912" y="26447"/>
                  <a:pt x="15946" y="26414"/>
                  <a:pt x="15946" y="26380"/>
                </a:cubicBezTo>
                <a:cubicBezTo>
                  <a:pt x="16913" y="25446"/>
                  <a:pt x="17980" y="24679"/>
                  <a:pt x="19348" y="24479"/>
                </a:cubicBezTo>
                <a:cubicBezTo>
                  <a:pt x="19529" y="24452"/>
                  <a:pt x="19749" y="24430"/>
                  <a:pt x="19976" y="24430"/>
                </a:cubicBezTo>
                <a:close/>
                <a:moveTo>
                  <a:pt x="14027" y="21506"/>
                </a:moveTo>
                <a:cubicBezTo>
                  <a:pt x="14190" y="21506"/>
                  <a:pt x="14377" y="21585"/>
                  <a:pt x="14578" y="21777"/>
                </a:cubicBezTo>
                <a:cubicBezTo>
                  <a:pt x="14912" y="22111"/>
                  <a:pt x="15112" y="22611"/>
                  <a:pt x="15245" y="23045"/>
                </a:cubicBezTo>
                <a:cubicBezTo>
                  <a:pt x="15612" y="24179"/>
                  <a:pt x="15312" y="25446"/>
                  <a:pt x="15379" y="26647"/>
                </a:cubicBezTo>
                <a:cubicBezTo>
                  <a:pt x="15345" y="26681"/>
                  <a:pt x="15345" y="26747"/>
                  <a:pt x="15312" y="26781"/>
                </a:cubicBezTo>
                <a:cubicBezTo>
                  <a:pt x="14211" y="25813"/>
                  <a:pt x="13444" y="23912"/>
                  <a:pt x="13344" y="22544"/>
                </a:cubicBezTo>
                <a:cubicBezTo>
                  <a:pt x="13320" y="22060"/>
                  <a:pt x="13594" y="21506"/>
                  <a:pt x="14027" y="21506"/>
                </a:cubicBezTo>
                <a:close/>
                <a:moveTo>
                  <a:pt x="10417" y="17501"/>
                </a:moveTo>
                <a:cubicBezTo>
                  <a:pt x="10704" y="17501"/>
                  <a:pt x="11435" y="20443"/>
                  <a:pt x="11442" y="20443"/>
                </a:cubicBezTo>
                <a:cubicBezTo>
                  <a:pt x="11442" y="20443"/>
                  <a:pt x="11442" y="20443"/>
                  <a:pt x="11442" y="20443"/>
                </a:cubicBezTo>
                <a:cubicBezTo>
                  <a:pt x="11576" y="21310"/>
                  <a:pt x="11609" y="22177"/>
                  <a:pt x="11643" y="23078"/>
                </a:cubicBezTo>
                <a:cubicBezTo>
                  <a:pt x="11776" y="25513"/>
                  <a:pt x="11709" y="28015"/>
                  <a:pt x="11943" y="30450"/>
                </a:cubicBezTo>
                <a:cubicBezTo>
                  <a:pt x="11576" y="28682"/>
                  <a:pt x="11176" y="26914"/>
                  <a:pt x="10675" y="25213"/>
                </a:cubicBezTo>
                <a:cubicBezTo>
                  <a:pt x="10442" y="24412"/>
                  <a:pt x="10141" y="23745"/>
                  <a:pt x="9741" y="23078"/>
                </a:cubicBezTo>
                <a:cubicBezTo>
                  <a:pt x="9608" y="21177"/>
                  <a:pt x="9808" y="19475"/>
                  <a:pt x="10342" y="17607"/>
                </a:cubicBezTo>
                <a:cubicBezTo>
                  <a:pt x="10361" y="17534"/>
                  <a:pt x="10386" y="17501"/>
                  <a:pt x="10417" y="17501"/>
                </a:cubicBezTo>
                <a:close/>
                <a:moveTo>
                  <a:pt x="4222" y="25914"/>
                </a:moveTo>
                <a:cubicBezTo>
                  <a:pt x="5350" y="25914"/>
                  <a:pt x="6469" y="26155"/>
                  <a:pt x="7239" y="26547"/>
                </a:cubicBezTo>
                <a:cubicBezTo>
                  <a:pt x="7306" y="26614"/>
                  <a:pt x="7339" y="26681"/>
                  <a:pt x="7406" y="26781"/>
                </a:cubicBezTo>
                <a:cubicBezTo>
                  <a:pt x="7423" y="26797"/>
                  <a:pt x="7440" y="26806"/>
                  <a:pt x="7456" y="26806"/>
                </a:cubicBezTo>
                <a:cubicBezTo>
                  <a:pt x="7473" y="26806"/>
                  <a:pt x="7490" y="26797"/>
                  <a:pt x="7506" y="26781"/>
                </a:cubicBezTo>
                <a:cubicBezTo>
                  <a:pt x="8374" y="28015"/>
                  <a:pt x="9341" y="29216"/>
                  <a:pt x="10108" y="30550"/>
                </a:cubicBezTo>
                <a:cubicBezTo>
                  <a:pt x="10475" y="31150"/>
                  <a:pt x="11142" y="32051"/>
                  <a:pt x="11676" y="32952"/>
                </a:cubicBezTo>
                <a:cubicBezTo>
                  <a:pt x="11109" y="32051"/>
                  <a:pt x="10342" y="31384"/>
                  <a:pt x="9674" y="30583"/>
                </a:cubicBezTo>
                <a:cubicBezTo>
                  <a:pt x="9141" y="29850"/>
                  <a:pt x="8707" y="29016"/>
                  <a:pt x="7907" y="28549"/>
                </a:cubicBezTo>
                <a:cubicBezTo>
                  <a:pt x="7894" y="28542"/>
                  <a:pt x="7883" y="28540"/>
                  <a:pt x="7873" y="28540"/>
                </a:cubicBezTo>
                <a:cubicBezTo>
                  <a:pt x="7830" y="28540"/>
                  <a:pt x="7813" y="28594"/>
                  <a:pt x="7840" y="28649"/>
                </a:cubicBezTo>
                <a:cubicBezTo>
                  <a:pt x="8507" y="29383"/>
                  <a:pt x="9074" y="30150"/>
                  <a:pt x="9674" y="30917"/>
                </a:cubicBezTo>
                <a:cubicBezTo>
                  <a:pt x="8540" y="29850"/>
                  <a:pt x="7206" y="28815"/>
                  <a:pt x="5938" y="28115"/>
                </a:cubicBezTo>
                <a:cubicBezTo>
                  <a:pt x="5461" y="27876"/>
                  <a:pt x="2574" y="27151"/>
                  <a:pt x="1213" y="27151"/>
                </a:cubicBezTo>
                <a:cubicBezTo>
                  <a:pt x="874" y="27151"/>
                  <a:pt x="630" y="27196"/>
                  <a:pt x="542" y="27305"/>
                </a:cubicBezTo>
                <a:lnTo>
                  <a:pt x="542" y="27305"/>
                </a:lnTo>
                <a:cubicBezTo>
                  <a:pt x="1297" y="26314"/>
                  <a:pt x="2767" y="25914"/>
                  <a:pt x="4222" y="25914"/>
                </a:cubicBezTo>
                <a:close/>
                <a:moveTo>
                  <a:pt x="6180" y="19239"/>
                </a:moveTo>
                <a:cubicBezTo>
                  <a:pt x="6199" y="19239"/>
                  <a:pt x="6218" y="19250"/>
                  <a:pt x="6239" y="19275"/>
                </a:cubicBezTo>
                <a:cubicBezTo>
                  <a:pt x="7406" y="20676"/>
                  <a:pt x="8674" y="21877"/>
                  <a:pt x="9608" y="23445"/>
                </a:cubicBezTo>
                <a:cubicBezTo>
                  <a:pt x="10542" y="25079"/>
                  <a:pt x="10775" y="27014"/>
                  <a:pt x="11142" y="28815"/>
                </a:cubicBezTo>
                <a:cubicBezTo>
                  <a:pt x="11376" y="29950"/>
                  <a:pt x="11676" y="31084"/>
                  <a:pt x="11943" y="32185"/>
                </a:cubicBezTo>
                <a:cubicBezTo>
                  <a:pt x="11576" y="31117"/>
                  <a:pt x="11042" y="30083"/>
                  <a:pt x="10575" y="29016"/>
                </a:cubicBezTo>
                <a:cubicBezTo>
                  <a:pt x="9775" y="27214"/>
                  <a:pt x="9174" y="25313"/>
                  <a:pt x="7973" y="23745"/>
                </a:cubicBezTo>
                <a:cubicBezTo>
                  <a:pt x="7963" y="23724"/>
                  <a:pt x="7949" y="23717"/>
                  <a:pt x="7937" y="23717"/>
                </a:cubicBezTo>
                <a:cubicBezTo>
                  <a:pt x="7908" y="23717"/>
                  <a:pt x="7884" y="23756"/>
                  <a:pt x="7907" y="23779"/>
                </a:cubicBezTo>
                <a:cubicBezTo>
                  <a:pt x="8707" y="25346"/>
                  <a:pt x="9408" y="26981"/>
                  <a:pt x="10108" y="28582"/>
                </a:cubicBezTo>
                <a:cubicBezTo>
                  <a:pt x="10842" y="30150"/>
                  <a:pt x="11676" y="31651"/>
                  <a:pt x="12110" y="33285"/>
                </a:cubicBezTo>
                <a:cubicBezTo>
                  <a:pt x="11776" y="32652"/>
                  <a:pt x="11309" y="32051"/>
                  <a:pt x="11042" y="31584"/>
                </a:cubicBezTo>
                <a:cubicBezTo>
                  <a:pt x="10175" y="30216"/>
                  <a:pt x="9474" y="28782"/>
                  <a:pt x="8474" y="27481"/>
                </a:cubicBezTo>
                <a:cubicBezTo>
                  <a:pt x="7473" y="26147"/>
                  <a:pt x="6539" y="24813"/>
                  <a:pt x="6072" y="23145"/>
                </a:cubicBezTo>
                <a:cubicBezTo>
                  <a:pt x="5938" y="22611"/>
                  <a:pt x="5905" y="22044"/>
                  <a:pt x="5838" y="21510"/>
                </a:cubicBezTo>
                <a:cubicBezTo>
                  <a:pt x="5838" y="21417"/>
                  <a:pt x="5925" y="19239"/>
                  <a:pt x="6180" y="19239"/>
                </a:cubicBezTo>
                <a:close/>
                <a:moveTo>
                  <a:pt x="19442" y="30570"/>
                </a:moveTo>
                <a:cubicBezTo>
                  <a:pt x="19745" y="30570"/>
                  <a:pt x="20056" y="30601"/>
                  <a:pt x="20349" y="30650"/>
                </a:cubicBezTo>
                <a:cubicBezTo>
                  <a:pt x="21116" y="30817"/>
                  <a:pt x="20282" y="31551"/>
                  <a:pt x="20115" y="31684"/>
                </a:cubicBezTo>
                <a:cubicBezTo>
                  <a:pt x="19281" y="32451"/>
                  <a:pt x="18214" y="32918"/>
                  <a:pt x="17146" y="33185"/>
                </a:cubicBezTo>
                <a:cubicBezTo>
                  <a:pt x="16446" y="33352"/>
                  <a:pt x="15712" y="33419"/>
                  <a:pt x="14978" y="33485"/>
                </a:cubicBezTo>
                <a:cubicBezTo>
                  <a:pt x="15345" y="33319"/>
                  <a:pt x="15679" y="33085"/>
                  <a:pt x="16012" y="32852"/>
                </a:cubicBezTo>
                <a:cubicBezTo>
                  <a:pt x="16105" y="32759"/>
                  <a:pt x="16055" y="32581"/>
                  <a:pt x="15915" y="32581"/>
                </a:cubicBezTo>
                <a:cubicBezTo>
                  <a:pt x="15904" y="32581"/>
                  <a:pt x="15892" y="32582"/>
                  <a:pt x="15879" y="32585"/>
                </a:cubicBezTo>
                <a:cubicBezTo>
                  <a:pt x="15012" y="32818"/>
                  <a:pt x="14211" y="33219"/>
                  <a:pt x="13444" y="33652"/>
                </a:cubicBezTo>
                <a:cubicBezTo>
                  <a:pt x="14278" y="32785"/>
                  <a:pt x="15479" y="32185"/>
                  <a:pt x="16446" y="31584"/>
                </a:cubicBezTo>
                <a:cubicBezTo>
                  <a:pt x="17280" y="31084"/>
                  <a:pt x="18147" y="30717"/>
                  <a:pt x="19115" y="30583"/>
                </a:cubicBezTo>
                <a:cubicBezTo>
                  <a:pt x="19222" y="30574"/>
                  <a:pt x="19331" y="30570"/>
                  <a:pt x="19442" y="30570"/>
                </a:cubicBezTo>
                <a:close/>
                <a:moveTo>
                  <a:pt x="6356" y="32786"/>
                </a:moveTo>
                <a:cubicBezTo>
                  <a:pt x="6950" y="32786"/>
                  <a:pt x="7893" y="33923"/>
                  <a:pt x="8040" y="34119"/>
                </a:cubicBezTo>
                <a:cubicBezTo>
                  <a:pt x="8607" y="34820"/>
                  <a:pt x="9007" y="35587"/>
                  <a:pt x="9341" y="36388"/>
                </a:cubicBezTo>
                <a:cubicBezTo>
                  <a:pt x="9741" y="37355"/>
                  <a:pt x="9975" y="38389"/>
                  <a:pt x="10275" y="39390"/>
                </a:cubicBezTo>
                <a:cubicBezTo>
                  <a:pt x="9941" y="38589"/>
                  <a:pt x="9441" y="37755"/>
                  <a:pt x="8740" y="37455"/>
                </a:cubicBezTo>
                <a:cubicBezTo>
                  <a:pt x="8714" y="37437"/>
                  <a:pt x="8687" y="37429"/>
                  <a:pt x="8662" y="37429"/>
                </a:cubicBezTo>
                <a:cubicBezTo>
                  <a:pt x="8594" y="37429"/>
                  <a:pt x="8540" y="37491"/>
                  <a:pt x="8540" y="37588"/>
                </a:cubicBezTo>
                <a:cubicBezTo>
                  <a:pt x="8507" y="37655"/>
                  <a:pt x="8540" y="37722"/>
                  <a:pt x="8540" y="37789"/>
                </a:cubicBezTo>
                <a:cubicBezTo>
                  <a:pt x="8523" y="37783"/>
                  <a:pt x="8505" y="37780"/>
                  <a:pt x="8488" y="37780"/>
                </a:cubicBezTo>
                <a:cubicBezTo>
                  <a:pt x="8410" y="37780"/>
                  <a:pt x="8352" y="37840"/>
                  <a:pt x="8407" y="37922"/>
                </a:cubicBezTo>
                <a:cubicBezTo>
                  <a:pt x="8474" y="38055"/>
                  <a:pt x="8574" y="38189"/>
                  <a:pt x="8640" y="38322"/>
                </a:cubicBezTo>
                <a:cubicBezTo>
                  <a:pt x="8907" y="39023"/>
                  <a:pt x="9541" y="39623"/>
                  <a:pt x="10008" y="40190"/>
                </a:cubicBezTo>
                <a:cubicBezTo>
                  <a:pt x="10030" y="40212"/>
                  <a:pt x="10055" y="40221"/>
                  <a:pt x="10080" y="40221"/>
                </a:cubicBezTo>
                <a:cubicBezTo>
                  <a:pt x="10169" y="40221"/>
                  <a:pt x="10260" y="40102"/>
                  <a:pt x="10208" y="40023"/>
                </a:cubicBezTo>
                <a:cubicBezTo>
                  <a:pt x="9841" y="39523"/>
                  <a:pt x="9441" y="39056"/>
                  <a:pt x="9107" y="38556"/>
                </a:cubicBezTo>
                <a:cubicBezTo>
                  <a:pt x="8974" y="38322"/>
                  <a:pt x="8874" y="38089"/>
                  <a:pt x="8841" y="37855"/>
                </a:cubicBezTo>
                <a:lnTo>
                  <a:pt x="8841" y="37855"/>
                </a:lnTo>
                <a:cubicBezTo>
                  <a:pt x="9674" y="38389"/>
                  <a:pt x="9908" y="39556"/>
                  <a:pt x="10442" y="40324"/>
                </a:cubicBezTo>
                <a:cubicBezTo>
                  <a:pt x="10454" y="40347"/>
                  <a:pt x="10478" y="40358"/>
                  <a:pt x="10503" y="40358"/>
                </a:cubicBezTo>
                <a:cubicBezTo>
                  <a:pt x="10545" y="40358"/>
                  <a:pt x="10589" y="40327"/>
                  <a:pt x="10579" y="40272"/>
                </a:cubicBezTo>
                <a:lnTo>
                  <a:pt x="10579" y="40272"/>
                </a:lnTo>
                <a:cubicBezTo>
                  <a:pt x="10614" y="40403"/>
                  <a:pt x="10678" y="40564"/>
                  <a:pt x="10742" y="40724"/>
                </a:cubicBezTo>
                <a:cubicBezTo>
                  <a:pt x="8340" y="39056"/>
                  <a:pt x="5305" y="36521"/>
                  <a:pt x="5905" y="33319"/>
                </a:cubicBezTo>
                <a:cubicBezTo>
                  <a:pt x="5975" y="32932"/>
                  <a:pt x="6143" y="32786"/>
                  <a:pt x="6356" y="32786"/>
                </a:cubicBezTo>
                <a:close/>
                <a:moveTo>
                  <a:pt x="22284" y="36650"/>
                </a:moveTo>
                <a:cubicBezTo>
                  <a:pt x="22749" y="36650"/>
                  <a:pt x="22282" y="37758"/>
                  <a:pt x="21983" y="38456"/>
                </a:cubicBezTo>
                <a:cubicBezTo>
                  <a:pt x="21283" y="40090"/>
                  <a:pt x="20149" y="41391"/>
                  <a:pt x="18648" y="42292"/>
                </a:cubicBezTo>
                <a:cubicBezTo>
                  <a:pt x="18014" y="42192"/>
                  <a:pt x="17347" y="42158"/>
                  <a:pt x="16679" y="42158"/>
                </a:cubicBezTo>
                <a:cubicBezTo>
                  <a:pt x="16079" y="42158"/>
                  <a:pt x="15379" y="42225"/>
                  <a:pt x="14678" y="42392"/>
                </a:cubicBezTo>
                <a:cubicBezTo>
                  <a:pt x="15212" y="42192"/>
                  <a:pt x="15745" y="41992"/>
                  <a:pt x="16246" y="41791"/>
                </a:cubicBezTo>
                <a:cubicBezTo>
                  <a:pt x="17747" y="41124"/>
                  <a:pt x="19281" y="40324"/>
                  <a:pt x="20215" y="38923"/>
                </a:cubicBezTo>
                <a:cubicBezTo>
                  <a:pt x="20239" y="38899"/>
                  <a:pt x="20212" y="38876"/>
                  <a:pt x="20183" y="38876"/>
                </a:cubicBezTo>
                <a:cubicBezTo>
                  <a:pt x="20171" y="38876"/>
                  <a:pt x="20158" y="38880"/>
                  <a:pt x="20149" y="38889"/>
                </a:cubicBezTo>
                <a:cubicBezTo>
                  <a:pt x="18381" y="40524"/>
                  <a:pt x="16413" y="41525"/>
                  <a:pt x="14178" y="42358"/>
                </a:cubicBezTo>
                <a:cubicBezTo>
                  <a:pt x="13010" y="42792"/>
                  <a:pt x="11542" y="43159"/>
                  <a:pt x="10875" y="44327"/>
                </a:cubicBezTo>
                <a:cubicBezTo>
                  <a:pt x="10608" y="44560"/>
                  <a:pt x="10408" y="44827"/>
                  <a:pt x="10208" y="45127"/>
                </a:cubicBezTo>
                <a:cubicBezTo>
                  <a:pt x="10608" y="43459"/>
                  <a:pt x="12843" y="42092"/>
                  <a:pt x="14178" y="41391"/>
                </a:cubicBezTo>
                <a:cubicBezTo>
                  <a:pt x="16012" y="40424"/>
                  <a:pt x="17847" y="39590"/>
                  <a:pt x="19615" y="38489"/>
                </a:cubicBezTo>
                <a:cubicBezTo>
                  <a:pt x="20282" y="38089"/>
                  <a:pt x="20849" y="37555"/>
                  <a:pt x="21450" y="37088"/>
                </a:cubicBezTo>
                <a:cubicBezTo>
                  <a:pt x="21862" y="36776"/>
                  <a:pt x="22126" y="36650"/>
                  <a:pt x="22284" y="36650"/>
                </a:cubicBezTo>
                <a:close/>
                <a:moveTo>
                  <a:pt x="16895" y="42553"/>
                </a:moveTo>
                <a:cubicBezTo>
                  <a:pt x="17366" y="42553"/>
                  <a:pt x="17831" y="42579"/>
                  <a:pt x="18281" y="42625"/>
                </a:cubicBezTo>
                <a:cubicBezTo>
                  <a:pt x="18281" y="42659"/>
                  <a:pt x="18314" y="42659"/>
                  <a:pt x="18347" y="42659"/>
                </a:cubicBezTo>
                <a:lnTo>
                  <a:pt x="18414" y="42659"/>
                </a:lnTo>
                <a:cubicBezTo>
                  <a:pt x="18514" y="42659"/>
                  <a:pt x="18648" y="42692"/>
                  <a:pt x="18748" y="42692"/>
                </a:cubicBezTo>
                <a:cubicBezTo>
                  <a:pt x="18748" y="42741"/>
                  <a:pt x="18783" y="42772"/>
                  <a:pt x="18816" y="42772"/>
                </a:cubicBezTo>
                <a:cubicBezTo>
                  <a:pt x="18827" y="42772"/>
                  <a:pt x="18839" y="42768"/>
                  <a:pt x="18848" y="42759"/>
                </a:cubicBezTo>
                <a:cubicBezTo>
                  <a:pt x="18881" y="42725"/>
                  <a:pt x="18881" y="42725"/>
                  <a:pt x="18881" y="42725"/>
                </a:cubicBezTo>
                <a:cubicBezTo>
                  <a:pt x="19115" y="42759"/>
                  <a:pt x="19315" y="42792"/>
                  <a:pt x="19515" y="42825"/>
                </a:cubicBezTo>
                <a:cubicBezTo>
                  <a:pt x="20015" y="42959"/>
                  <a:pt x="25786" y="45728"/>
                  <a:pt x="24218" y="46261"/>
                </a:cubicBezTo>
                <a:cubicBezTo>
                  <a:pt x="23768" y="46420"/>
                  <a:pt x="23275" y="46483"/>
                  <a:pt x="22762" y="46483"/>
                </a:cubicBezTo>
                <a:cubicBezTo>
                  <a:pt x="21340" y="46483"/>
                  <a:pt x="19765" y="45997"/>
                  <a:pt x="18514" y="45728"/>
                </a:cubicBezTo>
                <a:cubicBezTo>
                  <a:pt x="17015" y="45380"/>
                  <a:pt x="14636" y="44473"/>
                  <a:pt x="12634" y="44473"/>
                </a:cubicBezTo>
                <a:cubicBezTo>
                  <a:pt x="12141" y="44473"/>
                  <a:pt x="11671" y="44528"/>
                  <a:pt x="11242" y="44660"/>
                </a:cubicBezTo>
                <a:cubicBezTo>
                  <a:pt x="12110" y="44260"/>
                  <a:pt x="13244" y="44193"/>
                  <a:pt x="14078" y="44126"/>
                </a:cubicBezTo>
                <a:cubicBezTo>
                  <a:pt x="14236" y="44115"/>
                  <a:pt x="14394" y="44110"/>
                  <a:pt x="14551" y="44110"/>
                </a:cubicBezTo>
                <a:cubicBezTo>
                  <a:pt x="16308" y="44110"/>
                  <a:pt x="17969" y="44751"/>
                  <a:pt x="19715" y="45027"/>
                </a:cubicBezTo>
                <a:cubicBezTo>
                  <a:pt x="19748" y="45027"/>
                  <a:pt x="19782" y="44927"/>
                  <a:pt x="19715" y="44927"/>
                </a:cubicBezTo>
                <a:cubicBezTo>
                  <a:pt x="18020" y="44320"/>
                  <a:pt x="16325" y="43885"/>
                  <a:pt x="14587" y="43885"/>
                </a:cubicBezTo>
                <a:cubicBezTo>
                  <a:pt x="14033" y="43885"/>
                  <a:pt x="13474" y="43930"/>
                  <a:pt x="12910" y="44026"/>
                </a:cubicBezTo>
                <a:cubicBezTo>
                  <a:pt x="12343" y="44093"/>
                  <a:pt x="11476" y="44260"/>
                  <a:pt x="10842" y="44627"/>
                </a:cubicBezTo>
                <a:cubicBezTo>
                  <a:pt x="12328" y="43113"/>
                  <a:pt x="14676" y="42553"/>
                  <a:pt x="16895" y="42553"/>
                </a:cubicBezTo>
                <a:close/>
                <a:moveTo>
                  <a:pt x="5743" y="45082"/>
                </a:moveTo>
                <a:cubicBezTo>
                  <a:pt x="6003" y="45082"/>
                  <a:pt x="6300" y="45187"/>
                  <a:pt x="6539" y="45327"/>
                </a:cubicBezTo>
                <a:cubicBezTo>
                  <a:pt x="6973" y="45594"/>
                  <a:pt x="7206" y="45994"/>
                  <a:pt x="7473" y="46395"/>
                </a:cubicBezTo>
                <a:cubicBezTo>
                  <a:pt x="8107" y="47462"/>
                  <a:pt x="8407" y="48530"/>
                  <a:pt x="8774" y="49630"/>
                </a:cubicBezTo>
                <a:lnTo>
                  <a:pt x="8707" y="50131"/>
                </a:lnTo>
                <a:cubicBezTo>
                  <a:pt x="8607" y="50031"/>
                  <a:pt x="8474" y="49964"/>
                  <a:pt x="8374" y="49864"/>
                </a:cubicBezTo>
                <a:cubicBezTo>
                  <a:pt x="8407" y="49831"/>
                  <a:pt x="8407" y="49797"/>
                  <a:pt x="8374" y="49764"/>
                </a:cubicBezTo>
                <a:cubicBezTo>
                  <a:pt x="8240" y="49464"/>
                  <a:pt x="8073" y="49163"/>
                  <a:pt x="7940" y="48897"/>
                </a:cubicBezTo>
                <a:cubicBezTo>
                  <a:pt x="7903" y="48841"/>
                  <a:pt x="7856" y="48817"/>
                  <a:pt x="7816" y="48817"/>
                </a:cubicBezTo>
                <a:cubicBezTo>
                  <a:pt x="7783" y="48817"/>
                  <a:pt x="7755" y="48833"/>
                  <a:pt x="7740" y="48863"/>
                </a:cubicBezTo>
                <a:cubicBezTo>
                  <a:pt x="7673" y="48763"/>
                  <a:pt x="7606" y="48630"/>
                  <a:pt x="7540" y="48530"/>
                </a:cubicBezTo>
                <a:cubicBezTo>
                  <a:pt x="7520" y="48500"/>
                  <a:pt x="7489" y="48488"/>
                  <a:pt x="7458" y="48488"/>
                </a:cubicBezTo>
                <a:cubicBezTo>
                  <a:pt x="7381" y="48488"/>
                  <a:pt x="7302" y="48559"/>
                  <a:pt x="7373" y="48630"/>
                </a:cubicBezTo>
                <a:cubicBezTo>
                  <a:pt x="7473" y="48863"/>
                  <a:pt x="7606" y="49130"/>
                  <a:pt x="7706" y="49330"/>
                </a:cubicBezTo>
                <a:cubicBezTo>
                  <a:pt x="6506" y="48396"/>
                  <a:pt x="5205" y="47462"/>
                  <a:pt x="5138" y="45861"/>
                </a:cubicBezTo>
                <a:cubicBezTo>
                  <a:pt x="5099" y="45281"/>
                  <a:pt x="5385" y="45082"/>
                  <a:pt x="5743" y="45082"/>
                </a:cubicBezTo>
                <a:close/>
                <a:moveTo>
                  <a:pt x="12443" y="44794"/>
                </a:moveTo>
                <a:cubicBezTo>
                  <a:pt x="12810" y="44794"/>
                  <a:pt x="13210" y="44827"/>
                  <a:pt x="13611" y="44894"/>
                </a:cubicBezTo>
                <a:cubicBezTo>
                  <a:pt x="14745" y="45327"/>
                  <a:pt x="15612" y="45961"/>
                  <a:pt x="16479" y="46895"/>
                </a:cubicBezTo>
                <a:cubicBezTo>
                  <a:pt x="17247" y="47696"/>
                  <a:pt x="17814" y="48796"/>
                  <a:pt x="18748" y="49430"/>
                </a:cubicBezTo>
                <a:cubicBezTo>
                  <a:pt x="18757" y="49435"/>
                  <a:pt x="18766" y="49437"/>
                  <a:pt x="18775" y="49437"/>
                </a:cubicBezTo>
                <a:cubicBezTo>
                  <a:pt x="18831" y="49437"/>
                  <a:pt x="18876" y="49359"/>
                  <a:pt x="18848" y="49330"/>
                </a:cubicBezTo>
                <a:cubicBezTo>
                  <a:pt x="18147" y="48163"/>
                  <a:pt x="17113" y="47062"/>
                  <a:pt x="16146" y="46128"/>
                </a:cubicBezTo>
                <a:cubicBezTo>
                  <a:pt x="15745" y="45728"/>
                  <a:pt x="15312" y="45361"/>
                  <a:pt x="14811" y="45094"/>
                </a:cubicBezTo>
                <a:lnTo>
                  <a:pt x="14811" y="45094"/>
                </a:lnTo>
                <a:cubicBezTo>
                  <a:pt x="15745" y="45294"/>
                  <a:pt x="16613" y="45561"/>
                  <a:pt x="17313" y="45761"/>
                </a:cubicBezTo>
                <a:cubicBezTo>
                  <a:pt x="17313" y="45761"/>
                  <a:pt x="17313" y="45794"/>
                  <a:pt x="17347" y="45794"/>
                </a:cubicBezTo>
                <a:cubicBezTo>
                  <a:pt x="19048" y="47095"/>
                  <a:pt x="20182" y="48563"/>
                  <a:pt x="21049" y="50531"/>
                </a:cubicBezTo>
                <a:cubicBezTo>
                  <a:pt x="21341" y="51177"/>
                  <a:pt x="21238" y="51395"/>
                  <a:pt x="20958" y="51395"/>
                </a:cubicBezTo>
                <a:cubicBezTo>
                  <a:pt x="20500" y="51395"/>
                  <a:pt x="19570" y="50813"/>
                  <a:pt x="19115" y="50564"/>
                </a:cubicBezTo>
                <a:cubicBezTo>
                  <a:pt x="18080" y="49964"/>
                  <a:pt x="17213" y="49063"/>
                  <a:pt x="16413" y="48229"/>
                </a:cubicBezTo>
                <a:cubicBezTo>
                  <a:pt x="15445" y="47162"/>
                  <a:pt x="14078" y="45160"/>
                  <a:pt x="12443" y="44794"/>
                </a:cubicBezTo>
                <a:close/>
                <a:moveTo>
                  <a:pt x="11802" y="48507"/>
                </a:moveTo>
                <a:cubicBezTo>
                  <a:pt x="12206" y="48507"/>
                  <a:pt x="12566" y="48680"/>
                  <a:pt x="12510" y="49163"/>
                </a:cubicBezTo>
                <a:cubicBezTo>
                  <a:pt x="12410" y="50064"/>
                  <a:pt x="11376" y="50931"/>
                  <a:pt x="10742" y="51465"/>
                </a:cubicBezTo>
                <a:cubicBezTo>
                  <a:pt x="10242" y="51965"/>
                  <a:pt x="9708" y="52366"/>
                  <a:pt x="9141" y="52766"/>
                </a:cubicBezTo>
                <a:cubicBezTo>
                  <a:pt x="9408" y="52399"/>
                  <a:pt x="9708" y="52032"/>
                  <a:pt x="9975" y="51665"/>
                </a:cubicBezTo>
                <a:cubicBezTo>
                  <a:pt x="10008" y="51598"/>
                  <a:pt x="9975" y="51532"/>
                  <a:pt x="9908" y="51532"/>
                </a:cubicBezTo>
                <a:cubicBezTo>
                  <a:pt x="9908" y="51498"/>
                  <a:pt x="9908" y="51465"/>
                  <a:pt x="9941" y="51465"/>
                </a:cubicBezTo>
                <a:cubicBezTo>
                  <a:pt x="9966" y="51390"/>
                  <a:pt x="9898" y="51352"/>
                  <a:pt x="9848" y="51352"/>
                </a:cubicBezTo>
                <a:cubicBezTo>
                  <a:pt x="9831" y="51352"/>
                  <a:pt x="9816" y="51357"/>
                  <a:pt x="9808" y="51365"/>
                </a:cubicBezTo>
                <a:cubicBezTo>
                  <a:pt x="9508" y="51665"/>
                  <a:pt x="9241" y="51999"/>
                  <a:pt x="9007" y="52366"/>
                </a:cubicBezTo>
                <a:cubicBezTo>
                  <a:pt x="9107" y="52132"/>
                  <a:pt x="9241" y="51899"/>
                  <a:pt x="9341" y="51732"/>
                </a:cubicBezTo>
                <a:cubicBezTo>
                  <a:pt x="9541" y="51365"/>
                  <a:pt x="9775" y="51031"/>
                  <a:pt x="9908" y="50631"/>
                </a:cubicBezTo>
                <a:cubicBezTo>
                  <a:pt x="9932" y="50584"/>
                  <a:pt x="9872" y="50537"/>
                  <a:pt x="9811" y="50537"/>
                </a:cubicBezTo>
                <a:cubicBezTo>
                  <a:pt x="9786" y="50537"/>
                  <a:pt x="9761" y="50545"/>
                  <a:pt x="9741" y="50564"/>
                </a:cubicBezTo>
                <a:cubicBezTo>
                  <a:pt x="9574" y="50798"/>
                  <a:pt x="9408" y="51031"/>
                  <a:pt x="9274" y="51298"/>
                </a:cubicBezTo>
                <a:cubicBezTo>
                  <a:pt x="9408" y="50931"/>
                  <a:pt x="9574" y="50564"/>
                  <a:pt x="9741" y="50231"/>
                </a:cubicBezTo>
                <a:cubicBezTo>
                  <a:pt x="10041" y="49664"/>
                  <a:pt x="10408" y="49130"/>
                  <a:pt x="10942" y="48763"/>
                </a:cubicBezTo>
                <a:cubicBezTo>
                  <a:pt x="11134" y="48616"/>
                  <a:pt x="11482" y="48507"/>
                  <a:pt x="11802" y="48507"/>
                </a:cubicBezTo>
                <a:close/>
                <a:moveTo>
                  <a:pt x="29610" y="0"/>
                </a:moveTo>
                <a:cubicBezTo>
                  <a:pt x="28599" y="0"/>
                  <a:pt x="28430" y="2678"/>
                  <a:pt x="28488" y="3664"/>
                </a:cubicBezTo>
                <a:cubicBezTo>
                  <a:pt x="28455" y="3731"/>
                  <a:pt x="28455" y="3831"/>
                  <a:pt x="28421" y="3898"/>
                </a:cubicBezTo>
                <a:cubicBezTo>
                  <a:pt x="28388" y="3964"/>
                  <a:pt x="28455" y="4031"/>
                  <a:pt x="28521" y="4064"/>
                </a:cubicBezTo>
                <a:cubicBezTo>
                  <a:pt x="28421" y="4198"/>
                  <a:pt x="28321" y="4331"/>
                  <a:pt x="28221" y="4431"/>
                </a:cubicBezTo>
                <a:cubicBezTo>
                  <a:pt x="28054" y="4565"/>
                  <a:pt x="27887" y="4698"/>
                  <a:pt x="27754" y="4832"/>
                </a:cubicBezTo>
                <a:cubicBezTo>
                  <a:pt x="27687" y="4865"/>
                  <a:pt x="27754" y="4965"/>
                  <a:pt x="27821" y="4965"/>
                </a:cubicBezTo>
                <a:lnTo>
                  <a:pt x="27621" y="5199"/>
                </a:lnTo>
                <a:cubicBezTo>
                  <a:pt x="27854" y="4565"/>
                  <a:pt x="27887" y="3798"/>
                  <a:pt x="27854" y="3197"/>
                </a:cubicBezTo>
                <a:cubicBezTo>
                  <a:pt x="27854" y="2746"/>
                  <a:pt x="27792" y="1826"/>
                  <a:pt x="27185" y="1826"/>
                </a:cubicBezTo>
                <a:cubicBezTo>
                  <a:pt x="27164" y="1826"/>
                  <a:pt x="27142" y="1827"/>
                  <a:pt x="27120" y="1829"/>
                </a:cubicBezTo>
                <a:cubicBezTo>
                  <a:pt x="26420" y="1863"/>
                  <a:pt x="26386" y="2997"/>
                  <a:pt x="26420" y="3464"/>
                </a:cubicBezTo>
                <a:cubicBezTo>
                  <a:pt x="26453" y="3898"/>
                  <a:pt x="26553" y="4298"/>
                  <a:pt x="26653" y="4732"/>
                </a:cubicBezTo>
                <a:cubicBezTo>
                  <a:pt x="26720" y="5065"/>
                  <a:pt x="26720" y="5499"/>
                  <a:pt x="26920" y="5799"/>
                </a:cubicBezTo>
                <a:cubicBezTo>
                  <a:pt x="26920" y="5799"/>
                  <a:pt x="26953" y="5799"/>
                  <a:pt x="26953" y="5832"/>
                </a:cubicBezTo>
                <a:cubicBezTo>
                  <a:pt x="26953" y="5832"/>
                  <a:pt x="26953" y="5866"/>
                  <a:pt x="26953" y="5866"/>
                </a:cubicBezTo>
                <a:cubicBezTo>
                  <a:pt x="26920" y="5932"/>
                  <a:pt x="26953" y="5966"/>
                  <a:pt x="26987" y="5999"/>
                </a:cubicBezTo>
                <a:cubicBezTo>
                  <a:pt x="26653" y="6433"/>
                  <a:pt x="26320" y="6900"/>
                  <a:pt x="25986" y="7367"/>
                </a:cubicBezTo>
                <a:cubicBezTo>
                  <a:pt x="25953" y="7367"/>
                  <a:pt x="25919" y="7400"/>
                  <a:pt x="25919" y="7400"/>
                </a:cubicBezTo>
                <a:lnTo>
                  <a:pt x="25896" y="7400"/>
                </a:lnTo>
                <a:cubicBezTo>
                  <a:pt x="26152" y="6480"/>
                  <a:pt x="25983" y="3200"/>
                  <a:pt x="25081" y="3200"/>
                </a:cubicBezTo>
                <a:cubicBezTo>
                  <a:pt x="24981" y="3200"/>
                  <a:pt x="24871" y="3241"/>
                  <a:pt x="24752" y="3331"/>
                </a:cubicBezTo>
                <a:cubicBezTo>
                  <a:pt x="23818" y="3998"/>
                  <a:pt x="24785" y="7600"/>
                  <a:pt x="25653" y="7800"/>
                </a:cubicBezTo>
                <a:cubicBezTo>
                  <a:pt x="25152" y="8501"/>
                  <a:pt x="24652" y="9201"/>
                  <a:pt x="24185" y="9902"/>
                </a:cubicBezTo>
                <a:cubicBezTo>
                  <a:pt x="24566" y="8441"/>
                  <a:pt x="24373" y="5408"/>
                  <a:pt x="23087" y="5408"/>
                </a:cubicBezTo>
                <a:cubicBezTo>
                  <a:pt x="23022" y="5408"/>
                  <a:pt x="22954" y="5416"/>
                  <a:pt x="22884" y="5432"/>
                </a:cubicBezTo>
                <a:cubicBezTo>
                  <a:pt x="21850" y="5666"/>
                  <a:pt x="22150" y="7100"/>
                  <a:pt x="22283" y="7867"/>
                </a:cubicBezTo>
                <a:cubicBezTo>
                  <a:pt x="22384" y="8501"/>
                  <a:pt x="22784" y="10502"/>
                  <a:pt x="23651" y="10602"/>
                </a:cubicBezTo>
                <a:cubicBezTo>
                  <a:pt x="23662" y="10614"/>
                  <a:pt x="23673" y="10617"/>
                  <a:pt x="23683" y="10617"/>
                </a:cubicBezTo>
                <a:cubicBezTo>
                  <a:pt x="23703" y="10617"/>
                  <a:pt x="23718" y="10602"/>
                  <a:pt x="23718" y="10602"/>
                </a:cubicBezTo>
                <a:lnTo>
                  <a:pt x="23718" y="10602"/>
                </a:lnTo>
                <a:cubicBezTo>
                  <a:pt x="23217" y="11370"/>
                  <a:pt x="22750" y="12137"/>
                  <a:pt x="22250" y="12904"/>
                </a:cubicBezTo>
                <a:cubicBezTo>
                  <a:pt x="22150" y="13004"/>
                  <a:pt x="22017" y="13104"/>
                  <a:pt x="21950" y="13238"/>
                </a:cubicBezTo>
                <a:cubicBezTo>
                  <a:pt x="22083" y="12037"/>
                  <a:pt x="21983" y="10769"/>
                  <a:pt x="21450" y="9702"/>
                </a:cubicBezTo>
                <a:cubicBezTo>
                  <a:pt x="21184" y="9171"/>
                  <a:pt x="20745" y="8484"/>
                  <a:pt x="20219" y="8484"/>
                </a:cubicBezTo>
                <a:cubicBezTo>
                  <a:pt x="20018" y="8484"/>
                  <a:pt x="19803" y="8585"/>
                  <a:pt x="19582" y="8834"/>
                </a:cubicBezTo>
                <a:cubicBezTo>
                  <a:pt x="19014" y="9568"/>
                  <a:pt x="19515" y="11069"/>
                  <a:pt x="19748" y="11803"/>
                </a:cubicBezTo>
                <a:cubicBezTo>
                  <a:pt x="20015" y="12570"/>
                  <a:pt x="20516" y="14105"/>
                  <a:pt x="21416" y="14305"/>
                </a:cubicBezTo>
                <a:cubicBezTo>
                  <a:pt x="20916" y="15206"/>
                  <a:pt x="20382" y="16106"/>
                  <a:pt x="19915" y="17007"/>
                </a:cubicBezTo>
                <a:cubicBezTo>
                  <a:pt x="20015" y="16006"/>
                  <a:pt x="19782" y="14905"/>
                  <a:pt x="19381" y="14072"/>
                </a:cubicBezTo>
                <a:cubicBezTo>
                  <a:pt x="19190" y="13688"/>
                  <a:pt x="18773" y="13035"/>
                  <a:pt x="18279" y="13035"/>
                </a:cubicBezTo>
                <a:cubicBezTo>
                  <a:pt x="18172" y="13035"/>
                  <a:pt x="18060" y="13066"/>
                  <a:pt x="17947" y="13138"/>
                </a:cubicBezTo>
                <a:cubicBezTo>
                  <a:pt x="17213" y="13571"/>
                  <a:pt x="17547" y="14905"/>
                  <a:pt x="17747" y="15539"/>
                </a:cubicBezTo>
                <a:cubicBezTo>
                  <a:pt x="18014" y="16407"/>
                  <a:pt x="18547" y="17507"/>
                  <a:pt x="19415" y="17908"/>
                </a:cubicBezTo>
                <a:cubicBezTo>
                  <a:pt x="18781" y="19109"/>
                  <a:pt x="18181" y="20343"/>
                  <a:pt x="17613" y="21544"/>
                </a:cubicBezTo>
                <a:cubicBezTo>
                  <a:pt x="17714" y="20243"/>
                  <a:pt x="17547" y="18808"/>
                  <a:pt x="16980" y="17641"/>
                </a:cubicBezTo>
                <a:cubicBezTo>
                  <a:pt x="16726" y="17110"/>
                  <a:pt x="16296" y="16579"/>
                  <a:pt x="15823" y="16579"/>
                </a:cubicBezTo>
                <a:cubicBezTo>
                  <a:pt x="15613" y="16579"/>
                  <a:pt x="15394" y="16684"/>
                  <a:pt x="15178" y="16940"/>
                </a:cubicBezTo>
                <a:cubicBezTo>
                  <a:pt x="14545" y="17741"/>
                  <a:pt x="15045" y="19075"/>
                  <a:pt x="15379" y="19876"/>
                </a:cubicBezTo>
                <a:cubicBezTo>
                  <a:pt x="15745" y="20743"/>
                  <a:pt x="16346" y="21877"/>
                  <a:pt x="17213" y="22378"/>
                </a:cubicBezTo>
                <a:cubicBezTo>
                  <a:pt x="16713" y="23445"/>
                  <a:pt x="16246" y="24546"/>
                  <a:pt x="15812" y="25613"/>
                </a:cubicBezTo>
                <a:cubicBezTo>
                  <a:pt x="15879" y="24446"/>
                  <a:pt x="15745" y="23178"/>
                  <a:pt x="15278" y="22244"/>
                </a:cubicBezTo>
                <a:cubicBezTo>
                  <a:pt x="14992" y="21692"/>
                  <a:pt x="14529" y="21214"/>
                  <a:pt x="14037" y="21214"/>
                </a:cubicBezTo>
                <a:cubicBezTo>
                  <a:pt x="13785" y="21214"/>
                  <a:pt x="13525" y="21339"/>
                  <a:pt x="13277" y="21644"/>
                </a:cubicBezTo>
                <a:cubicBezTo>
                  <a:pt x="12677" y="22378"/>
                  <a:pt x="13277" y="23745"/>
                  <a:pt x="13577" y="24479"/>
                </a:cubicBezTo>
                <a:cubicBezTo>
                  <a:pt x="13877" y="25280"/>
                  <a:pt x="14411" y="26380"/>
                  <a:pt x="15178" y="26947"/>
                </a:cubicBezTo>
                <a:cubicBezTo>
                  <a:pt x="15012" y="27048"/>
                  <a:pt x="14912" y="27181"/>
                  <a:pt x="14878" y="27348"/>
                </a:cubicBezTo>
                <a:cubicBezTo>
                  <a:pt x="14878" y="27381"/>
                  <a:pt x="14912" y="27448"/>
                  <a:pt x="14978" y="27448"/>
                </a:cubicBezTo>
                <a:cubicBezTo>
                  <a:pt x="15012" y="27448"/>
                  <a:pt x="15045" y="27414"/>
                  <a:pt x="15078" y="27414"/>
                </a:cubicBezTo>
                <a:cubicBezTo>
                  <a:pt x="14244" y="29549"/>
                  <a:pt x="13444" y="31751"/>
                  <a:pt x="12743" y="33919"/>
                </a:cubicBezTo>
                <a:cubicBezTo>
                  <a:pt x="11943" y="30583"/>
                  <a:pt x="12043" y="27148"/>
                  <a:pt x="12009" y="23712"/>
                </a:cubicBezTo>
                <a:cubicBezTo>
                  <a:pt x="12009" y="21277"/>
                  <a:pt x="11909" y="18875"/>
                  <a:pt x="10542" y="16774"/>
                </a:cubicBezTo>
                <a:cubicBezTo>
                  <a:pt x="10500" y="16703"/>
                  <a:pt x="10440" y="16675"/>
                  <a:pt x="10380" y="16675"/>
                </a:cubicBezTo>
                <a:cubicBezTo>
                  <a:pt x="10297" y="16675"/>
                  <a:pt x="10214" y="16729"/>
                  <a:pt x="10175" y="16807"/>
                </a:cubicBezTo>
                <a:cubicBezTo>
                  <a:pt x="9708" y="18508"/>
                  <a:pt x="9241" y="20243"/>
                  <a:pt x="9341" y="21977"/>
                </a:cubicBezTo>
                <a:cubicBezTo>
                  <a:pt x="9241" y="21410"/>
                  <a:pt x="9174" y="20843"/>
                  <a:pt x="9107" y="20276"/>
                </a:cubicBezTo>
                <a:cubicBezTo>
                  <a:pt x="9074" y="19942"/>
                  <a:pt x="9041" y="19576"/>
                  <a:pt x="8974" y="19242"/>
                </a:cubicBezTo>
                <a:cubicBezTo>
                  <a:pt x="8974" y="19109"/>
                  <a:pt x="8941" y="18975"/>
                  <a:pt x="8941" y="18875"/>
                </a:cubicBezTo>
                <a:cubicBezTo>
                  <a:pt x="8941" y="18675"/>
                  <a:pt x="8907" y="18541"/>
                  <a:pt x="8774" y="18441"/>
                </a:cubicBezTo>
                <a:lnTo>
                  <a:pt x="8807" y="18441"/>
                </a:lnTo>
                <a:cubicBezTo>
                  <a:pt x="8807" y="18408"/>
                  <a:pt x="8807" y="18375"/>
                  <a:pt x="8807" y="18341"/>
                </a:cubicBezTo>
                <a:cubicBezTo>
                  <a:pt x="8823" y="18388"/>
                  <a:pt x="8831" y="18413"/>
                  <a:pt x="8832" y="18413"/>
                </a:cubicBezTo>
                <a:cubicBezTo>
                  <a:pt x="8833" y="18413"/>
                  <a:pt x="8825" y="18379"/>
                  <a:pt x="8807" y="18308"/>
                </a:cubicBezTo>
                <a:cubicBezTo>
                  <a:pt x="8807" y="18275"/>
                  <a:pt x="8841" y="18208"/>
                  <a:pt x="8841" y="18141"/>
                </a:cubicBezTo>
                <a:cubicBezTo>
                  <a:pt x="9107" y="17641"/>
                  <a:pt x="9074" y="17140"/>
                  <a:pt x="8907" y="16607"/>
                </a:cubicBezTo>
                <a:cubicBezTo>
                  <a:pt x="8857" y="16473"/>
                  <a:pt x="8740" y="16407"/>
                  <a:pt x="8628" y="16407"/>
                </a:cubicBezTo>
                <a:cubicBezTo>
                  <a:pt x="8515" y="16407"/>
                  <a:pt x="8407" y="16473"/>
                  <a:pt x="8374" y="16607"/>
                </a:cubicBezTo>
                <a:cubicBezTo>
                  <a:pt x="8240" y="17107"/>
                  <a:pt x="8240" y="17507"/>
                  <a:pt x="8374" y="17908"/>
                </a:cubicBezTo>
                <a:cubicBezTo>
                  <a:pt x="8374" y="17974"/>
                  <a:pt x="8374" y="18041"/>
                  <a:pt x="8340" y="18108"/>
                </a:cubicBezTo>
                <a:cubicBezTo>
                  <a:pt x="8340" y="18241"/>
                  <a:pt x="8440" y="18308"/>
                  <a:pt x="8540" y="18308"/>
                </a:cubicBezTo>
                <a:cubicBezTo>
                  <a:pt x="8574" y="18341"/>
                  <a:pt x="8574" y="18341"/>
                  <a:pt x="8607" y="18341"/>
                </a:cubicBezTo>
                <a:cubicBezTo>
                  <a:pt x="8607" y="18341"/>
                  <a:pt x="8607" y="18375"/>
                  <a:pt x="8607" y="18375"/>
                </a:cubicBezTo>
                <a:lnTo>
                  <a:pt x="8574" y="18375"/>
                </a:lnTo>
                <a:cubicBezTo>
                  <a:pt x="8574" y="18408"/>
                  <a:pt x="8607" y="18441"/>
                  <a:pt x="8607" y="18475"/>
                </a:cubicBezTo>
                <a:cubicBezTo>
                  <a:pt x="8907" y="19776"/>
                  <a:pt x="8874" y="21143"/>
                  <a:pt x="9308" y="22444"/>
                </a:cubicBezTo>
                <a:cubicBezTo>
                  <a:pt x="9274" y="22378"/>
                  <a:pt x="9241" y="22311"/>
                  <a:pt x="9207" y="22244"/>
                </a:cubicBezTo>
                <a:cubicBezTo>
                  <a:pt x="8841" y="20776"/>
                  <a:pt x="8140" y="19409"/>
                  <a:pt x="7673" y="17974"/>
                </a:cubicBezTo>
                <a:cubicBezTo>
                  <a:pt x="7740" y="17407"/>
                  <a:pt x="7673" y="16940"/>
                  <a:pt x="7239" y="16473"/>
                </a:cubicBezTo>
                <a:cubicBezTo>
                  <a:pt x="7182" y="16416"/>
                  <a:pt x="7116" y="16391"/>
                  <a:pt x="7051" y="16391"/>
                </a:cubicBezTo>
                <a:cubicBezTo>
                  <a:pt x="6891" y="16391"/>
                  <a:pt x="6739" y="16541"/>
                  <a:pt x="6739" y="16707"/>
                </a:cubicBezTo>
                <a:cubicBezTo>
                  <a:pt x="6706" y="17374"/>
                  <a:pt x="6872" y="17908"/>
                  <a:pt x="7273" y="18408"/>
                </a:cubicBezTo>
                <a:cubicBezTo>
                  <a:pt x="7298" y="18446"/>
                  <a:pt x="7342" y="18464"/>
                  <a:pt x="7387" y="18464"/>
                </a:cubicBezTo>
                <a:cubicBezTo>
                  <a:pt x="7461" y="18464"/>
                  <a:pt x="7540" y="18412"/>
                  <a:pt x="7540" y="18308"/>
                </a:cubicBezTo>
                <a:cubicBezTo>
                  <a:pt x="7540" y="18308"/>
                  <a:pt x="7540" y="18275"/>
                  <a:pt x="7540" y="18241"/>
                </a:cubicBezTo>
                <a:lnTo>
                  <a:pt x="7573" y="18208"/>
                </a:lnTo>
                <a:cubicBezTo>
                  <a:pt x="8073" y="19375"/>
                  <a:pt x="8407" y="20610"/>
                  <a:pt x="8841" y="21777"/>
                </a:cubicBezTo>
                <a:cubicBezTo>
                  <a:pt x="8007" y="20710"/>
                  <a:pt x="7039" y="19709"/>
                  <a:pt x="6172" y="18642"/>
                </a:cubicBezTo>
                <a:cubicBezTo>
                  <a:pt x="6142" y="18596"/>
                  <a:pt x="6098" y="18578"/>
                  <a:pt x="6053" y="18578"/>
                </a:cubicBezTo>
                <a:cubicBezTo>
                  <a:pt x="5998" y="18578"/>
                  <a:pt x="5942" y="18605"/>
                  <a:pt x="5905" y="18642"/>
                </a:cubicBezTo>
                <a:cubicBezTo>
                  <a:pt x="4938" y="19709"/>
                  <a:pt x="5238" y="21944"/>
                  <a:pt x="5805" y="23578"/>
                </a:cubicBezTo>
                <a:cubicBezTo>
                  <a:pt x="5271" y="22511"/>
                  <a:pt x="4638" y="21444"/>
                  <a:pt x="3937" y="20543"/>
                </a:cubicBezTo>
                <a:cubicBezTo>
                  <a:pt x="3937" y="20543"/>
                  <a:pt x="3904" y="20510"/>
                  <a:pt x="3870" y="20510"/>
                </a:cubicBezTo>
                <a:cubicBezTo>
                  <a:pt x="3870" y="20510"/>
                  <a:pt x="3870" y="20476"/>
                  <a:pt x="3870" y="20476"/>
                </a:cubicBezTo>
                <a:cubicBezTo>
                  <a:pt x="3881" y="20480"/>
                  <a:pt x="3892" y="20481"/>
                  <a:pt x="3902" y="20481"/>
                </a:cubicBezTo>
                <a:cubicBezTo>
                  <a:pt x="3984" y="20481"/>
                  <a:pt x="4034" y="20369"/>
                  <a:pt x="4004" y="20309"/>
                </a:cubicBezTo>
                <a:cubicBezTo>
                  <a:pt x="3904" y="20209"/>
                  <a:pt x="3870" y="20109"/>
                  <a:pt x="3804" y="20009"/>
                </a:cubicBezTo>
                <a:cubicBezTo>
                  <a:pt x="3804" y="19976"/>
                  <a:pt x="3804" y="19942"/>
                  <a:pt x="3804" y="19909"/>
                </a:cubicBezTo>
                <a:cubicBezTo>
                  <a:pt x="3704" y="19642"/>
                  <a:pt x="3637" y="19442"/>
                  <a:pt x="3503" y="19209"/>
                </a:cubicBezTo>
                <a:cubicBezTo>
                  <a:pt x="3466" y="19109"/>
                  <a:pt x="3377" y="19065"/>
                  <a:pt x="3282" y="19065"/>
                </a:cubicBezTo>
                <a:cubicBezTo>
                  <a:pt x="3124" y="19065"/>
                  <a:pt x="2949" y="19187"/>
                  <a:pt x="2970" y="19375"/>
                </a:cubicBezTo>
                <a:cubicBezTo>
                  <a:pt x="3003" y="19442"/>
                  <a:pt x="3003" y="19542"/>
                  <a:pt x="3036" y="19609"/>
                </a:cubicBezTo>
                <a:cubicBezTo>
                  <a:pt x="2936" y="19709"/>
                  <a:pt x="2903" y="19876"/>
                  <a:pt x="3036" y="20009"/>
                </a:cubicBezTo>
                <a:cubicBezTo>
                  <a:pt x="3303" y="20276"/>
                  <a:pt x="3470" y="20576"/>
                  <a:pt x="3570" y="20943"/>
                </a:cubicBezTo>
                <a:cubicBezTo>
                  <a:pt x="3603" y="21043"/>
                  <a:pt x="3679" y="21085"/>
                  <a:pt x="3754" y="21085"/>
                </a:cubicBezTo>
                <a:cubicBezTo>
                  <a:pt x="3829" y="21085"/>
                  <a:pt x="3904" y="21043"/>
                  <a:pt x="3937" y="20977"/>
                </a:cubicBezTo>
                <a:cubicBezTo>
                  <a:pt x="4871" y="22211"/>
                  <a:pt x="5305" y="23745"/>
                  <a:pt x="6239" y="24946"/>
                </a:cubicBezTo>
                <a:cubicBezTo>
                  <a:pt x="6255" y="24963"/>
                  <a:pt x="6280" y="24971"/>
                  <a:pt x="6305" y="24971"/>
                </a:cubicBezTo>
                <a:cubicBezTo>
                  <a:pt x="6330" y="24971"/>
                  <a:pt x="6355" y="24963"/>
                  <a:pt x="6372" y="24946"/>
                </a:cubicBezTo>
                <a:cubicBezTo>
                  <a:pt x="6506" y="25246"/>
                  <a:pt x="6706" y="25546"/>
                  <a:pt x="6872" y="25847"/>
                </a:cubicBezTo>
                <a:cubicBezTo>
                  <a:pt x="5872" y="24612"/>
                  <a:pt x="4671" y="23512"/>
                  <a:pt x="3370" y="22611"/>
                </a:cubicBezTo>
                <a:cubicBezTo>
                  <a:pt x="3370" y="22544"/>
                  <a:pt x="3337" y="22511"/>
                  <a:pt x="3270" y="22478"/>
                </a:cubicBezTo>
                <a:cubicBezTo>
                  <a:pt x="3270" y="22478"/>
                  <a:pt x="3270" y="22444"/>
                  <a:pt x="3270" y="22444"/>
                </a:cubicBezTo>
                <a:cubicBezTo>
                  <a:pt x="3203" y="22411"/>
                  <a:pt x="3136" y="22378"/>
                  <a:pt x="3103" y="22344"/>
                </a:cubicBezTo>
                <a:cubicBezTo>
                  <a:pt x="2936" y="22244"/>
                  <a:pt x="2770" y="22144"/>
                  <a:pt x="2569" y="22077"/>
                </a:cubicBezTo>
                <a:cubicBezTo>
                  <a:pt x="2536" y="22055"/>
                  <a:pt x="2495" y="22044"/>
                  <a:pt x="2453" y="22044"/>
                </a:cubicBezTo>
                <a:cubicBezTo>
                  <a:pt x="2369" y="22044"/>
                  <a:pt x="2280" y="22088"/>
                  <a:pt x="2236" y="22177"/>
                </a:cubicBezTo>
                <a:cubicBezTo>
                  <a:pt x="2102" y="22244"/>
                  <a:pt x="2036" y="22444"/>
                  <a:pt x="2169" y="22544"/>
                </a:cubicBezTo>
                <a:cubicBezTo>
                  <a:pt x="2202" y="22578"/>
                  <a:pt x="2236" y="22578"/>
                  <a:pt x="2269" y="22611"/>
                </a:cubicBezTo>
                <a:cubicBezTo>
                  <a:pt x="2364" y="22919"/>
                  <a:pt x="2559" y="23210"/>
                  <a:pt x="2820" y="23210"/>
                </a:cubicBezTo>
                <a:cubicBezTo>
                  <a:pt x="2926" y="23210"/>
                  <a:pt x="3044" y="23161"/>
                  <a:pt x="3170" y="23045"/>
                </a:cubicBezTo>
                <a:cubicBezTo>
                  <a:pt x="3203" y="23011"/>
                  <a:pt x="3237" y="22978"/>
                  <a:pt x="3270" y="22978"/>
                </a:cubicBezTo>
                <a:cubicBezTo>
                  <a:pt x="4537" y="23578"/>
                  <a:pt x="5738" y="24713"/>
                  <a:pt x="6672" y="25847"/>
                </a:cubicBezTo>
                <a:cubicBezTo>
                  <a:pt x="6148" y="25584"/>
                  <a:pt x="5503" y="25469"/>
                  <a:pt x="4821" y="25469"/>
                </a:cubicBezTo>
                <a:cubicBezTo>
                  <a:pt x="2987" y="25469"/>
                  <a:pt x="879" y="26302"/>
                  <a:pt x="101" y="27348"/>
                </a:cubicBezTo>
                <a:cubicBezTo>
                  <a:pt x="1" y="27481"/>
                  <a:pt x="68" y="27648"/>
                  <a:pt x="201" y="27648"/>
                </a:cubicBezTo>
                <a:cubicBezTo>
                  <a:pt x="448" y="27636"/>
                  <a:pt x="697" y="27629"/>
                  <a:pt x="946" y="27629"/>
                </a:cubicBezTo>
                <a:cubicBezTo>
                  <a:pt x="3388" y="27629"/>
                  <a:pt x="5893" y="28239"/>
                  <a:pt x="7740" y="29783"/>
                </a:cubicBezTo>
                <a:cubicBezTo>
                  <a:pt x="9574" y="31284"/>
                  <a:pt x="11776" y="32585"/>
                  <a:pt x="12343" y="35053"/>
                </a:cubicBezTo>
                <a:cubicBezTo>
                  <a:pt x="12343" y="35053"/>
                  <a:pt x="12376" y="35087"/>
                  <a:pt x="12376" y="35087"/>
                </a:cubicBezTo>
                <a:cubicBezTo>
                  <a:pt x="12243" y="35554"/>
                  <a:pt x="12076" y="36021"/>
                  <a:pt x="11943" y="36488"/>
                </a:cubicBezTo>
                <a:cubicBezTo>
                  <a:pt x="11576" y="37688"/>
                  <a:pt x="11242" y="38923"/>
                  <a:pt x="10909" y="40157"/>
                </a:cubicBezTo>
                <a:cubicBezTo>
                  <a:pt x="10408" y="38055"/>
                  <a:pt x="9641" y="35921"/>
                  <a:pt x="8440" y="34153"/>
                </a:cubicBezTo>
                <a:cubicBezTo>
                  <a:pt x="8139" y="33715"/>
                  <a:pt x="7143" y="32447"/>
                  <a:pt x="6371" y="32447"/>
                </a:cubicBezTo>
                <a:cubicBezTo>
                  <a:pt x="6201" y="32447"/>
                  <a:pt x="6043" y="32508"/>
                  <a:pt x="5905" y="32652"/>
                </a:cubicBezTo>
                <a:cubicBezTo>
                  <a:pt x="4871" y="33719"/>
                  <a:pt x="5838" y="35887"/>
                  <a:pt x="6439" y="36888"/>
                </a:cubicBezTo>
                <a:cubicBezTo>
                  <a:pt x="7440" y="38556"/>
                  <a:pt x="9107" y="39823"/>
                  <a:pt x="10709" y="40891"/>
                </a:cubicBezTo>
                <a:cubicBezTo>
                  <a:pt x="10275" y="42625"/>
                  <a:pt x="9841" y="44360"/>
                  <a:pt x="9474" y="46128"/>
                </a:cubicBezTo>
                <a:cubicBezTo>
                  <a:pt x="9474" y="46128"/>
                  <a:pt x="9474" y="46161"/>
                  <a:pt x="9474" y="46195"/>
                </a:cubicBezTo>
                <a:cubicBezTo>
                  <a:pt x="9274" y="47028"/>
                  <a:pt x="9107" y="47862"/>
                  <a:pt x="8941" y="48730"/>
                </a:cubicBezTo>
                <a:cubicBezTo>
                  <a:pt x="8511" y="47040"/>
                  <a:pt x="7246" y="44688"/>
                  <a:pt x="5884" y="44688"/>
                </a:cubicBezTo>
                <a:cubicBezTo>
                  <a:pt x="5659" y="44688"/>
                  <a:pt x="5431" y="44752"/>
                  <a:pt x="5205" y="44894"/>
                </a:cubicBezTo>
                <a:cubicBezTo>
                  <a:pt x="4304" y="45494"/>
                  <a:pt x="5105" y="47129"/>
                  <a:pt x="5538" y="47729"/>
                </a:cubicBezTo>
                <a:cubicBezTo>
                  <a:pt x="6339" y="48796"/>
                  <a:pt x="7540" y="49664"/>
                  <a:pt x="8640" y="50431"/>
                </a:cubicBezTo>
                <a:cubicBezTo>
                  <a:pt x="7306" y="58103"/>
                  <a:pt x="6739" y="65942"/>
                  <a:pt x="7273" y="73648"/>
                </a:cubicBezTo>
                <a:cubicBezTo>
                  <a:pt x="7273" y="73789"/>
                  <a:pt x="7377" y="73857"/>
                  <a:pt x="7487" y="73857"/>
                </a:cubicBezTo>
                <a:cubicBezTo>
                  <a:pt x="7610" y="73857"/>
                  <a:pt x="7740" y="73773"/>
                  <a:pt x="7740" y="73614"/>
                </a:cubicBezTo>
                <a:cubicBezTo>
                  <a:pt x="7306" y="66876"/>
                  <a:pt x="7673" y="60105"/>
                  <a:pt x="8674" y="53400"/>
                </a:cubicBezTo>
                <a:cubicBezTo>
                  <a:pt x="8707" y="53400"/>
                  <a:pt x="8774" y="53366"/>
                  <a:pt x="8774" y="53333"/>
                </a:cubicBezTo>
                <a:cubicBezTo>
                  <a:pt x="8774" y="53300"/>
                  <a:pt x="8774" y="53300"/>
                  <a:pt x="8774" y="53300"/>
                </a:cubicBezTo>
                <a:cubicBezTo>
                  <a:pt x="9775" y="53133"/>
                  <a:pt x="10809" y="51932"/>
                  <a:pt x="11476" y="51265"/>
                </a:cubicBezTo>
                <a:cubicBezTo>
                  <a:pt x="12009" y="50698"/>
                  <a:pt x="13244" y="49464"/>
                  <a:pt x="12643" y="48596"/>
                </a:cubicBezTo>
                <a:cubicBezTo>
                  <a:pt x="12430" y="48306"/>
                  <a:pt x="12164" y="48192"/>
                  <a:pt x="11881" y="48192"/>
                </a:cubicBezTo>
                <a:cubicBezTo>
                  <a:pt x="11189" y="48192"/>
                  <a:pt x="10397" y="48871"/>
                  <a:pt x="10041" y="49297"/>
                </a:cubicBezTo>
                <a:cubicBezTo>
                  <a:pt x="9641" y="49831"/>
                  <a:pt x="9274" y="50464"/>
                  <a:pt x="9041" y="51165"/>
                </a:cubicBezTo>
                <a:cubicBezTo>
                  <a:pt x="9341" y="49364"/>
                  <a:pt x="9674" y="47562"/>
                  <a:pt x="10041" y="45761"/>
                </a:cubicBezTo>
                <a:cubicBezTo>
                  <a:pt x="10408" y="45361"/>
                  <a:pt x="10809" y="45127"/>
                  <a:pt x="11309" y="44994"/>
                </a:cubicBezTo>
                <a:cubicBezTo>
                  <a:pt x="11367" y="44990"/>
                  <a:pt x="11425" y="44989"/>
                  <a:pt x="11482" y="44989"/>
                </a:cubicBezTo>
                <a:cubicBezTo>
                  <a:pt x="13785" y="44989"/>
                  <a:pt x="15279" y="47564"/>
                  <a:pt x="16646" y="48997"/>
                </a:cubicBezTo>
                <a:cubicBezTo>
                  <a:pt x="18014" y="50431"/>
                  <a:pt x="19715" y="51465"/>
                  <a:pt x="21616" y="51899"/>
                </a:cubicBezTo>
                <a:cubicBezTo>
                  <a:pt x="21630" y="51903"/>
                  <a:pt x="21643" y="51905"/>
                  <a:pt x="21656" y="51905"/>
                </a:cubicBezTo>
                <a:cubicBezTo>
                  <a:pt x="21741" y="51905"/>
                  <a:pt x="21812" y="51819"/>
                  <a:pt x="21783" y="51732"/>
                </a:cubicBezTo>
                <a:cubicBezTo>
                  <a:pt x="21049" y="49497"/>
                  <a:pt x="19882" y="47262"/>
                  <a:pt x="17880" y="45928"/>
                </a:cubicBezTo>
                <a:lnTo>
                  <a:pt x="17880" y="45928"/>
                </a:lnTo>
                <a:cubicBezTo>
                  <a:pt x="19304" y="46268"/>
                  <a:pt x="21065" y="46756"/>
                  <a:pt x="22682" y="46756"/>
                </a:cubicBezTo>
                <a:cubicBezTo>
                  <a:pt x="23605" y="46756"/>
                  <a:pt x="24480" y="46597"/>
                  <a:pt x="25219" y="46161"/>
                </a:cubicBezTo>
                <a:cubicBezTo>
                  <a:pt x="25286" y="46128"/>
                  <a:pt x="25319" y="46028"/>
                  <a:pt x="25286" y="45961"/>
                </a:cubicBezTo>
                <a:cubicBezTo>
                  <a:pt x="24952" y="44960"/>
                  <a:pt x="23184" y="44093"/>
                  <a:pt x="22317" y="43593"/>
                </a:cubicBezTo>
                <a:cubicBezTo>
                  <a:pt x="21983" y="43393"/>
                  <a:pt x="21616" y="43226"/>
                  <a:pt x="21283" y="43059"/>
                </a:cubicBezTo>
                <a:lnTo>
                  <a:pt x="21283" y="43059"/>
                </a:lnTo>
                <a:cubicBezTo>
                  <a:pt x="21917" y="43126"/>
                  <a:pt x="22517" y="43192"/>
                  <a:pt x="23151" y="43259"/>
                </a:cubicBezTo>
                <a:cubicBezTo>
                  <a:pt x="23818" y="43359"/>
                  <a:pt x="24819" y="43359"/>
                  <a:pt x="25519" y="43726"/>
                </a:cubicBezTo>
                <a:cubicBezTo>
                  <a:pt x="25486" y="43793"/>
                  <a:pt x="25486" y="43893"/>
                  <a:pt x="25586" y="43960"/>
                </a:cubicBezTo>
                <a:cubicBezTo>
                  <a:pt x="25886" y="44260"/>
                  <a:pt x="25886" y="44260"/>
                  <a:pt x="26220" y="44460"/>
                </a:cubicBezTo>
                <a:cubicBezTo>
                  <a:pt x="26251" y="44479"/>
                  <a:pt x="26283" y="44487"/>
                  <a:pt x="26314" y="44487"/>
                </a:cubicBezTo>
                <a:cubicBezTo>
                  <a:pt x="26450" y="44487"/>
                  <a:pt x="26568" y="44329"/>
                  <a:pt x="26486" y="44193"/>
                </a:cubicBezTo>
                <a:cubicBezTo>
                  <a:pt x="26420" y="44126"/>
                  <a:pt x="26386" y="44060"/>
                  <a:pt x="26320" y="43993"/>
                </a:cubicBezTo>
                <a:cubicBezTo>
                  <a:pt x="26320" y="43960"/>
                  <a:pt x="26353" y="43893"/>
                  <a:pt x="26353" y="43860"/>
                </a:cubicBezTo>
                <a:cubicBezTo>
                  <a:pt x="26431" y="43653"/>
                  <a:pt x="26248" y="43526"/>
                  <a:pt x="26084" y="43526"/>
                </a:cubicBezTo>
                <a:cubicBezTo>
                  <a:pt x="26036" y="43526"/>
                  <a:pt x="25990" y="43537"/>
                  <a:pt x="25953" y="43559"/>
                </a:cubicBezTo>
                <a:cubicBezTo>
                  <a:pt x="25919" y="43559"/>
                  <a:pt x="25919" y="43559"/>
                  <a:pt x="25886" y="43526"/>
                </a:cubicBezTo>
                <a:cubicBezTo>
                  <a:pt x="25853" y="43509"/>
                  <a:pt x="25819" y="43501"/>
                  <a:pt x="25786" y="43501"/>
                </a:cubicBezTo>
                <a:cubicBezTo>
                  <a:pt x="25753" y="43501"/>
                  <a:pt x="25719" y="43509"/>
                  <a:pt x="25686" y="43526"/>
                </a:cubicBezTo>
                <a:cubicBezTo>
                  <a:pt x="25219" y="43292"/>
                  <a:pt x="24685" y="43192"/>
                  <a:pt x="24151" y="43126"/>
                </a:cubicBezTo>
                <a:cubicBezTo>
                  <a:pt x="22884" y="42926"/>
                  <a:pt x="21616" y="42825"/>
                  <a:pt x="20349" y="42692"/>
                </a:cubicBezTo>
                <a:cubicBezTo>
                  <a:pt x="20015" y="42592"/>
                  <a:pt x="19648" y="42492"/>
                  <a:pt x="19315" y="42425"/>
                </a:cubicBezTo>
                <a:cubicBezTo>
                  <a:pt x="19415" y="42392"/>
                  <a:pt x="19515" y="42325"/>
                  <a:pt x="19615" y="42292"/>
                </a:cubicBezTo>
                <a:cubicBezTo>
                  <a:pt x="20516" y="42292"/>
                  <a:pt x="21450" y="42192"/>
                  <a:pt x="22317" y="42025"/>
                </a:cubicBezTo>
                <a:cubicBezTo>
                  <a:pt x="22817" y="41925"/>
                  <a:pt x="23318" y="41758"/>
                  <a:pt x="23851" y="41625"/>
                </a:cubicBezTo>
                <a:cubicBezTo>
                  <a:pt x="23951" y="41625"/>
                  <a:pt x="24252" y="41558"/>
                  <a:pt x="24585" y="41525"/>
                </a:cubicBezTo>
                <a:lnTo>
                  <a:pt x="24585" y="41525"/>
                </a:lnTo>
                <a:cubicBezTo>
                  <a:pt x="24485" y="41591"/>
                  <a:pt x="24385" y="41658"/>
                  <a:pt x="24285" y="41758"/>
                </a:cubicBezTo>
                <a:cubicBezTo>
                  <a:pt x="24185" y="41825"/>
                  <a:pt x="24285" y="41992"/>
                  <a:pt x="24385" y="41992"/>
                </a:cubicBezTo>
                <a:cubicBezTo>
                  <a:pt x="24518" y="41958"/>
                  <a:pt x="24652" y="41958"/>
                  <a:pt x="24785" y="41925"/>
                </a:cubicBezTo>
                <a:cubicBezTo>
                  <a:pt x="24785" y="41958"/>
                  <a:pt x="24819" y="41958"/>
                  <a:pt x="24885" y="41992"/>
                </a:cubicBezTo>
                <a:cubicBezTo>
                  <a:pt x="24917" y="42001"/>
                  <a:pt x="24949" y="42005"/>
                  <a:pt x="24981" y="42005"/>
                </a:cubicBezTo>
                <a:cubicBezTo>
                  <a:pt x="25181" y="42005"/>
                  <a:pt x="25375" y="41840"/>
                  <a:pt x="25519" y="41725"/>
                </a:cubicBezTo>
                <a:cubicBezTo>
                  <a:pt x="25552" y="41725"/>
                  <a:pt x="25586" y="41691"/>
                  <a:pt x="25619" y="41658"/>
                </a:cubicBezTo>
                <a:cubicBezTo>
                  <a:pt x="25686" y="41625"/>
                  <a:pt x="25753" y="41558"/>
                  <a:pt x="25819" y="41491"/>
                </a:cubicBezTo>
                <a:cubicBezTo>
                  <a:pt x="25886" y="41424"/>
                  <a:pt x="25886" y="41324"/>
                  <a:pt x="25853" y="41258"/>
                </a:cubicBezTo>
                <a:cubicBezTo>
                  <a:pt x="25742" y="41102"/>
                  <a:pt x="25523" y="41046"/>
                  <a:pt x="25263" y="41046"/>
                </a:cubicBezTo>
                <a:cubicBezTo>
                  <a:pt x="24745" y="41046"/>
                  <a:pt x="24063" y="41269"/>
                  <a:pt x="23751" y="41358"/>
                </a:cubicBezTo>
                <a:cubicBezTo>
                  <a:pt x="22884" y="41558"/>
                  <a:pt x="22017" y="41791"/>
                  <a:pt x="21116" y="41925"/>
                </a:cubicBezTo>
                <a:cubicBezTo>
                  <a:pt x="21316" y="41891"/>
                  <a:pt x="21483" y="41858"/>
                  <a:pt x="21616" y="41791"/>
                </a:cubicBezTo>
                <a:cubicBezTo>
                  <a:pt x="22817" y="41324"/>
                  <a:pt x="23885" y="40624"/>
                  <a:pt x="24919" y="39857"/>
                </a:cubicBezTo>
                <a:cubicBezTo>
                  <a:pt x="25019" y="39790"/>
                  <a:pt x="24985" y="39590"/>
                  <a:pt x="24885" y="39556"/>
                </a:cubicBezTo>
                <a:cubicBezTo>
                  <a:pt x="24967" y="39394"/>
                  <a:pt x="24806" y="39187"/>
                  <a:pt x="24617" y="39187"/>
                </a:cubicBezTo>
                <a:cubicBezTo>
                  <a:pt x="24574" y="39187"/>
                  <a:pt x="24529" y="39198"/>
                  <a:pt x="24485" y="39223"/>
                </a:cubicBezTo>
                <a:cubicBezTo>
                  <a:pt x="24118" y="39423"/>
                  <a:pt x="23851" y="39556"/>
                  <a:pt x="23551" y="39823"/>
                </a:cubicBezTo>
                <a:cubicBezTo>
                  <a:pt x="23451" y="39957"/>
                  <a:pt x="23518" y="40090"/>
                  <a:pt x="23618" y="40157"/>
                </a:cubicBezTo>
                <a:cubicBezTo>
                  <a:pt x="23584" y="40257"/>
                  <a:pt x="23618" y="40357"/>
                  <a:pt x="23684" y="40424"/>
                </a:cubicBezTo>
                <a:cubicBezTo>
                  <a:pt x="22784" y="41024"/>
                  <a:pt x="21750" y="41558"/>
                  <a:pt x="20749" y="41791"/>
                </a:cubicBezTo>
                <a:cubicBezTo>
                  <a:pt x="20482" y="41891"/>
                  <a:pt x="20115" y="41925"/>
                  <a:pt x="19782" y="42025"/>
                </a:cubicBezTo>
                <a:cubicBezTo>
                  <a:pt x="21550" y="40791"/>
                  <a:pt x="22750" y="38222"/>
                  <a:pt x="23017" y="36321"/>
                </a:cubicBezTo>
                <a:cubicBezTo>
                  <a:pt x="23017" y="36205"/>
                  <a:pt x="22942" y="36114"/>
                  <a:pt x="22835" y="36114"/>
                </a:cubicBezTo>
                <a:cubicBezTo>
                  <a:pt x="22818" y="36114"/>
                  <a:pt x="22801" y="36116"/>
                  <a:pt x="22784" y="36121"/>
                </a:cubicBezTo>
                <a:cubicBezTo>
                  <a:pt x="21483" y="36454"/>
                  <a:pt x="20582" y="37488"/>
                  <a:pt x="19481" y="38256"/>
                </a:cubicBezTo>
                <a:cubicBezTo>
                  <a:pt x="18080" y="39256"/>
                  <a:pt x="16546" y="40023"/>
                  <a:pt x="15012" y="40757"/>
                </a:cubicBezTo>
                <a:cubicBezTo>
                  <a:pt x="15278" y="40390"/>
                  <a:pt x="15545" y="39990"/>
                  <a:pt x="15812" y="39590"/>
                </a:cubicBezTo>
                <a:cubicBezTo>
                  <a:pt x="16212" y="38956"/>
                  <a:pt x="16679" y="38356"/>
                  <a:pt x="17080" y="37755"/>
                </a:cubicBezTo>
                <a:cubicBezTo>
                  <a:pt x="17107" y="37701"/>
                  <a:pt x="17068" y="37646"/>
                  <a:pt x="17034" y="37646"/>
                </a:cubicBezTo>
                <a:cubicBezTo>
                  <a:pt x="17026" y="37646"/>
                  <a:pt x="17019" y="37649"/>
                  <a:pt x="17013" y="37655"/>
                </a:cubicBezTo>
                <a:cubicBezTo>
                  <a:pt x="15946" y="38456"/>
                  <a:pt x="15479" y="39890"/>
                  <a:pt x="14711" y="40891"/>
                </a:cubicBezTo>
                <a:cubicBezTo>
                  <a:pt x="14678" y="40891"/>
                  <a:pt x="14645" y="40924"/>
                  <a:pt x="14611" y="40924"/>
                </a:cubicBezTo>
                <a:cubicBezTo>
                  <a:pt x="14311" y="41091"/>
                  <a:pt x="13911" y="41291"/>
                  <a:pt x="13477" y="41525"/>
                </a:cubicBezTo>
                <a:cubicBezTo>
                  <a:pt x="14445" y="40490"/>
                  <a:pt x="15112" y="39089"/>
                  <a:pt x="15979" y="38055"/>
                </a:cubicBezTo>
                <a:cubicBezTo>
                  <a:pt x="16813" y="37121"/>
                  <a:pt x="17714" y="36187"/>
                  <a:pt x="18914" y="35787"/>
                </a:cubicBezTo>
                <a:cubicBezTo>
                  <a:pt x="18955" y="35773"/>
                  <a:pt x="18991" y="35767"/>
                  <a:pt x="19021" y="35767"/>
                </a:cubicBezTo>
                <a:cubicBezTo>
                  <a:pt x="19508" y="35767"/>
                  <a:pt x="18677" y="37433"/>
                  <a:pt x="18614" y="37622"/>
                </a:cubicBezTo>
                <a:cubicBezTo>
                  <a:pt x="18247" y="38289"/>
                  <a:pt x="17714" y="38823"/>
                  <a:pt x="17247" y="39390"/>
                </a:cubicBezTo>
                <a:cubicBezTo>
                  <a:pt x="17221" y="39441"/>
                  <a:pt x="17254" y="39512"/>
                  <a:pt x="17301" y="39512"/>
                </a:cubicBezTo>
                <a:cubicBezTo>
                  <a:pt x="17316" y="39512"/>
                  <a:pt x="17331" y="39505"/>
                  <a:pt x="17347" y="39490"/>
                </a:cubicBezTo>
                <a:cubicBezTo>
                  <a:pt x="18614" y="38656"/>
                  <a:pt x="19415" y="37055"/>
                  <a:pt x="19648" y="35587"/>
                </a:cubicBezTo>
                <a:cubicBezTo>
                  <a:pt x="19682" y="35487"/>
                  <a:pt x="19582" y="35387"/>
                  <a:pt x="19481" y="35387"/>
                </a:cubicBezTo>
                <a:cubicBezTo>
                  <a:pt x="16179" y="35387"/>
                  <a:pt x="14745" y="39790"/>
                  <a:pt x="12910" y="41858"/>
                </a:cubicBezTo>
                <a:cubicBezTo>
                  <a:pt x="11976" y="42425"/>
                  <a:pt x="10975" y="43159"/>
                  <a:pt x="10475" y="43993"/>
                </a:cubicBezTo>
                <a:cubicBezTo>
                  <a:pt x="10975" y="41758"/>
                  <a:pt x="11542" y="39556"/>
                  <a:pt x="12176" y="37355"/>
                </a:cubicBezTo>
                <a:cubicBezTo>
                  <a:pt x="12443" y="36321"/>
                  <a:pt x="12777" y="35287"/>
                  <a:pt x="13110" y="34253"/>
                </a:cubicBezTo>
                <a:cubicBezTo>
                  <a:pt x="14978" y="34019"/>
                  <a:pt x="17180" y="33819"/>
                  <a:pt x="18814" y="32918"/>
                </a:cubicBezTo>
                <a:cubicBezTo>
                  <a:pt x="19281" y="32685"/>
                  <a:pt x="21316" y="31617"/>
                  <a:pt x="20983" y="30817"/>
                </a:cubicBezTo>
                <a:cubicBezTo>
                  <a:pt x="20777" y="30380"/>
                  <a:pt x="20294" y="30230"/>
                  <a:pt x="19734" y="30230"/>
                </a:cubicBezTo>
                <a:cubicBezTo>
                  <a:pt x="18841" y="30230"/>
                  <a:pt x="17752" y="30612"/>
                  <a:pt x="17280" y="30817"/>
                </a:cubicBezTo>
                <a:cubicBezTo>
                  <a:pt x="16112" y="31384"/>
                  <a:pt x="14445" y="32185"/>
                  <a:pt x="13410" y="33252"/>
                </a:cubicBezTo>
                <a:cubicBezTo>
                  <a:pt x="14111" y="31217"/>
                  <a:pt x="14845" y="29182"/>
                  <a:pt x="15645" y="27148"/>
                </a:cubicBezTo>
                <a:cubicBezTo>
                  <a:pt x="15679" y="27148"/>
                  <a:pt x="15745" y="27114"/>
                  <a:pt x="15779" y="27081"/>
                </a:cubicBezTo>
                <a:cubicBezTo>
                  <a:pt x="16041" y="27146"/>
                  <a:pt x="16324" y="27173"/>
                  <a:pt x="16615" y="27173"/>
                </a:cubicBezTo>
                <a:cubicBezTo>
                  <a:pt x="17363" y="27173"/>
                  <a:pt x="18166" y="27001"/>
                  <a:pt x="18814" y="26881"/>
                </a:cubicBezTo>
                <a:cubicBezTo>
                  <a:pt x="19682" y="26747"/>
                  <a:pt x="21116" y="26480"/>
                  <a:pt x="21516" y="25546"/>
                </a:cubicBezTo>
                <a:cubicBezTo>
                  <a:pt x="21983" y="24546"/>
                  <a:pt x="20549" y="24179"/>
                  <a:pt x="19848" y="24179"/>
                </a:cubicBezTo>
                <a:cubicBezTo>
                  <a:pt x="18381" y="24179"/>
                  <a:pt x="17180" y="24946"/>
                  <a:pt x="16146" y="25913"/>
                </a:cubicBezTo>
                <a:cubicBezTo>
                  <a:pt x="16613" y="24813"/>
                  <a:pt x="17113" y="23678"/>
                  <a:pt x="17613" y="22578"/>
                </a:cubicBezTo>
                <a:cubicBezTo>
                  <a:pt x="17882" y="22638"/>
                  <a:pt x="18338" y="22674"/>
                  <a:pt x="18882" y="22674"/>
                </a:cubicBezTo>
                <a:cubicBezTo>
                  <a:pt x="21036" y="22674"/>
                  <a:pt x="24569" y="22107"/>
                  <a:pt x="23318" y="20243"/>
                </a:cubicBezTo>
                <a:cubicBezTo>
                  <a:pt x="23076" y="19880"/>
                  <a:pt x="22606" y="19731"/>
                  <a:pt x="22035" y="19731"/>
                </a:cubicBezTo>
                <a:cubicBezTo>
                  <a:pt x="20872" y="19731"/>
                  <a:pt x="19287" y="20350"/>
                  <a:pt x="18347" y="21043"/>
                </a:cubicBezTo>
                <a:cubicBezTo>
                  <a:pt x="18814" y="20043"/>
                  <a:pt x="19315" y="19042"/>
                  <a:pt x="19815" y="18074"/>
                </a:cubicBezTo>
                <a:cubicBezTo>
                  <a:pt x="20002" y="18109"/>
                  <a:pt x="20200" y="18124"/>
                  <a:pt x="20402" y="18124"/>
                </a:cubicBezTo>
                <a:cubicBezTo>
                  <a:pt x="21174" y="18124"/>
                  <a:pt x="22023" y="17913"/>
                  <a:pt x="22684" y="17808"/>
                </a:cubicBezTo>
                <a:cubicBezTo>
                  <a:pt x="23451" y="17674"/>
                  <a:pt x="24852" y="17507"/>
                  <a:pt x="25252" y="16707"/>
                </a:cubicBezTo>
                <a:cubicBezTo>
                  <a:pt x="25668" y="15843"/>
                  <a:pt x="24306" y="15470"/>
                  <a:pt x="23693" y="15470"/>
                </a:cubicBezTo>
                <a:cubicBezTo>
                  <a:pt x="23666" y="15470"/>
                  <a:pt x="23641" y="15471"/>
                  <a:pt x="23618" y="15473"/>
                </a:cubicBezTo>
                <a:cubicBezTo>
                  <a:pt x="22517" y="15539"/>
                  <a:pt x="21383" y="16173"/>
                  <a:pt x="20449" y="16874"/>
                </a:cubicBezTo>
                <a:cubicBezTo>
                  <a:pt x="20916" y="16040"/>
                  <a:pt x="21349" y="15206"/>
                  <a:pt x="21850" y="14372"/>
                </a:cubicBezTo>
                <a:cubicBezTo>
                  <a:pt x="21850" y="14372"/>
                  <a:pt x="21850" y="14405"/>
                  <a:pt x="21850" y="14405"/>
                </a:cubicBezTo>
                <a:cubicBezTo>
                  <a:pt x="22090" y="14447"/>
                  <a:pt x="22339" y="14466"/>
                  <a:pt x="22594" y="14466"/>
                </a:cubicBezTo>
                <a:cubicBezTo>
                  <a:pt x="23757" y="14466"/>
                  <a:pt x="25028" y="14064"/>
                  <a:pt x="25986" y="13571"/>
                </a:cubicBezTo>
                <a:cubicBezTo>
                  <a:pt x="26587" y="13271"/>
                  <a:pt x="27320" y="12537"/>
                  <a:pt x="26453" y="12103"/>
                </a:cubicBezTo>
                <a:cubicBezTo>
                  <a:pt x="26156" y="11961"/>
                  <a:pt x="25812" y="11905"/>
                  <a:pt x="25453" y="11905"/>
                </a:cubicBezTo>
                <a:cubicBezTo>
                  <a:pt x="24723" y="11905"/>
                  <a:pt x="23932" y="12136"/>
                  <a:pt x="23351" y="12337"/>
                </a:cubicBezTo>
                <a:cubicBezTo>
                  <a:pt x="23251" y="12370"/>
                  <a:pt x="23117" y="12437"/>
                  <a:pt x="22984" y="12470"/>
                </a:cubicBezTo>
                <a:cubicBezTo>
                  <a:pt x="23217" y="12070"/>
                  <a:pt x="23484" y="11636"/>
                  <a:pt x="23751" y="11203"/>
                </a:cubicBezTo>
                <a:cubicBezTo>
                  <a:pt x="23885" y="11169"/>
                  <a:pt x="23985" y="11169"/>
                  <a:pt x="24085" y="11103"/>
                </a:cubicBezTo>
                <a:cubicBezTo>
                  <a:pt x="24342" y="11156"/>
                  <a:pt x="24612" y="11180"/>
                  <a:pt x="24887" y="11180"/>
                </a:cubicBezTo>
                <a:cubicBezTo>
                  <a:pt x="25823" y="11180"/>
                  <a:pt x="26821" y="10904"/>
                  <a:pt x="27621" y="10569"/>
                </a:cubicBezTo>
                <a:cubicBezTo>
                  <a:pt x="28021" y="10402"/>
                  <a:pt x="28955" y="9802"/>
                  <a:pt x="28621" y="9235"/>
                </a:cubicBezTo>
                <a:cubicBezTo>
                  <a:pt x="28355" y="8797"/>
                  <a:pt x="27849" y="8652"/>
                  <a:pt x="27328" y="8652"/>
                </a:cubicBezTo>
                <a:cubicBezTo>
                  <a:pt x="26936" y="8652"/>
                  <a:pt x="26535" y="8734"/>
                  <a:pt x="26220" y="8834"/>
                </a:cubicBezTo>
                <a:cubicBezTo>
                  <a:pt x="25719" y="9035"/>
                  <a:pt x="25219" y="9301"/>
                  <a:pt x="24752" y="9668"/>
                </a:cubicBezTo>
                <a:cubicBezTo>
                  <a:pt x="25219" y="8968"/>
                  <a:pt x="25719" y="8267"/>
                  <a:pt x="26186" y="7567"/>
                </a:cubicBezTo>
                <a:cubicBezTo>
                  <a:pt x="26186" y="7567"/>
                  <a:pt x="26186" y="7600"/>
                  <a:pt x="26220" y="7600"/>
                </a:cubicBezTo>
                <a:cubicBezTo>
                  <a:pt x="26286" y="7634"/>
                  <a:pt x="26386" y="7667"/>
                  <a:pt x="26453" y="7700"/>
                </a:cubicBezTo>
                <a:cubicBezTo>
                  <a:pt x="26394" y="7730"/>
                  <a:pt x="26414" y="7839"/>
                  <a:pt x="26466" y="7839"/>
                </a:cubicBezTo>
                <a:cubicBezTo>
                  <a:pt x="26472" y="7839"/>
                  <a:pt x="26479" y="7837"/>
                  <a:pt x="26486" y="7834"/>
                </a:cubicBezTo>
                <a:cubicBezTo>
                  <a:pt x="26587" y="7834"/>
                  <a:pt x="26687" y="7800"/>
                  <a:pt x="26787" y="7800"/>
                </a:cubicBezTo>
                <a:cubicBezTo>
                  <a:pt x="27133" y="7879"/>
                  <a:pt x="27510" y="7913"/>
                  <a:pt x="27885" y="7913"/>
                </a:cubicBezTo>
                <a:cubicBezTo>
                  <a:pt x="28303" y="7913"/>
                  <a:pt x="28719" y="7871"/>
                  <a:pt x="29088" y="7800"/>
                </a:cubicBezTo>
                <a:cubicBezTo>
                  <a:pt x="29622" y="7700"/>
                  <a:pt x="30489" y="7367"/>
                  <a:pt x="30356" y="6700"/>
                </a:cubicBezTo>
                <a:cubicBezTo>
                  <a:pt x="30275" y="6158"/>
                  <a:pt x="29424" y="6012"/>
                  <a:pt x="28857" y="6012"/>
                </a:cubicBezTo>
                <a:cubicBezTo>
                  <a:pt x="28725" y="6012"/>
                  <a:pt x="28609" y="6020"/>
                  <a:pt x="28521" y="6032"/>
                </a:cubicBezTo>
                <a:cubicBezTo>
                  <a:pt x="27887" y="6133"/>
                  <a:pt x="27254" y="6466"/>
                  <a:pt x="26720" y="6833"/>
                </a:cubicBezTo>
                <a:cubicBezTo>
                  <a:pt x="27154" y="6233"/>
                  <a:pt x="27587" y="5632"/>
                  <a:pt x="28021" y="5032"/>
                </a:cubicBezTo>
                <a:lnTo>
                  <a:pt x="28254" y="5032"/>
                </a:lnTo>
                <a:cubicBezTo>
                  <a:pt x="28221" y="5098"/>
                  <a:pt x="28221" y="5199"/>
                  <a:pt x="28288" y="5199"/>
                </a:cubicBezTo>
                <a:lnTo>
                  <a:pt x="28488" y="5199"/>
                </a:lnTo>
                <a:cubicBezTo>
                  <a:pt x="28715" y="5331"/>
                  <a:pt x="29018" y="5367"/>
                  <a:pt x="29311" y="5367"/>
                </a:cubicBezTo>
                <a:cubicBezTo>
                  <a:pt x="29533" y="5367"/>
                  <a:pt x="29749" y="5346"/>
                  <a:pt x="29922" y="5332"/>
                </a:cubicBezTo>
                <a:cubicBezTo>
                  <a:pt x="30389" y="5265"/>
                  <a:pt x="31090" y="5132"/>
                  <a:pt x="31257" y="4665"/>
                </a:cubicBezTo>
                <a:cubicBezTo>
                  <a:pt x="31423" y="4131"/>
                  <a:pt x="30523" y="3764"/>
                  <a:pt x="30156" y="3731"/>
                </a:cubicBezTo>
                <a:cubicBezTo>
                  <a:pt x="30113" y="3728"/>
                  <a:pt x="30071" y="3727"/>
                  <a:pt x="30028" y="3727"/>
                </a:cubicBezTo>
                <a:cubicBezTo>
                  <a:pt x="29571" y="3727"/>
                  <a:pt x="29118" y="3887"/>
                  <a:pt x="28721" y="4131"/>
                </a:cubicBezTo>
                <a:cubicBezTo>
                  <a:pt x="28755" y="4031"/>
                  <a:pt x="28821" y="3964"/>
                  <a:pt x="28888" y="3898"/>
                </a:cubicBezTo>
                <a:cubicBezTo>
                  <a:pt x="28922" y="3898"/>
                  <a:pt x="28955" y="3898"/>
                  <a:pt x="28988" y="3864"/>
                </a:cubicBezTo>
                <a:cubicBezTo>
                  <a:pt x="29022" y="3798"/>
                  <a:pt x="29055" y="3697"/>
                  <a:pt x="29088" y="3631"/>
                </a:cubicBezTo>
                <a:cubicBezTo>
                  <a:pt x="29088" y="3631"/>
                  <a:pt x="29088" y="3597"/>
                  <a:pt x="29122" y="3597"/>
                </a:cubicBezTo>
                <a:cubicBezTo>
                  <a:pt x="29122" y="3564"/>
                  <a:pt x="29122" y="3564"/>
                  <a:pt x="29122" y="3531"/>
                </a:cubicBezTo>
                <a:cubicBezTo>
                  <a:pt x="29155" y="3431"/>
                  <a:pt x="29188" y="3331"/>
                  <a:pt x="29222" y="3230"/>
                </a:cubicBezTo>
                <a:cubicBezTo>
                  <a:pt x="29288" y="3130"/>
                  <a:pt x="29355" y="2997"/>
                  <a:pt x="29422" y="2897"/>
                </a:cubicBezTo>
                <a:cubicBezTo>
                  <a:pt x="29422" y="2946"/>
                  <a:pt x="29458" y="2977"/>
                  <a:pt x="29503" y="2977"/>
                </a:cubicBezTo>
                <a:cubicBezTo>
                  <a:pt x="29520" y="2977"/>
                  <a:pt x="29537" y="2973"/>
                  <a:pt x="29555" y="2964"/>
                </a:cubicBezTo>
                <a:lnTo>
                  <a:pt x="29589" y="2964"/>
                </a:lnTo>
                <a:cubicBezTo>
                  <a:pt x="29589" y="2964"/>
                  <a:pt x="29622" y="2964"/>
                  <a:pt x="29622" y="2930"/>
                </a:cubicBezTo>
                <a:cubicBezTo>
                  <a:pt x="30089" y="2930"/>
                  <a:pt x="30589" y="2663"/>
                  <a:pt x="30956" y="2497"/>
                </a:cubicBezTo>
                <a:cubicBezTo>
                  <a:pt x="31290" y="2397"/>
                  <a:pt x="32124" y="2063"/>
                  <a:pt x="32124" y="1629"/>
                </a:cubicBezTo>
                <a:cubicBezTo>
                  <a:pt x="32106" y="1325"/>
                  <a:pt x="31876" y="1232"/>
                  <a:pt x="31621" y="1232"/>
                </a:cubicBezTo>
                <a:cubicBezTo>
                  <a:pt x="31401" y="1232"/>
                  <a:pt x="31162" y="1301"/>
                  <a:pt x="31023" y="1362"/>
                </a:cubicBezTo>
                <a:cubicBezTo>
                  <a:pt x="30656" y="1529"/>
                  <a:pt x="30323" y="1829"/>
                  <a:pt x="30056" y="2096"/>
                </a:cubicBezTo>
                <a:cubicBezTo>
                  <a:pt x="29922" y="2196"/>
                  <a:pt x="29789" y="2330"/>
                  <a:pt x="29655" y="2497"/>
                </a:cubicBezTo>
                <a:cubicBezTo>
                  <a:pt x="29755" y="2296"/>
                  <a:pt x="29856" y="2096"/>
                  <a:pt x="29956" y="1930"/>
                </a:cubicBezTo>
                <a:cubicBezTo>
                  <a:pt x="30156" y="1529"/>
                  <a:pt x="30656" y="562"/>
                  <a:pt x="30122" y="195"/>
                </a:cubicBezTo>
                <a:cubicBezTo>
                  <a:pt x="29931" y="60"/>
                  <a:pt x="29761" y="0"/>
                  <a:pt x="29610"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txBox="1">
            <a:spLocks noGrp="1"/>
          </p:cNvSpPr>
          <p:nvPr>
            <p:ph type="subTitle" idx="1"/>
          </p:nvPr>
        </p:nvSpPr>
        <p:spPr>
          <a:xfrm>
            <a:off x="5322325" y="2327600"/>
            <a:ext cx="3107100" cy="2202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07" name="Google Shape;107;p18"/>
          <p:cNvSpPr txBox="1">
            <a:spLocks noGrp="1"/>
          </p:cNvSpPr>
          <p:nvPr>
            <p:ph type="title"/>
          </p:nvPr>
        </p:nvSpPr>
        <p:spPr>
          <a:xfrm>
            <a:off x="3316725" y="593367"/>
            <a:ext cx="51129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08"/>
        <p:cNvGrpSpPr/>
        <p:nvPr/>
      </p:nvGrpSpPr>
      <p:grpSpPr>
        <a:xfrm>
          <a:off x="0" y="0"/>
          <a:ext cx="0" cy="0"/>
          <a:chOff x="0" y="0"/>
          <a:chExt cx="0" cy="0"/>
        </a:xfrm>
      </p:grpSpPr>
      <p:sp>
        <p:nvSpPr>
          <p:cNvPr id="109" name="Google Shape;109;p19"/>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rot="-9831513">
            <a:off x="7938854" y="-623035"/>
            <a:ext cx="1257916" cy="2537164"/>
          </a:xfrm>
          <a:custGeom>
            <a:avLst/>
            <a:gdLst/>
            <a:ahLst/>
            <a:cxnLst/>
            <a:rect l="l" t="t" r="r" b="b"/>
            <a:pathLst>
              <a:path w="35914" h="54323" extrusionOk="0">
                <a:moveTo>
                  <a:pt x="29955" y="439"/>
                </a:moveTo>
                <a:cubicBezTo>
                  <a:pt x="29955" y="505"/>
                  <a:pt x="29955" y="572"/>
                  <a:pt x="29955" y="606"/>
                </a:cubicBezTo>
                <a:cubicBezTo>
                  <a:pt x="29355" y="1573"/>
                  <a:pt x="28721" y="2540"/>
                  <a:pt x="28087" y="3508"/>
                </a:cubicBezTo>
                <a:cubicBezTo>
                  <a:pt x="28254" y="2874"/>
                  <a:pt x="28354" y="2240"/>
                  <a:pt x="28587" y="1673"/>
                </a:cubicBezTo>
                <a:cubicBezTo>
                  <a:pt x="29121" y="1306"/>
                  <a:pt x="29621" y="972"/>
                  <a:pt x="29955" y="439"/>
                </a:cubicBezTo>
                <a:close/>
                <a:moveTo>
                  <a:pt x="29988" y="1006"/>
                </a:moveTo>
                <a:cubicBezTo>
                  <a:pt x="30022" y="1406"/>
                  <a:pt x="30022" y="1806"/>
                  <a:pt x="29988" y="2207"/>
                </a:cubicBezTo>
                <a:cubicBezTo>
                  <a:pt x="29388" y="3007"/>
                  <a:pt x="28721" y="3708"/>
                  <a:pt x="28020" y="4408"/>
                </a:cubicBezTo>
                <a:cubicBezTo>
                  <a:pt x="28721" y="3274"/>
                  <a:pt x="29388" y="2173"/>
                  <a:pt x="29988" y="1006"/>
                </a:cubicBezTo>
                <a:close/>
                <a:moveTo>
                  <a:pt x="16912" y="3408"/>
                </a:moveTo>
                <a:cubicBezTo>
                  <a:pt x="17146" y="4108"/>
                  <a:pt x="17313" y="4775"/>
                  <a:pt x="17479" y="5476"/>
                </a:cubicBezTo>
                <a:cubicBezTo>
                  <a:pt x="17146" y="4942"/>
                  <a:pt x="16812" y="4542"/>
                  <a:pt x="16679" y="3941"/>
                </a:cubicBezTo>
                <a:cubicBezTo>
                  <a:pt x="16779" y="3774"/>
                  <a:pt x="16846" y="3608"/>
                  <a:pt x="16912" y="3408"/>
                </a:cubicBezTo>
                <a:close/>
                <a:moveTo>
                  <a:pt x="28254" y="1873"/>
                </a:moveTo>
                <a:lnTo>
                  <a:pt x="28254" y="1873"/>
                </a:lnTo>
                <a:cubicBezTo>
                  <a:pt x="27987" y="2540"/>
                  <a:pt x="27887" y="3274"/>
                  <a:pt x="27753" y="3975"/>
                </a:cubicBezTo>
                <a:cubicBezTo>
                  <a:pt x="27353" y="4575"/>
                  <a:pt x="26953" y="5175"/>
                  <a:pt x="26553" y="5776"/>
                </a:cubicBezTo>
                <a:cubicBezTo>
                  <a:pt x="26653" y="5376"/>
                  <a:pt x="26686" y="4975"/>
                  <a:pt x="26753" y="4542"/>
                </a:cubicBezTo>
                <a:cubicBezTo>
                  <a:pt x="26853" y="3875"/>
                  <a:pt x="27020" y="3307"/>
                  <a:pt x="27253" y="2707"/>
                </a:cubicBezTo>
                <a:cubicBezTo>
                  <a:pt x="27353" y="2607"/>
                  <a:pt x="27453" y="2507"/>
                  <a:pt x="27553" y="2407"/>
                </a:cubicBezTo>
                <a:cubicBezTo>
                  <a:pt x="27787" y="2207"/>
                  <a:pt x="28020" y="2040"/>
                  <a:pt x="28254" y="1873"/>
                </a:cubicBezTo>
                <a:close/>
                <a:moveTo>
                  <a:pt x="29955" y="2640"/>
                </a:moveTo>
                <a:lnTo>
                  <a:pt x="29955" y="2640"/>
                </a:lnTo>
                <a:cubicBezTo>
                  <a:pt x="29888" y="3074"/>
                  <a:pt x="29822" y="3541"/>
                  <a:pt x="29688" y="4008"/>
                </a:cubicBezTo>
                <a:cubicBezTo>
                  <a:pt x="28821" y="4975"/>
                  <a:pt x="27620" y="5576"/>
                  <a:pt x="26686" y="6443"/>
                </a:cubicBezTo>
                <a:cubicBezTo>
                  <a:pt x="27020" y="5909"/>
                  <a:pt x="27353" y="5409"/>
                  <a:pt x="27720" y="4875"/>
                </a:cubicBezTo>
                <a:cubicBezTo>
                  <a:pt x="28521" y="4208"/>
                  <a:pt x="29421" y="3541"/>
                  <a:pt x="29955" y="2640"/>
                </a:cubicBezTo>
                <a:close/>
                <a:moveTo>
                  <a:pt x="17313" y="3508"/>
                </a:moveTo>
                <a:lnTo>
                  <a:pt x="17313" y="3508"/>
                </a:lnTo>
                <a:cubicBezTo>
                  <a:pt x="17546" y="3808"/>
                  <a:pt x="17813" y="4141"/>
                  <a:pt x="18047" y="4442"/>
                </a:cubicBezTo>
                <a:cubicBezTo>
                  <a:pt x="18113" y="5042"/>
                  <a:pt x="18147" y="5609"/>
                  <a:pt x="18080" y="6243"/>
                </a:cubicBezTo>
                <a:cubicBezTo>
                  <a:pt x="18080" y="6343"/>
                  <a:pt x="18080" y="6476"/>
                  <a:pt x="18047" y="6610"/>
                </a:cubicBezTo>
                <a:cubicBezTo>
                  <a:pt x="17846" y="5542"/>
                  <a:pt x="17613" y="4508"/>
                  <a:pt x="17313" y="3508"/>
                </a:cubicBezTo>
                <a:close/>
                <a:moveTo>
                  <a:pt x="26853" y="3074"/>
                </a:moveTo>
                <a:cubicBezTo>
                  <a:pt x="26486" y="4008"/>
                  <a:pt x="26519" y="5175"/>
                  <a:pt x="26319" y="6109"/>
                </a:cubicBezTo>
                <a:cubicBezTo>
                  <a:pt x="26119" y="6410"/>
                  <a:pt x="25919" y="6677"/>
                  <a:pt x="25752" y="6977"/>
                </a:cubicBezTo>
                <a:cubicBezTo>
                  <a:pt x="25785" y="6710"/>
                  <a:pt x="25819" y="6443"/>
                  <a:pt x="25852" y="6176"/>
                </a:cubicBezTo>
                <a:cubicBezTo>
                  <a:pt x="25885" y="5342"/>
                  <a:pt x="25986" y="4575"/>
                  <a:pt x="26186" y="3808"/>
                </a:cubicBezTo>
                <a:cubicBezTo>
                  <a:pt x="26419" y="3541"/>
                  <a:pt x="26619" y="3307"/>
                  <a:pt x="26853" y="3074"/>
                </a:cubicBezTo>
                <a:close/>
                <a:moveTo>
                  <a:pt x="29555" y="4475"/>
                </a:moveTo>
                <a:cubicBezTo>
                  <a:pt x="29488" y="4775"/>
                  <a:pt x="29388" y="5075"/>
                  <a:pt x="29255" y="5376"/>
                </a:cubicBezTo>
                <a:cubicBezTo>
                  <a:pt x="28020" y="6243"/>
                  <a:pt x="26686" y="7110"/>
                  <a:pt x="25519" y="8144"/>
                </a:cubicBezTo>
                <a:cubicBezTo>
                  <a:pt x="25785" y="7744"/>
                  <a:pt x="26052" y="7377"/>
                  <a:pt x="26286" y="7010"/>
                </a:cubicBezTo>
                <a:cubicBezTo>
                  <a:pt x="27286" y="6109"/>
                  <a:pt x="28654" y="5476"/>
                  <a:pt x="29555" y="4475"/>
                </a:cubicBezTo>
                <a:close/>
                <a:moveTo>
                  <a:pt x="16545" y="4308"/>
                </a:moveTo>
                <a:cubicBezTo>
                  <a:pt x="16646" y="4642"/>
                  <a:pt x="16912" y="4975"/>
                  <a:pt x="17079" y="5242"/>
                </a:cubicBezTo>
                <a:cubicBezTo>
                  <a:pt x="17379" y="5642"/>
                  <a:pt x="17546" y="6043"/>
                  <a:pt x="17680" y="6510"/>
                </a:cubicBezTo>
                <a:cubicBezTo>
                  <a:pt x="17780" y="7110"/>
                  <a:pt x="17880" y="7711"/>
                  <a:pt x="17946" y="8311"/>
                </a:cubicBezTo>
                <a:cubicBezTo>
                  <a:pt x="17813" y="7977"/>
                  <a:pt x="17646" y="7644"/>
                  <a:pt x="17413" y="7344"/>
                </a:cubicBezTo>
                <a:cubicBezTo>
                  <a:pt x="16879" y="6543"/>
                  <a:pt x="16279" y="6009"/>
                  <a:pt x="16245" y="5042"/>
                </a:cubicBezTo>
                <a:cubicBezTo>
                  <a:pt x="16312" y="4809"/>
                  <a:pt x="16445" y="4575"/>
                  <a:pt x="16545" y="4308"/>
                </a:cubicBezTo>
                <a:close/>
                <a:moveTo>
                  <a:pt x="25819" y="4241"/>
                </a:moveTo>
                <a:lnTo>
                  <a:pt x="25819" y="4241"/>
                </a:lnTo>
                <a:cubicBezTo>
                  <a:pt x="25552" y="5242"/>
                  <a:pt x="25719" y="6376"/>
                  <a:pt x="25452" y="7410"/>
                </a:cubicBezTo>
                <a:cubicBezTo>
                  <a:pt x="25152" y="7844"/>
                  <a:pt x="24851" y="8278"/>
                  <a:pt x="24551" y="8711"/>
                </a:cubicBezTo>
                <a:cubicBezTo>
                  <a:pt x="24685" y="8278"/>
                  <a:pt x="24785" y="7877"/>
                  <a:pt x="24818" y="7444"/>
                </a:cubicBezTo>
                <a:cubicBezTo>
                  <a:pt x="24851" y="6710"/>
                  <a:pt x="24818" y="6076"/>
                  <a:pt x="24985" y="5409"/>
                </a:cubicBezTo>
                <a:cubicBezTo>
                  <a:pt x="25218" y="5009"/>
                  <a:pt x="25519" y="4608"/>
                  <a:pt x="25819" y="4241"/>
                </a:cubicBezTo>
                <a:close/>
                <a:moveTo>
                  <a:pt x="18313" y="4809"/>
                </a:moveTo>
                <a:lnTo>
                  <a:pt x="18313" y="4809"/>
                </a:lnTo>
                <a:cubicBezTo>
                  <a:pt x="18580" y="5142"/>
                  <a:pt x="18814" y="5509"/>
                  <a:pt x="19014" y="5843"/>
                </a:cubicBezTo>
                <a:cubicBezTo>
                  <a:pt x="18981" y="6643"/>
                  <a:pt x="18914" y="7377"/>
                  <a:pt x="18714" y="8178"/>
                </a:cubicBezTo>
                <a:cubicBezTo>
                  <a:pt x="18614" y="8545"/>
                  <a:pt x="18514" y="8911"/>
                  <a:pt x="18447" y="9312"/>
                </a:cubicBezTo>
                <a:cubicBezTo>
                  <a:pt x="18380" y="8645"/>
                  <a:pt x="18280" y="8011"/>
                  <a:pt x="18180" y="7377"/>
                </a:cubicBezTo>
                <a:cubicBezTo>
                  <a:pt x="18213" y="6910"/>
                  <a:pt x="18247" y="6476"/>
                  <a:pt x="18280" y="6043"/>
                </a:cubicBezTo>
                <a:cubicBezTo>
                  <a:pt x="18347" y="5642"/>
                  <a:pt x="18347" y="5209"/>
                  <a:pt x="18313" y="4809"/>
                </a:cubicBezTo>
                <a:close/>
                <a:moveTo>
                  <a:pt x="29121" y="5776"/>
                </a:moveTo>
                <a:lnTo>
                  <a:pt x="29121" y="5776"/>
                </a:lnTo>
                <a:cubicBezTo>
                  <a:pt x="28988" y="6143"/>
                  <a:pt x="28821" y="6476"/>
                  <a:pt x="28654" y="6810"/>
                </a:cubicBezTo>
                <a:cubicBezTo>
                  <a:pt x="27987" y="7444"/>
                  <a:pt x="27186" y="7844"/>
                  <a:pt x="26386" y="8344"/>
                </a:cubicBezTo>
                <a:cubicBezTo>
                  <a:pt x="25685" y="8778"/>
                  <a:pt x="25018" y="9278"/>
                  <a:pt x="24384" y="9812"/>
                </a:cubicBezTo>
                <a:lnTo>
                  <a:pt x="25185" y="8645"/>
                </a:lnTo>
                <a:cubicBezTo>
                  <a:pt x="26419" y="7611"/>
                  <a:pt x="27887" y="6843"/>
                  <a:pt x="29121" y="5776"/>
                </a:cubicBezTo>
                <a:close/>
                <a:moveTo>
                  <a:pt x="24618" y="6043"/>
                </a:moveTo>
                <a:cubicBezTo>
                  <a:pt x="24618" y="6165"/>
                  <a:pt x="24618" y="6287"/>
                  <a:pt x="24618" y="6410"/>
                </a:cubicBezTo>
                <a:cubicBezTo>
                  <a:pt x="24651" y="7310"/>
                  <a:pt x="24484" y="8144"/>
                  <a:pt x="24351" y="9012"/>
                </a:cubicBezTo>
                <a:cubicBezTo>
                  <a:pt x="24084" y="9412"/>
                  <a:pt x="23817" y="9812"/>
                  <a:pt x="23550" y="10179"/>
                </a:cubicBezTo>
                <a:cubicBezTo>
                  <a:pt x="23784" y="9378"/>
                  <a:pt x="23751" y="8478"/>
                  <a:pt x="23917" y="7611"/>
                </a:cubicBezTo>
                <a:cubicBezTo>
                  <a:pt x="24118" y="7077"/>
                  <a:pt x="24351" y="6543"/>
                  <a:pt x="24618" y="6043"/>
                </a:cubicBezTo>
                <a:close/>
                <a:moveTo>
                  <a:pt x="19247" y="6276"/>
                </a:moveTo>
                <a:cubicBezTo>
                  <a:pt x="19448" y="6643"/>
                  <a:pt x="19581" y="6977"/>
                  <a:pt x="19714" y="7344"/>
                </a:cubicBezTo>
                <a:cubicBezTo>
                  <a:pt x="19581" y="8378"/>
                  <a:pt x="19114" y="9245"/>
                  <a:pt x="18680" y="10212"/>
                </a:cubicBezTo>
                <a:cubicBezTo>
                  <a:pt x="18614" y="10312"/>
                  <a:pt x="18580" y="10413"/>
                  <a:pt x="18547" y="10513"/>
                </a:cubicBezTo>
                <a:cubicBezTo>
                  <a:pt x="18514" y="10312"/>
                  <a:pt x="18514" y="10112"/>
                  <a:pt x="18480" y="9912"/>
                </a:cubicBezTo>
                <a:cubicBezTo>
                  <a:pt x="18714" y="8711"/>
                  <a:pt x="19247" y="7510"/>
                  <a:pt x="19247" y="6276"/>
                </a:cubicBezTo>
                <a:close/>
                <a:moveTo>
                  <a:pt x="16045" y="5542"/>
                </a:moveTo>
                <a:cubicBezTo>
                  <a:pt x="16112" y="5943"/>
                  <a:pt x="16379" y="6310"/>
                  <a:pt x="16612" y="6643"/>
                </a:cubicBezTo>
                <a:cubicBezTo>
                  <a:pt x="16979" y="7110"/>
                  <a:pt x="17379" y="7544"/>
                  <a:pt x="17680" y="8078"/>
                </a:cubicBezTo>
                <a:cubicBezTo>
                  <a:pt x="17813" y="8278"/>
                  <a:pt x="17913" y="8545"/>
                  <a:pt x="17980" y="8778"/>
                </a:cubicBezTo>
                <a:cubicBezTo>
                  <a:pt x="18047" y="9479"/>
                  <a:pt x="18080" y="10179"/>
                  <a:pt x="18113" y="10913"/>
                </a:cubicBezTo>
                <a:cubicBezTo>
                  <a:pt x="17846" y="10312"/>
                  <a:pt x="17513" y="9779"/>
                  <a:pt x="17146" y="9245"/>
                </a:cubicBezTo>
                <a:cubicBezTo>
                  <a:pt x="16545" y="8411"/>
                  <a:pt x="15945" y="7744"/>
                  <a:pt x="15611" y="6810"/>
                </a:cubicBezTo>
                <a:cubicBezTo>
                  <a:pt x="15745" y="6410"/>
                  <a:pt x="15878" y="5976"/>
                  <a:pt x="16045" y="5542"/>
                </a:cubicBezTo>
                <a:close/>
                <a:moveTo>
                  <a:pt x="28421" y="7310"/>
                </a:moveTo>
                <a:lnTo>
                  <a:pt x="28421" y="7310"/>
                </a:lnTo>
                <a:cubicBezTo>
                  <a:pt x="28220" y="7677"/>
                  <a:pt x="27987" y="8044"/>
                  <a:pt x="27787" y="8411"/>
                </a:cubicBezTo>
                <a:cubicBezTo>
                  <a:pt x="27753" y="8444"/>
                  <a:pt x="27753" y="8444"/>
                  <a:pt x="27753" y="8478"/>
                </a:cubicBezTo>
                <a:cubicBezTo>
                  <a:pt x="26286" y="9245"/>
                  <a:pt x="24785" y="10079"/>
                  <a:pt x="23484" y="11113"/>
                </a:cubicBezTo>
                <a:cubicBezTo>
                  <a:pt x="23684" y="10813"/>
                  <a:pt x="23884" y="10513"/>
                  <a:pt x="24084" y="10212"/>
                </a:cubicBezTo>
                <a:cubicBezTo>
                  <a:pt x="25018" y="9412"/>
                  <a:pt x="26052" y="8711"/>
                  <a:pt x="27120" y="8111"/>
                </a:cubicBezTo>
                <a:cubicBezTo>
                  <a:pt x="27553" y="7844"/>
                  <a:pt x="28020" y="7611"/>
                  <a:pt x="28421" y="7310"/>
                </a:cubicBezTo>
                <a:close/>
                <a:moveTo>
                  <a:pt x="23550" y="8545"/>
                </a:moveTo>
                <a:lnTo>
                  <a:pt x="23550" y="8545"/>
                </a:lnTo>
                <a:cubicBezTo>
                  <a:pt x="23517" y="9312"/>
                  <a:pt x="23517" y="9979"/>
                  <a:pt x="23250" y="10613"/>
                </a:cubicBezTo>
                <a:cubicBezTo>
                  <a:pt x="22917" y="11113"/>
                  <a:pt x="22583" y="11613"/>
                  <a:pt x="22250" y="12080"/>
                </a:cubicBezTo>
                <a:cubicBezTo>
                  <a:pt x="22717" y="10946"/>
                  <a:pt x="23117" y="9745"/>
                  <a:pt x="23550" y="8545"/>
                </a:cubicBezTo>
                <a:close/>
                <a:moveTo>
                  <a:pt x="15511" y="7277"/>
                </a:moveTo>
                <a:cubicBezTo>
                  <a:pt x="15712" y="7711"/>
                  <a:pt x="16012" y="8111"/>
                  <a:pt x="16279" y="8478"/>
                </a:cubicBezTo>
                <a:cubicBezTo>
                  <a:pt x="17012" y="9445"/>
                  <a:pt x="17680" y="10312"/>
                  <a:pt x="18113" y="11380"/>
                </a:cubicBezTo>
                <a:cubicBezTo>
                  <a:pt x="18113" y="11747"/>
                  <a:pt x="18113" y="12147"/>
                  <a:pt x="18113" y="12514"/>
                </a:cubicBezTo>
                <a:cubicBezTo>
                  <a:pt x="17880" y="12014"/>
                  <a:pt x="17546" y="11580"/>
                  <a:pt x="17179" y="11146"/>
                </a:cubicBezTo>
                <a:cubicBezTo>
                  <a:pt x="16379" y="10146"/>
                  <a:pt x="15678" y="9345"/>
                  <a:pt x="15345" y="8178"/>
                </a:cubicBezTo>
                <a:cubicBezTo>
                  <a:pt x="15378" y="7877"/>
                  <a:pt x="15445" y="7577"/>
                  <a:pt x="15511" y="7277"/>
                </a:cubicBezTo>
                <a:close/>
                <a:moveTo>
                  <a:pt x="19881" y="7877"/>
                </a:moveTo>
                <a:cubicBezTo>
                  <a:pt x="20015" y="8311"/>
                  <a:pt x="20081" y="8778"/>
                  <a:pt x="20115" y="9278"/>
                </a:cubicBezTo>
                <a:cubicBezTo>
                  <a:pt x="19681" y="10346"/>
                  <a:pt x="19014" y="11413"/>
                  <a:pt x="18580" y="12514"/>
                </a:cubicBezTo>
                <a:cubicBezTo>
                  <a:pt x="18614" y="12047"/>
                  <a:pt x="18580" y="11580"/>
                  <a:pt x="18580" y="11146"/>
                </a:cubicBezTo>
                <a:cubicBezTo>
                  <a:pt x="18914" y="10012"/>
                  <a:pt x="19648" y="9012"/>
                  <a:pt x="19881" y="7877"/>
                </a:cubicBezTo>
                <a:close/>
                <a:moveTo>
                  <a:pt x="4670" y="9845"/>
                </a:moveTo>
                <a:lnTo>
                  <a:pt x="4670" y="9845"/>
                </a:lnTo>
                <a:cubicBezTo>
                  <a:pt x="4437" y="10946"/>
                  <a:pt x="4370" y="12047"/>
                  <a:pt x="4470" y="13114"/>
                </a:cubicBezTo>
                <a:cubicBezTo>
                  <a:pt x="4137" y="12781"/>
                  <a:pt x="3836" y="12447"/>
                  <a:pt x="3603" y="12014"/>
                </a:cubicBezTo>
                <a:cubicBezTo>
                  <a:pt x="3936" y="11313"/>
                  <a:pt x="4303" y="10579"/>
                  <a:pt x="4670" y="9845"/>
                </a:cubicBezTo>
                <a:close/>
                <a:moveTo>
                  <a:pt x="5071" y="9012"/>
                </a:moveTo>
                <a:cubicBezTo>
                  <a:pt x="5104" y="9679"/>
                  <a:pt x="5304" y="10312"/>
                  <a:pt x="5604" y="10913"/>
                </a:cubicBezTo>
                <a:cubicBezTo>
                  <a:pt x="5371" y="11580"/>
                  <a:pt x="5037" y="12214"/>
                  <a:pt x="4904" y="12914"/>
                </a:cubicBezTo>
                <a:cubicBezTo>
                  <a:pt x="4870" y="13014"/>
                  <a:pt x="4870" y="13114"/>
                  <a:pt x="4837" y="13215"/>
                </a:cubicBezTo>
                <a:cubicBezTo>
                  <a:pt x="4704" y="11847"/>
                  <a:pt x="4737" y="10479"/>
                  <a:pt x="5037" y="9078"/>
                </a:cubicBezTo>
                <a:cubicBezTo>
                  <a:pt x="5037" y="9078"/>
                  <a:pt x="5037" y="9045"/>
                  <a:pt x="5037" y="9045"/>
                </a:cubicBezTo>
                <a:cubicBezTo>
                  <a:pt x="5037" y="9045"/>
                  <a:pt x="5037" y="9012"/>
                  <a:pt x="5071" y="9012"/>
                </a:cubicBezTo>
                <a:close/>
                <a:moveTo>
                  <a:pt x="27453" y="8878"/>
                </a:moveTo>
                <a:cubicBezTo>
                  <a:pt x="26052" y="10713"/>
                  <a:pt x="23851" y="11847"/>
                  <a:pt x="22016" y="13281"/>
                </a:cubicBezTo>
                <a:cubicBezTo>
                  <a:pt x="22383" y="12748"/>
                  <a:pt x="22750" y="12180"/>
                  <a:pt x="23117" y="11613"/>
                </a:cubicBezTo>
                <a:cubicBezTo>
                  <a:pt x="24484" y="10546"/>
                  <a:pt x="26019" y="9812"/>
                  <a:pt x="27453" y="8878"/>
                </a:cubicBezTo>
                <a:close/>
                <a:moveTo>
                  <a:pt x="15278" y="8878"/>
                </a:moveTo>
                <a:lnTo>
                  <a:pt x="15278" y="8878"/>
                </a:lnTo>
                <a:cubicBezTo>
                  <a:pt x="15478" y="9278"/>
                  <a:pt x="15745" y="9679"/>
                  <a:pt x="16012" y="10012"/>
                </a:cubicBezTo>
                <a:cubicBezTo>
                  <a:pt x="16746" y="10980"/>
                  <a:pt x="17646" y="11780"/>
                  <a:pt x="18080" y="12881"/>
                </a:cubicBezTo>
                <a:cubicBezTo>
                  <a:pt x="18080" y="13215"/>
                  <a:pt x="18080" y="13515"/>
                  <a:pt x="18047" y="13848"/>
                </a:cubicBezTo>
                <a:cubicBezTo>
                  <a:pt x="17346" y="12347"/>
                  <a:pt x="15812" y="11280"/>
                  <a:pt x="15311" y="9645"/>
                </a:cubicBezTo>
                <a:cubicBezTo>
                  <a:pt x="15278" y="9378"/>
                  <a:pt x="15278" y="9145"/>
                  <a:pt x="15278" y="8878"/>
                </a:cubicBezTo>
                <a:close/>
                <a:moveTo>
                  <a:pt x="20115" y="9779"/>
                </a:moveTo>
                <a:cubicBezTo>
                  <a:pt x="20081" y="11547"/>
                  <a:pt x="19181" y="13114"/>
                  <a:pt x="18514" y="14749"/>
                </a:cubicBezTo>
                <a:cubicBezTo>
                  <a:pt x="18547" y="14349"/>
                  <a:pt x="18547" y="13948"/>
                  <a:pt x="18580" y="13548"/>
                </a:cubicBezTo>
                <a:cubicBezTo>
                  <a:pt x="18981" y="12247"/>
                  <a:pt x="19681" y="11046"/>
                  <a:pt x="20115" y="9779"/>
                </a:cubicBezTo>
                <a:close/>
                <a:moveTo>
                  <a:pt x="5738" y="11213"/>
                </a:moveTo>
                <a:cubicBezTo>
                  <a:pt x="5871" y="11480"/>
                  <a:pt x="6005" y="11713"/>
                  <a:pt x="6171" y="11947"/>
                </a:cubicBezTo>
                <a:cubicBezTo>
                  <a:pt x="5804" y="12848"/>
                  <a:pt x="5371" y="14015"/>
                  <a:pt x="5204" y="15183"/>
                </a:cubicBezTo>
                <a:cubicBezTo>
                  <a:pt x="5137" y="14982"/>
                  <a:pt x="5104" y="14816"/>
                  <a:pt x="5071" y="14649"/>
                </a:cubicBezTo>
                <a:cubicBezTo>
                  <a:pt x="5104" y="14115"/>
                  <a:pt x="5071" y="13548"/>
                  <a:pt x="5137" y="12981"/>
                </a:cubicBezTo>
                <a:cubicBezTo>
                  <a:pt x="5237" y="12381"/>
                  <a:pt x="5604" y="11814"/>
                  <a:pt x="5738" y="11213"/>
                </a:cubicBezTo>
                <a:close/>
                <a:moveTo>
                  <a:pt x="15611" y="11080"/>
                </a:moveTo>
                <a:cubicBezTo>
                  <a:pt x="16279" y="12147"/>
                  <a:pt x="17446" y="13081"/>
                  <a:pt x="18013" y="14215"/>
                </a:cubicBezTo>
                <a:cubicBezTo>
                  <a:pt x="17980" y="14582"/>
                  <a:pt x="17946" y="14916"/>
                  <a:pt x="17913" y="15283"/>
                </a:cubicBezTo>
                <a:cubicBezTo>
                  <a:pt x="17580" y="14282"/>
                  <a:pt x="16846" y="13348"/>
                  <a:pt x="16279" y="12447"/>
                </a:cubicBezTo>
                <a:cubicBezTo>
                  <a:pt x="15978" y="11980"/>
                  <a:pt x="15778" y="11547"/>
                  <a:pt x="15611" y="11080"/>
                </a:cubicBezTo>
                <a:close/>
                <a:moveTo>
                  <a:pt x="3536" y="12180"/>
                </a:moveTo>
                <a:cubicBezTo>
                  <a:pt x="3770" y="12614"/>
                  <a:pt x="4137" y="13014"/>
                  <a:pt x="4504" y="13415"/>
                </a:cubicBezTo>
                <a:cubicBezTo>
                  <a:pt x="4570" y="14048"/>
                  <a:pt x="4670" y="14682"/>
                  <a:pt x="4804" y="15316"/>
                </a:cubicBezTo>
                <a:cubicBezTo>
                  <a:pt x="4203" y="14682"/>
                  <a:pt x="3436" y="14215"/>
                  <a:pt x="3002" y="13448"/>
                </a:cubicBezTo>
                <a:cubicBezTo>
                  <a:pt x="3169" y="13014"/>
                  <a:pt x="3336" y="12581"/>
                  <a:pt x="3536" y="12180"/>
                </a:cubicBezTo>
                <a:close/>
                <a:moveTo>
                  <a:pt x="2936" y="13615"/>
                </a:moveTo>
                <a:cubicBezTo>
                  <a:pt x="3103" y="13882"/>
                  <a:pt x="3269" y="14149"/>
                  <a:pt x="3469" y="14382"/>
                </a:cubicBezTo>
                <a:cubicBezTo>
                  <a:pt x="3870" y="14816"/>
                  <a:pt x="4370" y="15349"/>
                  <a:pt x="4904" y="15650"/>
                </a:cubicBezTo>
                <a:cubicBezTo>
                  <a:pt x="4971" y="15983"/>
                  <a:pt x="5071" y="16283"/>
                  <a:pt x="5171" y="16617"/>
                </a:cubicBezTo>
                <a:cubicBezTo>
                  <a:pt x="5204" y="16684"/>
                  <a:pt x="5204" y="16784"/>
                  <a:pt x="5204" y="16850"/>
                </a:cubicBezTo>
                <a:cubicBezTo>
                  <a:pt x="4270" y="16117"/>
                  <a:pt x="3436" y="15416"/>
                  <a:pt x="2702" y="14482"/>
                </a:cubicBezTo>
                <a:cubicBezTo>
                  <a:pt x="2769" y="14215"/>
                  <a:pt x="2836" y="13915"/>
                  <a:pt x="2936" y="13615"/>
                </a:cubicBezTo>
                <a:close/>
                <a:moveTo>
                  <a:pt x="35292" y="14682"/>
                </a:moveTo>
                <a:cubicBezTo>
                  <a:pt x="35125" y="15216"/>
                  <a:pt x="34892" y="15750"/>
                  <a:pt x="34625" y="16250"/>
                </a:cubicBezTo>
                <a:cubicBezTo>
                  <a:pt x="34191" y="16517"/>
                  <a:pt x="33758" y="16684"/>
                  <a:pt x="33224" y="16817"/>
                </a:cubicBezTo>
                <a:cubicBezTo>
                  <a:pt x="32957" y="16884"/>
                  <a:pt x="32690" y="16951"/>
                  <a:pt x="32423" y="17017"/>
                </a:cubicBezTo>
                <a:cubicBezTo>
                  <a:pt x="33458" y="16383"/>
                  <a:pt x="34425" y="15616"/>
                  <a:pt x="35292" y="14682"/>
                </a:cubicBezTo>
                <a:close/>
                <a:moveTo>
                  <a:pt x="6271" y="12114"/>
                </a:moveTo>
                <a:cubicBezTo>
                  <a:pt x="6472" y="12447"/>
                  <a:pt x="6705" y="12781"/>
                  <a:pt x="6939" y="13081"/>
                </a:cubicBezTo>
                <a:cubicBezTo>
                  <a:pt x="6305" y="14215"/>
                  <a:pt x="5804" y="15883"/>
                  <a:pt x="5838" y="17317"/>
                </a:cubicBezTo>
                <a:cubicBezTo>
                  <a:pt x="5704" y="16951"/>
                  <a:pt x="5571" y="16550"/>
                  <a:pt x="5438" y="16150"/>
                </a:cubicBezTo>
                <a:cubicBezTo>
                  <a:pt x="5438" y="15650"/>
                  <a:pt x="5471" y="15116"/>
                  <a:pt x="5604" y="14549"/>
                </a:cubicBezTo>
                <a:cubicBezTo>
                  <a:pt x="5771" y="13748"/>
                  <a:pt x="6071" y="12948"/>
                  <a:pt x="6271" y="12114"/>
                </a:cubicBezTo>
                <a:close/>
                <a:moveTo>
                  <a:pt x="35459" y="14182"/>
                </a:moveTo>
                <a:cubicBezTo>
                  <a:pt x="35426" y="14215"/>
                  <a:pt x="35426" y="14249"/>
                  <a:pt x="35426" y="14282"/>
                </a:cubicBezTo>
                <a:cubicBezTo>
                  <a:pt x="33958" y="15916"/>
                  <a:pt x="32123" y="16984"/>
                  <a:pt x="30155" y="17885"/>
                </a:cubicBezTo>
                <a:cubicBezTo>
                  <a:pt x="30656" y="17584"/>
                  <a:pt x="31089" y="17184"/>
                  <a:pt x="31523" y="16750"/>
                </a:cubicBezTo>
                <a:cubicBezTo>
                  <a:pt x="32223" y="16083"/>
                  <a:pt x="33057" y="15583"/>
                  <a:pt x="33791" y="14982"/>
                </a:cubicBezTo>
                <a:cubicBezTo>
                  <a:pt x="34425" y="14816"/>
                  <a:pt x="34992" y="14582"/>
                  <a:pt x="35459" y="14182"/>
                </a:cubicBezTo>
                <a:close/>
                <a:moveTo>
                  <a:pt x="34358" y="16750"/>
                </a:moveTo>
                <a:lnTo>
                  <a:pt x="34358" y="16750"/>
                </a:lnTo>
                <a:cubicBezTo>
                  <a:pt x="34225" y="16951"/>
                  <a:pt x="34091" y="17184"/>
                  <a:pt x="33925" y="17418"/>
                </a:cubicBezTo>
                <a:cubicBezTo>
                  <a:pt x="32824" y="17885"/>
                  <a:pt x="31623" y="17851"/>
                  <a:pt x="30455" y="18085"/>
                </a:cubicBezTo>
                <a:cubicBezTo>
                  <a:pt x="30922" y="17851"/>
                  <a:pt x="31423" y="17618"/>
                  <a:pt x="31856" y="17351"/>
                </a:cubicBezTo>
                <a:cubicBezTo>
                  <a:pt x="32590" y="17051"/>
                  <a:pt x="33624" y="17084"/>
                  <a:pt x="34358" y="16750"/>
                </a:cubicBezTo>
                <a:close/>
                <a:moveTo>
                  <a:pt x="2669" y="14682"/>
                </a:moveTo>
                <a:cubicBezTo>
                  <a:pt x="3303" y="15683"/>
                  <a:pt x="4237" y="16584"/>
                  <a:pt x="5271" y="17084"/>
                </a:cubicBezTo>
                <a:cubicBezTo>
                  <a:pt x="5337" y="17284"/>
                  <a:pt x="5438" y="17484"/>
                  <a:pt x="5538" y="17684"/>
                </a:cubicBezTo>
                <a:cubicBezTo>
                  <a:pt x="5638" y="17985"/>
                  <a:pt x="5738" y="18251"/>
                  <a:pt x="5871" y="18552"/>
                </a:cubicBezTo>
                <a:cubicBezTo>
                  <a:pt x="4604" y="17718"/>
                  <a:pt x="3369" y="16884"/>
                  <a:pt x="2569" y="15550"/>
                </a:cubicBezTo>
                <a:cubicBezTo>
                  <a:pt x="2569" y="15249"/>
                  <a:pt x="2602" y="14982"/>
                  <a:pt x="2669" y="14682"/>
                </a:cubicBezTo>
                <a:close/>
                <a:moveTo>
                  <a:pt x="33257" y="15083"/>
                </a:moveTo>
                <a:lnTo>
                  <a:pt x="33257" y="15083"/>
                </a:lnTo>
                <a:cubicBezTo>
                  <a:pt x="32790" y="15416"/>
                  <a:pt x="32323" y="15783"/>
                  <a:pt x="31890" y="16117"/>
                </a:cubicBezTo>
                <a:cubicBezTo>
                  <a:pt x="31156" y="16750"/>
                  <a:pt x="30589" y="17584"/>
                  <a:pt x="29722" y="18051"/>
                </a:cubicBezTo>
                <a:cubicBezTo>
                  <a:pt x="29688" y="18051"/>
                  <a:pt x="29688" y="18085"/>
                  <a:pt x="29688" y="18085"/>
                </a:cubicBezTo>
                <a:cubicBezTo>
                  <a:pt x="29221" y="18318"/>
                  <a:pt x="28721" y="18518"/>
                  <a:pt x="28220" y="18718"/>
                </a:cubicBezTo>
                <a:cubicBezTo>
                  <a:pt x="28754" y="18185"/>
                  <a:pt x="29255" y="17618"/>
                  <a:pt x="29788" y="17051"/>
                </a:cubicBezTo>
                <a:cubicBezTo>
                  <a:pt x="30555" y="16217"/>
                  <a:pt x="31356" y="15650"/>
                  <a:pt x="32357" y="15183"/>
                </a:cubicBezTo>
                <a:cubicBezTo>
                  <a:pt x="32657" y="15149"/>
                  <a:pt x="32957" y="15116"/>
                  <a:pt x="33257" y="15083"/>
                </a:cubicBezTo>
                <a:close/>
                <a:moveTo>
                  <a:pt x="33691" y="17718"/>
                </a:moveTo>
                <a:cubicBezTo>
                  <a:pt x="33491" y="17985"/>
                  <a:pt x="33291" y="18251"/>
                  <a:pt x="33057" y="18485"/>
                </a:cubicBezTo>
                <a:cubicBezTo>
                  <a:pt x="31956" y="18785"/>
                  <a:pt x="30922" y="18885"/>
                  <a:pt x="29755" y="18919"/>
                </a:cubicBezTo>
                <a:cubicBezTo>
                  <a:pt x="29571" y="18935"/>
                  <a:pt x="29371" y="18935"/>
                  <a:pt x="29167" y="18935"/>
                </a:cubicBezTo>
                <a:cubicBezTo>
                  <a:pt x="28963" y="18935"/>
                  <a:pt x="28754" y="18935"/>
                  <a:pt x="28554" y="18952"/>
                </a:cubicBezTo>
                <a:cubicBezTo>
                  <a:pt x="28954" y="18785"/>
                  <a:pt x="29355" y="18618"/>
                  <a:pt x="29755" y="18418"/>
                </a:cubicBezTo>
                <a:cubicBezTo>
                  <a:pt x="31056" y="18085"/>
                  <a:pt x="32457" y="18185"/>
                  <a:pt x="33691" y="17718"/>
                </a:cubicBezTo>
                <a:close/>
                <a:moveTo>
                  <a:pt x="31456" y="15249"/>
                </a:moveTo>
                <a:cubicBezTo>
                  <a:pt x="30055" y="15950"/>
                  <a:pt x="28921" y="17751"/>
                  <a:pt x="27920" y="18852"/>
                </a:cubicBezTo>
                <a:cubicBezTo>
                  <a:pt x="27520" y="19019"/>
                  <a:pt x="27086" y="19185"/>
                  <a:pt x="26653" y="19352"/>
                </a:cubicBezTo>
                <a:cubicBezTo>
                  <a:pt x="28087" y="18085"/>
                  <a:pt x="29088" y="16417"/>
                  <a:pt x="30656" y="15349"/>
                </a:cubicBezTo>
                <a:cubicBezTo>
                  <a:pt x="30922" y="15316"/>
                  <a:pt x="31189" y="15283"/>
                  <a:pt x="31456" y="15249"/>
                </a:cubicBezTo>
                <a:close/>
                <a:moveTo>
                  <a:pt x="32724" y="18819"/>
                </a:moveTo>
                <a:lnTo>
                  <a:pt x="32724" y="18819"/>
                </a:lnTo>
                <a:cubicBezTo>
                  <a:pt x="32557" y="18985"/>
                  <a:pt x="32390" y="19152"/>
                  <a:pt x="32190" y="19286"/>
                </a:cubicBezTo>
                <a:cubicBezTo>
                  <a:pt x="31123" y="19452"/>
                  <a:pt x="30088" y="19753"/>
                  <a:pt x="28954" y="19753"/>
                </a:cubicBezTo>
                <a:cubicBezTo>
                  <a:pt x="28497" y="19753"/>
                  <a:pt x="28050" y="19731"/>
                  <a:pt x="27615" y="19731"/>
                </a:cubicBezTo>
                <a:cubicBezTo>
                  <a:pt x="27288" y="19731"/>
                  <a:pt x="26967" y="19743"/>
                  <a:pt x="26653" y="19786"/>
                </a:cubicBezTo>
                <a:lnTo>
                  <a:pt x="28120" y="19152"/>
                </a:lnTo>
                <a:cubicBezTo>
                  <a:pt x="28625" y="19049"/>
                  <a:pt x="29153" y="19029"/>
                  <a:pt x="29688" y="19029"/>
                </a:cubicBezTo>
                <a:cubicBezTo>
                  <a:pt x="30040" y="19029"/>
                  <a:pt x="30395" y="19037"/>
                  <a:pt x="30749" y="19037"/>
                </a:cubicBezTo>
                <a:cubicBezTo>
                  <a:pt x="31423" y="19037"/>
                  <a:pt x="32092" y="19005"/>
                  <a:pt x="32724" y="18819"/>
                </a:cubicBezTo>
                <a:close/>
                <a:moveTo>
                  <a:pt x="7039" y="13281"/>
                </a:moveTo>
                <a:cubicBezTo>
                  <a:pt x="7306" y="13615"/>
                  <a:pt x="7539" y="13982"/>
                  <a:pt x="7773" y="14315"/>
                </a:cubicBezTo>
                <a:cubicBezTo>
                  <a:pt x="7172" y="15916"/>
                  <a:pt x="6705" y="17985"/>
                  <a:pt x="6872" y="19819"/>
                </a:cubicBezTo>
                <a:cubicBezTo>
                  <a:pt x="6672" y="19386"/>
                  <a:pt x="6505" y="18985"/>
                  <a:pt x="6305" y="18552"/>
                </a:cubicBezTo>
                <a:cubicBezTo>
                  <a:pt x="6005" y="16750"/>
                  <a:pt x="6372" y="14982"/>
                  <a:pt x="7039" y="13281"/>
                </a:cubicBezTo>
                <a:close/>
                <a:moveTo>
                  <a:pt x="30022" y="15483"/>
                </a:moveTo>
                <a:cubicBezTo>
                  <a:pt x="28587" y="16450"/>
                  <a:pt x="27553" y="18285"/>
                  <a:pt x="26352" y="19486"/>
                </a:cubicBezTo>
                <a:cubicBezTo>
                  <a:pt x="26019" y="19619"/>
                  <a:pt x="25719" y="19753"/>
                  <a:pt x="25385" y="19886"/>
                </a:cubicBezTo>
                <a:cubicBezTo>
                  <a:pt x="26719" y="18718"/>
                  <a:pt x="27453" y="16951"/>
                  <a:pt x="28888" y="15850"/>
                </a:cubicBezTo>
                <a:cubicBezTo>
                  <a:pt x="29221" y="15716"/>
                  <a:pt x="29588" y="15583"/>
                  <a:pt x="29955" y="15483"/>
                </a:cubicBezTo>
                <a:close/>
                <a:moveTo>
                  <a:pt x="25385" y="14916"/>
                </a:moveTo>
                <a:lnTo>
                  <a:pt x="25385" y="14916"/>
                </a:lnTo>
                <a:cubicBezTo>
                  <a:pt x="25252" y="15516"/>
                  <a:pt x="25152" y="16250"/>
                  <a:pt x="25052" y="16617"/>
                </a:cubicBezTo>
                <a:cubicBezTo>
                  <a:pt x="24718" y="17851"/>
                  <a:pt x="24118" y="18985"/>
                  <a:pt x="23384" y="19953"/>
                </a:cubicBezTo>
                <a:cubicBezTo>
                  <a:pt x="23951" y="18251"/>
                  <a:pt x="24618" y="16584"/>
                  <a:pt x="25385" y="14916"/>
                </a:cubicBezTo>
                <a:close/>
                <a:moveTo>
                  <a:pt x="2569" y="15783"/>
                </a:moveTo>
                <a:lnTo>
                  <a:pt x="2569" y="15783"/>
                </a:lnTo>
                <a:cubicBezTo>
                  <a:pt x="3369" y="17084"/>
                  <a:pt x="4604" y="18118"/>
                  <a:pt x="5938" y="18785"/>
                </a:cubicBezTo>
                <a:cubicBezTo>
                  <a:pt x="5938" y="18819"/>
                  <a:pt x="5971" y="18819"/>
                  <a:pt x="5971" y="18819"/>
                </a:cubicBezTo>
                <a:cubicBezTo>
                  <a:pt x="6105" y="19119"/>
                  <a:pt x="6238" y="19419"/>
                  <a:pt x="6372" y="19719"/>
                </a:cubicBezTo>
                <a:cubicBezTo>
                  <a:pt x="6472" y="19919"/>
                  <a:pt x="6538" y="20119"/>
                  <a:pt x="6638" y="20320"/>
                </a:cubicBezTo>
                <a:cubicBezTo>
                  <a:pt x="5071" y="19519"/>
                  <a:pt x="3903" y="18418"/>
                  <a:pt x="2769" y="17117"/>
                </a:cubicBezTo>
                <a:cubicBezTo>
                  <a:pt x="2636" y="16650"/>
                  <a:pt x="2569" y="16217"/>
                  <a:pt x="2569" y="15783"/>
                </a:cubicBezTo>
                <a:close/>
                <a:moveTo>
                  <a:pt x="27820" y="16450"/>
                </a:moveTo>
                <a:lnTo>
                  <a:pt x="27820" y="16450"/>
                </a:lnTo>
                <a:cubicBezTo>
                  <a:pt x="26719" y="17484"/>
                  <a:pt x="26019" y="19019"/>
                  <a:pt x="24918" y="20086"/>
                </a:cubicBezTo>
                <a:cubicBezTo>
                  <a:pt x="24685" y="20186"/>
                  <a:pt x="24418" y="20286"/>
                  <a:pt x="24184" y="20386"/>
                </a:cubicBezTo>
                <a:cubicBezTo>
                  <a:pt x="25385" y="18952"/>
                  <a:pt x="26319" y="17451"/>
                  <a:pt x="27820" y="16450"/>
                </a:cubicBezTo>
                <a:close/>
                <a:moveTo>
                  <a:pt x="31723" y="19652"/>
                </a:moveTo>
                <a:lnTo>
                  <a:pt x="31723" y="19652"/>
                </a:lnTo>
                <a:cubicBezTo>
                  <a:pt x="31123" y="20086"/>
                  <a:pt x="30422" y="20453"/>
                  <a:pt x="29688" y="20687"/>
                </a:cubicBezTo>
                <a:cubicBezTo>
                  <a:pt x="29621" y="20687"/>
                  <a:pt x="29555" y="20687"/>
                  <a:pt x="29521" y="20720"/>
                </a:cubicBezTo>
                <a:cubicBezTo>
                  <a:pt x="28427" y="20636"/>
                  <a:pt x="27166" y="20315"/>
                  <a:pt x="25979" y="20315"/>
                </a:cubicBezTo>
                <a:cubicBezTo>
                  <a:pt x="25756" y="20315"/>
                  <a:pt x="25535" y="20327"/>
                  <a:pt x="25318" y="20353"/>
                </a:cubicBezTo>
                <a:cubicBezTo>
                  <a:pt x="25585" y="20220"/>
                  <a:pt x="25885" y="20119"/>
                  <a:pt x="26152" y="19986"/>
                </a:cubicBezTo>
                <a:cubicBezTo>
                  <a:pt x="26539" y="19895"/>
                  <a:pt x="26933" y="19866"/>
                  <a:pt x="27329" y="19866"/>
                </a:cubicBezTo>
                <a:cubicBezTo>
                  <a:pt x="28026" y="19866"/>
                  <a:pt x="28731" y="19956"/>
                  <a:pt x="29414" y="19956"/>
                </a:cubicBezTo>
                <a:cubicBezTo>
                  <a:pt x="29484" y="19956"/>
                  <a:pt x="29553" y="19955"/>
                  <a:pt x="29621" y="19953"/>
                </a:cubicBezTo>
                <a:cubicBezTo>
                  <a:pt x="30322" y="19919"/>
                  <a:pt x="31056" y="19853"/>
                  <a:pt x="31723" y="19652"/>
                </a:cubicBezTo>
                <a:close/>
                <a:moveTo>
                  <a:pt x="25152" y="14649"/>
                </a:moveTo>
                <a:cubicBezTo>
                  <a:pt x="24051" y="16550"/>
                  <a:pt x="23284" y="18652"/>
                  <a:pt x="22717" y="20753"/>
                </a:cubicBezTo>
                <a:cubicBezTo>
                  <a:pt x="22616" y="20853"/>
                  <a:pt x="22550" y="20953"/>
                  <a:pt x="22450" y="21053"/>
                </a:cubicBezTo>
                <a:cubicBezTo>
                  <a:pt x="21682" y="18785"/>
                  <a:pt x="23617" y="16317"/>
                  <a:pt x="25052" y="14749"/>
                </a:cubicBezTo>
                <a:cubicBezTo>
                  <a:pt x="25085" y="14716"/>
                  <a:pt x="25118" y="14682"/>
                  <a:pt x="25152" y="14649"/>
                </a:cubicBezTo>
                <a:close/>
                <a:moveTo>
                  <a:pt x="25508" y="20585"/>
                </a:moveTo>
                <a:cubicBezTo>
                  <a:pt x="26502" y="20585"/>
                  <a:pt x="27484" y="20867"/>
                  <a:pt x="28487" y="20920"/>
                </a:cubicBezTo>
                <a:cubicBezTo>
                  <a:pt x="26653" y="21187"/>
                  <a:pt x="24718" y="20987"/>
                  <a:pt x="22950" y="21587"/>
                </a:cubicBezTo>
                <a:lnTo>
                  <a:pt x="22917" y="21621"/>
                </a:lnTo>
                <a:cubicBezTo>
                  <a:pt x="22917" y="21587"/>
                  <a:pt x="22917" y="21587"/>
                  <a:pt x="22917" y="21554"/>
                </a:cubicBezTo>
                <a:cubicBezTo>
                  <a:pt x="23017" y="21520"/>
                  <a:pt x="23117" y="21454"/>
                  <a:pt x="23217" y="21387"/>
                </a:cubicBezTo>
                <a:cubicBezTo>
                  <a:pt x="23250" y="21387"/>
                  <a:pt x="23284" y="21387"/>
                  <a:pt x="23317" y="21354"/>
                </a:cubicBezTo>
                <a:cubicBezTo>
                  <a:pt x="23350" y="21354"/>
                  <a:pt x="23350" y="21320"/>
                  <a:pt x="23384" y="21320"/>
                </a:cubicBezTo>
                <a:cubicBezTo>
                  <a:pt x="23817" y="21087"/>
                  <a:pt x="24251" y="20853"/>
                  <a:pt x="24718" y="20653"/>
                </a:cubicBezTo>
                <a:cubicBezTo>
                  <a:pt x="24983" y="20604"/>
                  <a:pt x="25246" y="20585"/>
                  <a:pt x="25508" y="20585"/>
                </a:cubicBezTo>
                <a:close/>
                <a:moveTo>
                  <a:pt x="7873" y="14482"/>
                </a:moveTo>
                <a:cubicBezTo>
                  <a:pt x="8006" y="14682"/>
                  <a:pt x="8106" y="14849"/>
                  <a:pt x="8240" y="15049"/>
                </a:cubicBezTo>
                <a:cubicBezTo>
                  <a:pt x="8473" y="15483"/>
                  <a:pt x="8640" y="15916"/>
                  <a:pt x="8807" y="16350"/>
                </a:cubicBezTo>
                <a:cubicBezTo>
                  <a:pt x="8173" y="17851"/>
                  <a:pt x="7639" y="19919"/>
                  <a:pt x="7839" y="21654"/>
                </a:cubicBezTo>
                <a:cubicBezTo>
                  <a:pt x="7672" y="21354"/>
                  <a:pt x="7506" y="21053"/>
                  <a:pt x="7339" y="20753"/>
                </a:cubicBezTo>
                <a:cubicBezTo>
                  <a:pt x="7039" y="18585"/>
                  <a:pt x="7372" y="16617"/>
                  <a:pt x="7873" y="14482"/>
                </a:cubicBezTo>
                <a:close/>
                <a:moveTo>
                  <a:pt x="14644" y="18218"/>
                </a:moveTo>
                <a:lnTo>
                  <a:pt x="14644" y="18218"/>
                </a:lnTo>
                <a:cubicBezTo>
                  <a:pt x="15812" y="19252"/>
                  <a:pt x="15812" y="21053"/>
                  <a:pt x="15511" y="22555"/>
                </a:cubicBezTo>
                <a:cubicBezTo>
                  <a:pt x="15378" y="21087"/>
                  <a:pt x="14978" y="19619"/>
                  <a:pt x="14644" y="18218"/>
                </a:cubicBezTo>
                <a:close/>
                <a:moveTo>
                  <a:pt x="19614" y="19686"/>
                </a:moveTo>
                <a:cubicBezTo>
                  <a:pt x="20148" y="20687"/>
                  <a:pt x="20015" y="21821"/>
                  <a:pt x="19614" y="22855"/>
                </a:cubicBezTo>
                <a:cubicBezTo>
                  <a:pt x="19047" y="21821"/>
                  <a:pt x="18981" y="20720"/>
                  <a:pt x="19614" y="19686"/>
                </a:cubicBezTo>
                <a:close/>
                <a:moveTo>
                  <a:pt x="2902" y="17551"/>
                </a:moveTo>
                <a:lnTo>
                  <a:pt x="2902" y="17551"/>
                </a:lnTo>
                <a:cubicBezTo>
                  <a:pt x="3936" y="18852"/>
                  <a:pt x="5204" y="20053"/>
                  <a:pt x="6772" y="20620"/>
                </a:cubicBezTo>
                <a:cubicBezTo>
                  <a:pt x="7172" y="21420"/>
                  <a:pt x="7606" y="22188"/>
                  <a:pt x="8039" y="22955"/>
                </a:cubicBezTo>
                <a:cubicBezTo>
                  <a:pt x="6271" y="21554"/>
                  <a:pt x="4470" y="20453"/>
                  <a:pt x="3303" y="18385"/>
                </a:cubicBezTo>
                <a:cubicBezTo>
                  <a:pt x="3136" y="18118"/>
                  <a:pt x="3002" y="17818"/>
                  <a:pt x="2902" y="17551"/>
                </a:cubicBezTo>
                <a:close/>
                <a:moveTo>
                  <a:pt x="14444" y="18485"/>
                </a:moveTo>
                <a:lnTo>
                  <a:pt x="14444" y="18485"/>
                </a:lnTo>
                <a:cubicBezTo>
                  <a:pt x="14544" y="20086"/>
                  <a:pt x="15078" y="21654"/>
                  <a:pt x="15178" y="23255"/>
                </a:cubicBezTo>
                <a:cubicBezTo>
                  <a:pt x="14277" y="21754"/>
                  <a:pt x="13710" y="20086"/>
                  <a:pt x="14444" y="18485"/>
                </a:cubicBezTo>
                <a:close/>
                <a:moveTo>
                  <a:pt x="8873" y="16584"/>
                </a:moveTo>
                <a:cubicBezTo>
                  <a:pt x="9574" y="19085"/>
                  <a:pt x="8840" y="21854"/>
                  <a:pt x="9407" y="24356"/>
                </a:cubicBezTo>
                <a:cubicBezTo>
                  <a:pt x="9107" y="23822"/>
                  <a:pt x="8773" y="23288"/>
                  <a:pt x="8473" y="22755"/>
                </a:cubicBezTo>
                <a:cubicBezTo>
                  <a:pt x="8406" y="22655"/>
                  <a:pt x="8340" y="22521"/>
                  <a:pt x="8273" y="22421"/>
                </a:cubicBezTo>
                <a:cubicBezTo>
                  <a:pt x="7973" y="20386"/>
                  <a:pt x="8306" y="18552"/>
                  <a:pt x="8873" y="16584"/>
                </a:cubicBezTo>
                <a:close/>
                <a:moveTo>
                  <a:pt x="11842" y="23322"/>
                </a:moveTo>
                <a:lnTo>
                  <a:pt x="11842" y="23322"/>
                </a:lnTo>
                <a:cubicBezTo>
                  <a:pt x="11642" y="24189"/>
                  <a:pt x="11308" y="25056"/>
                  <a:pt x="10708" y="25757"/>
                </a:cubicBezTo>
                <a:cubicBezTo>
                  <a:pt x="10908" y="24856"/>
                  <a:pt x="11275" y="24022"/>
                  <a:pt x="11842" y="23322"/>
                </a:cubicBezTo>
                <a:close/>
                <a:moveTo>
                  <a:pt x="23414" y="21887"/>
                </a:moveTo>
                <a:cubicBezTo>
                  <a:pt x="26141" y="21887"/>
                  <a:pt x="28980" y="23928"/>
                  <a:pt x="30689" y="25824"/>
                </a:cubicBezTo>
                <a:cubicBezTo>
                  <a:pt x="30489" y="25623"/>
                  <a:pt x="29588" y="25623"/>
                  <a:pt x="29121" y="25523"/>
                </a:cubicBezTo>
                <a:cubicBezTo>
                  <a:pt x="28187" y="25323"/>
                  <a:pt x="27286" y="24956"/>
                  <a:pt x="26419" y="24556"/>
                </a:cubicBezTo>
                <a:cubicBezTo>
                  <a:pt x="25085" y="23922"/>
                  <a:pt x="23784" y="23088"/>
                  <a:pt x="22717" y="22054"/>
                </a:cubicBezTo>
                <a:cubicBezTo>
                  <a:pt x="22750" y="22021"/>
                  <a:pt x="22783" y="21987"/>
                  <a:pt x="22817" y="21921"/>
                </a:cubicBezTo>
                <a:cubicBezTo>
                  <a:pt x="23015" y="21898"/>
                  <a:pt x="23214" y="21887"/>
                  <a:pt x="23414" y="21887"/>
                </a:cubicBezTo>
                <a:close/>
                <a:moveTo>
                  <a:pt x="3062" y="24273"/>
                </a:moveTo>
                <a:cubicBezTo>
                  <a:pt x="5120" y="24273"/>
                  <a:pt x="7446" y="24922"/>
                  <a:pt x="8907" y="26024"/>
                </a:cubicBezTo>
                <a:cubicBezTo>
                  <a:pt x="7339" y="25623"/>
                  <a:pt x="5671" y="25590"/>
                  <a:pt x="4103" y="25123"/>
                </a:cubicBezTo>
                <a:cubicBezTo>
                  <a:pt x="3227" y="24851"/>
                  <a:pt x="2432" y="24442"/>
                  <a:pt x="1571" y="24442"/>
                </a:cubicBezTo>
                <a:cubicBezTo>
                  <a:pt x="1482" y="24442"/>
                  <a:pt x="1392" y="24447"/>
                  <a:pt x="1301" y="24456"/>
                </a:cubicBezTo>
                <a:cubicBezTo>
                  <a:pt x="1843" y="24332"/>
                  <a:pt x="2440" y="24273"/>
                  <a:pt x="3062" y="24273"/>
                </a:cubicBezTo>
                <a:close/>
                <a:moveTo>
                  <a:pt x="1307" y="24708"/>
                </a:moveTo>
                <a:cubicBezTo>
                  <a:pt x="2588" y="24708"/>
                  <a:pt x="3770" y="25443"/>
                  <a:pt x="5037" y="25690"/>
                </a:cubicBezTo>
                <a:cubicBezTo>
                  <a:pt x="6138" y="25924"/>
                  <a:pt x="7272" y="26157"/>
                  <a:pt x="8406" y="26291"/>
                </a:cubicBezTo>
                <a:cubicBezTo>
                  <a:pt x="8023" y="26326"/>
                  <a:pt x="7640" y="26345"/>
                  <a:pt x="7254" y="26345"/>
                </a:cubicBezTo>
                <a:cubicBezTo>
                  <a:pt x="6564" y="26345"/>
                  <a:pt x="5864" y="26285"/>
                  <a:pt x="5137" y="26157"/>
                </a:cubicBezTo>
                <a:cubicBezTo>
                  <a:pt x="4303" y="26024"/>
                  <a:pt x="3503" y="25790"/>
                  <a:pt x="2702" y="25523"/>
                </a:cubicBezTo>
                <a:cubicBezTo>
                  <a:pt x="2469" y="25457"/>
                  <a:pt x="1568" y="24956"/>
                  <a:pt x="1001" y="24723"/>
                </a:cubicBezTo>
                <a:cubicBezTo>
                  <a:pt x="1104" y="24713"/>
                  <a:pt x="1205" y="24708"/>
                  <a:pt x="1307" y="24708"/>
                </a:cubicBezTo>
                <a:close/>
                <a:moveTo>
                  <a:pt x="17560" y="26011"/>
                </a:moveTo>
                <a:cubicBezTo>
                  <a:pt x="18251" y="26011"/>
                  <a:pt x="18933" y="26253"/>
                  <a:pt x="19614" y="26657"/>
                </a:cubicBezTo>
                <a:cubicBezTo>
                  <a:pt x="19233" y="26949"/>
                  <a:pt x="18790" y="27075"/>
                  <a:pt x="18318" y="27075"/>
                </a:cubicBezTo>
                <a:cubicBezTo>
                  <a:pt x="18089" y="27075"/>
                  <a:pt x="17853" y="27046"/>
                  <a:pt x="17613" y="26991"/>
                </a:cubicBezTo>
                <a:cubicBezTo>
                  <a:pt x="17279" y="26924"/>
                  <a:pt x="16946" y="26791"/>
                  <a:pt x="16646" y="26624"/>
                </a:cubicBezTo>
                <a:cubicBezTo>
                  <a:pt x="16512" y="26524"/>
                  <a:pt x="16412" y="26424"/>
                  <a:pt x="16279" y="26324"/>
                </a:cubicBezTo>
                <a:cubicBezTo>
                  <a:pt x="16312" y="26324"/>
                  <a:pt x="16345" y="26291"/>
                  <a:pt x="16379" y="26257"/>
                </a:cubicBezTo>
                <a:cubicBezTo>
                  <a:pt x="16776" y="26088"/>
                  <a:pt x="17170" y="26011"/>
                  <a:pt x="17560" y="26011"/>
                </a:cubicBezTo>
                <a:close/>
                <a:moveTo>
                  <a:pt x="22550" y="22621"/>
                </a:moveTo>
                <a:cubicBezTo>
                  <a:pt x="24685" y="24156"/>
                  <a:pt x="26186" y="26391"/>
                  <a:pt x="27186" y="28826"/>
                </a:cubicBezTo>
                <a:cubicBezTo>
                  <a:pt x="25785" y="26624"/>
                  <a:pt x="23984" y="24756"/>
                  <a:pt x="22550" y="22621"/>
                </a:cubicBezTo>
                <a:close/>
                <a:moveTo>
                  <a:pt x="22316" y="22655"/>
                </a:moveTo>
                <a:cubicBezTo>
                  <a:pt x="23617" y="24956"/>
                  <a:pt x="25452" y="26858"/>
                  <a:pt x="26886" y="29093"/>
                </a:cubicBezTo>
                <a:cubicBezTo>
                  <a:pt x="24785" y="27692"/>
                  <a:pt x="22250" y="25056"/>
                  <a:pt x="22316" y="22655"/>
                </a:cubicBezTo>
                <a:close/>
                <a:moveTo>
                  <a:pt x="9674" y="26657"/>
                </a:moveTo>
                <a:cubicBezTo>
                  <a:pt x="9707" y="26691"/>
                  <a:pt x="9741" y="26691"/>
                  <a:pt x="9774" y="26691"/>
                </a:cubicBezTo>
                <a:cubicBezTo>
                  <a:pt x="9874" y="28559"/>
                  <a:pt x="7773" y="30227"/>
                  <a:pt x="6271" y="31161"/>
                </a:cubicBezTo>
                <a:cubicBezTo>
                  <a:pt x="6405" y="29093"/>
                  <a:pt x="8039" y="27792"/>
                  <a:pt x="9674" y="26657"/>
                </a:cubicBezTo>
                <a:close/>
                <a:moveTo>
                  <a:pt x="8106" y="32829"/>
                </a:moveTo>
                <a:lnTo>
                  <a:pt x="8106" y="32829"/>
                </a:lnTo>
                <a:cubicBezTo>
                  <a:pt x="9140" y="33696"/>
                  <a:pt x="9440" y="35164"/>
                  <a:pt x="9207" y="36465"/>
                </a:cubicBezTo>
                <a:cubicBezTo>
                  <a:pt x="8206" y="35564"/>
                  <a:pt x="7572" y="34163"/>
                  <a:pt x="8106" y="32829"/>
                </a:cubicBezTo>
                <a:close/>
                <a:moveTo>
                  <a:pt x="17046" y="34396"/>
                </a:moveTo>
                <a:lnTo>
                  <a:pt x="17046" y="34396"/>
                </a:lnTo>
                <a:cubicBezTo>
                  <a:pt x="15845" y="35264"/>
                  <a:pt x="14711" y="36364"/>
                  <a:pt x="13643" y="37232"/>
                </a:cubicBezTo>
                <a:cubicBezTo>
                  <a:pt x="12109" y="38566"/>
                  <a:pt x="10074" y="39633"/>
                  <a:pt x="8573" y="41101"/>
                </a:cubicBezTo>
                <a:cubicBezTo>
                  <a:pt x="9574" y="39834"/>
                  <a:pt x="10975" y="38733"/>
                  <a:pt x="12142" y="37665"/>
                </a:cubicBezTo>
                <a:cubicBezTo>
                  <a:pt x="13577" y="36331"/>
                  <a:pt x="15245" y="35197"/>
                  <a:pt x="17046" y="34396"/>
                </a:cubicBezTo>
                <a:close/>
                <a:moveTo>
                  <a:pt x="19636" y="33532"/>
                </a:moveTo>
                <a:cubicBezTo>
                  <a:pt x="18933" y="33717"/>
                  <a:pt x="17743" y="35500"/>
                  <a:pt x="17213" y="36031"/>
                </a:cubicBezTo>
                <a:cubicBezTo>
                  <a:pt x="16179" y="37032"/>
                  <a:pt x="15078" y="37966"/>
                  <a:pt x="13910" y="38833"/>
                </a:cubicBezTo>
                <a:cubicBezTo>
                  <a:pt x="12009" y="40267"/>
                  <a:pt x="9941" y="41435"/>
                  <a:pt x="7806" y="42435"/>
                </a:cubicBezTo>
                <a:cubicBezTo>
                  <a:pt x="9340" y="40734"/>
                  <a:pt x="11275" y="39633"/>
                  <a:pt x="13043" y="38166"/>
                </a:cubicBezTo>
                <a:cubicBezTo>
                  <a:pt x="14944" y="36598"/>
                  <a:pt x="16779" y="35030"/>
                  <a:pt x="18880" y="33729"/>
                </a:cubicBezTo>
                <a:cubicBezTo>
                  <a:pt x="19143" y="33664"/>
                  <a:pt x="19374" y="33598"/>
                  <a:pt x="19636" y="33532"/>
                </a:cubicBezTo>
                <a:close/>
                <a:moveTo>
                  <a:pt x="10109" y="42612"/>
                </a:moveTo>
                <a:cubicBezTo>
                  <a:pt x="12090" y="42612"/>
                  <a:pt x="14155" y="43335"/>
                  <a:pt x="15812" y="44237"/>
                </a:cubicBezTo>
                <a:cubicBezTo>
                  <a:pt x="13210" y="43570"/>
                  <a:pt x="10508" y="43903"/>
                  <a:pt x="7973" y="42936"/>
                </a:cubicBezTo>
                <a:cubicBezTo>
                  <a:pt x="8657" y="42711"/>
                  <a:pt x="9377" y="42612"/>
                  <a:pt x="10109" y="42612"/>
                </a:cubicBezTo>
                <a:close/>
                <a:moveTo>
                  <a:pt x="8807" y="43570"/>
                </a:moveTo>
                <a:cubicBezTo>
                  <a:pt x="9674" y="43870"/>
                  <a:pt x="10641" y="44003"/>
                  <a:pt x="11475" y="44137"/>
                </a:cubicBezTo>
                <a:cubicBezTo>
                  <a:pt x="12771" y="44317"/>
                  <a:pt x="14120" y="44580"/>
                  <a:pt x="15426" y="44580"/>
                </a:cubicBezTo>
                <a:cubicBezTo>
                  <a:pt x="15566" y="44580"/>
                  <a:pt x="15706" y="44577"/>
                  <a:pt x="15845" y="44570"/>
                </a:cubicBezTo>
                <a:cubicBezTo>
                  <a:pt x="15978" y="44570"/>
                  <a:pt x="16045" y="44404"/>
                  <a:pt x="15978" y="44303"/>
                </a:cubicBezTo>
                <a:lnTo>
                  <a:pt x="15978" y="44303"/>
                </a:lnTo>
                <a:cubicBezTo>
                  <a:pt x="16012" y="44337"/>
                  <a:pt x="16045" y="44337"/>
                  <a:pt x="16078" y="44370"/>
                </a:cubicBezTo>
                <a:cubicBezTo>
                  <a:pt x="16946" y="44837"/>
                  <a:pt x="14778" y="44971"/>
                  <a:pt x="14377" y="45004"/>
                </a:cubicBezTo>
                <a:cubicBezTo>
                  <a:pt x="14332" y="45006"/>
                  <a:pt x="14287" y="45006"/>
                  <a:pt x="14242" y="45006"/>
                </a:cubicBezTo>
                <a:cubicBezTo>
                  <a:pt x="13320" y="45006"/>
                  <a:pt x="12401" y="44690"/>
                  <a:pt x="11542" y="44404"/>
                </a:cubicBezTo>
                <a:cubicBezTo>
                  <a:pt x="10875" y="44170"/>
                  <a:pt x="9707" y="43970"/>
                  <a:pt x="8807" y="43570"/>
                </a:cubicBezTo>
                <a:close/>
                <a:moveTo>
                  <a:pt x="30180" y="1"/>
                </a:moveTo>
                <a:cubicBezTo>
                  <a:pt x="30089" y="1"/>
                  <a:pt x="29990" y="51"/>
                  <a:pt x="29955" y="139"/>
                </a:cubicBezTo>
                <a:cubicBezTo>
                  <a:pt x="28020" y="1773"/>
                  <a:pt x="26152" y="3007"/>
                  <a:pt x="24685" y="5175"/>
                </a:cubicBezTo>
                <a:cubicBezTo>
                  <a:pt x="23050" y="7577"/>
                  <a:pt x="22149" y="10813"/>
                  <a:pt x="21215" y="13615"/>
                </a:cubicBezTo>
                <a:cubicBezTo>
                  <a:pt x="19948" y="15550"/>
                  <a:pt x="18747" y="17551"/>
                  <a:pt x="17580" y="19552"/>
                </a:cubicBezTo>
                <a:cubicBezTo>
                  <a:pt x="17946" y="18418"/>
                  <a:pt x="18213" y="17217"/>
                  <a:pt x="18380" y="15950"/>
                </a:cubicBezTo>
                <a:cubicBezTo>
                  <a:pt x="19448" y="13782"/>
                  <a:pt x="20882" y="10946"/>
                  <a:pt x="20515" y="8545"/>
                </a:cubicBezTo>
                <a:cubicBezTo>
                  <a:pt x="20181" y="6576"/>
                  <a:pt x="19014" y="3741"/>
                  <a:pt x="17046" y="2907"/>
                </a:cubicBezTo>
                <a:cubicBezTo>
                  <a:pt x="17026" y="2897"/>
                  <a:pt x="17010" y="2893"/>
                  <a:pt x="16995" y="2893"/>
                </a:cubicBezTo>
                <a:cubicBezTo>
                  <a:pt x="16960" y="2893"/>
                  <a:pt x="16936" y="2917"/>
                  <a:pt x="16912" y="2941"/>
                </a:cubicBezTo>
                <a:cubicBezTo>
                  <a:pt x="16879" y="2941"/>
                  <a:pt x="16846" y="2974"/>
                  <a:pt x="16812" y="3007"/>
                </a:cubicBezTo>
                <a:cubicBezTo>
                  <a:pt x="16179" y="3975"/>
                  <a:pt x="15678" y="5009"/>
                  <a:pt x="15345" y="6076"/>
                </a:cubicBezTo>
                <a:lnTo>
                  <a:pt x="15345" y="6109"/>
                </a:lnTo>
                <a:cubicBezTo>
                  <a:pt x="14911" y="7444"/>
                  <a:pt x="14778" y="8811"/>
                  <a:pt x="14944" y="10246"/>
                </a:cubicBezTo>
                <a:cubicBezTo>
                  <a:pt x="15211" y="12614"/>
                  <a:pt x="17246" y="14215"/>
                  <a:pt x="17780" y="16550"/>
                </a:cubicBezTo>
                <a:cubicBezTo>
                  <a:pt x="17580" y="17918"/>
                  <a:pt x="17313" y="19319"/>
                  <a:pt x="16979" y="20653"/>
                </a:cubicBezTo>
                <a:cubicBezTo>
                  <a:pt x="16612" y="21287"/>
                  <a:pt x="16279" y="21887"/>
                  <a:pt x="15945" y="22521"/>
                </a:cubicBezTo>
                <a:cubicBezTo>
                  <a:pt x="16279" y="20787"/>
                  <a:pt x="16179" y="18752"/>
                  <a:pt x="14644" y="17684"/>
                </a:cubicBezTo>
                <a:cubicBezTo>
                  <a:pt x="14609" y="17661"/>
                  <a:pt x="14569" y="17650"/>
                  <a:pt x="14531" y="17650"/>
                </a:cubicBezTo>
                <a:cubicBezTo>
                  <a:pt x="14462" y="17650"/>
                  <a:pt x="14399" y="17686"/>
                  <a:pt x="14377" y="17751"/>
                </a:cubicBezTo>
                <a:cubicBezTo>
                  <a:pt x="13176" y="19586"/>
                  <a:pt x="13610" y="22288"/>
                  <a:pt x="15245" y="23755"/>
                </a:cubicBezTo>
                <a:lnTo>
                  <a:pt x="15245" y="23789"/>
                </a:lnTo>
                <a:cubicBezTo>
                  <a:pt x="15245" y="23789"/>
                  <a:pt x="15245" y="23822"/>
                  <a:pt x="15245" y="23855"/>
                </a:cubicBezTo>
                <a:cubicBezTo>
                  <a:pt x="14744" y="24823"/>
                  <a:pt x="14244" y="25790"/>
                  <a:pt x="13743" y="26758"/>
                </a:cubicBezTo>
                <a:cubicBezTo>
                  <a:pt x="12943" y="28292"/>
                  <a:pt x="12209" y="29826"/>
                  <a:pt x="11475" y="31394"/>
                </a:cubicBezTo>
                <a:cubicBezTo>
                  <a:pt x="11609" y="30560"/>
                  <a:pt x="11609" y="29726"/>
                  <a:pt x="11442" y="28959"/>
                </a:cubicBezTo>
                <a:cubicBezTo>
                  <a:pt x="11275" y="28125"/>
                  <a:pt x="10941" y="27291"/>
                  <a:pt x="10575" y="26491"/>
                </a:cubicBezTo>
                <a:cubicBezTo>
                  <a:pt x="10575" y="26491"/>
                  <a:pt x="10575" y="26457"/>
                  <a:pt x="10575" y="26457"/>
                </a:cubicBezTo>
                <a:cubicBezTo>
                  <a:pt x="11642" y="25490"/>
                  <a:pt x="12142" y="24122"/>
                  <a:pt x="12376" y="22688"/>
                </a:cubicBezTo>
                <a:cubicBezTo>
                  <a:pt x="12400" y="22569"/>
                  <a:pt x="12304" y="22467"/>
                  <a:pt x="12187" y="22467"/>
                </a:cubicBezTo>
                <a:cubicBezTo>
                  <a:pt x="12140" y="22467"/>
                  <a:pt x="12090" y="22483"/>
                  <a:pt x="12042" y="22521"/>
                </a:cubicBezTo>
                <a:cubicBezTo>
                  <a:pt x="11408" y="23155"/>
                  <a:pt x="10908" y="23989"/>
                  <a:pt x="10575" y="24856"/>
                </a:cubicBezTo>
                <a:cubicBezTo>
                  <a:pt x="10474" y="25090"/>
                  <a:pt x="10341" y="25523"/>
                  <a:pt x="10274" y="25890"/>
                </a:cubicBezTo>
                <a:cubicBezTo>
                  <a:pt x="10174" y="25690"/>
                  <a:pt x="10074" y="25490"/>
                  <a:pt x="9941" y="25256"/>
                </a:cubicBezTo>
                <a:cubicBezTo>
                  <a:pt x="9841" y="22221"/>
                  <a:pt x="10141" y="18652"/>
                  <a:pt x="9107" y="15750"/>
                </a:cubicBezTo>
                <a:cubicBezTo>
                  <a:pt x="8707" y="14616"/>
                  <a:pt x="8006" y="13615"/>
                  <a:pt x="7339" y="12647"/>
                </a:cubicBezTo>
                <a:cubicBezTo>
                  <a:pt x="7339" y="12614"/>
                  <a:pt x="7306" y="12581"/>
                  <a:pt x="7272" y="12581"/>
                </a:cubicBezTo>
                <a:cubicBezTo>
                  <a:pt x="6405" y="11313"/>
                  <a:pt x="5538" y="10079"/>
                  <a:pt x="5237" y="8511"/>
                </a:cubicBezTo>
                <a:cubicBezTo>
                  <a:pt x="5237" y="8462"/>
                  <a:pt x="5220" y="8431"/>
                  <a:pt x="5184" y="8431"/>
                </a:cubicBezTo>
                <a:cubicBezTo>
                  <a:pt x="5171" y="8431"/>
                  <a:pt x="5155" y="8436"/>
                  <a:pt x="5137" y="8444"/>
                </a:cubicBezTo>
                <a:cubicBezTo>
                  <a:pt x="5117" y="8403"/>
                  <a:pt x="5083" y="8375"/>
                  <a:pt x="5053" y="8375"/>
                </a:cubicBezTo>
                <a:cubicBezTo>
                  <a:pt x="5034" y="8375"/>
                  <a:pt x="5017" y="8386"/>
                  <a:pt x="5004" y="8411"/>
                </a:cubicBezTo>
                <a:cubicBezTo>
                  <a:pt x="4904" y="8545"/>
                  <a:pt x="4804" y="8745"/>
                  <a:pt x="4737" y="8945"/>
                </a:cubicBezTo>
                <a:cubicBezTo>
                  <a:pt x="3069" y="11680"/>
                  <a:pt x="1601" y="14115"/>
                  <a:pt x="2435" y="17451"/>
                </a:cubicBezTo>
                <a:cubicBezTo>
                  <a:pt x="3136" y="20186"/>
                  <a:pt x="6071" y="22555"/>
                  <a:pt x="8506" y="23755"/>
                </a:cubicBezTo>
                <a:cubicBezTo>
                  <a:pt x="8940" y="24489"/>
                  <a:pt x="9374" y="25223"/>
                  <a:pt x="9774" y="25990"/>
                </a:cubicBezTo>
                <a:lnTo>
                  <a:pt x="9807" y="26024"/>
                </a:lnTo>
                <a:cubicBezTo>
                  <a:pt x="9774" y="26057"/>
                  <a:pt x="9741" y="26057"/>
                  <a:pt x="9707" y="26057"/>
                </a:cubicBezTo>
                <a:cubicBezTo>
                  <a:pt x="8394" y="24563"/>
                  <a:pt x="5637" y="23852"/>
                  <a:pt x="3219" y="23852"/>
                </a:cubicBezTo>
                <a:cubicBezTo>
                  <a:pt x="2073" y="23852"/>
                  <a:pt x="1004" y="24012"/>
                  <a:pt x="200" y="24322"/>
                </a:cubicBezTo>
                <a:cubicBezTo>
                  <a:pt x="34" y="24389"/>
                  <a:pt x="0" y="24623"/>
                  <a:pt x="167" y="24723"/>
                </a:cubicBezTo>
                <a:cubicBezTo>
                  <a:pt x="1933" y="25839"/>
                  <a:pt x="4607" y="26814"/>
                  <a:pt x="7059" y="26814"/>
                </a:cubicBezTo>
                <a:cubicBezTo>
                  <a:pt x="7757" y="26814"/>
                  <a:pt x="8437" y="26735"/>
                  <a:pt x="9073" y="26557"/>
                </a:cubicBezTo>
                <a:lnTo>
                  <a:pt x="9073" y="26557"/>
                </a:lnTo>
                <a:cubicBezTo>
                  <a:pt x="7272" y="27625"/>
                  <a:pt x="5738" y="29393"/>
                  <a:pt x="5804" y="31561"/>
                </a:cubicBezTo>
                <a:cubicBezTo>
                  <a:pt x="5804" y="31688"/>
                  <a:pt x="5920" y="31796"/>
                  <a:pt x="6035" y="31796"/>
                </a:cubicBezTo>
                <a:cubicBezTo>
                  <a:pt x="6071" y="31796"/>
                  <a:pt x="6106" y="31785"/>
                  <a:pt x="6138" y="31761"/>
                </a:cubicBezTo>
                <a:cubicBezTo>
                  <a:pt x="7639" y="30894"/>
                  <a:pt x="10241" y="28992"/>
                  <a:pt x="10274" y="26991"/>
                </a:cubicBezTo>
                <a:cubicBezTo>
                  <a:pt x="10741" y="27992"/>
                  <a:pt x="11042" y="29059"/>
                  <a:pt x="11075" y="30227"/>
                </a:cubicBezTo>
                <a:cubicBezTo>
                  <a:pt x="11108" y="31061"/>
                  <a:pt x="10975" y="31928"/>
                  <a:pt x="10875" y="32762"/>
                </a:cubicBezTo>
                <a:cubicBezTo>
                  <a:pt x="10474" y="33663"/>
                  <a:pt x="10108" y="34597"/>
                  <a:pt x="9741" y="35497"/>
                </a:cubicBezTo>
                <a:cubicBezTo>
                  <a:pt x="9707" y="34230"/>
                  <a:pt x="9207" y="33029"/>
                  <a:pt x="8139" y="32262"/>
                </a:cubicBezTo>
                <a:cubicBezTo>
                  <a:pt x="8121" y="32243"/>
                  <a:pt x="8094" y="32235"/>
                  <a:pt x="8065" y="32235"/>
                </a:cubicBezTo>
                <a:cubicBezTo>
                  <a:pt x="7990" y="32235"/>
                  <a:pt x="7897" y="32289"/>
                  <a:pt x="7873" y="32362"/>
                </a:cubicBezTo>
                <a:cubicBezTo>
                  <a:pt x="7105" y="33796"/>
                  <a:pt x="7672" y="36064"/>
                  <a:pt x="9207" y="36798"/>
                </a:cubicBezTo>
                <a:cubicBezTo>
                  <a:pt x="7039" y="42369"/>
                  <a:pt x="5271" y="48106"/>
                  <a:pt x="3770" y="54010"/>
                </a:cubicBezTo>
                <a:cubicBezTo>
                  <a:pt x="3730" y="54207"/>
                  <a:pt x="3888" y="54323"/>
                  <a:pt x="4038" y="54323"/>
                </a:cubicBezTo>
                <a:cubicBezTo>
                  <a:pt x="4142" y="54323"/>
                  <a:pt x="4243" y="54267"/>
                  <a:pt x="4270" y="54144"/>
                </a:cubicBezTo>
                <a:cubicBezTo>
                  <a:pt x="5237" y="50408"/>
                  <a:pt x="6305" y="46739"/>
                  <a:pt x="7506" y="43136"/>
                </a:cubicBezTo>
                <a:cubicBezTo>
                  <a:pt x="8240" y="44037"/>
                  <a:pt x="10007" y="44303"/>
                  <a:pt x="10975" y="44604"/>
                </a:cubicBezTo>
                <a:cubicBezTo>
                  <a:pt x="12203" y="44994"/>
                  <a:pt x="13329" y="45315"/>
                  <a:pt x="14466" y="45315"/>
                </a:cubicBezTo>
                <a:cubicBezTo>
                  <a:pt x="15273" y="45315"/>
                  <a:pt x="16087" y="45153"/>
                  <a:pt x="16946" y="44737"/>
                </a:cubicBezTo>
                <a:cubicBezTo>
                  <a:pt x="17079" y="44670"/>
                  <a:pt x="17046" y="44470"/>
                  <a:pt x="16946" y="44370"/>
                </a:cubicBezTo>
                <a:cubicBezTo>
                  <a:pt x="15222" y="43183"/>
                  <a:pt x="12684" y="42164"/>
                  <a:pt x="10327" y="42164"/>
                </a:cubicBezTo>
                <a:cubicBezTo>
                  <a:pt x="9901" y="42164"/>
                  <a:pt x="9481" y="42197"/>
                  <a:pt x="9073" y="42269"/>
                </a:cubicBezTo>
                <a:cubicBezTo>
                  <a:pt x="13410" y="40034"/>
                  <a:pt x="17079" y="37065"/>
                  <a:pt x="20315" y="33362"/>
                </a:cubicBezTo>
                <a:cubicBezTo>
                  <a:pt x="20471" y="33206"/>
                  <a:pt x="20335" y="32992"/>
                  <a:pt x="20153" y="32992"/>
                </a:cubicBezTo>
                <a:cubicBezTo>
                  <a:pt x="20141" y="32992"/>
                  <a:pt x="20128" y="32993"/>
                  <a:pt x="20115" y="32995"/>
                </a:cubicBezTo>
                <a:cubicBezTo>
                  <a:pt x="19881" y="33029"/>
                  <a:pt x="19614" y="33095"/>
                  <a:pt x="19381" y="33129"/>
                </a:cubicBezTo>
                <a:cubicBezTo>
                  <a:pt x="19381" y="33129"/>
                  <a:pt x="19381" y="33162"/>
                  <a:pt x="19381" y="33162"/>
                </a:cubicBezTo>
                <a:cubicBezTo>
                  <a:pt x="16746" y="33763"/>
                  <a:pt x="14411" y="35230"/>
                  <a:pt x="12309" y="36932"/>
                </a:cubicBezTo>
                <a:cubicBezTo>
                  <a:pt x="11042" y="37999"/>
                  <a:pt x="9407" y="39267"/>
                  <a:pt x="8306" y="40768"/>
                </a:cubicBezTo>
                <a:cubicBezTo>
                  <a:pt x="9507" y="37399"/>
                  <a:pt x="10841" y="34096"/>
                  <a:pt x="12342" y="30827"/>
                </a:cubicBezTo>
                <a:cubicBezTo>
                  <a:pt x="13543" y="29326"/>
                  <a:pt x="14677" y="27925"/>
                  <a:pt x="15978" y="26624"/>
                </a:cubicBezTo>
                <a:cubicBezTo>
                  <a:pt x="16412" y="27058"/>
                  <a:pt x="17246" y="27291"/>
                  <a:pt x="17713" y="27391"/>
                </a:cubicBezTo>
                <a:cubicBezTo>
                  <a:pt x="17906" y="27429"/>
                  <a:pt x="18101" y="27447"/>
                  <a:pt x="18294" y="27447"/>
                </a:cubicBezTo>
                <a:cubicBezTo>
                  <a:pt x="18967" y="27447"/>
                  <a:pt x="19615" y="27217"/>
                  <a:pt x="20081" y="26724"/>
                </a:cubicBezTo>
                <a:cubicBezTo>
                  <a:pt x="20181" y="26624"/>
                  <a:pt x="20181" y="26457"/>
                  <a:pt x="20048" y="26391"/>
                </a:cubicBezTo>
                <a:cubicBezTo>
                  <a:pt x="19300" y="25926"/>
                  <a:pt x="18472" y="25602"/>
                  <a:pt x="17657" y="25602"/>
                </a:cubicBezTo>
                <a:cubicBezTo>
                  <a:pt x="17418" y="25602"/>
                  <a:pt x="17180" y="25630"/>
                  <a:pt x="16946" y="25690"/>
                </a:cubicBezTo>
                <a:cubicBezTo>
                  <a:pt x="17446" y="25256"/>
                  <a:pt x="17946" y="24823"/>
                  <a:pt x="18480" y="24423"/>
                </a:cubicBezTo>
                <a:cubicBezTo>
                  <a:pt x="18880" y="24122"/>
                  <a:pt x="19281" y="23822"/>
                  <a:pt x="19681" y="23555"/>
                </a:cubicBezTo>
                <a:cubicBezTo>
                  <a:pt x="19714" y="23555"/>
                  <a:pt x="19748" y="23522"/>
                  <a:pt x="19748" y="23489"/>
                </a:cubicBezTo>
                <a:cubicBezTo>
                  <a:pt x="20448" y="22988"/>
                  <a:pt x="21182" y="22521"/>
                  <a:pt x="21916" y="22088"/>
                </a:cubicBezTo>
                <a:cubicBezTo>
                  <a:pt x="21949" y="22121"/>
                  <a:pt x="21949" y="22154"/>
                  <a:pt x="21983" y="22154"/>
                </a:cubicBezTo>
                <a:cubicBezTo>
                  <a:pt x="22016" y="22154"/>
                  <a:pt x="22016" y="22188"/>
                  <a:pt x="22049" y="22188"/>
                </a:cubicBezTo>
                <a:cubicBezTo>
                  <a:pt x="21182" y="25190"/>
                  <a:pt x="25452" y="28959"/>
                  <a:pt x="27720" y="30060"/>
                </a:cubicBezTo>
                <a:cubicBezTo>
                  <a:pt x="27750" y="30072"/>
                  <a:pt x="27782" y="30077"/>
                  <a:pt x="27816" y="30077"/>
                </a:cubicBezTo>
                <a:cubicBezTo>
                  <a:pt x="27971" y="30077"/>
                  <a:pt x="28142" y="29958"/>
                  <a:pt x="28087" y="29793"/>
                </a:cubicBezTo>
                <a:cubicBezTo>
                  <a:pt x="27387" y="27892"/>
                  <a:pt x="26419" y="25990"/>
                  <a:pt x="25085" y="24389"/>
                </a:cubicBezTo>
                <a:lnTo>
                  <a:pt x="25085" y="24389"/>
                </a:lnTo>
                <a:cubicBezTo>
                  <a:pt x="26839" y="25423"/>
                  <a:pt x="28887" y="26133"/>
                  <a:pt x="30704" y="26133"/>
                </a:cubicBezTo>
                <a:cubicBezTo>
                  <a:pt x="30823" y="26133"/>
                  <a:pt x="30940" y="26130"/>
                  <a:pt x="31056" y="26124"/>
                </a:cubicBezTo>
                <a:cubicBezTo>
                  <a:pt x="31069" y="26126"/>
                  <a:pt x="31081" y="26127"/>
                  <a:pt x="31093" y="26127"/>
                </a:cubicBezTo>
                <a:cubicBezTo>
                  <a:pt x="31264" y="26127"/>
                  <a:pt x="31316" y="25915"/>
                  <a:pt x="31223" y="25790"/>
                </a:cubicBezTo>
                <a:cubicBezTo>
                  <a:pt x="29855" y="24056"/>
                  <a:pt x="27220" y="22021"/>
                  <a:pt x="24685" y="21587"/>
                </a:cubicBezTo>
                <a:cubicBezTo>
                  <a:pt x="26986" y="21354"/>
                  <a:pt x="29321" y="21487"/>
                  <a:pt x="31356" y="20353"/>
                </a:cubicBezTo>
                <a:cubicBezTo>
                  <a:pt x="33558" y="19152"/>
                  <a:pt x="35392" y="16484"/>
                  <a:pt x="35826" y="14048"/>
                </a:cubicBezTo>
                <a:cubicBezTo>
                  <a:pt x="35859" y="14015"/>
                  <a:pt x="35859" y="14015"/>
                  <a:pt x="35859" y="13982"/>
                </a:cubicBezTo>
                <a:cubicBezTo>
                  <a:pt x="35914" y="13927"/>
                  <a:pt x="35879" y="13873"/>
                  <a:pt x="35828" y="13873"/>
                </a:cubicBezTo>
                <a:cubicBezTo>
                  <a:pt x="35817" y="13873"/>
                  <a:pt x="35805" y="13876"/>
                  <a:pt x="35793" y="13882"/>
                </a:cubicBezTo>
                <a:cubicBezTo>
                  <a:pt x="35759" y="13848"/>
                  <a:pt x="35759" y="13815"/>
                  <a:pt x="35726" y="13815"/>
                </a:cubicBezTo>
                <a:cubicBezTo>
                  <a:pt x="35726" y="13766"/>
                  <a:pt x="35690" y="13735"/>
                  <a:pt x="35645" y="13735"/>
                </a:cubicBezTo>
                <a:cubicBezTo>
                  <a:pt x="35628" y="13735"/>
                  <a:pt x="35610" y="13739"/>
                  <a:pt x="35592" y="13748"/>
                </a:cubicBezTo>
                <a:cubicBezTo>
                  <a:pt x="34291" y="14649"/>
                  <a:pt x="32690" y="14782"/>
                  <a:pt x="31089" y="14949"/>
                </a:cubicBezTo>
                <a:lnTo>
                  <a:pt x="31022" y="14949"/>
                </a:lnTo>
                <a:cubicBezTo>
                  <a:pt x="30989" y="14949"/>
                  <a:pt x="30989" y="14982"/>
                  <a:pt x="30956" y="14982"/>
                </a:cubicBezTo>
                <a:cubicBezTo>
                  <a:pt x="29922" y="15116"/>
                  <a:pt x="28888" y="15283"/>
                  <a:pt x="27954" y="15716"/>
                </a:cubicBezTo>
                <a:cubicBezTo>
                  <a:pt x="26486" y="16417"/>
                  <a:pt x="25352" y="17818"/>
                  <a:pt x="24384" y="19252"/>
                </a:cubicBezTo>
                <a:cubicBezTo>
                  <a:pt x="25318" y="17584"/>
                  <a:pt x="25819" y="15683"/>
                  <a:pt x="26052" y="13682"/>
                </a:cubicBezTo>
                <a:cubicBezTo>
                  <a:pt x="26052" y="13553"/>
                  <a:pt x="25956" y="13493"/>
                  <a:pt x="25861" y="13493"/>
                </a:cubicBezTo>
                <a:cubicBezTo>
                  <a:pt x="25808" y="13493"/>
                  <a:pt x="25755" y="13512"/>
                  <a:pt x="25719" y="13548"/>
                </a:cubicBezTo>
                <a:cubicBezTo>
                  <a:pt x="23884" y="15183"/>
                  <a:pt x="20915" y="18585"/>
                  <a:pt x="22283" y="21220"/>
                </a:cubicBezTo>
                <a:cubicBezTo>
                  <a:pt x="22183" y="21320"/>
                  <a:pt x="22083" y="21420"/>
                  <a:pt x="21949" y="21520"/>
                </a:cubicBezTo>
                <a:cubicBezTo>
                  <a:pt x="21349" y="21854"/>
                  <a:pt x="20715" y="22221"/>
                  <a:pt x="20081" y="22621"/>
                </a:cubicBezTo>
                <a:cubicBezTo>
                  <a:pt x="20448" y="21487"/>
                  <a:pt x="20482" y="20253"/>
                  <a:pt x="19781" y="19219"/>
                </a:cubicBezTo>
                <a:cubicBezTo>
                  <a:pt x="19762" y="19161"/>
                  <a:pt x="19697" y="19125"/>
                  <a:pt x="19634" y="19125"/>
                </a:cubicBezTo>
                <a:cubicBezTo>
                  <a:pt x="19588" y="19125"/>
                  <a:pt x="19542" y="19144"/>
                  <a:pt x="19514" y="19185"/>
                </a:cubicBezTo>
                <a:cubicBezTo>
                  <a:pt x="18780" y="20119"/>
                  <a:pt x="18247" y="22221"/>
                  <a:pt x="19448" y="23055"/>
                </a:cubicBezTo>
                <a:cubicBezTo>
                  <a:pt x="17113" y="24589"/>
                  <a:pt x="14878" y="26457"/>
                  <a:pt x="13377" y="28626"/>
                </a:cubicBezTo>
                <a:cubicBezTo>
                  <a:pt x="13743" y="27858"/>
                  <a:pt x="14144" y="27058"/>
                  <a:pt x="14544" y="26291"/>
                </a:cubicBezTo>
                <a:cubicBezTo>
                  <a:pt x="16712" y="22088"/>
                  <a:pt x="18981" y="17918"/>
                  <a:pt x="21582" y="13948"/>
                </a:cubicBezTo>
                <a:cubicBezTo>
                  <a:pt x="23951" y="12080"/>
                  <a:pt x="26753" y="10713"/>
                  <a:pt x="28421" y="8111"/>
                </a:cubicBezTo>
                <a:cubicBezTo>
                  <a:pt x="29888" y="5843"/>
                  <a:pt x="30756" y="2807"/>
                  <a:pt x="30355" y="139"/>
                </a:cubicBezTo>
                <a:cubicBezTo>
                  <a:pt x="30339" y="43"/>
                  <a:pt x="30263" y="1"/>
                  <a:pt x="30180" y="1"/>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txBox="1">
            <a:spLocks noGrp="1"/>
          </p:cNvSpPr>
          <p:nvPr>
            <p:ph type="title"/>
          </p:nvPr>
        </p:nvSpPr>
        <p:spPr>
          <a:xfrm>
            <a:off x="920149" y="3417667"/>
            <a:ext cx="1744200" cy="906800"/>
          </a:xfrm>
          <a:prstGeom prst="rect">
            <a:avLst/>
          </a:prstGeom>
        </p:spPr>
        <p:txBody>
          <a:bodyPr spcFirstLastPara="1" wrap="square" lIns="72000" tIns="90000" rIns="79200"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12" name="Google Shape;112;p19"/>
          <p:cNvSpPr txBox="1">
            <a:spLocks noGrp="1"/>
          </p:cNvSpPr>
          <p:nvPr>
            <p:ph type="subTitle" idx="1"/>
          </p:nvPr>
        </p:nvSpPr>
        <p:spPr>
          <a:xfrm>
            <a:off x="920138" y="4399067"/>
            <a:ext cx="2160000" cy="1392800"/>
          </a:xfrm>
          <a:prstGeom prst="rect">
            <a:avLst/>
          </a:prstGeom>
        </p:spPr>
        <p:txBody>
          <a:bodyPr spcFirstLastPara="1" wrap="square" lIns="79200" tIns="91425" rIns="72000" bIns="91425" anchor="t" anchorCtr="0">
            <a:noAutofit/>
          </a:bodyPr>
          <a:lstStyle>
            <a:lvl1pPr marR="107999"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13" name="Google Shape;113;p19"/>
          <p:cNvSpPr txBox="1">
            <a:spLocks noGrp="1"/>
          </p:cNvSpPr>
          <p:nvPr>
            <p:ph type="title" idx="2"/>
          </p:nvPr>
        </p:nvSpPr>
        <p:spPr>
          <a:xfrm>
            <a:off x="3466826" y="3417667"/>
            <a:ext cx="1744200" cy="906800"/>
          </a:xfrm>
          <a:prstGeom prst="rect">
            <a:avLst/>
          </a:prstGeom>
        </p:spPr>
        <p:txBody>
          <a:bodyPr spcFirstLastPara="1" wrap="square" lIns="72000" tIns="91425" rIns="72000"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14" name="Google Shape;114;p19"/>
          <p:cNvSpPr txBox="1">
            <a:spLocks noGrp="1"/>
          </p:cNvSpPr>
          <p:nvPr>
            <p:ph type="subTitle" idx="3"/>
          </p:nvPr>
        </p:nvSpPr>
        <p:spPr>
          <a:xfrm>
            <a:off x="3457489" y="4399067"/>
            <a:ext cx="2160000" cy="1392800"/>
          </a:xfrm>
          <a:prstGeom prst="rect">
            <a:avLst/>
          </a:prstGeom>
        </p:spPr>
        <p:txBody>
          <a:bodyPr spcFirstLastPara="1" wrap="square" lIns="72000" tIns="91425" rIns="72000"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15" name="Google Shape;115;p19"/>
          <p:cNvSpPr txBox="1">
            <a:spLocks noGrp="1"/>
          </p:cNvSpPr>
          <p:nvPr>
            <p:ph type="title" idx="4"/>
          </p:nvPr>
        </p:nvSpPr>
        <p:spPr>
          <a:xfrm>
            <a:off x="5960510" y="3417667"/>
            <a:ext cx="1744200" cy="906800"/>
          </a:xfrm>
          <a:prstGeom prst="rect">
            <a:avLst/>
          </a:prstGeom>
        </p:spPr>
        <p:txBody>
          <a:bodyPr spcFirstLastPara="1" wrap="square" lIns="72000" tIns="91425" rIns="72000"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16" name="Google Shape;116;p19"/>
          <p:cNvSpPr txBox="1">
            <a:spLocks noGrp="1"/>
          </p:cNvSpPr>
          <p:nvPr>
            <p:ph type="subTitle" idx="5"/>
          </p:nvPr>
        </p:nvSpPr>
        <p:spPr>
          <a:xfrm>
            <a:off x="5960938" y="4399067"/>
            <a:ext cx="2160000" cy="1392800"/>
          </a:xfrm>
          <a:prstGeom prst="rect">
            <a:avLst/>
          </a:prstGeom>
        </p:spPr>
        <p:txBody>
          <a:bodyPr spcFirstLastPara="1" wrap="square" lIns="72000" tIns="91425" rIns="72000"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17" name="Google Shape;117;p19"/>
          <p:cNvSpPr txBox="1">
            <a:spLocks noGrp="1"/>
          </p:cNvSpPr>
          <p:nvPr>
            <p:ph type="title" idx="6"/>
          </p:nvPr>
        </p:nvSpPr>
        <p:spPr>
          <a:xfrm>
            <a:off x="720000" y="593367"/>
            <a:ext cx="5112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hree columns 1" preserve="1">
  <p:cSld name="Title and three columns 1">
    <p:spTree>
      <p:nvGrpSpPr>
        <p:cNvPr id="1" name="Shape 118"/>
        <p:cNvGrpSpPr/>
        <p:nvPr/>
      </p:nvGrpSpPr>
      <p:grpSpPr>
        <a:xfrm>
          <a:off x="0" y="0"/>
          <a:ext cx="0" cy="0"/>
          <a:chOff x="0" y="0"/>
          <a:chExt cx="0" cy="0"/>
        </a:xfrm>
      </p:grpSpPr>
      <p:sp>
        <p:nvSpPr>
          <p:cNvPr id="119" name="Google Shape;119;p20"/>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rot="-4031840">
            <a:off x="5576408" y="5190663"/>
            <a:ext cx="2257248" cy="4015876"/>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rot="4386711" flipH="1">
            <a:off x="1276118" y="5190634"/>
            <a:ext cx="2257239" cy="4015943"/>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rot="1552435">
            <a:off x="-50355" y="5752594"/>
            <a:ext cx="526170" cy="1618941"/>
          </a:xfrm>
          <a:custGeom>
            <a:avLst/>
            <a:gdLst/>
            <a:ahLst/>
            <a:cxnLst/>
            <a:rect l="l" t="t" r="r" b="b"/>
            <a:pathLst>
              <a:path w="14745" h="34026" extrusionOk="0">
                <a:moveTo>
                  <a:pt x="7673" y="5105"/>
                </a:moveTo>
                <a:lnTo>
                  <a:pt x="7673" y="5105"/>
                </a:lnTo>
                <a:cubicBezTo>
                  <a:pt x="7606" y="5973"/>
                  <a:pt x="7406" y="6840"/>
                  <a:pt x="7073" y="7674"/>
                </a:cubicBezTo>
                <a:cubicBezTo>
                  <a:pt x="7106" y="6773"/>
                  <a:pt x="7273" y="5939"/>
                  <a:pt x="7673" y="5105"/>
                </a:cubicBezTo>
                <a:close/>
                <a:moveTo>
                  <a:pt x="10008" y="6306"/>
                </a:moveTo>
                <a:cubicBezTo>
                  <a:pt x="9875" y="6473"/>
                  <a:pt x="9774" y="6673"/>
                  <a:pt x="9641" y="6873"/>
                </a:cubicBezTo>
                <a:cubicBezTo>
                  <a:pt x="9274" y="7474"/>
                  <a:pt x="8807" y="8041"/>
                  <a:pt x="8340" y="8574"/>
                </a:cubicBezTo>
                <a:cubicBezTo>
                  <a:pt x="8674" y="7907"/>
                  <a:pt x="9107" y="7273"/>
                  <a:pt x="9641" y="6640"/>
                </a:cubicBezTo>
                <a:cubicBezTo>
                  <a:pt x="9774" y="6540"/>
                  <a:pt x="9875" y="6406"/>
                  <a:pt x="10008" y="6306"/>
                </a:cubicBezTo>
                <a:close/>
                <a:moveTo>
                  <a:pt x="5305" y="4071"/>
                </a:moveTo>
                <a:cubicBezTo>
                  <a:pt x="5705" y="5806"/>
                  <a:pt x="5638" y="7540"/>
                  <a:pt x="5471" y="9575"/>
                </a:cubicBezTo>
                <a:cubicBezTo>
                  <a:pt x="5038" y="8441"/>
                  <a:pt x="4637" y="7374"/>
                  <a:pt x="4738" y="6073"/>
                </a:cubicBezTo>
                <a:cubicBezTo>
                  <a:pt x="4804" y="5405"/>
                  <a:pt x="5038" y="4705"/>
                  <a:pt x="5305" y="4071"/>
                </a:cubicBezTo>
                <a:close/>
                <a:moveTo>
                  <a:pt x="3870" y="469"/>
                </a:moveTo>
                <a:lnTo>
                  <a:pt x="3870" y="469"/>
                </a:lnTo>
                <a:cubicBezTo>
                  <a:pt x="4504" y="1503"/>
                  <a:pt x="4904" y="2503"/>
                  <a:pt x="5171" y="3504"/>
                </a:cubicBezTo>
                <a:cubicBezTo>
                  <a:pt x="4938" y="4004"/>
                  <a:pt x="4738" y="4538"/>
                  <a:pt x="4604" y="5072"/>
                </a:cubicBezTo>
                <a:cubicBezTo>
                  <a:pt x="4204" y="6806"/>
                  <a:pt x="4571" y="8241"/>
                  <a:pt x="5238" y="9742"/>
                </a:cubicBezTo>
                <a:cubicBezTo>
                  <a:pt x="2369" y="7874"/>
                  <a:pt x="2169" y="3204"/>
                  <a:pt x="3870" y="469"/>
                </a:cubicBezTo>
                <a:close/>
                <a:moveTo>
                  <a:pt x="7366" y="1235"/>
                </a:moveTo>
                <a:cubicBezTo>
                  <a:pt x="7546" y="1235"/>
                  <a:pt x="7582" y="1569"/>
                  <a:pt x="7640" y="2070"/>
                </a:cubicBezTo>
                <a:cubicBezTo>
                  <a:pt x="7740" y="2770"/>
                  <a:pt x="7773" y="3471"/>
                  <a:pt x="7740" y="4171"/>
                </a:cubicBezTo>
                <a:cubicBezTo>
                  <a:pt x="7640" y="4305"/>
                  <a:pt x="7573" y="4438"/>
                  <a:pt x="7506" y="4572"/>
                </a:cubicBezTo>
                <a:cubicBezTo>
                  <a:pt x="6839" y="5806"/>
                  <a:pt x="6539" y="7240"/>
                  <a:pt x="6672" y="8608"/>
                </a:cubicBezTo>
                <a:cubicBezTo>
                  <a:pt x="6505" y="8975"/>
                  <a:pt x="6305" y="9342"/>
                  <a:pt x="6105" y="9709"/>
                </a:cubicBezTo>
                <a:cubicBezTo>
                  <a:pt x="6005" y="9742"/>
                  <a:pt x="5938" y="9742"/>
                  <a:pt x="5872" y="9742"/>
                </a:cubicBezTo>
                <a:cubicBezTo>
                  <a:pt x="6172" y="7540"/>
                  <a:pt x="6272" y="5372"/>
                  <a:pt x="5672" y="3371"/>
                </a:cubicBezTo>
                <a:cubicBezTo>
                  <a:pt x="5972" y="2804"/>
                  <a:pt x="6339" y="2270"/>
                  <a:pt x="6672" y="1836"/>
                </a:cubicBezTo>
                <a:cubicBezTo>
                  <a:pt x="7025" y="1414"/>
                  <a:pt x="7234" y="1235"/>
                  <a:pt x="7366" y="1235"/>
                </a:cubicBezTo>
                <a:close/>
                <a:moveTo>
                  <a:pt x="6806" y="9308"/>
                </a:moveTo>
                <a:cubicBezTo>
                  <a:pt x="6839" y="9475"/>
                  <a:pt x="6872" y="9609"/>
                  <a:pt x="6906" y="9775"/>
                </a:cubicBezTo>
                <a:cubicBezTo>
                  <a:pt x="6872" y="9775"/>
                  <a:pt x="6806" y="9775"/>
                  <a:pt x="6772" y="9742"/>
                </a:cubicBezTo>
                <a:lnTo>
                  <a:pt x="6572" y="9742"/>
                </a:lnTo>
                <a:cubicBezTo>
                  <a:pt x="6639" y="9609"/>
                  <a:pt x="6739" y="9442"/>
                  <a:pt x="6806" y="9308"/>
                </a:cubicBezTo>
                <a:close/>
                <a:moveTo>
                  <a:pt x="11199" y="1962"/>
                </a:moveTo>
                <a:cubicBezTo>
                  <a:pt x="11408" y="1962"/>
                  <a:pt x="10909" y="4306"/>
                  <a:pt x="10909" y="4338"/>
                </a:cubicBezTo>
                <a:cubicBezTo>
                  <a:pt x="10809" y="4672"/>
                  <a:pt x="10675" y="5005"/>
                  <a:pt x="10508" y="5339"/>
                </a:cubicBezTo>
                <a:cubicBezTo>
                  <a:pt x="9074" y="6273"/>
                  <a:pt x="7940" y="7841"/>
                  <a:pt x="7573" y="9442"/>
                </a:cubicBezTo>
                <a:cubicBezTo>
                  <a:pt x="7439" y="9542"/>
                  <a:pt x="7339" y="9675"/>
                  <a:pt x="7239" y="9775"/>
                </a:cubicBezTo>
                <a:cubicBezTo>
                  <a:pt x="7173" y="9408"/>
                  <a:pt x="7139" y="9008"/>
                  <a:pt x="7106" y="8641"/>
                </a:cubicBezTo>
                <a:cubicBezTo>
                  <a:pt x="7706" y="7273"/>
                  <a:pt x="8007" y="5839"/>
                  <a:pt x="8107" y="4371"/>
                </a:cubicBezTo>
                <a:cubicBezTo>
                  <a:pt x="8840" y="3271"/>
                  <a:pt x="10075" y="2603"/>
                  <a:pt x="11175" y="1970"/>
                </a:cubicBezTo>
                <a:cubicBezTo>
                  <a:pt x="11184" y="1964"/>
                  <a:pt x="11192" y="1962"/>
                  <a:pt x="11199" y="1962"/>
                </a:cubicBezTo>
                <a:close/>
                <a:moveTo>
                  <a:pt x="13375" y="4996"/>
                </a:moveTo>
                <a:cubicBezTo>
                  <a:pt x="13864" y="4996"/>
                  <a:pt x="14239" y="5054"/>
                  <a:pt x="14111" y="5239"/>
                </a:cubicBezTo>
                <a:cubicBezTo>
                  <a:pt x="13344" y="6440"/>
                  <a:pt x="12810" y="7740"/>
                  <a:pt x="11676" y="8674"/>
                </a:cubicBezTo>
                <a:cubicBezTo>
                  <a:pt x="10966" y="9230"/>
                  <a:pt x="9201" y="10127"/>
                  <a:pt x="8016" y="10127"/>
                </a:cubicBezTo>
                <a:cubicBezTo>
                  <a:pt x="7920" y="10127"/>
                  <a:pt x="7828" y="10121"/>
                  <a:pt x="7740" y="10109"/>
                </a:cubicBezTo>
                <a:cubicBezTo>
                  <a:pt x="7773" y="9975"/>
                  <a:pt x="7806" y="9875"/>
                  <a:pt x="7840" y="9742"/>
                </a:cubicBezTo>
                <a:cubicBezTo>
                  <a:pt x="9007" y="8541"/>
                  <a:pt x="10075" y="7173"/>
                  <a:pt x="10775" y="5672"/>
                </a:cubicBezTo>
                <a:cubicBezTo>
                  <a:pt x="11109" y="5472"/>
                  <a:pt x="11409" y="5305"/>
                  <a:pt x="11743" y="5139"/>
                </a:cubicBezTo>
                <a:cubicBezTo>
                  <a:pt x="11857" y="5100"/>
                  <a:pt x="12718" y="4996"/>
                  <a:pt x="13375" y="4996"/>
                </a:cubicBezTo>
                <a:close/>
                <a:moveTo>
                  <a:pt x="6005" y="10709"/>
                </a:moveTo>
                <a:cubicBezTo>
                  <a:pt x="6139" y="10843"/>
                  <a:pt x="6305" y="11010"/>
                  <a:pt x="6472" y="11110"/>
                </a:cubicBezTo>
                <a:cubicBezTo>
                  <a:pt x="6539" y="11176"/>
                  <a:pt x="6739" y="11310"/>
                  <a:pt x="6906" y="11343"/>
                </a:cubicBezTo>
                <a:cubicBezTo>
                  <a:pt x="6872" y="11376"/>
                  <a:pt x="6806" y="11376"/>
                  <a:pt x="6739" y="11410"/>
                </a:cubicBezTo>
                <a:cubicBezTo>
                  <a:pt x="6572" y="11176"/>
                  <a:pt x="6272" y="11110"/>
                  <a:pt x="6038" y="10943"/>
                </a:cubicBezTo>
                <a:cubicBezTo>
                  <a:pt x="6005" y="10909"/>
                  <a:pt x="5972" y="10876"/>
                  <a:pt x="5938" y="10843"/>
                </a:cubicBezTo>
                <a:cubicBezTo>
                  <a:pt x="5938" y="10843"/>
                  <a:pt x="5938" y="10809"/>
                  <a:pt x="5938" y="10809"/>
                </a:cubicBezTo>
                <a:cubicBezTo>
                  <a:pt x="5938" y="10809"/>
                  <a:pt x="5938" y="10809"/>
                  <a:pt x="5938" y="10776"/>
                </a:cubicBezTo>
                <a:cubicBezTo>
                  <a:pt x="5972" y="10743"/>
                  <a:pt x="5972" y="10743"/>
                  <a:pt x="6005" y="10709"/>
                </a:cubicBezTo>
                <a:close/>
                <a:moveTo>
                  <a:pt x="8951" y="15113"/>
                </a:moveTo>
                <a:cubicBezTo>
                  <a:pt x="9388" y="15113"/>
                  <a:pt x="9821" y="15150"/>
                  <a:pt x="10208" y="15213"/>
                </a:cubicBezTo>
                <a:cubicBezTo>
                  <a:pt x="10125" y="15206"/>
                  <a:pt x="10041" y="15203"/>
                  <a:pt x="9957" y="15203"/>
                </a:cubicBezTo>
                <a:cubicBezTo>
                  <a:pt x="9600" y="15203"/>
                  <a:pt x="9237" y="15252"/>
                  <a:pt x="8941" y="15279"/>
                </a:cubicBezTo>
                <a:cubicBezTo>
                  <a:pt x="8107" y="15346"/>
                  <a:pt x="7273" y="15546"/>
                  <a:pt x="6439" y="15746"/>
                </a:cubicBezTo>
                <a:cubicBezTo>
                  <a:pt x="7011" y="15288"/>
                  <a:pt x="7992" y="15113"/>
                  <a:pt x="8951" y="15113"/>
                </a:cubicBezTo>
                <a:close/>
                <a:moveTo>
                  <a:pt x="10294" y="15542"/>
                </a:moveTo>
                <a:cubicBezTo>
                  <a:pt x="10420" y="15542"/>
                  <a:pt x="10547" y="15543"/>
                  <a:pt x="10675" y="15546"/>
                </a:cubicBezTo>
                <a:lnTo>
                  <a:pt x="10608" y="15579"/>
                </a:lnTo>
                <a:cubicBezTo>
                  <a:pt x="9207" y="15780"/>
                  <a:pt x="7773" y="15846"/>
                  <a:pt x="6339" y="15946"/>
                </a:cubicBezTo>
                <a:cubicBezTo>
                  <a:pt x="7681" y="15702"/>
                  <a:pt x="8940" y="15542"/>
                  <a:pt x="10294" y="15542"/>
                </a:cubicBezTo>
                <a:close/>
                <a:moveTo>
                  <a:pt x="1402" y="13078"/>
                </a:moveTo>
                <a:lnTo>
                  <a:pt x="1402" y="13078"/>
                </a:lnTo>
                <a:cubicBezTo>
                  <a:pt x="3170" y="13378"/>
                  <a:pt x="5004" y="14445"/>
                  <a:pt x="5438" y="16247"/>
                </a:cubicBezTo>
                <a:cubicBezTo>
                  <a:pt x="3703" y="16080"/>
                  <a:pt x="1702" y="14846"/>
                  <a:pt x="1402" y="13078"/>
                </a:cubicBezTo>
                <a:close/>
                <a:moveTo>
                  <a:pt x="10075" y="15946"/>
                </a:moveTo>
                <a:cubicBezTo>
                  <a:pt x="9674" y="16213"/>
                  <a:pt x="9241" y="16447"/>
                  <a:pt x="8707" y="16547"/>
                </a:cubicBezTo>
                <a:cubicBezTo>
                  <a:pt x="8593" y="16558"/>
                  <a:pt x="8474" y="16564"/>
                  <a:pt x="8353" y="16564"/>
                </a:cubicBezTo>
                <a:cubicBezTo>
                  <a:pt x="7769" y="16564"/>
                  <a:pt x="7125" y="16434"/>
                  <a:pt x="6572" y="16213"/>
                </a:cubicBezTo>
                <a:lnTo>
                  <a:pt x="6572" y="16213"/>
                </a:lnTo>
                <a:cubicBezTo>
                  <a:pt x="6694" y="16217"/>
                  <a:pt x="6816" y="16218"/>
                  <a:pt x="6939" y="16218"/>
                </a:cubicBezTo>
                <a:cubicBezTo>
                  <a:pt x="7990" y="16218"/>
                  <a:pt x="9059" y="16096"/>
                  <a:pt x="10075" y="15946"/>
                </a:cubicBezTo>
                <a:close/>
                <a:moveTo>
                  <a:pt x="6038" y="16480"/>
                </a:moveTo>
                <a:lnTo>
                  <a:pt x="6038" y="16480"/>
                </a:lnTo>
                <a:cubicBezTo>
                  <a:pt x="6972" y="16980"/>
                  <a:pt x="7640" y="17881"/>
                  <a:pt x="7806" y="18949"/>
                </a:cubicBezTo>
                <a:cubicBezTo>
                  <a:pt x="6739" y="18815"/>
                  <a:pt x="6272" y="17381"/>
                  <a:pt x="6038" y="16480"/>
                </a:cubicBezTo>
                <a:close/>
                <a:moveTo>
                  <a:pt x="835" y="20483"/>
                </a:moveTo>
                <a:cubicBezTo>
                  <a:pt x="968" y="20483"/>
                  <a:pt x="1135" y="20483"/>
                  <a:pt x="1335" y="20516"/>
                </a:cubicBezTo>
                <a:cubicBezTo>
                  <a:pt x="2803" y="20817"/>
                  <a:pt x="4137" y="22251"/>
                  <a:pt x="5071" y="23585"/>
                </a:cubicBezTo>
                <a:cubicBezTo>
                  <a:pt x="3804" y="22418"/>
                  <a:pt x="1936" y="21917"/>
                  <a:pt x="835" y="20483"/>
                </a:cubicBezTo>
                <a:close/>
                <a:moveTo>
                  <a:pt x="635" y="20516"/>
                </a:moveTo>
                <a:lnTo>
                  <a:pt x="635" y="20516"/>
                </a:lnTo>
                <a:cubicBezTo>
                  <a:pt x="1135" y="21317"/>
                  <a:pt x="1835" y="21851"/>
                  <a:pt x="2603" y="22384"/>
                </a:cubicBezTo>
                <a:cubicBezTo>
                  <a:pt x="3337" y="22851"/>
                  <a:pt x="4037" y="23318"/>
                  <a:pt x="4771" y="23819"/>
                </a:cubicBezTo>
                <a:cubicBezTo>
                  <a:pt x="3837" y="23652"/>
                  <a:pt x="2970" y="23318"/>
                  <a:pt x="2136" y="22751"/>
                </a:cubicBezTo>
                <a:cubicBezTo>
                  <a:pt x="1602" y="22351"/>
                  <a:pt x="1168" y="21851"/>
                  <a:pt x="835" y="21284"/>
                </a:cubicBezTo>
                <a:cubicBezTo>
                  <a:pt x="535" y="20850"/>
                  <a:pt x="501" y="20616"/>
                  <a:pt x="635" y="20516"/>
                </a:cubicBezTo>
                <a:close/>
                <a:moveTo>
                  <a:pt x="5538" y="24486"/>
                </a:moveTo>
                <a:cubicBezTo>
                  <a:pt x="4970" y="25084"/>
                  <a:pt x="4401" y="25817"/>
                  <a:pt x="3616" y="25817"/>
                </a:cubicBezTo>
                <a:cubicBezTo>
                  <a:pt x="3526" y="25817"/>
                  <a:pt x="3433" y="25807"/>
                  <a:pt x="3337" y="25787"/>
                </a:cubicBezTo>
                <a:cubicBezTo>
                  <a:pt x="3870" y="24986"/>
                  <a:pt x="4671" y="24886"/>
                  <a:pt x="5505" y="24486"/>
                </a:cubicBezTo>
                <a:close/>
                <a:moveTo>
                  <a:pt x="9719" y="23576"/>
                </a:moveTo>
                <a:cubicBezTo>
                  <a:pt x="9783" y="23576"/>
                  <a:pt x="9846" y="23579"/>
                  <a:pt x="9908" y="23585"/>
                </a:cubicBezTo>
                <a:cubicBezTo>
                  <a:pt x="9207" y="24819"/>
                  <a:pt x="7940" y="25987"/>
                  <a:pt x="6472" y="26187"/>
                </a:cubicBezTo>
                <a:cubicBezTo>
                  <a:pt x="6472" y="26154"/>
                  <a:pt x="6472" y="26154"/>
                  <a:pt x="6472" y="26120"/>
                </a:cubicBezTo>
                <a:cubicBezTo>
                  <a:pt x="6822" y="24879"/>
                  <a:pt x="8388" y="23576"/>
                  <a:pt x="9719" y="23576"/>
                </a:cubicBezTo>
                <a:close/>
                <a:moveTo>
                  <a:pt x="6572" y="26621"/>
                </a:moveTo>
                <a:cubicBezTo>
                  <a:pt x="7506" y="26721"/>
                  <a:pt x="8674" y="26988"/>
                  <a:pt x="9307" y="27721"/>
                </a:cubicBezTo>
                <a:cubicBezTo>
                  <a:pt x="8340" y="27588"/>
                  <a:pt x="7506" y="27121"/>
                  <a:pt x="6572" y="26721"/>
                </a:cubicBezTo>
                <a:cubicBezTo>
                  <a:pt x="6572" y="26687"/>
                  <a:pt x="6572" y="26654"/>
                  <a:pt x="6572" y="26621"/>
                </a:cubicBezTo>
                <a:close/>
                <a:moveTo>
                  <a:pt x="3789" y="0"/>
                </a:moveTo>
                <a:cubicBezTo>
                  <a:pt x="3703" y="0"/>
                  <a:pt x="3620" y="101"/>
                  <a:pt x="3670" y="202"/>
                </a:cubicBezTo>
                <a:cubicBezTo>
                  <a:pt x="3703" y="235"/>
                  <a:pt x="3737" y="268"/>
                  <a:pt x="3770" y="335"/>
                </a:cubicBezTo>
                <a:lnTo>
                  <a:pt x="3737" y="335"/>
                </a:lnTo>
                <a:cubicBezTo>
                  <a:pt x="1402" y="3070"/>
                  <a:pt x="2102" y="8474"/>
                  <a:pt x="5305" y="10276"/>
                </a:cubicBezTo>
                <a:cubicBezTo>
                  <a:pt x="5305" y="10309"/>
                  <a:pt x="5305" y="10309"/>
                  <a:pt x="5305" y="10342"/>
                </a:cubicBezTo>
                <a:cubicBezTo>
                  <a:pt x="5271" y="10643"/>
                  <a:pt x="5271" y="10943"/>
                  <a:pt x="5471" y="11243"/>
                </a:cubicBezTo>
                <a:cubicBezTo>
                  <a:pt x="5605" y="11443"/>
                  <a:pt x="5805" y="11610"/>
                  <a:pt x="6005" y="11677"/>
                </a:cubicBezTo>
                <a:cubicBezTo>
                  <a:pt x="5805" y="13011"/>
                  <a:pt x="5638" y="14312"/>
                  <a:pt x="5571" y="15613"/>
                </a:cubicBezTo>
                <a:cubicBezTo>
                  <a:pt x="4838" y="13912"/>
                  <a:pt x="3003" y="12978"/>
                  <a:pt x="1202" y="12711"/>
                </a:cubicBezTo>
                <a:cubicBezTo>
                  <a:pt x="1102" y="12711"/>
                  <a:pt x="1002" y="12777"/>
                  <a:pt x="1035" y="12878"/>
                </a:cubicBezTo>
                <a:cubicBezTo>
                  <a:pt x="1194" y="14791"/>
                  <a:pt x="3305" y="16491"/>
                  <a:pt x="5210" y="16491"/>
                </a:cubicBezTo>
                <a:cubicBezTo>
                  <a:pt x="5298" y="16491"/>
                  <a:pt x="5385" y="16487"/>
                  <a:pt x="5471" y="16480"/>
                </a:cubicBezTo>
                <a:cubicBezTo>
                  <a:pt x="5471" y="16513"/>
                  <a:pt x="5471" y="16513"/>
                  <a:pt x="5471" y="16513"/>
                </a:cubicBezTo>
                <a:cubicBezTo>
                  <a:pt x="5471" y="16547"/>
                  <a:pt x="5505" y="16547"/>
                  <a:pt x="5505" y="16580"/>
                </a:cubicBezTo>
                <a:cubicBezTo>
                  <a:pt x="5371" y="19049"/>
                  <a:pt x="5471" y="21484"/>
                  <a:pt x="5772" y="23919"/>
                </a:cubicBezTo>
                <a:lnTo>
                  <a:pt x="5738" y="23919"/>
                </a:lnTo>
                <a:cubicBezTo>
                  <a:pt x="4766" y="22357"/>
                  <a:pt x="2855" y="20091"/>
                  <a:pt x="882" y="20091"/>
                </a:cubicBezTo>
                <a:cubicBezTo>
                  <a:pt x="622" y="20091"/>
                  <a:pt x="361" y="20131"/>
                  <a:pt x="101" y="20216"/>
                </a:cubicBezTo>
                <a:cubicBezTo>
                  <a:pt x="1" y="20249"/>
                  <a:pt x="1" y="20350"/>
                  <a:pt x="1" y="20450"/>
                </a:cubicBezTo>
                <a:cubicBezTo>
                  <a:pt x="672" y="22430"/>
                  <a:pt x="2810" y="24196"/>
                  <a:pt x="4982" y="24196"/>
                </a:cubicBezTo>
                <a:cubicBezTo>
                  <a:pt x="5079" y="24196"/>
                  <a:pt x="5175" y="24193"/>
                  <a:pt x="5271" y="24186"/>
                </a:cubicBezTo>
                <a:lnTo>
                  <a:pt x="5271" y="24186"/>
                </a:lnTo>
                <a:cubicBezTo>
                  <a:pt x="4271" y="24286"/>
                  <a:pt x="3270" y="24919"/>
                  <a:pt x="2803" y="25820"/>
                </a:cubicBezTo>
                <a:cubicBezTo>
                  <a:pt x="2736" y="25920"/>
                  <a:pt x="2803" y="26054"/>
                  <a:pt x="2903" y="26087"/>
                </a:cubicBezTo>
                <a:cubicBezTo>
                  <a:pt x="3122" y="26172"/>
                  <a:pt x="3339" y="26211"/>
                  <a:pt x="3551" y="26211"/>
                </a:cubicBezTo>
                <a:cubicBezTo>
                  <a:pt x="4500" y="26211"/>
                  <a:pt x="5347" y="25437"/>
                  <a:pt x="5838" y="24619"/>
                </a:cubicBezTo>
                <a:cubicBezTo>
                  <a:pt x="5905" y="25220"/>
                  <a:pt x="6005" y="25820"/>
                  <a:pt x="6105" y="26387"/>
                </a:cubicBezTo>
                <a:cubicBezTo>
                  <a:pt x="6105" y="26421"/>
                  <a:pt x="6105" y="26421"/>
                  <a:pt x="6105" y="26421"/>
                </a:cubicBezTo>
                <a:cubicBezTo>
                  <a:pt x="6105" y="26454"/>
                  <a:pt x="6139" y="26521"/>
                  <a:pt x="6139" y="26554"/>
                </a:cubicBezTo>
                <a:cubicBezTo>
                  <a:pt x="6072" y="26587"/>
                  <a:pt x="6038" y="26687"/>
                  <a:pt x="6105" y="26754"/>
                </a:cubicBezTo>
                <a:cubicBezTo>
                  <a:pt x="6139" y="26754"/>
                  <a:pt x="6139" y="26787"/>
                  <a:pt x="6172" y="26787"/>
                </a:cubicBezTo>
                <a:cubicBezTo>
                  <a:pt x="6572" y="29156"/>
                  <a:pt x="7106" y="31524"/>
                  <a:pt x="7740" y="33893"/>
                </a:cubicBezTo>
                <a:cubicBezTo>
                  <a:pt x="7766" y="33985"/>
                  <a:pt x="7845" y="34025"/>
                  <a:pt x="7927" y="34025"/>
                </a:cubicBezTo>
                <a:cubicBezTo>
                  <a:pt x="8051" y="34025"/>
                  <a:pt x="8180" y="33933"/>
                  <a:pt x="8140" y="33792"/>
                </a:cubicBezTo>
                <a:cubicBezTo>
                  <a:pt x="7640" y="31558"/>
                  <a:pt x="7106" y="29356"/>
                  <a:pt x="6639" y="27121"/>
                </a:cubicBezTo>
                <a:lnTo>
                  <a:pt x="6639" y="27121"/>
                </a:lnTo>
                <a:cubicBezTo>
                  <a:pt x="7540" y="27688"/>
                  <a:pt x="8607" y="28088"/>
                  <a:pt x="9674" y="28122"/>
                </a:cubicBezTo>
                <a:cubicBezTo>
                  <a:pt x="9841" y="28122"/>
                  <a:pt x="9941" y="27955"/>
                  <a:pt x="9841" y="27822"/>
                </a:cubicBezTo>
                <a:cubicBezTo>
                  <a:pt x="9307" y="26888"/>
                  <a:pt x="8207" y="26487"/>
                  <a:pt x="7139" y="26320"/>
                </a:cubicBezTo>
                <a:cubicBezTo>
                  <a:pt x="8507" y="25853"/>
                  <a:pt x="9641" y="24819"/>
                  <a:pt x="10342" y="23485"/>
                </a:cubicBezTo>
                <a:cubicBezTo>
                  <a:pt x="10375" y="23385"/>
                  <a:pt x="10308" y="23285"/>
                  <a:pt x="10208" y="23252"/>
                </a:cubicBezTo>
                <a:cubicBezTo>
                  <a:pt x="10085" y="23226"/>
                  <a:pt x="9955" y="23213"/>
                  <a:pt x="9819" y="23213"/>
                </a:cubicBezTo>
                <a:cubicBezTo>
                  <a:pt x="8559" y="23213"/>
                  <a:pt x="6851" y="24285"/>
                  <a:pt x="6339" y="25520"/>
                </a:cubicBezTo>
                <a:cubicBezTo>
                  <a:pt x="6172" y="24486"/>
                  <a:pt x="6005" y="23418"/>
                  <a:pt x="5905" y="22351"/>
                </a:cubicBezTo>
                <a:cubicBezTo>
                  <a:pt x="5705" y="20616"/>
                  <a:pt x="5805" y="18915"/>
                  <a:pt x="5938" y="17214"/>
                </a:cubicBezTo>
                <a:cubicBezTo>
                  <a:pt x="6205" y="18215"/>
                  <a:pt x="6939" y="19282"/>
                  <a:pt x="8007" y="19282"/>
                </a:cubicBezTo>
                <a:cubicBezTo>
                  <a:pt x="8107" y="19282"/>
                  <a:pt x="8140" y="19182"/>
                  <a:pt x="8140" y="19082"/>
                </a:cubicBezTo>
                <a:cubicBezTo>
                  <a:pt x="8073" y="18181"/>
                  <a:pt x="7640" y="17347"/>
                  <a:pt x="6972" y="16747"/>
                </a:cubicBezTo>
                <a:lnTo>
                  <a:pt x="6972" y="16747"/>
                </a:lnTo>
                <a:cubicBezTo>
                  <a:pt x="7473" y="16847"/>
                  <a:pt x="8007" y="16880"/>
                  <a:pt x="8340" y="16914"/>
                </a:cubicBezTo>
                <a:cubicBezTo>
                  <a:pt x="8370" y="16915"/>
                  <a:pt x="8400" y="16915"/>
                  <a:pt x="8429" y="16915"/>
                </a:cubicBezTo>
                <a:cubicBezTo>
                  <a:pt x="9447" y="16915"/>
                  <a:pt x="10130" y="16364"/>
                  <a:pt x="10875" y="15813"/>
                </a:cubicBezTo>
                <a:lnTo>
                  <a:pt x="10942" y="15813"/>
                </a:lnTo>
                <a:cubicBezTo>
                  <a:pt x="11009" y="15813"/>
                  <a:pt x="11042" y="15746"/>
                  <a:pt x="11075" y="15680"/>
                </a:cubicBezTo>
                <a:cubicBezTo>
                  <a:pt x="11209" y="15613"/>
                  <a:pt x="11342" y="15513"/>
                  <a:pt x="11476" y="15446"/>
                </a:cubicBezTo>
                <a:cubicBezTo>
                  <a:pt x="11576" y="15346"/>
                  <a:pt x="11542" y="15179"/>
                  <a:pt x="11442" y="15112"/>
                </a:cubicBezTo>
                <a:cubicBezTo>
                  <a:pt x="10922" y="14910"/>
                  <a:pt x="10038" y="14764"/>
                  <a:pt x="9119" y="14764"/>
                </a:cubicBezTo>
                <a:cubicBezTo>
                  <a:pt x="7918" y="14764"/>
                  <a:pt x="6658" y="15014"/>
                  <a:pt x="6072" y="15713"/>
                </a:cubicBezTo>
                <a:cubicBezTo>
                  <a:pt x="6172" y="14412"/>
                  <a:pt x="6272" y="13078"/>
                  <a:pt x="6272" y="11777"/>
                </a:cubicBezTo>
                <a:cubicBezTo>
                  <a:pt x="6339" y="11777"/>
                  <a:pt x="6372" y="11777"/>
                  <a:pt x="6439" y="11810"/>
                </a:cubicBezTo>
                <a:cubicBezTo>
                  <a:pt x="6482" y="11814"/>
                  <a:pt x="6525" y="11816"/>
                  <a:pt x="6567" y="11816"/>
                </a:cubicBezTo>
                <a:cubicBezTo>
                  <a:pt x="7265" y="11816"/>
                  <a:pt x="7743" y="11305"/>
                  <a:pt x="7806" y="10676"/>
                </a:cubicBezTo>
                <a:cubicBezTo>
                  <a:pt x="7840" y="10676"/>
                  <a:pt x="7873" y="10643"/>
                  <a:pt x="7906" y="10609"/>
                </a:cubicBezTo>
                <a:cubicBezTo>
                  <a:pt x="7940" y="10609"/>
                  <a:pt x="7940" y="10576"/>
                  <a:pt x="7940" y="10543"/>
                </a:cubicBezTo>
                <a:cubicBezTo>
                  <a:pt x="9007" y="10543"/>
                  <a:pt x="10308" y="9809"/>
                  <a:pt x="11109" y="9442"/>
                </a:cubicBezTo>
                <a:cubicBezTo>
                  <a:pt x="12943" y="8608"/>
                  <a:pt x="13644" y="6640"/>
                  <a:pt x="14645" y="5072"/>
                </a:cubicBezTo>
                <a:cubicBezTo>
                  <a:pt x="14745" y="4972"/>
                  <a:pt x="14711" y="4838"/>
                  <a:pt x="14611" y="4772"/>
                </a:cubicBezTo>
                <a:cubicBezTo>
                  <a:pt x="14116" y="4579"/>
                  <a:pt x="13615" y="4489"/>
                  <a:pt x="13120" y="4489"/>
                </a:cubicBezTo>
                <a:cubicBezTo>
                  <a:pt x="12415" y="4489"/>
                  <a:pt x="11722" y="4672"/>
                  <a:pt x="11075" y="5005"/>
                </a:cubicBezTo>
                <a:cubicBezTo>
                  <a:pt x="11476" y="3938"/>
                  <a:pt x="11709" y="2770"/>
                  <a:pt x="11609" y="1536"/>
                </a:cubicBezTo>
                <a:cubicBezTo>
                  <a:pt x="11609" y="1422"/>
                  <a:pt x="11516" y="1370"/>
                  <a:pt x="11425" y="1370"/>
                </a:cubicBezTo>
                <a:cubicBezTo>
                  <a:pt x="11382" y="1370"/>
                  <a:pt x="11341" y="1382"/>
                  <a:pt x="11309" y="1403"/>
                </a:cubicBezTo>
                <a:cubicBezTo>
                  <a:pt x="10208" y="2036"/>
                  <a:pt x="8974" y="2704"/>
                  <a:pt x="8107" y="3704"/>
                </a:cubicBezTo>
                <a:cubicBezTo>
                  <a:pt x="8107" y="2737"/>
                  <a:pt x="8007" y="1770"/>
                  <a:pt x="7806" y="802"/>
                </a:cubicBezTo>
                <a:cubicBezTo>
                  <a:pt x="7784" y="688"/>
                  <a:pt x="7714" y="637"/>
                  <a:pt x="7630" y="637"/>
                </a:cubicBezTo>
                <a:cubicBezTo>
                  <a:pt x="7591" y="637"/>
                  <a:pt x="7548" y="648"/>
                  <a:pt x="7506" y="669"/>
                </a:cubicBezTo>
                <a:cubicBezTo>
                  <a:pt x="6706" y="1202"/>
                  <a:pt x="6005" y="1970"/>
                  <a:pt x="5505" y="2870"/>
                </a:cubicBezTo>
                <a:cubicBezTo>
                  <a:pt x="5138" y="1870"/>
                  <a:pt x="4637" y="936"/>
                  <a:pt x="3870" y="35"/>
                </a:cubicBezTo>
                <a:cubicBezTo>
                  <a:pt x="3846" y="11"/>
                  <a:pt x="3817" y="0"/>
                  <a:pt x="3789"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826385" y="6451270"/>
            <a:ext cx="438962" cy="1200161"/>
          </a:xfrm>
          <a:custGeom>
            <a:avLst/>
            <a:gdLst/>
            <a:ahLst/>
            <a:cxnLst/>
            <a:rect l="l" t="t" r="r" b="b"/>
            <a:pathLst>
              <a:path w="24640" h="50526" extrusionOk="0">
                <a:moveTo>
                  <a:pt x="16646" y="435"/>
                </a:moveTo>
                <a:cubicBezTo>
                  <a:pt x="17713" y="2670"/>
                  <a:pt x="18280" y="5973"/>
                  <a:pt x="17780" y="8908"/>
                </a:cubicBezTo>
                <a:cubicBezTo>
                  <a:pt x="17101" y="8668"/>
                  <a:pt x="16362" y="8556"/>
                  <a:pt x="15596" y="8556"/>
                </a:cubicBezTo>
                <a:cubicBezTo>
                  <a:pt x="12107" y="8556"/>
                  <a:pt x="8061" y="10870"/>
                  <a:pt x="6638" y="13878"/>
                </a:cubicBezTo>
                <a:cubicBezTo>
                  <a:pt x="3970" y="12410"/>
                  <a:pt x="1601" y="9975"/>
                  <a:pt x="467" y="7841"/>
                </a:cubicBezTo>
                <a:lnTo>
                  <a:pt x="467" y="7841"/>
                </a:lnTo>
                <a:cubicBezTo>
                  <a:pt x="2202" y="7907"/>
                  <a:pt x="3636" y="8474"/>
                  <a:pt x="5137" y="9141"/>
                </a:cubicBezTo>
                <a:cubicBezTo>
                  <a:pt x="5171" y="9508"/>
                  <a:pt x="5204" y="9842"/>
                  <a:pt x="5204" y="10142"/>
                </a:cubicBezTo>
                <a:cubicBezTo>
                  <a:pt x="5204" y="10247"/>
                  <a:pt x="5277" y="10297"/>
                  <a:pt x="5347" y="10297"/>
                </a:cubicBezTo>
                <a:cubicBezTo>
                  <a:pt x="5410" y="10297"/>
                  <a:pt x="5471" y="10255"/>
                  <a:pt x="5471" y="10176"/>
                </a:cubicBezTo>
                <a:cubicBezTo>
                  <a:pt x="5504" y="9875"/>
                  <a:pt x="5504" y="9608"/>
                  <a:pt x="5504" y="9308"/>
                </a:cubicBezTo>
                <a:cubicBezTo>
                  <a:pt x="5838" y="9475"/>
                  <a:pt x="6205" y="9642"/>
                  <a:pt x="6572" y="9809"/>
                </a:cubicBezTo>
                <a:cubicBezTo>
                  <a:pt x="6616" y="9833"/>
                  <a:pt x="6659" y="9844"/>
                  <a:pt x="6697" y="9844"/>
                </a:cubicBezTo>
                <a:cubicBezTo>
                  <a:pt x="6920" y="9844"/>
                  <a:pt x="7027" y="9489"/>
                  <a:pt x="6772" y="9375"/>
                </a:cubicBezTo>
                <a:cubicBezTo>
                  <a:pt x="6372" y="9208"/>
                  <a:pt x="5971" y="8975"/>
                  <a:pt x="5504" y="8741"/>
                </a:cubicBezTo>
                <a:cubicBezTo>
                  <a:pt x="5504" y="7474"/>
                  <a:pt x="5438" y="6173"/>
                  <a:pt x="5771" y="4905"/>
                </a:cubicBezTo>
                <a:cubicBezTo>
                  <a:pt x="5897" y="4492"/>
                  <a:pt x="5974" y="4340"/>
                  <a:pt x="6102" y="4340"/>
                </a:cubicBezTo>
                <a:cubicBezTo>
                  <a:pt x="6212" y="4340"/>
                  <a:pt x="6359" y="4451"/>
                  <a:pt x="6605" y="4605"/>
                </a:cubicBezTo>
                <a:cubicBezTo>
                  <a:pt x="7072" y="4905"/>
                  <a:pt x="7506" y="5239"/>
                  <a:pt x="7973" y="5572"/>
                </a:cubicBezTo>
                <a:cubicBezTo>
                  <a:pt x="8473" y="5939"/>
                  <a:pt x="8940" y="6373"/>
                  <a:pt x="9374" y="6806"/>
                </a:cubicBezTo>
                <a:cubicBezTo>
                  <a:pt x="9307" y="7307"/>
                  <a:pt x="9274" y="7774"/>
                  <a:pt x="9274" y="8241"/>
                </a:cubicBezTo>
                <a:cubicBezTo>
                  <a:pt x="9274" y="8345"/>
                  <a:pt x="9347" y="8395"/>
                  <a:pt x="9421" y="8395"/>
                </a:cubicBezTo>
                <a:cubicBezTo>
                  <a:pt x="9489" y="8395"/>
                  <a:pt x="9558" y="8354"/>
                  <a:pt x="9574" y="8274"/>
                </a:cubicBezTo>
                <a:cubicBezTo>
                  <a:pt x="9574" y="7907"/>
                  <a:pt x="9641" y="7507"/>
                  <a:pt x="9674" y="7140"/>
                </a:cubicBezTo>
                <a:cubicBezTo>
                  <a:pt x="9907" y="7374"/>
                  <a:pt x="10141" y="7640"/>
                  <a:pt x="10341" y="7874"/>
                </a:cubicBezTo>
                <a:cubicBezTo>
                  <a:pt x="10399" y="7940"/>
                  <a:pt x="10463" y="7967"/>
                  <a:pt x="10523" y="7967"/>
                </a:cubicBezTo>
                <a:cubicBezTo>
                  <a:pt x="10707" y="7967"/>
                  <a:pt x="10859" y="7716"/>
                  <a:pt x="10708" y="7540"/>
                </a:cubicBezTo>
                <a:cubicBezTo>
                  <a:pt x="10441" y="7173"/>
                  <a:pt x="10141" y="6840"/>
                  <a:pt x="9807" y="6506"/>
                </a:cubicBezTo>
                <a:cubicBezTo>
                  <a:pt x="10108" y="5205"/>
                  <a:pt x="10608" y="3938"/>
                  <a:pt x="11308" y="2837"/>
                </a:cubicBezTo>
                <a:cubicBezTo>
                  <a:pt x="11450" y="2639"/>
                  <a:pt x="11688" y="2079"/>
                  <a:pt x="11982" y="2079"/>
                </a:cubicBezTo>
                <a:cubicBezTo>
                  <a:pt x="12034" y="2079"/>
                  <a:pt x="12087" y="2096"/>
                  <a:pt x="12142" y="2136"/>
                </a:cubicBezTo>
                <a:cubicBezTo>
                  <a:pt x="12709" y="2503"/>
                  <a:pt x="13176" y="2970"/>
                  <a:pt x="13677" y="3437"/>
                </a:cubicBezTo>
                <a:cubicBezTo>
                  <a:pt x="13910" y="3704"/>
                  <a:pt x="14177" y="3938"/>
                  <a:pt x="14411" y="4205"/>
                </a:cubicBezTo>
                <a:cubicBezTo>
                  <a:pt x="14177" y="5039"/>
                  <a:pt x="14010" y="5906"/>
                  <a:pt x="13944" y="6773"/>
                </a:cubicBezTo>
                <a:cubicBezTo>
                  <a:pt x="13944" y="6873"/>
                  <a:pt x="14038" y="6936"/>
                  <a:pt x="14122" y="6936"/>
                </a:cubicBezTo>
                <a:cubicBezTo>
                  <a:pt x="14179" y="6936"/>
                  <a:pt x="14230" y="6907"/>
                  <a:pt x="14244" y="6840"/>
                </a:cubicBezTo>
                <a:cubicBezTo>
                  <a:pt x="14344" y="6073"/>
                  <a:pt x="14511" y="5339"/>
                  <a:pt x="14744" y="4605"/>
                </a:cubicBezTo>
                <a:cubicBezTo>
                  <a:pt x="15111" y="5072"/>
                  <a:pt x="15478" y="5539"/>
                  <a:pt x="15878" y="6006"/>
                </a:cubicBezTo>
                <a:cubicBezTo>
                  <a:pt x="15921" y="6066"/>
                  <a:pt x="15977" y="6090"/>
                  <a:pt x="16034" y="6090"/>
                </a:cubicBezTo>
                <a:cubicBezTo>
                  <a:pt x="16200" y="6090"/>
                  <a:pt x="16378" y="5880"/>
                  <a:pt x="16279" y="5706"/>
                </a:cubicBezTo>
                <a:cubicBezTo>
                  <a:pt x="15845" y="5139"/>
                  <a:pt x="15411" y="4538"/>
                  <a:pt x="14911" y="4004"/>
                </a:cubicBezTo>
                <a:cubicBezTo>
                  <a:pt x="15311" y="2737"/>
                  <a:pt x="15878" y="1536"/>
                  <a:pt x="16646" y="435"/>
                </a:cubicBezTo>
                <a:close/>
                <a:moveTo>
                  <a:pt x="15556" y="9109"/>
                </a:moveTo>
                <a:cubicBezTo>
                  <a:pt x="16257" y="9109"/>
                  <a:pt x="16968" y="9194"/>
                  <a:pt x="17680" y="9375"/>
                </a:cubicBezTo>
                <a:cubicBezTo>
                  <a:pt x="17613" y="9775"/>
                  <a:pt x="17513" y="10176"/>
                  <a:pt x="17379" y="10576"/>
                </a:cubicBezTo>
                <a:cubicBezTo>
                  <a:pt x="16696" y="10332"/>
                  <a:pt x="15943" y="10216"/>
                  <a:pt x="15167" y="10216"/>
                </a:cubicBezTo>
                <a:cubicBezTo>
                  <a:pt x="12230" y="10216"/>
                  <a:pt x="8968" y="11874"/>
                  <a:pt x="7939" y="14512"/>
                </a:cubicBezTo>
                <a:cubicBezTo>
                  <a:pt x="7606" y="14345"/>
                  <a:pt x="7239" y="14178"/>
                  <a:pt x="6905" y="14012"/>
                </a:cubicBezTo>
                <a:cubicBezTo>
                  <a:pt x="8900" y="11158"/>
                  <a:pt x="12115" y="9109"/>
                  <a:pt x="15556" y="9109"/>
                </a:cubicBezTo>
                <a:close/>
                <a:moveTo>
                  <a:pt x="15166" y="10617"/>
                </a:moveTo>
                <a:cubicBezTo>
                  <a:pt x="15861" y="10617"/>
                  <a:pt x="16560" y="10721"/>
                  <a:pt x="17246" y="10943"/>
                </a:cubicBezTo>
                <a:cubicBezTo>
                  <a:pt x="16946" y="11743"/>
                  <a:pt x="16545" y="12511"/>
                  <a:pt x="16012" y="13144"/>
                </a:cubicBezTo>
                <a:cubicBezTo>
                  <a:pt x="15978" y="13111"/>
                  <a:pt x="15978" y="13078"/>
                  <a:pt x="15945" y="13078"/>
                </a:cubicBezTo>
                <a:cubicBezTo>
                  <a:pt x="15565" y="12770"/>
                  <a:pt x="15100" y="12637"/>
                  <a:pt x="14608" y="12637"/>
                </a:cubicBezTo>
                <a:cubicBezTo>
                  <a:pt x="13072" y="12637"/>
                  <a:pt x="11270" y="13932"/>
                  <a:pt x="10941" y="15246"/>
                </a:cubicBezTo>
                <a:cubicBezTo>
                  <a:pt x="10074" y="15179"/>
                  <a:pt x="9174" y="14979"/>
                  <a:pt x="8306" y="14645"/>
                </a:cubicBezTo>
                <a:cubicBezTo>
                  <a:pt x="9744" y="12248"/>
                  <a:pt x="12416" y="10617"/>
                  <a:pt x="15166" y="10617"/>
                </a:cubicBezTo>
                <a:close/>
                <a:moveTo>
                  <a:pt x="14561" y="13118"/>
                </a:moveTo>
                <a:cubicBezTo>
                  <a:pt x="14950" y="13118"/>
                  <a:pt x="15348" y="13198"/>
                  <a:pt x="15745" y="13378"/>
                </a:cubicBezTo>
                <a:lnTo>
                  <a:pt x="15778" y="13378"/>
                </a:lnTo>
                <a:cubicBezTo>
                  <a:pt x="15445" y="13745"/>
                  <a:pt x="15044" y="14078"/>
                  <a:pt x="14611" y="14345"/>
                </a:cubicBezTo>
                <a:cubicBezTo>
                  <a:pt x="14277" y="14545"/>
                  <a:pt x="13944" y="14712"/>
                  <a:pt x="13610" y="14846"/>
                </a:cubicBezTo>
                <a:lnTo>
                  <a:pt x="13443" y="14846"/>
                </a:lnTo>
                <a:cubicBezTo>
                  <a:pt x="13343" y="14846"/>
                  <a:pt x="13276" y="14912"/>
                  <a:pt x="13210" y="14979"/>
                </a:cubicBezTo>
                <a:cubicBezTo>
                  <a:pt x="12609" y="15179"/>
                  <a:pt x="11942" y="15246"/>
                  <a:pt x="11275" y="15246"/>
                </a:cubicBezTo>
                <a:cubicBezTo>
                  <a:pt x="11974" y="14081"/>
                  <a:pt x="13214" y="13118"/>
                  <a:pt x="14561" y="13118"/>
                </a:cubicBezTo>
                <a:close/>
                <a:moveTo>
                  <a:pt x="13844" y="15346"/>
                </a:moveTo>
                <a:lnTo>
                  <a:pt x="13844" y="15346"/>
                </a:lnTo>
                <a:cubicBezTo>
                  <a:pt x="15078" y="15413"/>
                  <a:pt x="17012" y="15579"/>
                  <a:pt x="17413" y="16780"/>
                </a:cubicBezTo>
                <a:cubicBezTo>
                  <a:pt x="17170" y="16842"/>
                  <a:pt x="16935" y="16871"/>
                  <a:pt x="16706" y="16871"/>
                </a:cubicBezTo>
                <a:cubicBezTo>
                  <a:pt x="15580" y="16871"/>
                  <a:pt x="14620" y="16178"/>
                  <a:pt x="13844" y="15346"/>
                </a:cubicBezTo>
                <a:close/>
                <a:moveTo>
                  <a:pt x="13276" y="15413"/>
                </a:moveTo>
                <a:lnTo>
                  <a:pt x="13276" y="15413"/>
                </a:lnTo>
                <a:cubicBezTo>
                  <a:pt x="13210" y="15613"/>
                  <a:pt x="13210" y="15846"/>
                  <a:pt x="13143" y="16046"/>
                </a:cubicBezTo>
                <a:cubicBezTo>
                  <a:pt x="13076" y="16347"/>
                  <a:pt x="12876" y="16647"/>
                  <a:pt x="12709" y="16914"/>
                </a:cubicBezTo>
                <a:cubicBezTo>
                  <a:pt x="12376" y="17414"/>
                  <a:pt x="11909" y="17914"/>
                  <a:pt x="11342" y="18181"/>
                </a:cubicBezTo>
                <a:cubicBezTo>
                  <a:pt x="11442" y="17047"/>
                  <a:pt x="11942" y="16180"/>
                  <a:pt x="12843" y="15513"/>
                </a:cubicBezTo>
                <a:cubicBezTo>
                  <a:pt x="12976" y="15479"/>
                  <a:pt x="13143" y="15446"/>
                  <a:pt x="13276" y="15413"/>
                </a:cubicBezTo>
                <a:close/>
                <a:moveTo>
                  <a:pt x="23784" y="16880"/>
                </a:moveTo>
                <a:lnTo>
                  <a:pt x="23784" y="16880"/>
                </a:lnTo>
                <a:cubicBezTo>
                  <a:pt x="23717" y="17014"/>
                  <a:pt x="23684" y="17247"/>
                  <a:pt x="23617" y="17447"/>
                </a:cubicBezTo>
                <a:cubicBezTo>
                  <a:pt x="22817" y="18848"/>
                  <a:pt x="21349" y="20116"/>
                  <a:pt x="20448" y="21183"/>
                </a:cubicBezTo>
                <a:cubicBezTo>
                  <a:pt x="19281" y="22618"/>
                  <a:pt x="18280" y="24085"/>
                  <a:pt x="17046" y="25386"/>
                </a:cubicBezTo>
                <a:cubicBezTo>
                  <a:pt x="17880" y="23785"/>
                  <a:pt x="19047" y="22351"/>
                  <a:pt x="20215" y="20950"/>
                </a:cubicBezTo>
                <a:cubicBezTo>
                  <a:pt x="20682" y="20383"/>
                  <a:pt x="21115" y="19782"/>
                  <a:pt x="21582" y="19215"/>
                </a:cubicBezTo>
                <a:cubicBezTo>
                  <a:pt x="21983" y="18682"/>
                  <a:pt x="23184" y="17681"/>
                  <a:pt x="23784" y="16880"/>
                </a:cubicBezTo>
                <a:close/>
                <a:moveTo>
                  <a:pt x="22516" y="17514"/>
                </a:moveTo>
                <a:cubicBezTo>
                  <a:pt x="21616" y="18548"/>
                  <a:pt x="20815" y="19649"/>
                  <a:pt x="19948" y="20716"/>
                </a:cubicBezTo>
                <a:cubicBezTo>
                  <a:pt x="18614" y="22351"/>
                  <a:pt x="17346" y="24019"/>
                  <a:pt x="16512" y="25920"/>
                </a:cubicBezTo>
                <a:cubicBezTo>
                  <a:pt x="16512" y="25953"/>
                  <a:pt x="16479" y="25953"/>
                  <a:pt x="16445" y="25987"/>
                </a:cubicBezTo>
                <a:cubicBezTo>
                  <a:pt x="17346" y="22484"/>
                  <a:pt x="19548" y="19716"/>
                  <a:pt x="22516" y="17514"/>
                </a:cubicBezTo>
                <a:close/>
                <a:moveTo>
                  <a:pt x="8840" y="22051"/>
                </a:moveTo>
                <a:lnTo>
                  <a:pt x="8840" y="22051"/>
                </a:lnTo>
                <a:cubicBezTo>
                  <a:pt x="10875" y="23252"/>
                  <a:pt x="12643" y="24819"/>
                  <a:pt x="14477" y="26254"/>
                </a:cubicBezTo>
                <a:cubicBezTo>
                  <a:pt x="12276" y="25320"/>
                  <a:pt x="10675" y="23585"/>
                  <a:pt x="8840" y="22051"/>
                </a:cubicBezTo>
                <a:close/>
                <a:moveTo>
                  <a:pt x="8373" y="21417"/>
                </a:moveTo>
                <a:cubicBezTo>
                  <a:pt x="8506" y="21417"/>
                  <a:pt x="8640" y="21450"/>
                  <a:pt x="8807" y="21450"/>
                </a:cubicBezTo>
                <a:cubicBezTo>
                  <a:pt x="11175" y="21617"/>
                  <a:pt x="14344" y="23852"/>
                  <a:pt x="15345" y="26254"/>
                </a:cubicBezTo>
                <a:cubicBezTo>
                  <a:pt x="15345" y="26320"/>
                  <a:pt x="15345" y="26354"/>
                  <a:pt x="15345" y="26387"/>
                </a:cubicBezTo>
                <a:cubicBezTo>
                  <a:pt x="13310" y="24319"/>
                  <a:pt x="10941" y="22785"/>
                  <a:pt x="8373" y="21417"/>
                </a:cubicBezTo>
                <a:close/>
                <a:moveTo>
                  <a:pt x="23417" y="18248"/>
                </a:moveTo>
                <a:cubicBezTo>
                  <a:pt x="23317" y="18615"/>
                  <a:pt x="23217" y="18882"/>
                  <a:pt x="23184" y="18982"/>
                </a:cubicBezTo>
                <a:cubicBezTo>
                  <a:pt x="22650" y="20416"/>
                  <a:pt x="21816" y="21817"/>
                  <a:pt x="20849" y="22985"/>
                </a:cubicBezTo>
                <a:cubicBezTo>
                  <a:pt x="19981" y="24052"/>
                  <a:pt x="18880" y="24886"/>
                  <a:pt x="17780" y="25720"/>
                </a:cubicBezTo>
                <a:cubicBezTo>
                  <a:pt x="17379" y="25953"/>
                  <a:pt x="17012" y="26220"/>
                  <a:pt x="16679" y="26554"/>
                </a:cubicBezTo>
                <a:lnTo>
                  <a:pt x="16412" y="26754"/>
                </a:lnTo>
                <a:cubicBezTo>
                  <a:pt x="16479" y="26554"/>
                  <a:pt x="16579" y="26354"/>
                  <a:pt x="16679" y="26154"/>
                </a:cubicBezTo>
                <a:cubicBezTo>
                  <a:pt x="18714" y="24853"/>
                  <a:pt x="19781" y="22551"/>
                  <a:pt x="21349" y="20716"/>
                </a:cubicBezTo>
                <a:cubicBezTo>
                  <a:pt x="21983" y="19949"/>
                  <a:pt x="22783" y="19149"/>
                  <a:pt x="23417" y="18248"/>
                </a:cubicBezTo>
                <a:close/>
                <a:moveTo>
                  <a:pt x="7939" y="21617"/>
                </a:moveTo>
                <a:lnTo>
                  <a:pt x="7939" y="21617"/>
                </a:lnTo>
                <a:cubicBezTo>
                  <a:pt x="10074" y="23852"/>
                  <a:pt x="12376" y="26154"/>
                  <a:pt x="15411" y="26988"/>
                </a:cubicBezTo>
                <a:lnTo>
                  <a:pt x="15445" y="27221"/>
                </a:lnTo>
                <a:cubicBezTo>
                  <a:pt x="15270" y="27230"/>
                  <a:pt x="15100" y="27234"/>
                  <a:pt x="14933" y="27234"/>
                </a:cubicBezTo>
                <a:cubicBezTo>
                  <a:pt x="13147" y="27234"/>
                  <a:pt x="11744" y="26731"/>
                  <a:pt x="10341" y="25420"/>
                </a:cubicBezTo>
                <a:cubicBezTo>
                  <a:pt x="9641" y="24819"/>
                  <a:pt x="9140" y="24052"/>
                  <a:pt x="8673" y="23252"/>
                </a:cubicBezTo>
                <a:cubicBezTo>
                  <a:pt x="8440" y="22885"/>
                  <a:pt x="8240" y="22451"/>
                  <a:pt x="8073" y="22017"/>
                </a:cubicBezTo>
                <a:cubicBezTo>
                  <a:pt x="7973" y="21851"/>
                  <a:pt x="7939" y="21717"/>
                  <a:pt x="7939" y="21617"/>
                </a:cubicBezTo>
                <a:close/>
                <a:moveTo>
                  <a:pt x="21783" y="24853"/>
                </a:moveTo>
                <a:lnTo>
                  <a:pt x="21783" y="24853"/>
                </a:lnTo>
                <a:cubicBezTo>
                  <a:pt x="20482" y="26420"/>
                  <a:pt x="18247" y="27455"/>
                  <a:pt x="16212" y="27588"/>
                </a:cubicBezTo>
                <a:cubicBezTo>
                  <a:pt x="16279" y="27521"/>
                  <a:pt x="16312" y="27455"/>
                  <a:pt x="16379" y="27388"/>
                </a:cubicBezTo>
                <a:cubicBezTo>
                  <a:pt x="16879" y="26921"/>
                  <a:pt x="17413" y="26454"/>
                  <a:pt x="17980" y="26020"/>
                </a:cubicBezTo>
                <a:cubicBezTo>
                  <a:pt x="19114" y="25386"/>
                  <a:pt x="20515" y="25053"/>
                  <a:pt x="21783" y="24853"/>
                </a:cubicBezTo>
                <a:close/>
                <a:moveTo>
                  <a:pt x="21482" y="32325"/>
                </a:moveTo>
                <a:lnTo>
                  <a:pt x="21482" y="32325"/>
                </a:lnTo>
                <a:cubicBezTo>
                  <a:pt x="20882" y="33392"/>
                  <a:pt x="20315" y="34493"/>
                  <a:pt x="19648" y="35527"/>
                </a:cubicBezTo>
                <a:cubicBezTo>
                  <a:pt x="19181" y="36261"/>
                  <a:pt x="18580" y="36895"/>
                  <a:pt x="18047" y="37562"/>
                </a:cubicBezTo>
                <a:cubicBezTo>
                  <a:pt x="18213" y="37162"/>
                  <a:pt x="18380" y="36761"/>
                  <a:pt x="18547" y="36361"/>
                </a:cubicBezTo>
                <a:cubicBezTo>
                  <a:pt x="19181" y="34793"/>
                  <a:pt x="20348" y="33559"/>
                  <a:pt x="21482" y="32325"/>
                </a:cubicBezTo>
                <a:close/>
                <a:moveTo>
                  <a:pt x="8373" y="31224"/>
                </a:moveTo>
                <a:lnTo>
                  <a:pt x="8373" y="31224"/>
                </a:lnTo>
                <a:cubicBezTo>
                  <a:pt x="11242" y="32992"/>
                  <a:pt x="14144" y="35861"/>
                  <a:pt x="15712" y="39063"/>
                </a:cubicBezTo>
                <a:cubicBezTo>
                  <a:pt x="13610" y="36228"/>
                  <a:pt x="10775" y="33792"/>
                  <a:pt x="8373" y="31224"/>
                </a:cubicBezTo>
                <a:close/>
                <a:moveTo>
                  <a:pt x="22339" y="30776"/>
                </a:moveTo>
                <a:cubicBezTo>
                  <a:pt x="22348" y="30776"/>
                  <a:pt x="22352" y="30781"/>
                  <a:pt x="22350" y="30790"/>
                </a:cubicBezTo>
                <a:lnTo>
                  <a:pt x="22350" y="30857"/>
                </a:lnTo>
                <a:cubicBezTo>
                  <a:pt x="22316" y="30857"/>
                  <a:pt x="22283" y="30857"/>
                  <a:pt x="22283" y="30890"/>
                </a:cubicBezTo>
                <a:cubicBezTo>
                  <a:pt x="22183" y="31057"/>
                  <a:pt x="22083" y="31224"/>
                  <a:pt x="21983" y="31424"/>
                </a:cubicBezTo>
                <a:cubicBezTo>
                  <a:pt x="21916" y="31457"/>
                  <a:pt x="21783" y="31591"/>
                  <a:pt x="21549" y="31791"/>
                </a:cubicBezTo>
                <a:cubicBezTo>
                  <a:pt x="20582" y="32892"/>
                  <a:pt x="19581" y="33926"/>
                  <a:pt x="18814" y="35160"/>
                </a:cubicBezTo>
                <a:cubicBezTo>
                  <a:pt x="18013" y="36394"/>
                  <a:pt x="17646" y="37862"/>
                  <a:pt x="17046" y="39230"/>
                </a:cubicBezTo>
                <a:cubicBezTo>
                  <a:pt x="17279" y="37562"/>
                  <a:pt x="17713" y="36127"/>
                  <a:pt x="18547" y="34626"/>
                </a:cubicBezTo>
                <a:cubicBezTo>
                  <a:pt x="19047" y="33726"/>
                  <a:pt x="19714" y="32958"/>
                  <a:pt x="20415" y="32225"/>
                </a:cubicBezTo>
                <a:cubicBezTo>
                  <a:pt x="20635" y="32004"/>
                  <a:pt x="22189" y="30776"/>
                  <a:pt x="22339" y="30776"/>
                </a:cubicBezTo>
                <a:close/>
                <a:moveTo>
                  <a:pt x="22149" y="31591"/>
                </a:moveTo>
                <a:lnTo>
                  <a:pt x="22149" y="31591"/>
                </a:lnTo>
                <a:cubicBezTo>
                  <a:pt x="21316" y="34493"/>
                  <a:pt x="19581" y="36995"/>
                  <a:pt x="17513" y="39163"/>
                </a:cubicBezTo>
                <a:cubicBezTo>
                  <a:pt x="17446" y="39196"/>
                  <a:pt x="17379" y="39263"/>
                  <a:pt x="17313" y="39296"/>
                </a:cubicBezTo>
                <a:cubicBezTo>
                  <a:pt x="17379" y="39163"/>
                  <a:pt x="17446" y="38996"/>
                  <a:pt x="17513" y="38863"/>
                </a:cubicBezTo>
                <a:cubicBezTo>
                  <a:pt x="18447" y="37629"/>
                  <a:pt x="19448" y="36494"/>
                  <a:pt x="20248" y="35193"/>
                </a:cubicBezTo>
                <a:cubicBezTo>
                  <a:pt x="20715" y="34426"/>
                  <a:pt x="21115" y="33592"/>
                  <a:pt x="21549" y="32792"/>
                </a:cubicBezTo>
                <a:cubicBezTo>
                  <a:pt x="21649" y="32592"/>
                  <a:pt x="21949" y="32024"/>
                  <a:pt x="22049" y="31691"/>
                </a:cubicBezTo>
                <a:lnTo>
                  <a:pt x="22149" y="31591"/>
                </a:lnTo>
                <a:close/>
                <a:moveTo>
                  <a:pt x="10041" y="34426"/>
                </a:moveTo>
                <a:lnTo>
                  <a:pt x="10041" y="34426"/>
                </a:lnTo>
                <a:cubicBezTo>
                  <a:pt x="11675" y="36461"/>
                  <a:pt x="13810" y="38196"/>
                  <a:pt x="15611" y="40097"/>
                </a:cubicBezTo>
                <a:cubicBezTo>
                  <a:pt x="14477" y="39030"/>
                  <a:pt x="13176" y="38096"/>
                  <a:pt x="12109" y="36961"/>
                </a:cubicBezTo>
                <a:cubicBezTo>
                  <a:pt x="11375" y="36161"/>
                  <a:pt x="10675" y="35327"/>
                  <a:pt x="10041" y="34426"/>
                </a:cubicBezTo>
                <a:close/>
                <a:moveTo>
                  <a:pt x="8907" y="32191"/>
                </a:moveTo>
                <a:cubicBezTo>
                  <a:pt x="9974" y="33392"/>
                  <a:pt x="11142" y="34526"/>
                  <a:pt x="12309" y="35660"/>
                </a:cubicBezTo>
                <a:cubicBezTo>
                  <a:pt x="13710" y="37095"/>
                  <a:pt x="14911" y="38629"/>
                  <a:pt x="16112" y="40197"/>
                </a:cubicBezTo>
                <a:cubicBezTo>
                  <a:pt x="13710" y="37462"/>
                  <a:pt x="10908" y="35193"/>
                  <a:pt x="8907" y="32191"/>
                </a:cubicBezTo>
                <a:close/>
                <a:moveTo>
                  <a:pt x="21682" y="38329"/>
                </a:moveTo>
                <a:cubicBezTo>
                  <a:pt x="20546" y="39661"/>
                  <a:pt x="18934" y="40265"/>
                  <a:pt x="17187" y="40265"/>
                </a:cubicBezTo>
                <a:cubicBezTo>
                  <a:pt x="17140" y="40265"/>
                  <a:pt x="17093" y="40265"/>
                  <a:pt x="17046" y="40264"/>
                </a:cubicBezTo>
                <a:cubicBezTo>
                  <a:pt x="17346" y="39930"/>
                  <a:pt x="17680" y="39630"/>
                  <a:pt x="17980" y="39296"/>
                </a:cubicBezTo>
                <a:cubicBezTo>
                  <a:pt x="18480" y="39063"/>
                  <a:pt x="19047" y="38896"/>
                  <a:pt x="19381" y="38796"/>
                </a:cubicBezTo>
                <a:cubicBezTo>
                  <a:pt x="20115" y="38563"/>
                  <a:pt x="20915" y="38362"/>
                  <a:pt x="21682" y="38329"/>
                </a:cubicBezTo>
                <a:close/>
                <a:moveTo>
                  <a:pt x="8540" y="32758"/>
                </a:moveTo>
                <a:cubicBezTo>
                  <a:pt x="9274" y="33993"/>
                  <a:pt x="10208" y="35127"/>
                  <a:pt x="11108" y="36261"/>
                </a:cubicBezTo>
                <a:cubicBezTo>
                  <a:pt x="12676" y="38196"/>
                  <a:pt x="14744" y="39530"/>
                  <a:pt x="16412" y="41331"/>
                </a:cubicBezTo>
                <a:lnTo>
                  <a:pt x="16412" y="41365"/>
                </a:lnTo>
                <a:cubicBezTo>
                  <a:pt x="14210" y="40431"/>
                  <a:pt x="12443" y="39130"/>
                  <a:pt x="10875" y="37228"/>
                </a:cubicBezTo>
                <a:cubicBezTo>
                  <a:pt x="10041" y="36261"/>
                  <a:pt x="9440" y="35127"/>
                  <a:pt x="8873" y="33959"/>
                </a:cubicBezTo>
                <a:cubicBezTo>
                  <a:pt x="8840" y="33859"/>
                  <a:pt x="8707" y="33325"/>
                  <a:pt x="8540" y="32758"/>
                </a:cubicBezTo>
                <a:close/>
                <a:moveTo>
                  <a:pt x="16543" y="0"/>
                </a:moveTo>
                <a:cubicBezTo>
                  <a:pt x="16476" y="0"/>
                  <a:pt x="16404" y="28"/>
                  <a:pt x="16345" y="102"/>
                </a:cubicBezTo>
                <a:cubicBezTo>
                  <a:pt x="15578" y="1169"/>
                  <a:pt x="15011" y="2370"/>
                  <a:pt x="14577" y="3604"/>
                </a:cubicBezTo>
                <a:cubicBezTo>
                  <a:pt x="13844" y="2804"/>
                  <a:pt x="13010" y="2103"/>
                  <a:pt x="12109" y="1469"/>
                </a:cubicBezTo>
                <a:cubicBezTo>
                  <a:pt x="12071" y="1444"/>
                  <a:pt x="12028" y="1433"/>
                  <a:pt x="11985" y="1433"/>
                </a:cubicBezTo>
                <a:cubicBezTo>
                  <a:pt x="11917" y="1433"/>
                  <a:pt x="11850" y="1461"/>
                  <a:pt x="11809" y="1503"/>
                </a:cubicBezTo>
                <a:cubicBezTo>
                  <a:pt x="10641" y="2737"/>
                  <a:pt x="9841" y="4438"/>
                  <a:pt x="9507" y="6173"/>
                </a:cubicBezTo>
                <a:cubicBezTo>
                  <a:pt x="8506" y="5205"/>
                  <a:pt x="7339" y="4371"/>
                  <a:pt x="6138" y="3771"/>
                </a:cubicBezTo>
                <a:cubicBezTo>
                  <a:pt x="6101" y="3759"/>
                  <a:pt x="6060" y="3751"/>
                  <a:pt x="6020" y="3751"/>
                </a:cubicBezTo>
                <a:cubicBezTo>
                  <a:pt x="5949" y="3751"/>
                  <a:pt x="5880" y="3774"/>
                  <a:pt x="5838" y="3838"/>
                </a:cubicBezTo>
                <a:cubicBezTo>
                  <a:pt x="5071" y="5272"/>
                  <a:pt x="5037" y="6940"/>
                  <a:pt x="5137" y="8541"/>
                </a:cubicBezTo>
                <a:cubicBezTo>
                  <a:pt x="3947" y="7958"/>
                  <a:pt x="2615" y="7357"/>
                  <a:pt x="1387" y="7357"/>
                </a:cubicBezTo>
                <a:cubicBezTo>
                  <a:pt x="928" y="7357"/>
                  <a:pt x="484" y="7441"/>
                  <a:pt x="67" y="7640"/>
                </a:cubicBezTo>
                <a:cubicBezTo>
                  <a:pt x="0" y="7707"/>
                  <a:pt x="34" y="7841"/>
                  <a:pt x="134" y="7841"/>
                </a:cubicBezTo>
                <a:lnTo>
                  <a:pt x="200" y="7841"/>
                </a:lnTo>
                <a:cubicBezTo>
                  <a:pt x="1368" y="10409"/>
                  <a:pt x="3703" y="12877"/>
                  <a:pt x="6472" y="14312"/>
                </a:cubicBezTo>
                <a:cubicBezTo>
                  <a:pt x="6496" y="14361"/>
                  <a:pt x="6538" y="14392"/>
                  <a:pt x="6585" y="14392"/>
                </a:cubicBezTo>
                <a:cubicBezTo>
                  <a:pt x="6603" y="14392"/>
                  <a:pt x="6621" y="14387"/>
                  <a:pt x="6638" y="14379"/>
                </a:cubicBezTo>
                <a:cubicBezTo>
                  <a:pt x="7005" y="14579"/>
                  <a:pt x="7406" y="14779"/>
                  <a:pt x="7806" y="14912"/>
                </a:cubicBezTo>
                <a:cubicBezTo>
                  <a:pt x="7806" y="14979"/>
                  <a:pt x="7773" y="15012"/>
                  <a:pt x="7773" y="15046"/>
                </a:cubicBezTo>
                <a:cubicBezTo>
                  <a:pt x="7750" y="15159"/>
                  <a:pt x="7834" y="15241"/>
                  <a:pt x="7922" y="15241"/>
                </a:cubicBezTo>
                <a:cubicBezTo>
                  <a:pt x="7964" y="15241"/>
                  <a:pt x="8007" y="15222"/>
                  <a:pt x="8039" y="15179"/>
                </a:cubicBezTo>
                <a:cubicBezTo>
                  <a:pt x="8039" y="15112"/>
                  <a:pt x="8073" y="15079"/>
                  <a:pt x="8106" y="15012"/>
                </a:cubicBezTo>
                <a:cubicBezTo>
                  <a:pt x="9215" y="15421"/>
                  <a:pt x="10324" y="15625"/>
                  <a:pt x="11456" y="15625"/>
                </a:cubicBezTo>
                <a:cubicBezTo>
                  <a:pt x="11617" y="15625"/>
                  <a:pt x="11780" y="15621"/>
                  <a:pt x="11942" y="15613"/>
                </a:cubicBezTo>
                <a:lnTo>
                  <a:pt x="11942" y="15613"/>
                </a:lnTo>
                <a:cubicBezTo>
                  <a:pt x="11175" y="16313"/>
                  <a:pt x="10841" y="17547"/>
                  <a:pt x="10841" y="18548"/>
                </a:cubicBezTo>
                <a:cubicBezTo>
                  <a:pt x="10841" y="18685"/>
                  <a:pt x="10931" y="18799"/>
                  <a:pt x="11055" y="18799"/>
                </a:cubicBezTo>
                <a:cubicBezTo>
                  <a:pt x="11083" y="18799"/>
                  <a:pt x="11112" y="18794"/>
                  <a:pt x="11142" y="18782"/>
                </a:cubicBezTo>
                <a:cubicBezTo>
                  <a:pt x="11976" y="18548"/>
                  <a:pt x="12576" y="17981"/>
                  <a:pt x="13076" y="17314"/>
                </a:cubicBezTo>
                <a:cubicBezTo>
                  <a:pt x="13210" y="17114"/>
                  <a:pt x="13410" y="16780"/>
                  <a:pt x="13510" y="16413"/>
                </a:cubicBezTo>
                <a:cubicBezTo>
                  <a:pt x="13910" y="18848"/>
                  <a:pt x="14711" y="21217"/>
                  <a:pt x="15011" y="23652"/>
                </a:cubicBezTo>
                <a:cubicBezTo>
                  <a:pt x="15078" y="24119"/>
                  <a:pt x="15111" y="24552"/>
                  <a:pt x="15178" y="24986"/>
                </a:cubicBezTo>
                <a:cubicBezTo>
                  <a:pt x="13800" y="22788"/>
                  <a:pt x="10903" y="20976"/>
                  <a:pt x="8478" y="20976"/>
                </a:cubicBezTo>
                <a:cubicBezTo>
                  <a:pt x="8143" y="20976"/>
                  <a:pt x="7817" y="21010"/>
                  <a:pt x="7506" y="21083"/>
                </a:cubicBezTo>
                <a:cubicBezTo>
                  <a:pt x="7406" y="21117"/>
                  <a:pt x="7306" y="21250"/>
                  <a:pt x="7339" y="21384"/>
                </a:cubicBezTo>
                <a:cubicBezTo>
                  <a:pt x="8345" y="24253"/>
                  <a:pt x="10897" y="27699"/>
                  <a:pt x="14184" y="27699"/>
                </a:cubicBezTo>
                <a:cubicBezTo>
                  <a:pt x="14604" y="27699"/>
                  <a:pt x="15036" y="27642"/>
                  <a:pt x="15478" y="27521"/>
                </a:cubicBezTo>
                <a:cubicBezTo>
                  <a:pt x="15511" y="27555"/>
                  <a:pt x="15511" y="27588"/>
                  <a:pt x="15511" y="27621"/>
                </a:cubicBezTo>
                <a:cubicBezTo>
                  <a:pt x="15254" y="27653"/>
                  <a:pt x="15245" y="28057"/>
                  <a:pt x="15483" y="28057"/>
                </a:cubicBezTo>
                <a:cubicBezTo>
                  <a:pt x="15492" y="28057"/>
                  <a:pt x="15502" y="28056"/>
                  <a:pt x="15511" y="28055"/>
                </a:cubicBezTo>
                <a:lnTo>
                  <a:pt x="15545" y="28055"/>
                </a:lnTo>
                <a:cubicBezTo>
                  <a:pt x="15778" y="29790"/>
                  <a:pt x="15978" y="31524"/>
                  <a:pt x="16145" y="33259"/>
                </a:cubicBezTo>
                <a:cubicBezTo>
                  <a:pt x="16345" y="35360"/>
                  <a:pt x="16445" y="37462"/>
                  <a:pt x="16445" y="39563"/>
                </a:cubicBezTo>
                <a:cubicBezTo>
                  <a:pt x="14811" y="35660"/>
                  <a:pt x="11242" y="32291"/>
                  <a:pt x="7773" y="30257"/>
                </a:cubicBezTo>
                <a:cubicBezTo>
                  <a:pt x="7731" y="30236"/>
                  <a:pt x="7690" y="30227"/>
                  <a:pt x="7651" y="30227"/>
                </a:cubicBezTo>
                <a:cubicBezTo>
                  <a:pt x="7500" y="30227"/>
                  <a:pt x="7379" y="30365"/>
                  <a:pt x="7406" y="30523"/>
                </a:cubicBezTo>
                <a:cubicBezTo>
                  <a:pt x="8139" y="35327"/>
                  <a:pt x="11542" y="40397"/>
                  <a:pt x="16445" y="41631"/>
                </a:cubicBezTo>
                <a:cubicBezTo>
                  <a:pt x="16379" y="44500"/>
                  <a:pt x="16179" y="47402"/>
                  <a:pt x="15945" y="50271"/>
                </a:cubicBezTo>
                <a:cubicBezTo>
                  <a:pt x="15928" y="50442"/>
                  <a:pt x="16043" y="50525"/>
                  <a:pt x="16163" y="50525"/>
                </a:cubicBezTo>
                <a:cubicBezTo>
                  <a:pt x="16277" y="50525"/>
                  <a:pt x="16396" y="50450"/>
                  <a:pt x="16412" y="50304"/>
                </a:cubicBezTo>
                <a:cubicBezTo>
                  <a:pt x="16646" y="47536"/>
                  <a:pt x="16812" y="44767"/>
                  <a:pt x="16879" y="41965"/>
                </a:cubicBezTo>
                <a:cubicBezTo>
                  <a:pt x="17012" y="41965"/>
                  <a:pt x="17179" y="41865"/>
                  <a:pt x="17146" y="41698"/>
                </a:cubicBezTo>
                <a:cubicBezTo>
                  <a:pt x="17079" y="41365"/>
                  <a:pt x="16979" y="41064"/>
                  <a:pt x="16912" y="40797"/>
                </a:cubicBezTo>
                <a:lnTo>
                  <a:pt x="16912" y="40697"/>
                </a:lnTo>
                <a:cubicBezTo>
                  <a:pt x="19047" y="40697"/>
                  <a:pt x="21015" y="40030"/>
                  <a:pt x="22316" y="38196"/>
                </a:cubicBezTo>
                <a:cubicBezTo>
                  <a:pt x="22416" y="38096"/>
                  <a:pt x="22283" y="37895"/>
                  <a:pt x="22149" y="37895"/>
                </a:cubicBezTo>
                <a:cubicBezTo>
                  <a:pt x="20949" y="37895"/>
                  <a:pt x="19681" y="38229"/>
                  <a:pt x="18580" y="38663"/>
                </a:cubicBezTo>
                <a:cubicBezTo>
                  <a:pt x="18580" y="38663"/>
                  <a:pt x="18547" y="38696"/>
                  <a:pt x="18547" y="38696"/>
                </a:cubicBezTo>
                <a:cubicBezTo>
                  <a:pt x="20648" y="36261"/>
                  <a:pt x="22250" y="33526"/>
                  <a:pt x="22883" y="30290"/>
                </a:cubicBezTo>
                <a:cubicBezTo>
                  <a:pt x="22910" y="30154"/>
                  <a:pt x="22827" y="29996"/>
                  <a:pt x="22705" y="29996"/>
                </a:cubicBezTo>
                <a:cubicBezTo>
                  <a:pt x="22677" y="29996"/>
                  <a:pt x="22647" y="30004"/>
                  <a:pt x="22616" y="30023"/>
                </a:cubicBezTo>
                <a:cubicBezTo>
                  <a:pt x="19781" y="31758"/>
                  <a:pt x="17479" y="34626"/>
                  <a:pt x="16912" y="37929"/>
                </a:cubicBezTo>
                <a:cubicBezTo>
                  <a:pt x="16846" y="34593"/>
                  <a:pt x="16646" y="31291"/>
                  <a:pt x="16245" y="27988"/>
                </a:cubicBezTo>
                <a:cubicBezTo>
                  <a:pt x="18614" y="27721"/>
                  <a:pt x="21049" y="26654"/>
                  <a:pt x="22450" y="24686"/>
                </a:cubicBezTo>
                <a:cubicBezTo>
                  <a:pt x="22541" y="24534"/>
                  <a:pt x="22410" y="24381"/>
                  <a:pt x="22260" y="24381"/>
                </a:cubicBezTo>
                <a:cubicBezTo>
                  <a:pt x="22245" y="24381"/>
                  <a:pt x="22231" y="24383"/>
                  <a:pt x="22216" y="24386"/>
                </a:cubicBezTo>
                <a:cubicBezTo>
                  <a:pt x="21249" y="24519"/>
                  <a:pt x="20115" y="24753"/>
                  <a:pt x="19047" y="25120"/>
                </a:cubicBezTo>
                <a:cubicBezTo>
                  <a:pt x="19948" y="24386"/>
                  <a:pt x="20815" y="23585"/>
                  <a:pt x="21582" y="22651"/>
                </a:cubicBezTo>
                <a:cubicBezTo>
                  <a:pt x="23083" y="20816"/>
                  <a:pt x="23917" y="18281"/>
                  <a:pt x="24585" y="16046"/>
                </a:cubicBezTo>
                <a:cubicBezTo>
                  <a:pt x="24639" y="15883"/>
                  <a:pt x="24493" y="15720"/>
                  <a:pt x="24329" y="15720"/>
                </a:cubicBezTo>
                <a:cubicBezTo>
                  <a:pt x="24292" y="15720"/>
                  <a:pt x="24254" y="15728"/>
                  <a:pt x="24218" y="15746"/>
                </a:cubicBezTo>
                <a:cubicBezTo>
                  <a:pt x="20382" y="17948"/>
                  <a:pt x="16746" y="21517"/>
                  <a:pt x="15945" y="25953"/>
                </a:cubicBezTo>
                <a:cubicBezTo>
                  <a:pt x="15445" y="22584"/>
                  <a:pt x="14744" y="19249"/>
                  <a:pt x="13743" y="16013"/>
                </a:cubicBezTo>
                <a:lnTo>
                  <a:pt x="13743" y="16013"/>
                </a:lnTo>
                <a:cubicBezTo>
                  <a:pt x="14424" y="16895"/>
                  <a:pt x="15676" y="17416"/>
                  <a:pt x="16795" y="17416"/>
                </a:cubicBezTo>
                <a:cubicBezTo>
                  <a:pt x="17156" y="17416"/>
                  <a:pt x="17503" y="17361"/>
                  <a:pt x="17813" y="17247"/>
                </a:cubicBezTo>
                <a:cubicBezTo>
                  <a:pt x="17980" y="17181"/>
                  <a:pt x="18047" y="17080"/>
                  <a:pt x="18047" y="16914"/>
                </a:cubicBezTo>
                <a:cubicBezTo>
                  <a:pt x="17813" y="15479"/>
                  <a:pt x="16145" y="15079"/>
                  <a:pt x="14711" y="14912"/>
                </a:cubicBezTo>
                <a:cubicBezTo>
                  <a:pt x="14778" y="14912"/>
                  <a:pt x="14811" y="14879"/>
                  <a:pt x="14878" y="14846"/>
                </a:cubicBezTo>
                <a:cubicBezTo>
                  <a:pt x="19581" y="12577"/>
                  <a:pt x="19014" y="3971"/>
                  <a:pt x="17113" y="202"/>
                </a:cubicBezTo>
                <a:cubicBezTo>
                  <a:pt x="17051" y="100"/>
                  <a:pt x="16965" y="60"/>
                  <a:pt x="16884" y="60"/>
                </a:cubicBezTo>
                <a:cubicBezTo>
                  <a:pt x="16833" y="60"/>
                  <a:pt x="16784" y="76"/>
                  <a:pt x="16746" y="102"/>
                </a:cubicBezTo>
                <a:cubicBezTo>
                  <a:pt x="16708" y="46"/>
                  <a:pt x="16629" y="0"/>
                  <a:pt x="16543"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7398669" y="6237733"/>
            <a:ext cx="505864" cy="1556463"/>
          </a:xfrm>
          <a:custGeom>
            <a:avLst/>
            <a:gdLst/>
            <a:ahLst/>
            <a:cxnLst/>
            <a:rect l="l" t="t" r="r" b="b"/>
            <a:pathLst>
              <a:path w="14745" h="34026" extrusionOk="0">
                <a:moveTo>
                  <a:pt x="7673" y="5105"/>
                </a:moveTo>
                <a:lnTo>
                  <a:pt x="7673" y="5105"/>
                </a:lnTo>
                <a:cubicBezTo>
                  <a:pt x="7606" y="5973"/>
                  <a:pt x="7406" y="6840"/>
                  <a:pt x="7073" y="7674"/>
                </a:cubicBezTo>
                <a:cubicBezTo>
                  <a:pt x="7106" y="6773"/>
                  <a:pt x="7273" y="5939"/>
                  <a:pt x="7673" y="5105"/>
                </a:cubicBezTo>
                <a:close/>
                <a:moveTo>
                  <a:pt x="10008" y="6306"/>
                </a:moveTo>
                <a:cubicBezTo>
                  <a:pt x="9875" y="6473"/>
                  <a:pt x="9774" y="6673"/>
                  <a:pt x="9641" y="6873"/>
                </a:cubicBezTo>
                <a:cubicBezTo>
                  <a:pt x="9274" y="7474"/>
                  <a:pt x="8807" y="8041"/>
                  <a:pt x="8340" y="8574"/>
                </a:cubicBezTo>
                <a:cubicBezTo>
                  <a:pt x="8674" y="7907"/>
                  <a:pt x="9107" y="7273"/>
                  <a:pt x="9641" y="6640"/>
                </a:cubicBezTo>
                <a:cubicBezTo>
                  <a:pt x="9774" y="6540"/>
                  <a:pt x="9875" y="6406"/>
                  <a:pt x="10008" y="6306"/>
                </a:cubicBezTo>
                <a:close/>
                <a:moveTo>
                  <a:pt x="5305" y="4071"/>
                </a:moveTo>
                <a:cubicBezTo>
                  <a:pt x="5705" y="5806"/>
                  <a:pt x="5638" y="7540"/>
                  <a:pt x="5471" y="9575"/>
                </a:cubicBezTo>
                <a:cubicBezTo>
                  <a:pt x="5038" y="8441"/>
                  <a:pt x="4637" y="7374"/>
                  <a:pt x="4738" y="6073"/>
                </a:cubicBezTo>
                <a:cubicBezTo>
                  <a:pt x="4804" y="5405"/>
                  <a:pt x="5038" y="4705"/>
                  <a:pt x="5305" y="4071"/>
                </a:cubicBezTo>
                <a:close/>
                <a:moveTo>
                  <a:pt x="3870" y="469"/>
                </a:moveTo>
                <a:lnTo>
                  <a:pt x="3870" y="469"/>
                </a:lnTo>
                <a:cubicBezTo>
                  <a:pt x="4504" y="1503"/>
                  <a:pt x="4904" y="2503"/>
                  <a:pt x="5171" y="3504"/>
                </a:cubicBezTo>
                <a:cubicBezTo>
                  <a:pt x="4938" y="4004"/>
                  <a:pt x="4738" y="4538"/>
                  <a:pt x="4604" y="5072"/>
                </a:cubicBezTo>
                <a:cubicBezTo>
                  <a:pt x="4204" y="6806"/>
                  <a:pt x="4571" y="8241"/>
                  <a:pt x="5238" y="9742"/>
                </a:cubicBezTo>
                <a:cubicBezTo>
                  <a:pt x="2369" y="7874"/>
                  <a:pt x="2169" y="3204"/>
                  <a:pt x="3870" y="469"/>
                </a:cubicBezTo>
                <a:close/>
                <a:moveTo>
                  <a:pt x="7366" y="1235"/>
                </a:moveTo>
                <a:cubicBezTo>
                  <a:pt x="7546" y="1235"/>
                  <a:pt x="7582" y="1569"/>
                  <a:pt x="7640" y="2070"/>
                </a:cubicBezTo>
                <a:cubicBezTo>
                  <a:pt x="7740" y="2770"/>
                  <a:pt x="7773" y="3471"/>
                  <a:pt x="7740" y="4171"/>
                </a:cubicBezTo>
                <a:cubicBezTo>
                  <a:pt x="7640" y="4305"/>
                  <a:pt x="7573" y="4438"/>
                  <a:pt x="7506" y="4572"/>
                </a:cubicBezTo>
                <a:cubicBezTo>
                  <a:pt x="6839" y="5806"/>
                  <a:pt x="6539" y="7240"/>
                  <a:pt x="6672" y="8608"/>
                </a:cubicBezTo>
                <a:cubicBezTo>
                  <a:pt x="6505" y="8975"/>
                  <a:pt x="6305" y="9342"/>
                  <a:pt x="6105" y="9709"/>
                </a:cubicBezTo>
                <a:cubicBezTo>
                  <a:pt x="6005" y="9742"/>
                  <a:pt x="5938" y="9742"/>
                  <a:pt x="5872" y="9742"/>
                </a:cubicBezTo>
                <a:cubicBezTo>
                  <a:pt x="6172" y="7540"/>
                  <a:pt x="6272" y="5372"/>
                  <a:pt x="5672" y="3371"/>
                </a:cubicBezTo>
                <a:cubicBezTo>
                  <a:pt x="5972" y="2804"/>
                  <a:pt x="6339" y="2270"/>
                  <a:pt x="6672" y="1836"/>
                </a:cubicBezTo>
                <a:cubicBezTo>
                  <a:pt x="7025" y="1414"/>
                  <a:pt x="7234" y="1235"/>
                  <a:pt x="7366" y="1235"/>
                </a:cubicBezTo>
                <a:close/>
                <a:moveTo>
                  <a:pt x="6806" y="9308"/>
                </a:moveTo>
                <a:cubicBezTo>
                  <a:pt x="6839" y="9475"/>
                  <a:pt x="6872" y="9609"/>
                  <a:pt x="6906" y="9775"/>
                </a:cubicBezTo>
                <a:cubicBezTo>
                  <a:pt x="6872" y="9775"/>
                  <a:pt x="6806" y="9775"/>
                  <a:pt x="6772" y="9742"/>
                </a:cubicBezTo>
                <a:lnTo>
                  <a:pt x="6572" y="9742"/>
                </a:lnTo>
                <a:cubicBezTo>
                  <a:pt x="6639" y="9609"/>
                  <a:pt x="6739" y="9442"/>
                  <a:pt x="6806" y="9308"/>
                </a:cubicBezTo>
                <a:close/>
                <a:moveTo>
                  <a:pt x="11199" y="1962"/>
                </a:moveTo>
                <a:cubicBezTo>
                  <a:pt x="11408" y="1962"/>
                  <a:pt x="10909" y="4306"/>
                  <a:pt x="10909" y="4338"/>
                </a:cubicBezTo>
                <a:cubicBezTo>
                  <a:pt x="10809" y="4672"/>
                  <a:pt x="10675" y="5005"/>
                  <a:pt x="10508" y="5339"/>
                </a:cubicBezTo>
                <a:cubicBezTo>
                  <a:pt x="9074" y="6273"/>
                  <a:pt x="7940" y="7841"/>
                  <a:pt x="7573" y="9442"/>
                </a:cubicBezTo>
                <a:cubicBezTo>
                  <a:pt x="7439" y="9542"/>
                  <a:pt x="7339" y="9675"/>
                  <a:pt x="7239" y="9775"/>
                </a:cubicBezTo>
                <a:cubicBezTo>
                  <a:pt x="7173" y="9408"/>
                  <a:pt x="7139" y="9008"/>
                  <a:pt x="7106" y="8641"/>
                </a:cubicBezTo>
                <a:cubicBezTo>
                  <a:pt x="7706" y="7273"/>
                  <a:pt x="8007" y="5839"/>
                  <a:pt x="8107" y="4371"/>
                </a:cubicBezTo>
                <a:cubicBezTo>
                  <a:pt x="8840" y="3271"/>
                  <a:pt x="10075" y="2603"/>
                  <a:pt x="11175" y="1970"/>
                </a:cubicBezTo>
                <a:cubicBezTo>
                  <a:pt x="11184" y="1964"/>
                  <a:pt x="11192" y="1962"/>
                  <a:pt x="11199" y="1962"/>
                </a:cubicBezTo>
                <a:close/>
                <a:moveTo>
                  <a:pt x="13375" y="4996"/>
                </a:moveTo>
                <a:cubicBezTo>
                  <a:pt x="13864" y="4996"/>
                  <a:pt x="14239" y="5054"/>
                  <a:pt x="14111" y="5239"/>
                </a:cubicBezTo>
                <a:cubicBezTo>
                  <a:pt x="13344" y="6440"/>
                  <a:pt x="12810" y="7740"/>
                  <a:pt x="11676" y="8674"/>
                </a:cubicBezTo>
                <a:cubicBezTo>
                  <a:pt x="10966" y="9230"/>
                  <a:pt x="9201" y="10127"/>
                  <a:pt x="8016" y="10127"/>
                </a:cubicBezTo>
                <a:cubicBezTo>
                  <a:pt x="7920" y="10127"/>
                  <a:pt x="7828" y="10121"/>
                  <a:pt x="7740" y="10109"/>
                </a:cubicBezTo>
                <a:cubicBezTo>
                  <a:pt x="7773" y="9975"/>
                  <a:pt x="7806" y="9875"/>
                  <a:pt x="7840" y="9742"/>
                </a:cubicBezTo>
                <a:cubicBezTo>
                  <a:pt x="9007" y="8541"/>
                  <a:pt x="10075" y="7173"/>
                  <a:pt x="10775" y="5672"/>
                </a:cubicBezTo>
                <a:cubicBezTo>
                  <a:pt x="11109" y="5472"/>
                  <a:pt x="11409" y="5305"/>
                  <a:pt x="11743" y="5139"/>
                </a:cubicBezTo>
                <a:cubicBezTo>
                  <a:pt x="11857" y="5100"/>
                  <a:pt x="12718" y="4996"/>
                  <a:pt x="13375" y="4996"/>
                </a:cubicBezTo>
                <a:close/>
                <a:moveTo>
                  <a:pt x="6005" y="10709"/>
                </a:moveTo>
                <a:cubicBezTo>
                  <a:pt x="6139" y="10843"/>
                  <a:pt x="6305" y="11010"/>
                  <a:pt x="6472" y="11110"/>
                </a:cubicBezTo>
                <a:cubicBezTo>
                  <a:pt x="6539" y="11176"/>
                  <a:pt x="6739" y="11310"/>
                  <a:pt x="6906" y="11343"/>
                </a:cubicBezTo>
                <a:cubicBezTo>
                  <a:pt x="6872" y="11376"/>
                  <a:pt x="6806" y="11376"/>
                  <a:pt x="6739" y="11410"/>
                </a:cubicBezTo>
                <a:cubicBezTo>
                  <a:pt x="6572" y="11176"/>
                  <a:pt x="6272" y="11110"/>
                  <a:pt x="6038" y="10943"/>
                </a:cubicBezTo>
                <a:cubicBezTo>
                  <a:pt x="6005" y="10909"/>
                  <a:pt x="5972" y="10876"/>
                  <a:pt x="5938" y="10843"/>
                </a:cubicBezTo>
                <a:cubicBezTo>
                  <a:pt x="5938" y="10843"/>
                  <a:pt x="5938" y="10809"/>
                  <a:pt x="5938" y="10809"/>
                </a:cubicBezTo>
                <a:cubicBezTo>
                  <a:pt x="5938" y="10809"/>
                  <a:pt x="5938" y="10809"/>
                  <a:pt x="5938" y="10776"/>
                </a:cubicBezTo>
                <a:cubicBezTo>
                  <a:pt x="5972" y="10743"/>
                  <a:pt x="5972" y="10743"/>
                  <a:pt x="6005" y="10709"/>
                </a:cubicBezTo>
                <a:close/>
                <a:moveTo>
                  <a:pt x="8951" y="15113"/>
                </a:moveTo>
                <a:cubicBezTo>
                  <a:pt x="9388" y="15113"/>
                  <a:pt x="9821" y="15150"/>
                  <a:pt x="10208" y="15213"/>
                </a:cubicBezTo>
                <a:cubicBezTo>
                  <a:pt x="10125" y="15206"/>
                  <a:pt x="10041" y="15203"/>
                  <a:pt x="9957" y="15203"/>
                </a:cubicBezTo>
                <a:cubicBezTo>
                  <a:pt x="9600" y="15203"/>
                  <a:pt x="9237" y="15252"/>
                  <a:pt x="8941" y="15279"/>
                </a:cubicBezTo>
                <a:cubicBezTo>
                  <a:pt x="8107" y="15346"/>
                  <a:pt x="7273" y="15546"/>
                  <a:pt x="6439" y="15746"/>
                </a:cubicBezTo>
                <a:cubicBezTo>
                  <a:pt x="7011" y="15288"/>
                  <a:pt x="7992" y="15113"/>
                  <a:pt x="8951" y="15113"/>
                </a:cubicBezTo>
                <a:close/>
                <a:moveTo>
                  <a:pt x="10294" y="15542"/>
                </a:moveTo>
                <a:cubicBezTo>
                  <a:pt x="10420" y="15542"/>
                  <a:pt x="10547" y="15543"/>
                  <a:pt x="10675" y="15546"/>
                </a:cubicBezTo>
                <a:lnTo>
                  <a:pt x="10608" y="15579"/>
                </a:lnTo>
                <a:cubicBezTo>
                  <a:pt x="9207" y="15780"/>
                  <a:pt x="7773" y="15846"/>
                  <a:pt x="6339" y="15946"/>
                </a:cubicBezTo>
                <a:cubicBezTo>
                  <a:pt x="7681" y="15702"/>
                  <a:pt x="8940" y="15542"/>
                  <a:pt x="10294" y="15542"/>
                </a:cubicBezTo>
                <a:close/>
                <a:moveTo>
                  <a:pt x="1402" y="13078"/>
                </a:moveTo>
                <a:lnTo>
                  <a:pt x="1402" y="13078"/>
                </a:lnTo>
                <a:cubicBezTo>
                  <a:pt x="3170" y="13378"/>
                  <a:pt x="5004" y="14445"/>
                  <a:pt x="5438" y="16247"/>
                </a:cubicBezTo>
                <a:cubicBezTo>
                  <a:pt x="3703" y="16080"/>
                  <a:pt x="1702" y="14846"/>
                  <a:pt x="1402" y="13078"/>
                </a:cubicBezTo>
                <a:close/>
                <a:moveTo>
                  <a:pt x="10075" y="15946"/>
                </a:moveTo>
                <a:cubicBezTo>
                  <a:pt x="9674" y="16213"/>
                  <a:pt x="9241" y="16447"/>
                  <a:pt x="8707" y="16547"/>
                </a:cubicBezTo>
                <a:cubicBezTo>
                  <a:pt x="8593" y="16558"/>
                  <a:pt x="8474" y="16564"/>
                  <a:pt x="8353" y="16564"/>
                </a:cubicBezTo>
                <a:cubicBezTo>
                  <a:pt x="7769" y="16564"/>
                  <a:pt x="7125" y="16434"/>
                  <a:pt x="6572" y="16213"/>
                </a:cubicBezTo>
                <a:lnTo>
                  <a:pt x="6572" y="16213"/>
                </a:lnTo>
                <a:cubicBezTo>
                  <a:pt x="6694" y="16217"/>
                  <a:pt x="6816" y="16218"/>
                  <a:pt x="6939" y="16218"/>
                </a:cubicBezTo>
                <a:cubicBezTo>
                  <a:pt x="7990" y="16218"/>
                  <a:pt x="9059" y="16096"/>
                  <a:pt x="10075" y="15946"/>
                </a:cubicBezTo>
                <a:close/>
                <a:moveTo>
                  <a:pt x="6038" y="16480"/>
                </a:moveTo>
                <a:lnTo>
                  <a:pt x="6038" y="16480"/>
                </a:lnTo>
                <a:cubicBezTo>
                  <a:pt x="6972" y="16980"/>
                  <a:pt x="7640" y="17881"/>
                  <a:pt x="7806" y="18949"/>
                </a:cubicBezTo>
                <a:cubicBezTo>
                  <a:pt x="6739" y="18815"/>
                  <a:pt x="6272" y="17381"/>
                  <a:pt x="6038" y="16480"/>
                </a:cubicBezTo>
                <a:close/>
                <a:moveTo>
                  <a:pt x="835" y="20483"/>
                </a:moveTo>
                <a:cubicBezTo>
                  <a:pt x="968" y="20483"/>
                  <a:pt x="1135" y="20483"/>
                  <a:pt x="1335" y="20516"/>
                </a:cubicBezTo>
                <a:cubicBezTo>
                  <a:pt x="2803" y="20817"/>
                  <a:pt x="4137" y="22251"/>
                  <a:pt x="5071" y="23585"/>
                </a:cubicBezTo>
                <a:cubicBezTo>
                  <a:pt x="3804" y="22418"/>
                  <a:pt x="1936" y="21917"/>
                  <a:pt x="835" y="20483"/>
                </a:cubicBezTo>
                <a:close/>
                <a:moveTo>
                  <a:pt x="635" y="20516"/>
                </a:moveTo>
                <a:lnTo>
                  <a:pt x="635" y="20516"/>
                </a:lnTo>
                <a:cubicBezTo>
                  <a:pt x="1135" y="21317"/>
                  <a:pt x="1835" y="21851"/>
                  <a:pt x="2603" y="22384"/>
                </a:cubicBezTo>
                <a:cubicBezTo>
                  <a:pt x="3337" y="22851"/>
                  <a:pt x="4037" y="23318"/>
                  <a:pt x="4771" y="23819"/>
                </a:cubicBezTo>
                <a:cubicBezTo>
                  <a:pt x="3837" y="23652"/>
                  <a:pt x="2970" y="23318"/>
                  <a:pt x="2136" y="22751"/>
                </a:cubicBezTo>
                <a:cubicBezTo>
                  <a:pt x="1602" y="22351"/>
                  <a:pt x="1168" y="21851"/>
                  <a:pt x="835" y="21284"/>
                </a:cubicBezTo>
                <a:cubicBezTo>
                  <a:pt x="535" y="20850"/>
                  <a:pt x="501" y="20616"/>
                  <a:pt x="635" y="20516"/>
                </a:cubicBezTo>
                <a:close/>
                <a:moveTo>
                  <a:pt x="5538" y="24486"/>
                </a:moveTo>
                <a:cubicBezTo>
                  <a:pt x="4970" y="25084"/>
                  <a:pt x="4401" y="25817"/>
                  <a:pt x="3616" y="25817"/>
                </a:cubicBezTo>
                <a:cubicBezTo>
                  <a:pt x="3526" y="25817"/>
                  <a:pt x="3433" y="25807"/>
                  <a:pt x="3337" y="25787"/>
                </a:cubicBezTo>
                <a:cubicBezTo>
                  <a:pt x="3870" y="24986"/>
                  <a:pt x="4671" y="24886"/>
                  <a:pt x="5505" y="24486"/>
                </a:cubicBezTo>
                <a:close/>
                <a:moveTo>
                  <a:pt x="9719" y="23576"/>
                </a:moveTo>
                <a:cubicBezTo>
                  <a:pt x="9783" y="23576"/>
                  <a:pt x="9846" y="23579"/>
                  <a:pt x="9908" y="23585"/>
                </a:cubicBezTo>
                <a:cubicBezTo>
                  <a:pt x="9207" y="24819"/>
                  <a:pt x="7940" y="25987"/>
                  <a:pt x="6472" y="26187"/>
                </a:cubicBezTo>
                <a:cubicBezTo>
                  <a:pt x="6472" y="26154"/>
                  <a:pt x="6472" y="26154"/>
                  <a:pt x="6472" y="26120"/>
                </a:cubicBezTo>
                <a:cubicBezTo>
                  <a:pt x="6822" y="24879"/>
                  <a:pt x="8388" y="23576"/>
                  <a:pt x="9719" y="23576"/>
                </a:cubicBezTo>
                <a:close/>
                <a:moveTo>
                  <a:pt x="6572" y="26621"/>
                </a:moveTo>
                <a:cubicBezTo>
                  <a:pt x="7506" y="26721"/>
                  <a:pt x="8674" y="26988"/>
                  <a:pt x="9307" y="27721"/>
                </a:cubicBezTo>
                <a:cubicBezTo>
                  <a:pt x="8340" y="27588"/>
                  <a:pt x="7506" y="27121"/>
                  <a:pt x="6572" y="26721"/>
                </a:cubicBezTo>
                <a:cubicBezTo>
                  <a:pt x="6572" y="26687"/>
                  <a:pt x="6572" y="26654"/>
                  <a:pt x="6572" y="26621"/>
                </a:cubicBezTo>
                <a:close/>
                <a:moveTo>
                  <a:pt x="3789" y="0"/>
                </a:moveTo>
                <a:cubicBezTo>
                  <a:pt x="3703" y="0"/>
                  <a:pt x="3620" y="101"/>
                  <a:pt x="3670" y="202"/>
                </a:cubicBezTo>
                <a:cubicBezTo>
                  <a:pt x="3703" y="235"/>
                  <a:pt x="3737" y="268"/>
                  <a:pt x="3770" y="335"/>
                </a:cubicBezTo>
                <a:lnTo>
                  <a:pt x="3737" y="335"/>
                </a:lnTo>
                <a:cubicBezTo>
                  <a:pt x="1402" y="3070"/>
                  <a:pt x="2102" y="8474"/>
                  <a:pt x="5305" y="10276"/>
                </a:cubicBezTo>
                <a:cubicBezTo>
                  <a:pt x="5305" y="10309"/>
                  <a:pt x="5305" y="10309"/>
                  <a:pt x="5305" y="10342"/>
                </a:cubicBezTo>
                <a:cubicBezTo>
                  <a:pt x="5271" y="10643"/>
                  <a:pt x="5271" y="10943"/>
                  <a:pt x="5471" y="11243"/>
                </a:cubicBezTo>
                <a:cubicBezTo>
                  <a:pt x="5605" y="11443"/>
                  <a:pt x="5805" y="11610"/>
                  <a:pt x="6005" y="11677"/>
                </a:cubicBezTo>
                <a:cubicBezTo>
                  <a:pt x="5805" y="13011"/>
                  <a:pt x="5638" y="14312"/>
                  <a:pt x="5571" y="15613"/>
                </a:cubicBezTo>
                <a:cubicBezTo>
                  <a:pt x="4838" y="13912"/>
                  <a:pt x="3003" y="12978"/>
                  <a:pt x="1202" y="12711"/>
                </a:cubicBezTo>
                <a:cubicBezTo>
                  <a:pt x="1102" y="12711"/>
                  <a:pt x="1002" y="12777"/>
                  <a:pt x="1035" y="12878"/>
                </a:cubicBezTo>
                <a:cubicBezTo>
                  <a:pt x="1194" y="14791"/>
                  <a:pt x="3305" y="16491"/>
                  <a:pt x="5210" y="16491"/>
                </a:cubicBezTo>
                <a:cubicBezTo>
                  <a:pt x="5298" y="16491"/>
                  <a:pt x="5385" y="16487"/>
                  <a:pt x="5471" y="16480"/>
                </a:cubicBezTo>
                <a:cubicBezTo>
                  <a:pt x="5471" y="16513"/>
                  <a:pt x="5471" y="16513"/>
                  <a:pt x="5471" y="16513"/>
                </a:cubicBezTo>
                <a:cubicBezTo>
                  <a:pt x="5471" y="16547"/>
                  <a:pt x="5505" y="16547"/>
                  <a:pt x="5505" y="16580"/>
                </a:cubicBezTo>
                <a:cubicBezTo>
                  <a:pt x="5371" y="19049"/>
                  <a:pt x="5471" y="21484"/>
                  <a:pt x="5772" y="23919"/>
                </a:cubicBezTo>
                <a:lnTo>
                  <a:pt x="5738" y="23919"/>
                </a:lnTo>
                <a:cubicBezTo>
                  <a:pt x="4766" y="22357"/>
                  <a:pt x="2855" y="20091"/>
                  <a:pt x="882" y="20091"/>
                </a:cubicBezTo>
                <a:cubicBezTo>
                  <a:pt x="622" y="20091"/>
                  <a:pt x="361" y="20131"/>
                  <a:pt x="101" y="20216"/>
                </a:cubicBezTo>
                <a:cubicBezTo>
                  <a:pt x="1" y="20249"/>
                  <a:pt x="1" y="20350"/>
                  <a:pt x="1" y="20450"/>
                </a:cubicBezTo>
                <a:cubicBezTo>
                  <a:pt x="672" y="22430"/>
                  <a:pt x="2810" y="24196"/>
                  <a:pt x="4982" y="24196"/>
                </a:cubicBezTo>
                <a:cubicBezTo>
                  <a:pt x="5079" y="24196"/>
                  <a:pt x="5175" y="24193"/>
                  <a:pt x="5271" y="24186"/>
                </a:cubicBezTo>
                <a:lnTo>
                  <a:pt x="5271" y="24186"/>
                </a:lnTo>
                <a:cubicBezTo>
                  <a:pt x="4271" y="24286"/>
                  <a:pt x="3270" y="24919"/>
                  <a:pt x="2803" y="25820"/>
                </a:cubicBezTo>
                <a:cubicBezTo>
                  <a:pt x="2736" y="25920"/>
                  <a:pt x="2803" y="26054"/>
                  <a:pt x="2903" y="26087"/>
                </a:cubicBezTo>
                <a:cubicBezTo>
                  <a:pt x="3122" y="26172"/>
                  <a:pt x="3339" y="26211"/>
                  <a:pt x="3551" y="26211"/>
                </a:cubicBezTo>
                <a:cubicBezTo>
                  <a:pt x="4500" y="26211"/>
                  <a:pt x="5347" y="25437"/>
                  <a:pt x="5838" y="24619"/>
                </a:cubicBezTo>
                <a:cubicBezTo>
                  <a:pt x="5905" y="25220"/>
                  <a:pt x="6005" y="25820"/>
                  <a:pt x="6105" y="26387"/>
                </a:cubicBezTo>
                <a:cubicBezTo>
                  <a:pt x="6105" y="26421"/>
                  <a:pt x="6105" y="26421"/>
                  <a:pt x="6105" y="26421"/>
                </a:cubicBezTo>
                <a:cubicBezTo>
                  <a:pt x="6105" y="26454"/>
                  <a:pt x="6139" y="26521"/>
                  <a:pt x="6139" y="26554"/>
                </a:cubicBezTo>
                <a:cubicBezTo>
                  <a:pt x="6072" y="26587"/>
                  <a:pt x="6038" y="26687"/>
                  <a:pt x="6105" y="26754"/>
                </a:cubicBezTo>
                <a:cubicBezTo>
                  <a:pt x="6139" y="26754"/>
                  <a:pt x="6139" y="26787"/>
                  <a:pt x="6172" y="26787"/>
                </a:cubicBezTo>
                <a:cubicBezTo>
                  <a:pt x="6572" y="29156"/>
                  <a:pt x="7106" y="31524"/>
                  <a:pt x="7740" y="33893"/>
                </a:cubicBezTo>
                <a:cubicBezTo>
                  <a:pt x="7766" y="33985"/>
                  <a:pt x="7845" y="34025"/>
                  <a:pt x="7927" y="34025"/>
                </a:cubicBezTo>
                <a:cubicBezTo>
                  <a:pt x="8051" y="34025"/>
                  <a:pt x="8180" y="33933"/>
                  <a:pt x="8140" y="33792"/>
                </a:cubicBezTo>
                <a:cubicBezTo>
                  <a:pt x="7640" y="31558"/>
                  <a:pt x="7106" y="29356"/>
                  <a:pt x="6639" y="27121"/>
                </a:cubicBezTo>
                <a:lnTo>
                  <a:pt x="6639" y="27121"/>
                </a:lnTo>
                <a:cubicBezTo>
                  <a:pt x="7540" y="27688"/>
                  <a:pt x="8607" y="28088"/>
                  <a:pt x="9674" y="28122"/>
                </a:cubicBezTo>
                <a:cubicBezTo>
                  <a:pt x="9841" y="28122"/>
                  <a:pt x="9941" y="27955"/>
                  <a:pt x="9841" y="27822"/>
                </a:cubicBezTo>
                <a:cubicBezTo>
                  <a:pt x="9307" y="26888"/>
                  <a:pt x="8207" y="26487"/>
                  <a:pt x="7139" y="26320"/>
                </a:cubicBezTo>
                <a:cubicBezTo>
                  <a:pt x="8507" y="25853"/>
                  <a:pt x="9641" y="24819"/>
                  <a:pt x="10342" y="23485"/>
                </a:cubicBezTo>
                <a:cubicBezTo>
                  <a:pt x="10375" y="23385"/>
                  <a:pt x="10308" y="23285"/>
                  <a:pt x="10208" y="23252"/>
                </a:cubicBezTo>
                <a:cubicBezTo>
                  <a:pt x="10085" y="23226"/>
                  <a:pt x="9955" y="23213"/>
                  <a:pt x="9819" y="23213"/>
                </a:cubicBezTo>
                <a:cubicBezTo>
                  <a:pt x="8559" y="23213"/>
                  <a:pt x="6851" y="24285"/>
                  <a:pt x="6339" y="25520"/>
                </a:cubicBezTo>
                <a:cubicBezTo>
                  <a:pt x="6172" y="24486"/>
                  <a:pt x="6005" y="23418"/>
                  <a:pt x="5905" y="22351"/>
                </a:cubicBezTo>
                <a:cubicBezTo>
                  <a:pt x="5705" y="20616"/>
                  <a:pt x="5805" y="18915"/>
                  <a:pt x="5938" y="17214"/>
                </a:cubicBezTo>
                <a:cubicBezTo>
                  <a:pt x="6205" y="18215"/>
                  <a:pt x="6939" y="19282"/>
                  <a:pt x="8007" y="19282"/>
                </a:cubicBezTo>
                <a:cubicBezTo>
                  <a:pt x="8107" y="19282"/>
                  <a:pt x="8140" y="19182"/>
                  <a:pt x="8140" y="19082"/>
                </a:cubicBezTo>
                <a:cubicBezTo>
                  <a:pt x="8073" y="18181"/>
                  <a:pt x="7640" y="17347"/>
                  <a:pt x="6972" y="16747"/>
                </a:cubicBezTo>
                <a:lnTo>
                  <a:pt x="6972" y="16747"/>
                </a:lnTo>
                <a:cubicBezTo>
                  <a:pt x="7473" y="16847"/>
                  <a:pt x="8007" y="16880"/>
                  <a:pt x="8340" y="16914"/>
                </a:cubicBezTo>
                <a:cubicBezTo>
                  <a:pt x="8370" y="16915"/>
                  <a:pt x="8400" y="16915"/>
                  <a:pt x="8429" y="16915"/>
                </a:cubicBezTo>
                <a:cubicBezTo>
                  <a:pt x="9447" y="16915"/>
                  <a:pt x="10130" y="16364"/>
                  <a:pt x="10875" y="15813"/>
                </a:cubicBezTo>
                <a:lnTo>
                  <a:pt x="10942" y="15813"/>
                </a:lnTo>
                <a:cubicBezTo>
                  <a:pt x="11009" y="15813"/>
                  <a:pt x="11042" y="15746"/>
                  <a:pt x="11075" y="15680"/>
                </a:cubicBezTo>
                <a:cubicBezTo>
                  <a:pt x="11209" y="15613"/>
                  <a:pt x="11342" y="15513"/>
                  <a:pt x="11476" y="15446"/>
                </a:cubicBezTo>
                <a:cubicBezTo>
                  <a:pt x="11576" y="15346"/>
                  <a:pt x="11542" y="15179"/>
                  <a:pt x="11442" y="15112"/>
                </a:cubicBezTo>
                <a:cubicBezTo>
                  <a:pt x="10922" y="14910"/>
                  <a:pt x="10038" y="14764"/>
                  <a:pt x="9119" y="14764"/>
                </a:cubicBezTo>
                <a:cubicBezTo>
                  <a:pt x="7918" y="14764"/>
                  <a:pt x="6658" y="15014"/>
                  <a:pt x="6072" y="15713"/>
                </a:cubicBezTo>
                <a:cubicBezTo>
                  <a:pt x="6172" y="14412"/>
                  <a:pt x="6272" y="13078"/>
                  <a:pt x="6272" y="11777"/>
                </a:cubicBezTo>
                <a:cubicBezTo>
                  <a:pt x="6339" y="11777"/>
                  <a:pt x="6372" y="11777"/>
                  <a:pt x="6439" y="11810"/>
                </a:cubicBezTo>
                <a:cubicBezTo>
                  <a:pt x="6482" y="11814"/>
                  <a:pt x="6525" y="11816"/>
                  <a:pt x="6567" y="11816"/>
                </a:cubicBezTo>
                <a:cubicBezTo>
                  <a:pt x="7265" y="11816"/>
                  <a:pt x="7743" y="11305"/>
                  <a:pt x="7806" y="10676"/>
                </a:cubicBezTo>
                <a:cubicBezTo>
                  <a:pt x="7840" y="10676"/>
                  <a:pt x="7873" y="10643"/>
                  <a:pt x="7906" y="10609"/>
                </a:cubicBezTo>
                <a:cubicBezTo>
                  <a:pt x="7940" y="10609"/>
                  <a:pt x="7940" y="10576"/>
                  <a:pt x="7940" y="10543"/>
                </a:cubicBezTo>
                <a:cubicBezTo>
                  <a:pt x="9007" y="10543"/>
                  <a:pt x="10308" y="9809"/>
                  <a:pt x="11109" y="9442"/>
                </a:cubicBezTo>
                <a:cubicBezTo>
                  <a:pt x="12943" y="8608"/>
                  <a:pt x="13644" y="6640"/>
                  <a:pt x="14645" y="5072"/>
                </a:cubicBezTo>
                <a:cubicBezTo>
                  <a:pt x="14745" y="4972"/>
                  <a:pt x="14711" y="4838"/>
                  <a:pt x="14611" y="4772"/>
                </a:cubicBezTo>
                <a:cubicBezTo>
                  <a:pt x="14116" y="4579"/>
                  <a:pt x="13615" y="4489"/>
                  <a:pt x="13120" y="4489"/>
                </a:cubicBezTo>
                <a:cubicBezTo>
                  <a:pt x="12415" y="4489"/>
                  <a:pt x="11722" y="4672"/>
                  <a:pt x="11075" y="5005"/>
                </a:cubicBezTo>
                <a:cubicBezTo>
                  <a:pt x="11476" y="3938"/>
                  <a:pt x="11709" y="2770"/>
                  <a:pt x="11609" y="1536"/>
                </a:cubicBezTo>
                <a:cubicBezTo>
                  <a:pt x="11609" y="1422"/>
                  <a:pt x="11516" y="1370"/>
                  <a:pt x="11425" y="1370"/>
                </a:cubicBezTo>
                <a:cubicBezTo>
                  <a:pt x="11382" y="1370"/>
                  <a:pt x="11341" y="1382"/>
                  <a:pt x="11309" y="1403"/>
                </a:cubicBezTo>
                <a:cubicBezTo>
                  <a:pt x="10208" y="2036"/>
                  <a:pt x="8974" y="2704"/>
                  <a:pt x="8107" y="3704"/>
                </a:cubicBezTo>
                <a:cubicBezTo>
                  <a:pt x="8107" y="2737"/>
                  <a:pt x="8007" y="1770"/>
                  <a:pt x="7806" y="802"/>
                </a:cubicBezTo>
                <a:cubicBezTo>
                  <a:pt x="7784" y="688"/>
                  <a:pt x="7714" y="637"/>
                  <a:pt x="7630" y="637"/>
                </a:cubicBezTo>
                <a:cubicBezTo>
                  <a:pt x="7591" y="637"/>
                  <a:pt x="7548" y="648"/>
                  <a:pt x="7506" y="669"/>
                </a:cubicBezTo>
                <a:cubicBezTo>
                  <a:pt x="6706" y="1202"/>
                  <a:pt x="6005" y="1970"/>
                  <a:pt x="5505" y="2870"/>
                </a:cubicBezTo>
                <a:cubicBezTo>
                  <a:pt x="5138" y="1870"/>
                  <a:pt x="4637" y="936"/>
                  <a:pt x="3870" y="35"/>
                </a:cubicBezTo>
                <a:cubicBezTo>
                  <a:pt x="3846" y="11"/>
                  <a:pt x="3817" y="0"/>
                  <a:pt x="3789"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rot="3342334">
            <a:off x="7865225" y="6206693"/>
            <a:ext cx="585265" cy="900095"/>
          </a:xfrm>
          <a:custGeom>
            <a:avLst/>
            <a:gdLst/>
            <a:ahLst/>
            <a:cxnLst/>
            <a:rect l="l" t="t" r="r" b="b"/>
            <a:pathLst>
              <a:path w="24640" h="50526" extrusionOk="0">
                <a:moveTo>
                  <a:pt x="16646" y="435"/>
                </a:moveTo>
                <a:cubicBezTo>
                  <a:pt x="17713" y="2670"/>
                  <a:pt x="18280" y="5973"/>
                  <a:pt x="17780" y="8908"/>
                </a:cubicBezTo>
                <a:cubicBezTo>
                  <a:pt x="17101" y="8668"/>
                  <a:pt x="16362" y="8556"/>
                  <a:pt x="15596" y="8556"/>
                </a:cubicBezTo>
                <a:cubicBezTo>
                  <a:pt x="12107" y="8556"/>
                  <a:pt x="8061" y="10870"/>
                  <a:pt x="6638" y="13878"/>
                </a:cubicBezTo>
                <a:cubicBezTo>
                  <a:pt x="3970" y="12410"/>
                  <a:pt x="1601" y="9975"/>
                  <a:pt x="467" y="7841"/>
                </a:cubicBezTo>
                <a:lnTo>
                  <a:pt x="467" y="7841"/>
                </a:lnTo>
                <a:cubicBezTo>
                  <a:pt x="2202" y="7907"/>
                  <a:pt x="3636" y="8474"/>
                  <a:pt x="5137" y="9141"/>
                </a:cubicBezTo>
                <a:cubicBezTo>
                  <a:pt x="5171" y="9508"/>
                  <a:pt x="5204" y="9842"/>
                  <a:pt x="5204" y="10142"/>
                </a:cubicBezTo>
                <a:cubicBezTo>
                  <a:pt x="5204" y="10247"/>
                  <a:pt x="5277" y="10297"/>
                  <a:pt x="5347" y="10297"/>
                </a:cubicBezTo>
                <a:cubicBezTo>
                  <a:pt x="5410" y="10297"/>
                  <a:pt x="5471" y="10255"/>
                  <a:pt x="5471" y="10176"/>
                </a:cubicBezTo>
                <a:cubicBezTo>
                  <a:pt x="5504" y="9875"/>
                  <a:pt x="5504" y="9608"/>
                  <a:pt x="5504" y="9308"/>
                </a:cubicBezTo>
                <a:cubicBezTo>
                  <a:pt x="5838" y="9475"/>
                  <a:pt x="6205" y="9642"/>
                  <a:pt x="6572" y="9809"/>
                </a:cubicBezTo>
                <a:cubicBezTo>
                  <a:pt x="6616" y="9833"/>
                  <a:pt x="6659" y="9844"/>
                  <a:pt x="6697" y="9844"/>
                </a:cubicBezTo>
                <a:cubicBezTo>
                  <a:pt x="6920" y="9844"/>
                  <a:pt x="7027" y="9489"/>
                  <a:pt x="6772" y="9375"/>
                </a:cubicBezTo>
                <a:cubicBezTo>
                  <a:pt x="6372" y="9208"/>
                  <a:pt x="5971" y="8975"/>
                  <a:pt x="5504" y="8741"/>
                </a:cubicBezTo>
                <a:cubicBezTo>
                  <a:pt x="5504" y="7474"/>
                  <a:pt x="5438" y="6173"/>
                  <a:pt x="5771" y="4905"/>
                </a:cubicBezTo>
                <a:cubicBezTo>
                  <a:pt x="5897" y="4492"/>
                  <a:pt x="5974" y="4340"/>
                  <a:pt x="6102" y="4340"/>
                </a:cubicBezTo>
                <a:cubicBezTo>
                  <a:pt x="6212" y="4340"/>
                  <a:pt x="6359" y="4451"/>
                  <a:pt x="6605" y="4605"/>
                </a:cubicBezTo>
                <a:cubicBezTo>
                  <a:pt x="7072" y="4905"/>
                  <a:pt x="7506" y="5239"/>
                  <a:pt x="7973" y="5572"/>
                </a:cubicBezTo>
                <a:cubicBezTo>
                  <a:pt x="8473" y="5939"/>
                  <a:pt x="8940" y="6373"/>
                  <a:pt x="9374" y="6806"/>
                </a:cubicBezTo>
                <a:cubicBezTo>
                  <a:pt x="9307" y="7307"/>
                  <a:pt x="9274" y="7774"/>
                  <a:pt x="9274" y="8241"/>
                </a:cubicBezTo>
                <a:cubicBezTo>
                  <a:pt x="9274" y="8345"/>
                  <a:pt x="9347" y="8395"/>
                  <a:pt x="9421" y="8395"/>
                </a:cubicBezTo>
                <a:cubicBezTo>
                  <a:pt x="9489" y="8395"/>
                  <a:pt x="9558" y="8354"/>
                  <a:pt x="9574" y="8274"/>
                </a:cubicBezTo>
                <a:cubicBezTo>
                  <a:pt x="9574" y="7907"/>
                  <a:pt x="9641" y="7507"/>
                  <a:pt x="9674" y="7140"/>
                </a:cubicBezTo>
                <a:cubicBezTo>
                  <a:pt x="9907" y="7374"/>
                  <a:pt x="10141" y="7640"/>
                  <a:pt x="10341" y="7874"/>
                </a:cubicBezTo>
                <a:cubicBezTo>
                  <a:pt x="10399" y="7940"/>
                  <a:pt x="10463" y="7967"/>
                  <a:pt x="10523" y="7967"/>
                </a:cubicBezTo>
                <a:cubicBezTo>
                  <a:pt x="10707" y="7967"/>
                  <a:pt x="10859" y="7716"/>
                  <a:pt x="10708" y="7540"/>
                </a:cubicBezTo>
                <a:cubicBezTo>
                  <a:pt x="10441" y="7173"/>
                  <a:pt x="10141" y="6840"/>
                  <a:pt x="9807" y="6506"/>
                </a:cubicBezTo>
                <a:cubicBezTo>
                  <a:pt x="10108" y="5205"/>
                  <a:pt x="10608" y="3938"/>
                  <a:pt x="11308" y="2837"/>
                </a:cubicBezTo>
                <a:cubicBezTo>
                  <a:pt x="11450" y="2639"/>
                  <a:pt x="11688" y="2079"/>
                  <a:pt x="11982" y="2079"/>
                </a:cubicBezTo>
                <a:cubicBezTo>
                  <a:pt x="12034" y="2079"/>
                  <a:pt x="12087" y="2096"/>
                  <a:pt x="12142" y="2136"/>
                </a:cubicBezTo>
                <a:cubicBezTo>
                  <a:pt x="12709" y="2503"/>
                  <a:pt x="13176" y="2970"/>
                  <a:pt x="13677" y="3437"/>
                </a:cubicBezTo>
                <a:cubicBezTo>
                  <a:pt x="13910" y="3704"/>
                  <a:pt x="14177" y="3938"/>
                  <a:pt x="14411" y="4205"/>
                </a:cubicBezTo>
                <a:cubicBezTo>
                  <a:pt x="14177" y="5039"/>
                  <a:pt x="14010" y="5906"/>
                  <a:pt x="13944" y="6773"/>
                </a:cubicBezTo>
                <a:cubicBezTo>
                  <a:pt x="13944" y="6873"/>
                  <a:pt x="14038" y="6936"/>
                  <a:pt x="14122" y="6936"/>
                </a:cubicBezTo>
                <a:cubicBezTo>
                  <a:pt x="14179" y="6936"/>
                  <a:pt x="14230" y="6907"/>
                  <a:pt x="14244" y="6840"/>
                </a:cubicBezTo>
                <a:cubicBezTo>
                  <a:pt x="14344" y="6073"/>
                  <a:pt x="14511" y="5339"/>
                  <a:pt x="14744" y="4605"/>
                </a:cubicBezTo>
                <a:cubicBezTo>
                  <a:pt x="15111" y="5072"/>
                  <a:pt x="15478" y="5539"/>
                  <a:pt x="15878" y="6006"/>
                </a:cubicBezTo>
                <a:cubicBezTo>
                  <a:pt x="15921" y="6066"/>
                  <a:pt x="15977" y="6090"/>
                  <a:pt x="16034" y="6090"/>
                </a:cubicBezTo>
                <a:cubicBezTo>
                  <a:pt x="16200" y="6090"/>
                  <a:pt x="16378" y="5880"/>
                  <a:pt x="16279" y="5706"/>
                </a:cubicBezTo>
                <a:cubicBezTo>
                  <a:pt x="15845" y="5139"/>
                  <a:pt x="15411" y="4538"/>
                  <a:pt x="14911" y="4004"/>
                </a:cubicBezTo>
                <a:cubicBezTo>
                  <a:pt x="15311" y="2737"/>
                  <a:pt x="15878" y="1536"/>
                  <a:pt x="16646" y="435"/>
                </a:cubicBezTo>
                <a:close/>
                <a:moveTo>
                  <a:pt x="15556" y="9109"/>
                </a:moveTo>
                <a:cubicBezTo>
                  <a:pt x="16257" y="9109"/>
                  <a:pt x="16968" y="9194"/>
                  <a:pt x="17680" y="9375"/>
                </a:cubicBezTo>
                <a:cubicBezTo>
                  <a:pt x="17613" y="9775"/>
                  <a:pt x="17513" y="10176"/>
                  <a:pt x="17379" y="10576"/>
                </a:cubicBezTo>
                <a:cubicBezTo>
                  <a:pt x="16696" y="10332"/>
                  <a:pt x="15943" y="10216"/>
                  <a:pt x="15167" y="10216"/>
                </a:cubicBezTo>
                <a:cubicBezTo>
                  <a:pt x="12230" y="10216"/>
                  <a:pt x="8968" y="11874"/>
                  <a:pt x="7939" y="14512"/>
                </a:cubicBezTo>
                <a:cubicBezTo>
                  <a:pt x="7606" y="14345"/>
                  <a:pt x="7239" y="14178"/>
                  <a:pt x="6905" y="14012"/>
                </a:cubicBezTo>
                <a:cubicBezTo>
                  <a:pt x="8900" y="11158"/>
                  <a:pt x="12115" y="9109"/>
                  <a:pt x="15556" y="9109"/>
                </a:cubicBezTo>
                <a:close/>
                <a:moveTo>
                  <a:pt x="15166" y="10617"/>
                </a:moveTo>
                <a:cubicBezTo>
                  <a:pt x="15861" y="10617"/>
                  <a:pt x="16560" y="10721"/>
                  <a:pt x="17246" y="10943"/>
                </a:cubicBezTo>
                <a:cubicBezTo>
                  <a:pt x="16946" y="11743"/>
                  <a:pt x="16545" y="12511"/>
                  <a:pt x="16012" y="13144"/>
                </a:cubicBezTo>
                <a:cubicBezTo>
                  <a:pt x="15978" y="13111"/>
                  <a:pt x="15978" y="13078"/>
                  <a:pt x="15945" y="13078"/>
                </a:cubicBezTo>
                <a:cubicBezTo>
                  <a:pt x="15565" y="12770"/>
                  <a:pt x="15100" y="12637"/>
                  <a:pt x="14608" y="12637"/>
                </a:cubicBezTo>
                <a:cubicBezTo>
                  <a:pt x="13072" y="12637"/>
                  <a:pt x="11270" y="13932"/>
                  <a:pt x="10941" y="15246"/>
                </a:cubicBezTo>
                <a:cubicBezTo>
                  <a:pt x="10074" y="15179"/>
                  <a:pt x="9174" y="14979"/>
                  <a:pt x="8306" y="14645"/>
                </a:cubicBezTo>
                <a:cubicBezTo>
                  <a:pt x="9744" y="12248"/>
                  <a:pt x="12416" y="10617"/>
                  <a:pt x="15166" y="10617"/>
                </a:cubicBezTo>
                <a:close/>
                <a:moveTo>
                  <a:pt x="14561" y="13118"/>
                </a:moveTo>
                <a:cubicBezTo>
                  <a:pt x="14950" y="13118"/>
                  <a:pt x="15348" y="13198"/>
                  <a:pt x="15745" y="13378"/>
                </a:cubicBezTo>
                <a:lnTo>
                  <a:pt x="15778" y="13378"/>
                </a:lnTo>
                <a:cubicBezTo>
                  <a:pt x="15445" y="13745"/>
                  <a:pt x="15044" y="14078"/>
                  <a:pt x="14611" y="14345"/>
                </a:cubicBezTo>
                <a:cubicBezTo>
                  <a:pt x="14277" y="14545"/>
                  <a:pt x="13944" y="14712"/>
                  <a:pt x="13610" y="14846"/>
                </a:cubicBezTo>
                <a:lnTo>
                  <a:pt x="13443" y="14846"/>
                </a:lnTo>
                <a:cubicBezTo>
                  <a:pt x="13343" y="14846"/>
                  <a:pt x="13276" y="14912"/>
                  <a:pt x="13210" y="14979"/>
                </a:cubicBezTo>
                <a:cubicBezTo>
                  <a:pt x="12609" y="15179"/>
                  <a:pt x="11942" y="15246"/>
                  <a:pt x="11275" y="15246"/>
                </a:cubicBezTo>
                <a:cubicBezTo>
                  <a:pt x="11974" y="14081"/>
                  <a:pt x="13214" y="13118"/>
                  <a:pt x="14561" y="13118"/>
                </a:cubicBezTo>
                <a:close/>
                <a:moveTo>
                  <a:pt x="13844" y="15346"/>
                </a:moveTo>
                <a:lnTo>
                  <a:pt x="13844" y="15346"/>
                </a:lnTo>
                <a:cubicBezTo>
                  <a:pt x="15078" y="15413"/>
                  <a:pt x="17012" y="15579"/>
                  <a:pt x="17413" y="16780"/>
                </a:cubicBezTo>
                <a:cubicBezTo>
                  <a:pt x="17170" y="16842"/>
                  <a:pt x="16935" y="16871"/>
                  <a:pt x="16706" y="16871"/>
                </a:cubicBezTo>
                <a:cubicBezTo>
                  <a:pt x="15580" y="16871"/>
                  <a:pt x="14620" y="16178"/>
                  <a:pt x="13844" y="15346"/>
                </a:cubicBezTo>
                <a:close/>
                <a:moveTo>
                  <a:pt x="13276" y="15413"/>
                </a:moveTo>
                <a:lnTo>
                  <a:pt x="13276" y="15413"/>
                </a:lnTo>
                <a:cubicBezTo>
                  <a:pt x="13210" y="15613"/>
                  <a:pt x="13210" y="15846"/>
                  <a:pt x="13143" y="16046"/>
                </a:cubicBezTo>
                <a:cubicBezTo>
                  <a:pt x="13076" y="16347"/>
                  <a:pt x="12876" y="16647"/>
                  <a:pt x="12709" y="16914"/>
                </a:cubicBezTo>
                <a:cubicBezTo>
                  <a:pt x="12376" y="17414"/>
                  <a:pt x="11909" y="17914"/>
                  <a:pt x="11342" y="18181"/>
                </a:cubicBezTo>
                <a:cubicBezTo>
                  <a:pt x="11442" y="17047"/>
                  <a:pt x="11942" y="16180"/>
                  <a:pt x="12843" y="15513"/>
                </a:cubicBezTo>
                <a:cubicBezTo>
                  <a:pt x="12976" y="15479"/>
                  <a:pt x="13143" y="15446"/>
                  <a:pt x="13276" y="15413"/>
                </a:cubicBezTo>
                <a:close/>
                <a:moveTo>
                  <a:pt x="23784" y="16880"/>
                </a:moveTo>
                <a:lnTo>
                  <a:pt x="23784" y="16880"/>
                </a:lnTo>
                <a:cubicBezTo>
                  <a:pt x="23717" y="17014"/>
                  <a:pt x="23684" y="17247"/>
                  <a:pt x="23617" y="17447"/>
                </a:cubicBezTo>
                <a:cubicBezTo>
                  <a:pt x="22817" y="18848"/>
                  <a:pt x="21349" y="20116"/>
                  <a:pt x="20448" y="21183"/>
                </a:cubicBezTo>
                <a:cubicBezTo>
                  <a:pt x="19281" y="22618"/>
                  <a:pt x="18280" y="24085"/>
                  <a:pt x="17046" y="25386"/>
                </a:cubicBezTo>
                <a:cubicBezTo>
                  <a:pt x="17880" y="23785"/>
                  <a:pt x="19047" y="22351"/>
                  <a:pt x="20215" y="20950"/>
                </a:cubicBezTo>
                <a:cubicBezTo>
                  <a:pt x="20682" y="20383"/>
                  <a:pt x="21115" y="19782"/>
                  <a:pt x="21582" y="19215"/>
                </a:cubicBezTo>
                <a:cubicBezTo>
                  <a:pt x="21983" y="18682"/>
                  <a:pt x="23184" y="17681"/>
                  <a:pt x="23784" y="16880"/>
                </a:cubicBezTo>
                <a:close/>
                <a:moveTo>
                  <a:pt x="22516" y="17514"/>
                </a:moveTo>
                <a:cubicBezTo>
                  <a:pt x="21616" y="18548"/>
                  <a:pt x="20815" y="19649"/>
                  <a:pt x="19948" y="20716"/>
                </a:cubicBezTo>
                <a:cubicBezTo>
                  <a:pt x="18614" y="22351"/>
                  <a:pt x="17346" y="24019"/>
                  <a:pt x="16512" y="25920"/>
                </a:cubicBezTo>
                <a:cubicBezTo>
                  <a:pt x="16512" y="25953"/>
                  <a:pt x="16479" y="25953"/>
                  <a:pt x="16445" y="25987"/>
                </a:cubicBezTo>
                <a:cubicBezTo>
                  <a:pt x="17346" y="22484"/>
                  <a:pt x="19548" y="19716"/>
                  <a:pt x="22516" y="17514"/>
                </a:cubicBezTo>
                <a:close/>
                <a:moveTo>
                  <a:pt x="8840" y="22051"/>
                </a:moveTo>
                <a:lnTo>
                  <a:pt x="8840" y="22051"/>
                </a:lnTo>
                <a:cubicBezTo>
                  <a:pt x="10875" y="23252"/>
                  <a:pt x="12643" y="24819"/>
                  <a:pt x="14477" y="26254"/>
                </a:cubicBezTo>
                <a:cubicBezTo>
                  <a:pt x="12276" y="25320"/>
                  <a:pt x="10675" y="23585"/>
                  <a:pt x="8840" y="22051"/>
                </a:cubicBezTo>
                <a:close/>
                <a:moveTo>
                  <a:pt x="8373" y="21417"/>
                </a:moveTo>
                <a:cubicBezTo>
                  <a:pt x="8506" y="21417"/>
                  <a:pt x="8640" y="21450"/>
                  <a:pt x="8807" y="21450"/>
                </a:cubicBezTo>
                <a:cubicBezTo>
                  <a:pt x="11175" y="21617"/>
                  <a:pt x="14344" y="23852"/>
                  <a:pt x="15345" y="26254"/>
                </a:cubicBezTo>
                <a:cubicBezTo>
                  <a:pt x="15345" y="26320"/>
                  <a:pt x="15345" y="26354"/>
                  <a:pt x="15345" y="26387"/>
                </a:cubicBezTo>
                <a:cubicBezTo>
                  <a:pt x="13310" y="24319"/>
                  <a:pt x="10941" y="22785"/>
                  <a:pt x="8373" y="21417"/>
                </a:cubicBezTo>
                <a:close/>
                <a:moveTo>
                  <a:pt x="23417" y="18248"/>
                </a:moveTo>
                <a:cubicBezTo>
                  <a:pt x="23317" y="18615"/>
                  <a:pt x="23217" y="18882"/>
                  <a:pt x="23184" y="18982"/>
                </a:cubicBezTo>
                <a:cubicBezTo>
                  <a:pt x="22650" y="20416"/>
                  <a:pt x="21816" y="21817"/>
                  <a:pt x="20849" y="22985"/>
                </a:cubicBezTo>
                <a:cubicBezTo>
                  <a:pt x="19981" y="24052"/>
                  <a:pt x="18880" y="24886"/>
                  <a:pt x="17780" y="25720"/>
                </a:cubicBezTo>
                <a:cubicBezTo>
                  <a:pt x="17379" y="25953"/>
                  <a:pt x="17012" y="26220"/>
                  <a:pt x="16679" y="26554"/>
                </a:cubicBezTo>
                <a:lnTo>
                  <a:pt x="16412" y="26754"/>
                </a:lnTo>
                <a:cubicBezTo>
                  <a:pt x="16479" y="26554"/>
                  <a:pt x="16579" y="26354"/>
                  <a:pt x="16679" y="26154"/>
                </a:cubicBezTo>
                <a:cubicBezTo>
                  <a:pt x="18714" y="24853"/>
                  <a:pt x="19781" y="22551"/>
                  <a:pt x="21349" y="20716"/>
                </a:cubicBezTo>
                <a:cubicBezTo>
                  <a:pt x="21983" y="19949"/>
                  <a:pt x="22783" y="19149"/>
                  <a:pt x="23417" y="18248"/>
                </a:cubicBezTo>
                <a:close/>
                <a:moveTo>
                  <a:pt x="7939" y="21617"/>
                </a:moveTo>
                <a:lnTo>
                  <a:pt x="7939" y="21617"/>
                </a:lnTo>
                <a:cubicBezTo>
                  <a:pt x="10074" y="23852"/>
                  <a:pt x="12376" y="26154"/>
                  <a:pt x="15411" y="26988"/>
                </a:cubicBezTo>
                <a:lnTo>
                  <a:pt x="15445" y="27221"/>
                </a:lnTo>
                <a:cubicBezTo>
                  <a:pt x="15270" y="27230"/>
                  <a:pt x="15100" y="27234"/>
                  <a:pt x="14933" y="27234"/>
                </a:cubicBezTo>
                <a:cubicBezTo>
                  <a:pt x="13147" y="27234"/>
                  <a:pt x="11744" y="26731"/>
                  <a:pt x="10341" y="25420"/>
                </a:cubicBezTo>
                <a:cubicBezTo>
                  <a:pt x="9641" y="24819"/>
                  <a:pt x="9140" y="24052"/>
                  <a:pt x="8673" y="23252"/>
                </a:cubicBezTo>
                <a:cubicBezTo>
                  <a:pt x="8440" y="22885"/>
                  <a:pt x="8240" y="22451"/>
                  <a:pt x="8073" y="22017"/>
                </a:cubicBezTo>
                <a:cubicBezTo>
                  <a:pt x="7973" y="21851"/>
                  <a:pt x="7939" y="21717"/>
                  <a:pt x="7939" y="21617"/>
                </a:cubicBezTo>
                <a:close/>
                <a:moveTo>
                  <a:pt x="21783" y="24853"/>
                </a:moveTo>
                <a:lnTo>
                  <a:pt x="21783" y="24853"/>
                </a:lnTo>
                <a:cubicBezTo>
                  <a:pt x="20482" y="26420"/>
                  <a:pt x="18247" y="27455"/>
                  <a:pt x="16212" y="27588"/>
                </a:cubicBezTo>
                <a:cubicBezTo>
                  <a:pt x="16279" y="27521"/>
                  <a:pt x="16312" y="27455"/>
                  <a:pt x="16379" y="27388"/>
                </a:cubicBezTo>
                <a:cubicBezTo>
                  <a:pt x="16879" y="26921"/>
                  <a:pt x="17413" y="26454"/>
                  <a:pt x="17980" y="26020"/>
                </a:cubicBezTo>
                <a:cubicBezTo>
                  <a:pt x="19114" y="25386"/>
                  <a:pt x="20515" y="25053"/>
                  <a:pt x="21783" y="24853"/>
                </a:cubicBezTo>
                <a:close/>
                <a:moveTo>
                  <a:pt x="21482" y="32325"/>
                </a:moveTo>
                <a:lnTo>
                  <a:pt x="21482" y="32325"/>
                </a:lnTo>
                <a:cubicBezTo>
                  <a:pt x="20882" y="33392"/>
                  <a:pt x="20315" y="34493"/>
                  <a:pt x="19648" y="35527"/>
                </a:cubicBezTo>
                <a:cubicBezTo>
                  <a:pt x="19181" y="36261"/>
                  <a:pt x="18580" y="36895"/>
                  <a:pt x="18047" y="37562"/>
                </a:cubicBezTo>
                <a:cubicBezTo>
                  <a:pt x="18213" y="37162"/>
                  <a:pt x="18380" y="36761"/>
                  <a:pt x="18547" y="36361"/>
                </a:cubicBezTo>
                <a:cubicBezTo>
                  <a:pt x="19181" y="34793"/>
                  <a:pt x="20348" y="33559"/>
                  <a:pt x="21482" y="32325"/>
                </a:cubicBezTo>
                <a:close/>
                <a:moveTo>
                  <a:pt x="8373" y="31224"/>
                </a:moveTo>
                <a:lnTo>
                  <a:pt x="8373" y="31224"/>
                </a:lnTo>
                <a:cubicBezTo>
                  <a:pt x="11242" y="32992"/>
                  <a:pt x="14144" y="35861"/>
                  <a:pt x="15712" y="39063"/>
                </a:cubicBezTo>
                <a:cubicBezTo>
                  <a:pt x="13610" y="36228"/>
                  <a:pt x="10775" y="33792"/>
                  <a:pt x="8373" y="31224"/>
                </a:cubicBezTo>
                <a:close/>
                <a:moveTo>
                  <a:pt x="22339" y="30776"/>
                </a:moveTo>
                <a:cubicBezTo>
                  <a:pt x="22348" y="30776"/>
                  <a:pt x="22352" y="30781"/>
                  <a:pt x="22350" y="30790"/>
                </a:cubicBezTo>
                <a:lnTo>
                  <a:pt x="22350" y="30857"/>
                </a:lnTo>
                <a:cubicBezTo>
                  <a:pt x="22316" y="30857"/>
                  <a:pt x="22283" y="30857"/>
                  <a:pt x="22283" y="30890"/>
                </a:cubicBezTo>
                <a:cubicBezTo>
                  <a:pt x="22183" y="31057"/>
                  <a:pt x="22083" y="31224"/>
                  <a:pt x="21983" y="31424"/>
                </a:cubicBezTo>
                <a:cubicBezTo>
                  <a:pt x="21916" y="31457"/>
                  <a:pt x="21783" y="31591"/>
                  <a:pt x="21549" y="31791"/>
                </a:cubicBezTo>
                <a:cubicBezTo>
                  <a:pt x="20582" y="32892"/>
                  <a:pt x="19581" y="33926"/>
                  <a:pt x="18814" y="35160"/>
                </a:cubicBezTo>
                <a:cubicBezTo>
                  <a:pt x="18013" y="36394"/>
                  <a:pt x="17646" y="37862"/>
                  <a:pt x="17046" y="39230"/>
                </a:cubicBezTo>
                <a:cubicBezTo>
                  <a:pt x="17279" y="37562"/>
                  <a:pt x="17713" y="36127"/>
                  <a:pt x="18547" y="34626"/>
                </a:cubicBezTo>
                <a:cubicBezTo>
                  <a:pt x="19047" y="33726"/>
                  <a:pt x="19714" y="32958"/>
                  <a:pt x="20415" y="32225"/>
                </a:cubicBezTo>
                <a:cubicBezTo>
                  <a:pt x="20635" y="32004"/>
                  <a:pt x="22189" y="30776"/>
                  <a:pt x="22339" y="30776"/>
                </a:cubicBezTo>
                <a:close/>
                <a:moveTo>
                  <a:pt x="22149" y="31591"/>
                </a:moveTo>
                <a:lnTo>
                  <a:pt x="22149" y="31591"/>
                </a:lnTo>
                <a:cubicBezTo>
                  <a:pt x="21316" y="34493"/>
                  <a:pt x="19581" y="36995"/>
                  <a:pt x="17513" y="39163"/>
                </a:cubicBezTo>
                <a:cubicBezTo>
                  <a:pt x="17446" y="39196"/>
                  <a:pt x="17379" y="39263"/>
                  <a:pt x="17313" y="39296"/>
                </a:cubicBezTo>
                <a:cubicBezTo>
                  <a:pt x="17379" y="39163"/>
                  <a:pt x="17446" y="38996"/>
                  <a:pt x="17513" y="38863"/>
                </a:cubicBezTo>
                <a:cubicBezTo>
                  <a:pt x="18447" y="37629"/>
                  <a:pt x="19448" y="36494"/>
                  <a:pt x="20248" y="35193"/>
                </a:cubicBezTo>
                <a:cubicBezTo>
                  <a:pt x="20715" y="34426"/>
                  <a:pt x="21115" y="33592"/>
                  <a:pt x="21549" y="32792"/>
                </a:cubicBezTo>
                <a:cubicBezTo>
                  <a:pt x="21649" y="32592"/>
                  <a:pt x="21949" y="32024"/>
                  <a:pt x="22049" y="31691"/>
                </a:cubicBezTo>
                <a:lnTo>
                  <a:pt x="22149" y="31591"/>
                </a:lnTo>
                <a:close/>
                <a:moveTo>
                  <a:pt x="10041" y="34426"/>
                </a:moveTo>
                <a:lnTo>
                  <a:pt x="10041" y="34426"/>
                </a:lnTo>
                <a:cubicBezTo>
                  <a:pt x="11675" y="36461"/>
                  <a:pt x="13810" y="38196"/>
                  <a:pt x="15611" y="40097"/>
                </a:cubicBezTo>
                <a:cubicBezTo>
                  <a:pt x="14477" y="39030"/>
                  <a:pt x="13176" y="38096"/>
                  <a:pt x="12109" y="36961"/>
                </a:cubicBezTo>
                <a:cubicBezTo>
                  <a:pt x="11375" y="36161"/>
                  <a:pt x="10675" y="35327"/>
                  <a:pt x="10041" y="34426"/>
                </a:cubicBezTo>
                <a:close/>
                <a:moveTo>
                  <a:pt x="8907" y="32191"/>
                </a:moveTo>
                <a:cubicBezTo>
                  <a:pt x="9974" y="33392"/>
                  <a:pt x="11142" y="34526"/>
                  <a:pt x="12309" y="35660"/>
                </a:cubicBezTo>
                <a:cubicBezTo>
                  <a:pt x="13710" y="37095"/>
                  <a:pt x="14911" y="38629"/>
                  <a:pt x="16112" y="40197"/>
                </a:cubicBezTo>
                <a:cubicBezTo>
                  <a:pt x="13710" y="37462"/>
                  <a:pt x="10908" y="35193"/>
                  <a:pt x="8907" y="32191"/>
                </a:cubicBezTo>
                <a:close/>
                <a:moveTo>
                  <a:pt x="21682" y="38329"/>
                </a:moveTo>
                <a:cubicBezTo>
                  <a:pt x="20546" y="39661"/>
                  <a:pt x="18934" y="40265"/>
                  <a:pt x="17187" y="40265"/>
                </a:cubicBezTo>
                <a:cubicBezTo>
                  <a:pt x="17140" y="40265"/>
                  <a:pt x="17093" y="40265"/>
                  <a:pt x="17046" y="40264"/>
                </a:cubicBezTo>
                <a:cubicBezTo>
                  <a:pt x="17346" y="39930"/>
                  <a:pt x="17680" y="39630"/>
                  <a:pt x="17980" y="39296"/>
                </a:cubicBezTo>
                <a:cubicBezTo>
                  <a:pt x="18480" y="39063"/>
                  <a:pt x="19047" y="38896"/>
                  <a:pt x="19381" y="38796"/>
                </a:cubicBezTo>
                <a:cubicBezTo>
                  <a:pt x="20115" y="38563"/>
                  <a:pt x="20915" y="38362"/>
                  <a:pt x="21682" y="38329"/>
                </a:cubicBezTo>
                <a:close/>
                <a:moveTo>
                  <a:pt x="8540" y="32758"/>
                </a:moveTo>
                <a:cubicBezTo>
                  <a:pt x="9274" y="33993"/>
                  <a:pt x="10208" y="35127"/>
                  <a:pt x="11108" y="36261"/>
                </a:cubicBezTo>
                <a:cubicBezTo>
                  <a:pt x="12676" y="38196"/>
                  <a:pt x="14744" y="39530"/>
                  <a:pt x="16412" y="41331"/>
                </a:cubicBezTo>
                <a:lnTo>
                  <a:pt x="16412" y="41365"/>
                </a:lnTo>
                <a:cubicBezTo>
                  <a:pt x="14210" y="40431"/>
                  <a:pt x="12443" y="39130"/>
                  <a:pt x="10875" y="37228"/>
                </a:cubicBezTo>
                <a:cubicBezTo>
                  <a:pt x="10041" y="36261"/>
                  <a:pt x="9440" y="35127"/>
                  <a:pt x="8873" y="33959"/>
                </a:cubicBezTo>
                <a:cubicBezTo>
                  <a:pt x="8840" y="33859"/>
                  <a:pt x="8707" y="33325"/>
                  <a:pt x="8540" y="32758"/>
                </a:cubicBezTo>
                <a:close/>
                <a:moveTo>
                  <a:pt x="16543" y="0"/>
                </a:moveTo>
                <a:cubicBezTo>
                  <a:pt x="16476" y="0"/>
                  <a:pt x="16404" y="28"/>
                  <a:pt x="16345" y="102"/>
                </a:cubicBezTo>
                <a:cubicBezTo>
                  <a:pt x="15578" y="1169"/>
                  <a:pt x="15011" y="2370"/>
                  <a:pt x="14577" y="3604"/>
                </a:cubicBezTo>
                <a:cubicBezTo>
                  <a:pt x="13844" y="2804"/>
                  <a:pt x="13010" y="2103"/>
                  <a:pt x="12109" y="1469"/>
                </a:cubicBezTo>
                <a:cubicBezTo>
                  <a:pt x="12071" y="1444"/>
                  <a:pt x="12028" y="1433"/>
                  <a:pt x="11985" y="1433"/>
                </a:cubicBezTo>
                <a:cubicBezTo>
                  <a:pt x="11917" y="1433"/>
                  <a:pt x="11850" y="1461"/>
                  <a:pt x="11809" y="1503"/>
                </a:cubicBezTo>
                <a:cubicBezTo>
                  <a:pt x="10641" y="2737"/>
                  <a:pt x="9841" y="4438"/>
                  <a:pt x="9507" y="6173"/>
                </a:cubicBezTo>
                <a:cubicBezTo>
                  <a:pt x="8506" y="5205"/>
                  <a:pt x="7339" y="4371"/>
                  <a:pt x="6138" y="3771"/>
                </a:cubicBezTo>
                <a:cubicBezTo>
                  <a:pt x="6101" y="3759"/>
                  <a:pt x="6060" y="3751"/>
                  <a:pt x="6020" y="3751"/>
                </a:cubicBezTo>
                <a:cubicBezTo>
                  <a:pt x="5949" y="3751"/>
                  <a:pt x="5880" y="3774"/>
                  <a:pt x="5838" y="3838"/>
                </a:cubicBezTo>
                <a:cubicBezTo>
                  <a:pt x="5071" y="5272"/>
                  <a:pt x="5037" y="6940"/>
                  <a:pt x="5137" y="8541"/>
                </a:cubicBezTo>
                <a:cubicBezTo>
                  <a:pt x="3947" y="7958"/>
                  <a:pt x="2615" y="7357"/>
                  <a:pt x="1387" y="7357"/>
                </a:cubicBezTo>
                <a:cubicBezTo>
                  <a:pt x="928" y="7357"/>
                  <a:pt x="484" y="7441"/>
                  <a:pt x="67" y="7640"/>
                </a:cubicBezTo>
                <a:cubicBezTo>
                  <a:pt x="0" y="7707"/>
                  <a:pt x="34" y="7841"/>
                  <a:pt x="134" y="7841"/>
                </a:cubicBezTo>
                <a:lnTo>
                  <a:pt x="200" y="7841"/>
                </a:lnTo>
                <a:cubicBezTo>
                  <a:pt x="1368" y="10409"/>
                  <a:pt x="3703" y="12877"/>
                  <a:pt x="6472" y="14312"/>
                </a:cubicBezTo>
                <a:cubicBezTo>
                  <a:pt x="6496" y="14361"/>
                  <a:pt x="6538" y="14392"/>
                  <a:pt x="6585" y="14392"/>
                </a:cubicBezTo>
                <a:cubicBezTo>
                  <a:pt x="6603" y="14392"/>
                  <a:pt x="6621" y="14387"/>
                  <a:pt x="6638" y="14379"/>
                </a:cubicBezTo>
                <a:cubicBezTo>
                  <a:pt x="7005" y="14579"/>
                  <a:pt x="7406" y="14779"/>
                  <a:pt x="7806" y="14912"/>
                </a:cubicBezTo>
                <a:cubicBezTo>
                  <a:pt x="7806" y="14979"/>
                  <a:pt x="7773" y="15012"/>
                  <a:pt x="7773" y="15046"/>
                </a:cubicBezTo>
                <a:cubicBezTo>
                  <a:pt x="7750" y="15159"/>
                  <a:pt x="7834" y="15241"/>
                  <a:pt x="7922" y="15241"/>
                </a:cubicBezTo>
                <a:cubicBezTo>
                  <a:pt x="7964" y="15241"/>
                  <a:pt x="8007" y="15222"/>
                  <a:pt x="8039" y="15179"/>
                </a:cubicBezTo>
                <a:cubicBezTo>
                  <a:pt x="8039" y="15112"/>
                  <a:pt x="8073" y="15079"/>
                  <a:pt x="8106" y="15012"/>
                </a:cubicBezTo>
                <a:cubicBezTo>
                  <a:pt x="9215" y="15421"/>
                  <a:pt x="10324" y="15625"/>
                  <a:pt x="11456" y="15625"/>
                </a:cubicBezTo>
                <a:cubicBezTo>
                  <a:pt x="11617" y="15625"/>
                  <a:pt x="11780" y="15621"/>
                  <a:pt x="11942" y="15613"/>
                </a:cubicBezTo>
                <a:lnTo>
                  <a:pt x="11942" y="15613"/>
                </a:lnTo>
                <a:cubicBezTo>
                  <a:pt x="11175" y="16313"/>
                  <a:pt x="10841" y="17547"/>
                  <a:pt x="10841" y="18548"/>
                </a:cubicBezTo>
                <a:cubicBezTo>
                  <a:pt x="10841" y="18685"/>
                  <a:pt x="10931" y="18799"/>
                  <a:pt x="11055" y="18799"/>
                </a:cubicBezTo>
                <a:cubicBezTo>
                  <a:pt x="11083" y="18799"/>
                  <a:pt x="11112" y="18794"/>
                  <a:pt x="11142" y="18782"/>
                </a:cubicBezTo>
                <a:cubicBezTo>
                  <a:pt x="11976" y="18548"/>
                  <a:pt x="12576" y="17981"/>
                  <a:pt x="13076" y="17314"/>
                </a:cubicBezTo>
                <a:cubicBezTo>
                  <a:pt x="13210" y="17114"/>
                  <a:pt x="13410" y="16780"/>
                  <a:pt x="13510" y="16413"/>
                </a:cubicBezTo>
                <a:cubicBezTo>
                  <a:pt x="13910" y="18848"/>
                  <a:pt x="14711" y="21217"/>
                  <a:pt x="15011" y="23652"/>
                </a:cubicBezTo>
                <a:cubicBezTo>
                  <a:pt x="15078" y="24119"/>
                  <a:pt x="15111" y="24552"/>
                  <a:pt x="15178" y="24986"/>
                </a:cubicBezTo>
                <a:cubicBezTo>
                  <a:pt x="13800" y="22788"/>
                  <a:pt x="10903" y="20976"/>
                  <a:pt x="8478" y="20976"/>
                </a:cubicBezTo>
                <a:cubicBezTo>
                  <a:pt x="8143" y="20976"/>
                  <a:pt x="7817" y="21010"/>
                  <a:pt x="7506" y="21083"/>
                </a:cubicBezTo>
                <a:cubicBezTo>
                  <a:pt x="7406" y="21117"/>
                  <a:pt x="7306" y="21250"/>
                  <a:pt x="7339" y="21384"/>
                </a:cubicBezTo>
                <a:cubicBezTo>
                  <a:pt x="8345" y="24253"/>
                  <a:pt x="10897" y="27699"/>
                  <a:pt x="14184" y="27699"/>
                </a:cubicBezTo>
                <a:cubicBezTo>
                  <a:pt x="14604" y="27699"/>
                  <a:pt x="15036" y="27642"/>
                  <a:pt x="15478" y="27521"/>
                </a:cubicBezTo>
                <a:cubicBezTo>
                  <a:pt x="15511" y="27555"/>
                  <a:pt x="15511" y="27588"/>
                  <a:pt x="15511" y="27621"/>
                </a:cubicBezTo>
                <a:cubicBezTo>
                  <a:pt x="15254" y="27653"/>
                  <a:pt x="15245" y="28057"/>
                  <a:pt x="15483" y="28057"/>
                </a:cubicBezTo>
                <a:cubicBezTo>
                  <a:pt x="15492" y="28057"/>
                  <a:pt x="15502" y="28056"/>
                  <a:pt x="15511" y="28055"/>
                </a:cubicBezTo>
                <a:lnTo>
                  <a:pt x="15545" y="28055"/>
                </a:lnTo>
                <a:cubicBezTo>
                  <a:pt x="15778" y="29790"/>
                  <a:pt x="15978" y="31524"/>
                  <a:pt x="16145" y="33259"/>
                </a:cubicBezTo>
                <a:cubicBezTo>
                  <a:pt x="16345" y="35360"/>
                  <a:pt x="16445" y="37462"/>
                  <a:pt x="16445" y="39563"/>
                </a:cubicBezTo>
                <a:cubicBezTo>
                  <a:pt x="14811" y="35660"/>
                  <a:pt x="11242" y="32291"/>
                  <a:pt x="7773" y="30257"/>
                </a:cubicBezTo>
                <a:cubicBezTo>
                  <a:pt x="7731" y="30236"/>
                  <a:pt x="7690" y="30227"/>
                  <a:pt x="7651" y="30227"/>
                </a:cubicBezTo>
                <a:cubicBezTo>
                  <a:pt x="7500" y="30227"/>
                  <a:pt x="7379" y="30365"/>
                  <a:pt x="7406" y="30523"/>
                </a:cubicBezTo>
                <a:cubicBezTo>
                  <a:pt x="8139" y="35327"/>
                  <a:pt x="11542" y="40397"/>
                  <a:pt x="16445" y="41631"/>
                </a:cubicBezTo>
                <a:cubicBezTo>
                  <a:pt x="16379" y="44500"/>
                  <a:pt x="16179" y="47402"/>
                  <a:pt x="15945" y="50271"/>
                </a:cubicBezTo>
                <a:cubicBezTo>
                  <a:pt x="15928" y="50442"/>
                  <a:pt x="16043" y="50525"/>
                  <a:pt x="16163" y="50525"/>
                </a:cubicBezTo>
                <a:cubicBezTo>
                  <a:pt x="16277" y="50525"/>
                  <a:pt x="16396" y="50450"/>
                  <a:pt x="16412" y="50304"/>
                </a:cubicBezTo>
                <a:cubicBezTo>
                  <a:pt x="16646" y="47536"/>
                  <a:pt x="16812" y="44767"/>
                  <a:pt x="16879" y="41965"/>
                </a:cubicBezTo>
                <a:cubicBezTo>
                  <a:pt x="17012" y="41965"/>
                  <a:pt x="17179" y="41865"/>
                  <a:pt x="17146" y="41698"/>
                </a:cubicBezTo>
                <a:cubicBezTo>
                  <a:pt x="17079" y="41365"/>
                  <a:pt x="16979" y="41064"/>
                  <a:pt x="16912" y="40797"/>
                </a:cubicBezTo>
                <a:lnTo>
                  <a:pt x="16912" y="40697"/>
                </a:lnTo>
                <a:cubicBezTo>
                  <a:pt x="19047" y="40697"/>
                  <a:pt x="21015" y="40030"/>
                  <a:pt x="22316" y="38196"/>
                </a:cubicBezTo>
                <a:cubicBezTo>
                  <a:pt x="22416" y="38096"/>
                  <a:pt x="22283" y="37895"/>
                  <a:pt x="22149" y="37895"/>
                </a:cubicBezTo>
                <a:cubicBezTo>
                  <a:pt x="20949" y="37895"/>
                  <a:pt x="19681" y="38229"/>
                  <a:pt x="18580" y="38663"/>
                </a:cubicBezTo>
                <a:cubicBezTo>
                  <a:pt x="18580" y="38663"/>
                  <a:pt x="18547" y="38696"/>
                  <a:pt x="18547" y="38696"/>
                </a:cubicBezTo>
                <a:cubicBezTo>
                  <a:pt x="20648" y="36261"/>
                  <a:pt x="22250" y="33526"/>
                  <a:pt x="22883" y="30290"/>
                </a:cubicBezTo>
                <a:cubicBezTo>
                  <a:pt x="22910" y="30154"/>
                  <a:pt x="22827" y="29996"/>
                  <a:pt x="22705" y="29996"/>
                </a:cubicBezTo>
                <a:cubicBezTo>
                  <a:pt x="22677" y="29996"/>
                  <a:pt x="22647" y="30004"/>
                  <a:pt x="22616" y="30023"/>
                </a:cubicBezTo>
                <a:cubicBezTo>
                  <a:pt x="19781" y="31758"/>
                  <a:pt x="17479" y="34626"/>
                  <a:pt x="16912" y="37929"/>
                </a:cubicBezTo>
                <a:cubicBezTo>
                  <a:pt x="16846" y="34593"/>
                  <a:pt x="16646" y="31291"/>
                  <a:pt x="16245" y="27988"/>
                </a:cubicBezTo>
                <a:cubicBezTo>
                  <a:pt x="18614" y="27721"/>
                  <a:pt x="21049" y="26654"/>
                  <a:pt x="22450" y="24686"/>
                </a:cubicBezTo>
                <a:cubicBezTo>
                  <a:pt x="22541" y="24534"/>
                  <a:pt x="22410" y="24381"/>
                  <a:pt x="22260" y="24381"/>
                </a:cubicBezTo>
                <a:cubicBezTo>
                  <a:pt x="22245" y="24381"/>
                  <a:pt x="22231" y="24383"/>
                  <a:pt x="22216" y="24386"/>
                </a:cubicBezTo>
                <a:cubicBezTo>
                  <a:pt x="21249" y="24519"/>
                  <a:pt x="20115" y="24753"/>
                  <a:pt x="19047" y="25120"/>
                </a:cubicBezTo>
                <a:cubicBezTo>
                  <a:pt x="19948" y="24386"/>
                  <a:pt x="20815" y="23585"/>
                  <a:pt x="21582" y="22651"/>
                </a:cubicBezTo>
                <a:cubicBezTo>
                  <a:pt x="23083" y="20816"/>
                  <a:pt x="23917" y="18281"/>
                  <a:pt x="24585" y="16046"/>
                </a:cubicBezTo>
                <a:cubicBezTo>
                  <a:pt x="24639" y="15883"/>
                  <a:pt x="24493" y="15720"/>
                  <a:pt x="24329" y="15720"/>
                </a:cubicBezTo>
                <a:cubicBezTo>
                  <a:pt x="24292" y="15720"/>
                  <a:pt x="24254" y="15728"/>
                  <a:pt x="24218" y="15746"/>
                </a:cubicBezTo>
                <a:cubicBezTo>
                  <a:pt x="20382" y="17948"/>
                  <a:pt x="16746" y="21517"/>
                  <a:pt x="15945" y="25953"/>
                </a:cubicBezTo>
                <a:cubicBezTo>
                  <a:pt x="15445" y="22584"/>
                  <a:pt x="14744" y="19249"/>
                  <a:pt x="13743" y="16013"/>
                </a:cubicBezTo>
                <a:lnTo>
                  <a:pt x="13743" y="16013"/>
                </a:lnTo>
                <a:cubicBezTo>
                  <a:pt x="14424" y="16895"/>
                  <a:pt x="15676" y="17416"/>
                  <a:pt x="16795" y="17416"/>
                </a:cubicBezTo>
                <a:cubicBezTo>
                  <a:pt x="17156" y="17416"/>
                  <a:pt x="17503" y="17361"/>
                  <a:pt x="17813" y="17247"/>
                </a:cubicBezTo>
                <a:cubicBezTo>
                  <a:pt x="17980" y="17181"/>
                  <a:pt x="18047" y="17080"/>
                  <a:pt x="18047" y="16914"/>
                </a:cubicBezTo>
                <a:cubicBezTo>
                  <a:pt x="17813" y="15479"/>
                  <a:pt x="16145" y="15079"/>
                  <a:pt x="14711" y="14912"/>
                </a:cubicBezTo>
                <a:cubicBezTo>
                  <a:pt x="14778" y="14912"/>
                  <a:pt x="14811" y="14879"/>
                  <a:pt x="14878" y="14846"/>
                </a:cubicBezTo>
                <a:cubicBezTo>
                  <a:pt x="19581" y="12577"/>
                  <a:pt x="19014" y="3971"/>
                  <a:pt x="17113" y="202"/>
                </a:cubicBezTo>
                <a:cubicBezTo>
                  <a:pt x="17051" y="100"/>
                  <a:pt x="16965" y="60"/>
                  <a:pt x="16884" y="60"/>
                </a:cubicBezTo>
                <a:cubicBezTo>
                  <a:pt x="16833" y="60"/>
                  <a:pt x="16784" y="76"/>
                  <a:pt x="16746" y="102"/>
                </a:cubicBezTo>
                <a:cubicBezTo>
                  <a:pt x="16708" y="46"/>
                  <a:pt x="16629" y="0"/>
                  <a:pt x="16543"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rot="-1906093">
            <a:off x="8731931" y="6282506"/>
            <a:ext cx="392778" cy="1242185"/>
          </a:xfrm>
          <a:custGeom>
            <a:avLst/>
            <a:gdLst/>
            <a:ahLst/>
            <a:cxnLst/>
            <a:rect l="l" t="t" r="r" b="b"/>
            <a:pathLst>
              <a:path w="24640" h="50526" extrusionOk="0">
                <a:moveTo>
                  <a:pt x="16646" y="435"/>
                </a:moveTo>
                <a:cubicBezTo>
                  <a:pt x="17713" y="2670"/>
                  <a:pt x="18280" y="5973"/>
                  <a:pt x="17780" y="8908"/>
                </a:cubicBezTo>
                <a:cubicBezTo>
                  <a:pt x="17101" y="8668"/>
                  <a:pt x="16362" y="8556"/>
                  <a:pt x="15596" y="8556"/>
                </a:cubicBezTo>
                <a:cubicBezTo>
                  <a:pt x="12107" y="8556"/>
                  <a:pt x="8061" y="10870"/>
                  <a:pt x="6638" y="13878"/>
                </a:cubicBezTo>
                <a:cubicBezTo>
                  <a:pt x="3970" y="12410"/>
                  <a:pt x="1601" y="9975"/>
                  <a:pt x="467" y="7841"/>
                </a:cubicBezTo>
                <a:lnTo>
                  <a:pt x="467" y="7841"/>
                </a:lnTo>
                <a:cubicBezTo>
                  <a:pt x="2202" y="7907"/>
                  <a:pt x="3636" y="8474"/>
                  <a:pt x="5137" y="9141"/>
                </a:cubicBezTo>
                <a:cubicBezTo>
                  <a:pt x="5171" y="9508"/>
                  <a:pt x="5204" y="9842"/>
                  <a:pt x="5204" y="10142"/>
                </a:cubicBezTo>
                <a:cubicBezTo>
                  <a:pt x="5204" y="10247"/>
                  <a:pt x="5277" y="10297"/>
                  <a:pt x="5347" y="10297"/>
                </a:cubicBezTo>
                <a:cubicBezTo>
                  <a:pt x="5410" y="10297"/>
                  <a:pt x="5471" y="10255"/>
                  <a:pt x="5471" y="10176"/>
                </a:cubicBezTo>
                <a:cubicBezTo>
                  <a:pt x="5504" y="9875"/>
                  <a:pt x="5504" y="9608"/>
                  <a:pt x="5504" y="9308"/>
                </a:cubicBezTo>
                <a:cubicBezTo>
                  <a:pt x="5838" y="9475"/>
                  <a:pt x="6205" y="9642"/>
                  <a:pt x="6572" y="9809"/>
                </a:cubicBezTo>
                <a:cubicBezTo>
                  <a:pt x="6616" y="9833"/>
                  <a:pt x="6659" y="9844"/>
                  <a:pt x="6697" y="9844"/>
                </a:cubicBezTo>
                <a:cubicBezTo>
                  <a:pt x="6920" y="9844"/>
                  <a:pt x="7027" y="9489"/>
                  <a:pt x="6772" y="9375"/>
                </a:cubicBezTo>
                <a:cubicBezTo>
                  <a:pt x="6372" y="9208"/>
                  <a:pt x="5971" y="8975"/>
                  <a:pt x="5504" y="8741"/>
                </a:cubicBezTo>
                <a:cubicBezTo>
                  <a:pt x="5504" y="7474"/>
                  <a:pt x="5438" y="6173"/>
                  <a:pt x="5771" y="4905"/>
                </a:cubicBezTo>
                <a:cubicBezTo>
                  <a:pt x="5897" y="4492"/>
                  <a:pt x="5974" y="4340"/>
                  <a:pt x="6102" y="4340"/>
                </a:cubicBezTo>
                <a:cubicBezTo>
                  <a:pt x="6212" y="4340"/>
                  <a:pt x="6359" y="4451"/>
                  <a:pt x="6605" y="4605"/>
                </a:cubicBezTo>
                <a:cubicBezTo>
                  <a:pt x="7072" y="4905"/>
                  <a:pt x="7506" y="5239"/>
                  <a:pt x="7973" y="5572"/>
                </a:cubicBezTo>
                <a:cubicBezTo>
                  <a:pt x="8473" y="5939"/>
                  <a:pt x="8940" y="6373"/>
                  <a:pt x="9374" y="6806"/>
                </a:cubicBezTo>
                <a:cubicBezTo>
                  <a:pt x="9307" y="7307"/>
                  <a:pt x="9274" y="7774"/>
                  <a:pt x="9274" y="8241"/>
                </a:cubicBezTo>
                <a:cubicBezTo>
                  <a:pt x="9274" y="8345"/>
                  <a:pt x="9347" y="8395"/>
                  <a:pt x="9421" y="8395"/>
                </a:cubicBezTo>
                <a:cubicBezTo>
                  <a:pt x="9489" y="8395"/>
                  <a:pt x="9558" y="8354"/>
                  <a:pt x="9574" y="8274"/>
                </a:cubicBezTo>
                <a:cubicBezTo>
                  <a:pt x="9574" y="7907"/>
                  <a:pt x="9641" y="7507"/>
                  <a:pt x="9674" y="7140"/>
                </a:cubicBezTo>
                <a:cubicBezTo>
                  <a:pt x="9907" y="7374"/>
                  <a:pt x="10141" y="7640"/>
                  <a:pt x="10341" y="7874"/>
                </a:cubicBezTo>
                <a:cubicBezTo>
                  <a:pt x="10399" y="7940"/>
                  <a:pt x="10463" y="7967"/>
                  <a:pt x="10523" y="7967"/>
                </a:cubicBezTo>
                <a:cubicBezTo>
                  <a:pt x="10707" y="7967"/>
                  <a:pt x="10859" y="7716"/>
                  <a:pt x="10708" y="7540"/>
                </a:cubicBezTo>
                <a:cubicBezTo>
                  <a:pt x="10441" y="7173"/>
                  <a:pt x="10141" y="6840"/>
                  <a:pt x="9807" y="6506"/>
                </a:cubicBezTo>
                <a:cubicBezTo>
                  <a:pt x="10108" y="5205"/>
                  <a:pt x="10608" y="3938"/>
                  <a:pt x="11308" y="2837"/>
                </a:cubicBezTo>
                <a:cubicBezTo>
                  <a:pt x="11450" y="2639"/>
                  <a:pt x="11688" y="2079"/>
                  <a:pt x="11982" y="2079"/>
                </a:cubicBezTo>
                <a:cubicBezTo>
                  <a:pt x="12034" y="2079"/>
                  <a:pt x="12087" y="2096"/>
                  <a:pt x="12142" y="2136"/>
                </a:cubicBezTo>
                <a:cubicBezTo>
                  <a:pt x="12709" y="2503"/>
                  <a:pt x="13176" y="2970"/>
                  <a:pt x="13677" y="3437"/>
                </a:cubicBezTo>
                <a:cubicBezTo>
                  <a:pt x="13910" y="3704"/>
                  <a:pt x="14177" y="3938"/>
                  <a:pt x="14411" y="4205"/>
                </a:cubicBezTo>
                <a:cubicBezTo>
                  <a:pt x="14177" y="5039"/>
                  <a:pt x="14010" y="5906"/>
                  <a:pt x="13944" y="6773"/>
                </a:cubicBezTo>
                <a:cubicBezTo>
                  <a:pt x="13944" y="6873"/>
                  <a:pt x="14038" y="6936"/>
                  <a:pt x="14122" y="6936"/>
                </a:cubicBezTo>
                <a:cubicBezTo>
                  <a:pt x="14179" y="6936"/>
                  <a:pt x="14230" y="6907"/>
                  <a:pt x="14244" y="6840"/>
                </a:cubicBezTo>
                <a:cubicBezTo>
                  <a:pt x="14344" y="6073"/>
                  <a:pt x="14511" y="5339"/>
                  <a:pt x="14744" y="4605"/>
                </a:cubicBezTo>
                <a:cubicBezTo>
                  <a:pt x="15111" y="5072"/>
                  <a:pt x="15478" y="5539"/>
                  <a:pt x="15878" y="6006"/>
                </a:cubicBezTo>
                <a:cubicBezTo>
                  <a:pt x="15921" y="6066"/>
                  <a:pt x="15977" y="6090"/>
                  <a:pt x="16034" y="6090"/>
                </a:cubicBezTo>
                <a:cubicBezTo>
                  <a:pt x="16200" y="6090"/>
                  <a:pt x="16378" y="5880"/>
                  <a:pt x="16279" y="5706"/>
                </a:cubicBezTo>
                <a:cubicBezTo>
                  <a:pt x="15845" y="5139"/>
                  <a:pt x="15411" y="4538"/>
                  <a:pt x="14911" y="4004"/>
                </a:cubicBezTo>
                <a:cubicBezTo>
                  <a:pt x="15311" y="2737"/>
                  <a:pt x="15878" y="1536"/>
                  <a:pt x="16646" y="435"/>
                </a:cubicBezTo>
                <a:close/>
                <a:moveTo>
                  <a:pt x="15556" y="9109"/>
                </a:moveTo>
                <a:cubicBezTo>
                  <a:pt x="16257" y="9109"/>
                  <a:pt x="16968" y="9194"/>
                  <a:pt x="17680" y="9375"/>
                </a:cubicBezTo>
                <a:cubicBezTo>
                  <a:pt x="17613" y="9775"/>
                  <a:pt x="17513" y="10176"/>
                  <a:pt x="17379" y="10576"/>
                </a:cubicBezTo>
                <a:cubicBezTo>
                  <a:pt x="16696" y="10332"/>
                  <a:pt x="15943" y="10216"/>
                  <a:pt x="15167" y="10216"/>
                </a:cubicBezTo>
                <a:cubicBezTo>
                  <a:pt x="12230" y="10216"/>
                  <a:pt x="8968" y="11874"/>
                  <a:pt x="7939" y="14512"/>
                </a:cubicBezTo>
                <a:cubicBezTo>
                  <a:pt x="7606" y="14345"/>
                  <a:pt x="7239" y="14178"/>
                  <a:pt x="6905" y="14012"/>
                </a:cubicBezTo>
                <a:cubicBezTo>
                  <a:pt x="8900" y="11158"/>
                  <a:pt x="12115" y="9109"/>
                  <a:pt x="15556" y="9109"/>
                </a:cubicBezTo>
                <a:close/>
                <a:moveTo>
                  <a:pt x="15166" y="10617"/>
                </a:moveTo>
                <a:cubicBezTo>
                  <a:pt x="15861" y="10617"/>
                  <a:pt x="16560" y="10721"/>
                  <a:pt x="17246" y="10943"/>
                </a:cubicBezTo>
                <a:cubicBezTo>
                  <a:pt x="16946" y="11743"/>
                  <a:pt x="16545" y="12511"/>
                  <a:pt x="16012" y="13144"/>
                </a:cubicBezTo>
                <a:cubicBezTo>
                  <a:pt x="15978" y="13111"/>
                  <a:pt x="15978" y="13078"/>
                  <a:pt x="15945" y="13078"/>
                </a:cubicBezTo>
                <a:cubicBezTo>
                  <a:pt x="15565" y="12770"/>
                  <a:pt x="15100" y="12637"/>
                  <a:pt x="14608" y="12637"/>
                </a:cubicBezTo>
                <a:cubicBezTo>
                  <a:pt x="13072" y="12637"/>
                  <a:pt x="11270" y="13932"/>
                  <a:pt x="10941" y="15246"/>
                </a:cubicBezTo>
                <a:cubicBezTo>
                  <a:pt x="10074" y="15179"/>
                  <a:pt x="9174" y="14979"/>
                  <a:pt x="8306" y="14645"/>
                </a:cubicBezTo>
                <a:cubicBezTo>
                  <a:pt x="9744" y="12248"/>
                  <a:pt x="12416" y="10617"/>
                  <a:pt x="15166" y="10617"/>
                </a:cubicBezTo>
                <a:close/>
                <a:moveTo>
                  <a:pt x="14561" y="13118"/>
                </a:moveTo>
                <a:cubicBezTo>
                  <a:pt x="14950" y="13118"/>
                  <a:pt x="15348" y="13198"/>
                  <a:pt x="15745" y="13378"/>
                </a:cubicBezTo>
                <a:lnTo>
                  <a:pt x="15778" y="13378"/>
                </a:lnTo>
                <a:cubicBezTo>
                  <a:pt x="15445" y="13745"/>
                  <a:pt x="15044" y="14078"/>
                  <a:pt x="14611" y="14345"/>
                </a:cubicBezTo>
                <a:cubicBezTo>
                  <a:pt x="14277" y="14545"/>
                  <a:pt x="13944" y="14712"/>
                  <a:pt x="13610" y="14846"/>
                </a:cubicBezTo>
                <a:lnTo>
                  <a:pt x="13443" y="14846"/>
                </a:lnTo>
                <a:cubicBezTo>
                  <a:pt x="13343" y="14846"/>
                  <a:pt x="13276" y="14912"/>
                  <a:pt x="13210" y="14979"/>
                </a:cubicBezTo>
                <a:cubicBezTo>
                  <a:pt x="12609" y="15179"/>
                  <a:pt x="11942" y="15246"/>
                  <a:pt x="11275" y="15246"/>
                </a:cubicBezTo>
                <a:cubicBezTo>
                  <a:pt x="11974" y="14081"/>
                  <a:pt x="13214" y="13118"/>
                  <a:pt x="14561" y="13118"/>
                </a:cubicBezTo>
                <a:close/>
                <a:moveTo>
                  <a:pt x="13844" y="15346"/>
                </a:moveTo>
                <a:lnTo>
                  <a:pt x="13844" y="15346"/>
                </a:lnTo>
                <a:cubicBezTo>
                  <a:pt x="15078" y="15413"/>
                  <a:pt x="17012" y="15579"/>
                  <a:pt x="17413" y="16780"/>
                </a:cubicBezTo>
                <a:cubicBezTo>
                  <a:pt x="17170" y="16842"/>
                  <a:pt x="16935" y="16871"/>
                  <a:pt x="16706" y="16871"/>
                </a:cubicBezTo>
                <a:cubicBezTo>
                  <a:pt x="15580" y="16871"/>
                  <a:pt x="14620" y="16178"/>
                  <a:pt x="13844" y="15346"/>
                </a:cubicBezTo>
                <a:close/>
                <a:moveTo>
                  <a:pt x="13276" y="15413"/>
                </a:moveTo>
                <a:lnTo>
                  <a:pt x="13276" y="15413"/>
                </a:lnTo>
                <a:cubicBezTo>
                  <a:pt x="13210" y="15613"/>
                  <a:pt x="13210" y="15846"/>
                  <a:pt x="13143" y="16046"/>
                </a:cubicBezTo>
                <a:cubicBezTo>
                  <a:pt x="13076" y="16347"/>
                  <a:pt x="12876" y="16647"/>
                  <a:pt x="12709" y="16914"/>
                </a:cubicBezTo>
                <a:cubicBezTo>
                  <a:pt x="12376" y="17414"/>
                  <a:pt x="11909" y="17914"/>
                  <a:pt x="11342" y="18181"/>
                </a:cubicBezTo>
                <a:cubicBezTo>
                  <a:pt x="11442" y="17047"/>
                  <a:pt x="11942" y="16180"/>
                  <a:pt x="12843" y="15513"/>
                </a:cubicBezTo>
                <a:cubicBezTo>
                  <a:pt x="12976" y="15479"/>
                  <a:pt x="13143" y="15446"/>
                  <a:pt x="13276" y="15413"/>
                </a:cubicBezTo>
                <a:close/>
                <a:moveTo>
                  <a:pt x="23784" y="16880"/>
                </a:moveTo>
                <a:lnTo>
                  <a:pt x="23784" y="16880"/>
                </a:lnTo>
                <a:cubicBezTo>
                  <a:pt x="23717" y="17014"/>
                  <a:pt x="23684" y="17247"/>
                  <a:pt x="23617" y="17447"/>
                </a:cubicBezTo>
                <a:cubicBezTo>
                  <a:pt x="22817" y="18848"/>
                  <a:pt x="21349" y="20116"/>
                  <a:pt x="20448" y="21183"/>
                </a:cubicBezTo>
                <a:cubicBezTo>
                  <a:pt x="19281" y="22618"/>
                  <a:pt x="18280" y="24085"/>
                  <a:pt x="17046" y="25386"/>
                </a:cubicBezTo>
                <a:cubicBezTo>
                  <a:pt x="17880" y="23785"/>
                  <a:pt x="19047" y="22351"/>
                  <a:pt x="20215" y="20950"/>
                </a:cubicBezTo>
                <a:cubicBezTo>
                  <a:pt x="20682" y="20383"/>
                  <a:pt x="21115" y="19782"/>
                  <a:pt x="21582" y="19215"/>
                </a:cubicBezTo>
                <a:cubicBezTo>
                  <a:pt x="21983" y="18682"/>
                  <a:pt x="23184" y="17681"/>
                  <a:pt x="23784" y="16880"/>
                </a:cubicBezTo>
                <a:close/>
                <a:moveTo>
                  <a:pt x="22516" y="17514"/>
                </a:moveTo>
                <a:cubicBezTo>
                  <a:pt x="21616" y="18548"/>
                  <a:pt x="20815" y="19649"/>
                  <a:pt x="19948" y="20716"/>
                </a:cubicBezTo>
                <a:cubicBezTo>
                  <a:pt x="18614" y="22351"/>
                  <a:pt x="17346" y="24019"/>
                  <a:pt x="16512" y="25920"/>
                </a:cubicBezTo>
                <a:cubicBezTo>
                  <a:pt x="16512" y="25953"/>
                  <a:pt x="16479" y="25953"/>
                  <a:pt x="16445" y="25987"/>
                </a:cubicBezTo>
                <a:cubicBezTo>
                  <a:pt x="17346" y="22484"/>
                  <a:pt x="19548" y="19716"/>
                  <a:pt x="22516" y="17514"/>
                </a:cubicBezTo>
                <a:close/>
                <a:moveTo>
                  <a:pt x="8840" y="22051"/>
                </a:moveTo>
                <a:lnTo>
                  <a:pt x="8840" y="22051"/>
                </a:lnTo>
                <a:cubicBezTo>
                  <a:pt x="10875" y="23252"/>
                  <a:pt x="12643" y="24819"/>
                  <a:pt x="14477" y="26254"/>
                </a:cubicBezTo>
                <a:cubicBezTo>
                  <a:pt x="12276" y="25320"/>
                  <a:pt x="10675" y="23585"/>
                  <a:pt x="8840" y="22051"/>
                </a:cubicBezTo>
                <a:close/>
                <a:moveTo>
                  <a:pt x="8373" y="21417"/>
                </a:moveTo>
                <a:cubicBezTo>
                  <a:pt x="8506" y="21417"/>
                  <a:pt x="8640" y="21450"/>
                  <a:pt x="8807" y="21450"/>
                </a:cubicBezTo>
                <a:cubicBezTo>
                  <a:pt x="11175" y="21617"/>
                  <a:pt x="14344" y="23852"/>
                  <a:pt x="15345" y="26254"/>
                </a:cubicBezTo>
                <a:cubicBezTo>
                  <a:pt x="15345" y="26320"/>
                  <a:pt x="15345" y="26354"/>
                  <a:pt x="15345" y="26387"/>
                </a:cubicBezTo>
                <a:cubicBezTo>
                  <a:pt x="13310" y="24319"/>
                  <a:pt x="10941" y="22785"/>
                  <a:pt x="8373" y="21417"/>
                </a:cubicBezTo>
                <a:close/>
                <a:moveTo>
                  <a:pt x="23417" y="18248"/>
                </a:moveTo>
                <a:cubicBezTo>
                  <a:pt x="23317" y="18615"/>
                  <a:pt x="23217" y="18882"/>
                  <a:pt x="23184" y="18982"/>
                </a:cubicBezTo>
                <a:cubicBezTo>
                  <a:pt x="22650" y="20416"/>
                  <a:pt x="21816" y="21817"/>
                  <a:pt x="20849" y="22985"/>
                </a:cubicBezTo>
                <a:cubicBezTo>
                  <a:pt x="19981" y="24052"/>
                  <a:pt x="18880" y="24886"/>
                  <a:pt x="17780" y="25720"/>
                </a:cubicBezTo>
                <a:cubicBezTo>
                  <a:pt x="17379" y="25953"/>
                  <a:pt x="17012" y="26220"/>
                  <a:pt x="16679" y="26554"/>
                </a:cubicBezTo>
                <a:lnTo>
                  <a:pt x="16412" y="26754"/>
                </a:lnTo>
                <a:cubicBezTo>
                  <a:pt x="16479" y="26554"/>
                  <a:pt x="16579" y="26354"/>
                  <a:pt x="16679" y="26154"/>
                </a:cubicBezTo>
                <a:cubicBezTo>
                  <a:pt x="18714" y="24853"/>
                  <a:pt x="19781" y="22551"/>
                  <a:pt x="21349" y="20716"/>
                </a:cubicBezTo>
                <a:cubicBezTo>
                  <a:pt x="21983" y="19949"/>
                  <a:pt x="22783" y="19149"/>
                  <a:pt x="23417" y="18248"/>
                </a:cubicBezTo>
                <a:close/>
                <a:moveTo>
                  <a:pt x="7939" y="21617"/>
                </a:moveTo>
                <a:lnTo>
                  <a:pt x="7939" y="21617"/>
                </a:lnTo>
                <a:cubicBezTo>
                  <a:pt x="10074" y="23852"/>
                  <a:pt x="12376" y="26154"/>
                  <a:pt x="15411" y="26988"/>
                </a:cubicBezTo>
                <a:lnTo>
                  <a:pt x="15445" y="27221"/>
                </a:lnTo>
                <a:cubicBezTo>
                  <a:pt x="15270" y="27230"/>
                  <a:pt x="15100" y="27234"/>
                  <a:pt x="14933" y="27234"/>
                </a:cubicBezTo>
                <a:cubicBezTo>
                  <a:pt x="13147" y="27234"/>
                  <a:pt x="11744" y="26731"/>
                  <a:pt x="10341" y="25420"/>
                </a:cubicBezTo>
                <a:cubicBezTo>
                  <a:pt x="9641" y="24819"/>
                  <a:pt x="9140" y="24052"/>
                  <a:pt x="8673" y="23252"/>
                </a:cubicBezTo>
                <a:cubicBezTo>
                  <a:pt x="8440" y="22885"/>
                  <a:pt x="8240" y="22451"/>
                  <a:pt x="8073" y="22017"/>
                </a:cubicBezTo>
                <a:cubicBezTo>
                  <a:pt x="7973" y="21851"/>
                  <a:pt x="7939" y="21717"/>
                  <a:pt x="7939" y="21617"/>
                </a:cubicBezTo>
                <a:close/>
                <a:moveTo>
                  <a:pt x="21783" y="24853"/>
                </a:moveTo>
                <a:lnTo>
                  <a:pt x="21783" y="24853"/>
                </a:lnTo>
                <a:cubicBezTo>
                  <a:pt x="20482" y="26420"/>
                  <a:pt x="18247" y="27455"/>
                  <a:pt x="16212" y="27588"/>
                </a:cubicBezTo>
                <a:cubicBezTo>
                  <a:pt x="16279" y="27521"/>
                  <a:pt x="16312" y="27455"/>
                  <a:pt x="16379" y="27388"/>
                </a:cubicBezTo>
                <a:cubicBezTo>
                  <a:pt x="16879" y="26921"/>
                  <a:pt x="17413" y="26454"/>
                  <a:pt x="17980" y="26020"/>
                </a:cubicBezTo>
                <a:cubicBezTo>
                  <a:pt x="19114" y="25386"/>
                  <a:pt x="20515" y="25053"/>
                  <a:pt x="21783" y="24853"/>
                </a:cubicBezTo>
                <a:close/>
                <a:moveTo>
                  <a:pt x="21482" y="32325"/>
                </a:moveTo>
                <a:lnTo>
                  <a:pt x="21482" y="32325"/>
                </a:lnTo>
                <a:cubicBezTo>
                  <a:pt x="20882" y="33392"/>
                  <a:pt x="20315" y="34493"/>
                  <a:pt x="19648" y="35527"/>
                </a:cubicBezTo>
                <a:cubicBezTo>
                  <a:pt x="19181" y="36261"/>
                  <a:pt x="18580" y="36895"/>
                  <a:pt x="18047" y="37562"/>
                </a:cubicBezTo>
                <a:cubicBezTo>
                  <a:pt x="18213" y="37162"/>
                  <a:pt x="18380" y="36761"/>
                  <a:pt x="18547" y="36361"/>
                </a:cubicBezTo>
                <a:cubicBezTo>
                  <a:pt x="19181" y="34793"/>
                  <a:pt x="20348" y="33559"/>
                  <a:pt x="21482" y="32325"/>
                </a:cubicBezTo>
                <a:close/>
                <a:moveTo>
                  <a:pt x="8373" y="31224"/>
                </a:moveTo>
                <a:lnTo>
                  <a:pt x="8373" y="31224"/>
                </a:lnTo>
                <a:cubicBezTo>
                  <a:pt x="11242" y="32992"/>
                  <a:pt x="14144" y="35861"/>
                  <a:pt x="15712" y="39063"/>
                </a:cubicBezTo>
                <a:cubicBezTo>
                  <a:pt x="13610" y="36228"/>
                  <a:pt x="10775" y="33792"/>
                  <a:pt x="8373" y="31224"/>
                </a:cubicBezTo>
                <a:close/>
                <a:moveTo>
                  <a:pt x="22339" y="30776"/>
                </a:moveTo>
                <a:cubicBezTo>
                  <a:pt x="22348" y="30776"/>
                  <a:pt x="22352" y="30781"/>
                  <a:pt x="22350" y="30790"/>
                </a:cubicBezTo>
                <a:lnTo>
                  <a:pt x="22350" y="30857"/>
                </a:lnTo>
                <a:cubicBezTo>
                  <a:pt x="22316" y="30857"/>
                  <a:pt x="22283" y="30857"/>
                  <a:pt x="22283" y="30890"/>
                </a:cubicBezTo>
                <a:cubicBezTo>
                  <a:pt x="22183" y="31057"/>
                  <a:pt x="22083" y="31224"/>
                  <a:pt x="21983" y="31424"/>
                </a:cubicBezTo>
                <a:cubicBezTo>
                  <a:pt x="21916" y="31457"/>
                  <a:pt x="21783" y="31591"/>
                  <a:pt x="21549" y="31791"/>
                </a:cubicBezTo>
                <a:cubicBezTo>
                  <a:pt x="20582" y="32892"/>
                  <a:pt x="19581" y="33926"/>
                  <a:pt x="18814" y="35160"/>
                </a:cubicBezTo>
                <a:cubicBezTo>
                  <a:pt x="18013" y="36394"/>
                  <a:pt x="17646" y="37862"/>
                  <a:pt x="17046" y="39230"/>
                </a:cubicBezTo>
                <a:cubicBezTo>
                  <a:pt x="17279" y="37562"/>
                  <a:pt x="17713" y="36127"/>
                  <a:pt x="18547" y="34626"/>
                </a:cubicBezTo>
                <a:cubicBezTo>
                  <a:pt x="19047" y="33726"/>
                  <a:pt x="19714" y="32958"/>
                  <a:pt x="20415" y="32225"/>
                </a:cubicBezTo>
                <a:cubicBezTo>
                  <a:pt x="20635" y="32004"/>
                  <a:pt x="22189" y="30776"/>
                  <a:pt x="22339" y="30776"/>
                </a:cubicBezTo>
                <a:close/>
                <a:moveTo>
                  <a:pt x="22149" y="31591"/>
                </a:moveTo>
                <a:lnTo>
                  <a:pt x="22149" y="31591"/>
                </a:lnTo>
                <a:cubicBezTo>
                  <a:pt x="21316" y="34493"/>
                  <a:pt x="19581" y="36995"/>
                  <a:pt x="17513" y="39163"/>
                </a:cubicBezTo>
                <a:cubicBezTo>
                  <a:pt x="17446" y="39196"/>
                  <a:pt x="17379" y="39263"/>
                  <a:pt x="17313" y="39296"/>
                </a:cubicBezTo>
                <a:cubicBezTo>
                  <a:pt x="17379" y="39163"/>
                  <a:pt x="17446" y="38996"/>
                  <a:pt x="17513" y="38863"/>
                </a:cubicBezTo>
                <a:cubicBezTo>
                  <a:pt x="18447" y="37629"/>
                  <a:pt x="19448" y="36494"/>
                  <a:pt x="20248" y="35193"/>
                </a:cubicBezTo>
                <a:cubicBezTo>
                  <a:pt x="20715" y="34426"/>
                  <a:pt x="21115" y="33592"/>
                  <a:pt x="21549" y="32792"/>
                </a:cubicBezTo>
                <a:cubicBezTo>
                  <a:pt x="21649" y="32592"/>
                  <a:pt x="21949" y="32024"/>
                  <a:pt x="22049" y="31691"/>
                </a:cubicBezTo>
                <a:lnTo>
                  <a:pt x="22149" y="31591"/>
                </a:lnTo>
                <a:close/>
                <a:moveTo>
                  <a:pt x="10041" y="34426"/>
                </a:moveTo>
                <a:lnTo>
                  <a:pt x="10041" y="34426"/>
                </a:lnTo>
                <a:cubicBezTo>
                  <a:pt x="11675" y="36461"/>
                  <a:pt x="13810" y="38196"/>
                  <a:pt x="15611" y="40097"/>
                </a:cubicBezTo>
                <a:cubicBezTo>
                  <a:pt x="14477" y="39030"/>
                  <a:pt x="13176" y="38096"/>
                  <a:pt x="12109" y="36961"/>
                </a:cubicBezTo>
                <a:cubicBezTo>
                  <a:pt x="11375" y="36161"/>
                  <a:pt x="10675" y="35327"/>
                  <a:pt x="10041" y="34426"/>
                </a:cubicBezTo>
                <a:close/>
                <a:moveTo>
                  <a:pt x="8907" y="32191"/>
                </a:moveTo>
                <a:cubicBezTo>
                  <a:pt x="9974" y="33392"/>
                  <a:pt x="11142" y="34526"/>
                  <a:pt x="12309" y="35660"/>
                </a:cubicBezTo>
                <a:cubicBezTo>
                  <a:pt x="13710" y="37095"/>
                  <a:pt x="14911" y="38629"/>
                  <a:pt x="16112" y="40197"/>
                </a:cubicBezTo>
                <a:cubicBezTo>
                  <a:pt x="13710" y="37462"/>
                  <a:pt x="10908" y="35193"/>
                  <a:pt x="8907" y="32191"/>
                </a:cubicBezTo>
                <a:close/>
                <a:moveTo>
                  <a:pt x="21682" y="38329"/>
                </a:moveTo>
                <a:cubicBezTo>
                  <a:pt x="20546" y="39661"/>
                  <a:pt x="18934" y="40265"/>
                  <a:pt x="17187" y="40265"/>
                </a:cubicBezTo>
                <a:cubicBezTo>
                  <a:pt x="17140" y="40265"/>
                  <a:pt x="17093" y="40265"/>
                  <a:pt x="17046" y="40264"/>
                </a:cubicBezTo>
                <a:cubicBezTo>
                  <a:pt x="17346" y="39930"/>
                  <a:pt x="17680" y="39630"/>
                  <a:pt x="17980" y="39296"/>
                </a:cubicBezTo>
                <a:cubicBezTo>
                  <a:pt x="18480" y="39063"/>
                  <a:pt x="19047" y="38896"/>
                  <a:pt x="19381" y="38796"/>
                </a:cubicBezTo>
                <a:cubicBezTo>
                  <a:pt x="20115" y="38563"/>
                  <a:pt x="20915" y="38362"/>
                  <a:pt x="21682" y="38329"/>
                </a:cubicBezTo>
                <a:close/>
                <a:moveTo>
                  <a:pt x="8540" y="32758"/>
                </a:moveTo>
                <a:cubicBezTo>
                  <a:pt x="9274" y="33993"/>
                  <a:pt x="10208" y="35127"/>
                  <a:pt x="11108" y="36261"/>
                </a:cubicBezTo>
                <a:cubicBezTo>
                  <a:pt x="12676" y="38196"/>
                  <a:pt x="14744" y="39530"/>
                  <a:pt x="16412" y="41331"/>
                </a:cubicBezTo>
                <a:lnTo>
                  <a:pt x="16412" y="41365"/>
                </a:lnTo>
                <a:cubicBezTo>
                  <a:pt x="14210" y="40431"/>
                  <a:pt x="12443" y="39130"/>
                  <a:pt x="10875" y="37228"/>
                </a:cubicBezTo>
                <a:cubicBezTo>
                  <a:pt x="10041" y="36261"/>
                  <a:pt x="9440" y="35127"/>
                  <a:pt x="8873" y="33959"/>
                </a:cubicBezTo>
                <a:cubicBezTo>
                  <a:pt x="8840" y="33859"/>
                  <a:pt x="8707" y="33325"/>
                  <a:pt x="8540" y="32758"/>
                </a:cubicBezTo>
                <a:close/>
                <a:moveTo>
                  <a:pt x="16543" y="0"/>
                </a:moveTo>
                <a:cubicBezTo>
                  <a:pt x="16476" y="0"/>
                  <a:pt x="16404" y="28"/>
                  <a:pt x="16345" y="102"/>
                </a:cubicBezTo>
                <a:cubicBezTo>
                  <a:pt x="15578" y="1169"/>
                  <a:pt x="15011" y="2370"/>
                  <a:pt x="14577" y="3604"/>
                </a:cubicBezTo>
                <a:cubicBezTo>
                  <a:pt x="13844" y="2804"/>
                  <a:pt x="13010" y="2103"/>
                  <a:pt x="12109" y="1469"/>
                </a:cubicBezTo>
                <a:cubicBezTo>
                  <a:pt x="12071" y="1444"/>
                  <a:pt x="12028" y="1433"/>
                  <a:pt x="11985" y="1433"/>
                </a:cubicBezTo>
                <a:cubicBezTo>
                  <a:pt x="11917" y="1433"/>
                  <a:pt x="11850" y="1461"/>
                  <a:pt x="11809" y="1503"/>
                </a:cubicBezTo>
                <a:cubicBezTo>
                  <a:pt x="10641" y="2737"/>
                  <a:pt x="9841" y="4438"/>
                  <a:pt x="9507" y="6173"/>
                </a:cubicBezTo>
                <a:cubicBezTo>
                  <a:pt x="8506" y="5205"/>
                  <a:pt x="7339" y="4371"/>
                  <a:pt x="6138" y="3771"/>
                </a:cubicBezTo>
                <a:cubicBezTo>
                  <a:pt x="6101" y="3759"/>
                  <a:pt x="6060" y="3751"/>
                  <a:pt x="6020" y="3751"/>
                </a:cubicBezTo>
                <a:cubicBezTo>
                  <a:pt x="5949" y="3751"/>
                  <a:pt x="5880" y="3774"/>
                  <a:pt x="5838" y="3838"/>
                </a:cubicBezTo>
                <a:cubicBezTo>
                  <a:pt x="5071" y="5272"/>
                  <a:pt x="5037" y="6940"/>
                  <a:pt x="5137" y="8541"/>
                </a:cubicBezTo>
                <a:cubicBezTo>
                  <a:pt x="3947" y="7958"/>
                  <a:pt x="2615" y="7357"/>
                  <a:pt x="1387" y="7357"/>
                </a:cubicBezTo>
                <a:cubicBezTo>
                  <a:pt x="928" y="7357"/>
                  <a:pt x="484" y="7441"/>
                  <a:pt x="67" y="7640"/>
                </a:cubicBezTo>
                <a:cubicBezTo>
                  <a:pt x="0" y="7707"/>
                  <a:pt x="34" y="7841"/>
                  <a:pt x="134" y="7841"/>
                </a:cubicBezTo>
                <a:lnTo>
                  <a:pt x="200" y="7841"/>
                </a:lnTo>
                <a:cubicBezTo>
                  <a:pt x="1368" y="10409"/>
                  <a:pt x="3703" y="12877"/>
                  <a:pt x="6472" y="14312"/>
                </a:cubicBezTo>
                <a:cubicBezTo>
                  <a:pt x="6496" y="14361"/>
                  <a:pt x="6538" y="14392"/>
                  <a:pt x="6585" y="14392"/>
                </a:cubicBezTo>
                <a:cubicBezTo>
                  <a:pt x="6603" y="14392"/>
                  <a:pt x="6621" y="14387"/>
                  <a:pt x="6638" y="14379"/>
                </a:cubicBezTo>
                <a:cubicBezTo>
                  <a:pt x="7005" y="14579"/>
                  <a:pt x="7406" y="14779"/>
                  <a:pt x="7806" y="14912"/>
                </a:cubicBezTo>
                <a:cubicBezTo>
                  <a:pt x="7806" y="14979"/>
                  <a:pt x="7773" y="15012"/>
                  <a:pt x="7773" y="15046"/>
                </a:cubicBezTo>
                <a:cubicBezTo>
                  <a:pt x="7750" y="15159"/>
                  <a:pt x="7834" y="15241"/>
                  <a:pt x="7922" y="15241"/>
                </a:cubicBezTo>
                <a:cubicBezTo>
                  <a:pt x="7964" y="15241"/>
                  <a:pt x="8007" y="15222"/>
                  <a:pt x="8039" y="15179"/>
                </a:cubicBezTo>
                <a:cubicBezTo>
                  <a:pt x="8039" y="15112"/>
                  <a:pt x="8073" y="15079"/>
                  <a:pt x="8106" y="15012"/>
                </a:cubicBezTo>
                <a:cubicBezTo>
                  <a:pt x="9215" y="15421"/>
                  <a:pt x="10324" y="15625"/>
                  <a:pt x="11456" y="15625"/>
                </a:cubicBezTo>
                <a:cubicBezTo>
                  <a:pt x="11617" y="15625"/>
                  <a:pt x="11780" y="15621"/>
                  <a:pt x="11942" y="15613"/>
                </a:cubicBezTo>
                <a:lnTo>
                  <a:pt x="11942" y="15613"/>
                </a:lnTo>
                <a:cubicBezTo>
                  <a:pt x="11175" y="16313"/>
                  <a:pt x="10841" y="17547"/>
                  <a:pt x="10841" y="18548"/>
                </a:cubicBezTo>
                <a:cubicBezTo>
                  <a:pt x="10841" y="18685"/>
                  <a:pt x="10931" y="18799"/>
                  <a:pt x="11055" y="18799"/>
                </a:cubicBezTo>
                <a:cubicBezTo>
                  <a:pt x="11083" y="18799"/>
                  <a:pt x="11112" y="18794"/>
                  <a:pt x="11142" y="18782"/>
                </a:cubicBezTo>
                <a:cubicBezTo>
                  <a:pt x="11976" y="18548"/>
                  <a:pt x="12576" y="17981"/>
                  <a:pt x="13076" y="17314"/>
                </a:cubicBezTo>
                <a:cubicBezTo>
                  <a:pt x="13210" y="17114"/>
                  <a:pt x="13410" y="16780"/>
                  <a:pt x="13510" y="16413"/>
                </a:cubicBezTo>
                <a:cubicBezTo>
                  <a:pt x="13910" y="18848"/>
                  <a:pt x="14711" y="21217"/>
                  <a:pt x="15011" y="23652"/>
                </a:cubicBezTo>
                <a:cubicBezTo>
                  <a:pt x="15078" y="24119"/>
                  <a:pt x="15111" y="24552"/>
                  <a:pt x="15178" y="24986"/>
                </a:cubicBezTo>
                <a:cubicBezTo>
                  <a:pt x="13800" y="22788"/>
                  <a:pt x="10903" y="20976"/>
                  <a:pt x="8478" y="20976"/>
                </a:cubicBezTo>
                <a:cubicBezTo>
                  <a:pt x="8143" y="20976"/>
                  <a:pt x="7817" y="21010"/>
                  <a:pt x="7506" y="21083"/>
                </a:cubicBezTo>
                <a:cubicBezTo>
                  <a:pt x="7406" y="21117"/>
                  <a:pt x="7306" y="21250"/>
                  <a:pt x="7339" y="21384"/>
                </a:cubicBezTo>
                <a:cubicBezTo>
                  <a:pt x="8345" y="24253"/>
                  <a:pt x="10897" y="27699"/>
                  <a:pt x="14184" y="27699"/>
                </a:cubicBezTo>
                <a:cubicBezTo>
                  <a:pt x="14604" y="27699"/>
                  <a:pt x="15036" y="27642"/>
                  <a:pt x="15478" y="27521"/>
                </a:cubicBezTo>
                <a:cubicBezTo>
                  <a:pt x="15511" y="27555"/>
                  <a:pt x="15511" y="27588"/>
                  <a:pt x="15511" y="27621"/>
                </a:cubicBezTo>
                <a:cubicBezTo>
                  <a:pt x="15254" y="27653"/>
                  <a:pt x="15245" y="28057"/>
                  <a:pt x="15483" y="28057"/>
                </a:cubicBezTo>
                <a:cubicBezTo>
                  <a:pt x="15492" y="28057"/>
                  <a:pt x="15502" y="28056"/>
                  <a:pt x="15511" y="28055"/>
                </a:cubicBezTo>
                <a:lnTo>
                  <a:pt x="15545" y="28055"/>
                </a:lnTo>
                <a:cubicBezTo>
                  <a:pt x="15778" y="29790"/>
                  <a:pt x="15978" y="31524"/>
                  <a:pt x="16145" y="33259"/>
                </a:cubicBezTo>
                <a:cubicBezTo>
                  <a:pt x="16345" y="35360"/>
                  <a:pt x="16445" y="37462"/>
                  <a:pt x="16445" y="39563"/>
                </a:cubicBezTo>
                <a:cubicBezTo>
                  <a:pt x="14811" y="35660"/>
                  <a:pt x="11242" y="32291"/>
                  <a:pt x="7773" y="30257"/>
                </a:cubicBezTo>
                <a:cubicBezTo>
                  <a:pt x="7731" y="30236"/>
                  <a:pt x="7690" y="30227"/>
                  <a:pt x="7651" y="30227"/>
                </a:cubicBezTo>
                <a:cubicBezTo>
                  <a:pt x="7500" y="30227"/>
                  <a:pt x="7379" y="30365"/>
                  <a:pt x="7406" y="30523"/>
                </a:cubicBezTo>
                <a:cubicBezTo>
                  <a:pt x="8139" y="35327"/>
                  <a:pt x="11542" y="40397"/>
                  <a:pt x="16445" y="41631"/>
                </a:cubicBezTo>
                <a:cubicBezTo>
                  <a:pt x="16379" y="44500"/>
                  <a:pt x="16179" y="47402"/>
                  <a:pt x="15945" y="50271"/>
                </a:cubicBezTo>
                <a:cubicBezTo>
                  <a:pt x="15928" y="50442"/>
                  <a:pt x="16043" y="50525"/>
                  <a:pt x="16163" y="50525"/>
                </a:cubicBezTo>
                <a:cubicBezTo>
                  <a:pt x="16277" y="50525"/>
                  <a:pt x="16396" y="50450"/>
                  <a:pt x="16412" y="50304"/>
                </a:cubicBezTo>
                <a:cubicBezTo>
                  <a:pt x="16646" y="47536"/>
                  <a:pt x="16812" y="44767"/>
                  <a:pt x="16879" y="41965"/>
                </a:cubicBezTo>
                <a:cubicBezTo>
                  <a:pt x="17012" y="41965"/>
                  <a:pt x="17179" y="41865"/>
                  <a:pt x="17146" y="41698"/>
                </a:cubicBezTo>
                <a:cubicBezTo>
                  <a:pt x="17079" y="41365"/>
                  <a:pt x="16979" y="41064"/>
                  <a:pt x="16912" y="40797"/>
                </a:cubicBezTo>
                <a:lnTo>
                  <a:pt x="16912" y="40697"/>
                </a:lnTo>
                <a:cubicBezTo>
                  <a:pt x="19047" y="40697"/>
                  <a:pt x="21015" y="40030"/>
                  <a:pt x="22316" y="38196"/>
                </a:cubicBezTo>
                <a:cubicBezTo>
                  <a:pt x="22416" y="38096"/>
                  <a:pt x="22283" y="37895"/>
                  <a:pt x="22149" y="37895"/>
                </a:cubicBezTo>
                <a:cubicBezTo>
                  <a:pt x="20949" y="37895"/>
                  <a:pt x="19681" y="38229"/>
                  <a:pt x="18580" y="38663"/>
                </a:cubicBezTo>
                <a:cubicBezTo>
                  <a:pt x="18580" y="38663"/>
                  <a:pt x="18547" y="38696"/>
                  <a:pt x="18547" y="38696"/>
                </a:cubicBezTo>
                <a:cubicBezTo>
                  <a:pt x="20648" y="36261"/>
                  <a:pt x="22250" y="33526"/>
                  <a:pt x="22883" y="30290"/>
                </a:cubicBezTo>
                <a:cubicBezTo>
                  <a:pt x="22910" y="30154"/>
                  <a:pt x="22827" y="29996"/>
                  <a:pt x="22705" y="29996"/>
                </a:cubicBezTo>
                <a:cubicBezTo>
                  <a:pt x="22677" y="29996"/>
                  <a:pt x="22647" y="30004"/>
                  <a:pt x="22616" y="30023"/>
                </a:cubicBezTo>
                <a:cubicBezTo>
                  <a:pt x="19781" y="31758"/>
                  <a:pt x="17479" y="34626"/>
                  <a:pt x="16912" y="37929"/>
                </a:cubicBezTo>
                <a:cubicBezTo>
                  <a:pt x="16846" y="34593"/>
                  <a:pt x="16646" y="31291"/>
                  <a:pt x="16245" y="27988"/>
                </a:cubicBezTo>
                <a:cubicBezTo>
                  <a:pt x="18614" y="27721"/>
                  <a:pt x="21049" y="26654"/>
                  <a:pt x="22450" y="24686"/>
                </a:cubicBezTo>
                <a:cubicBezTo>
                  <a:pt x="22541" y="24534"/>
                  <a:pt x="22410" y="24381"/>
                  <a:pt x="22260" y="24381"/>
                </a:cubicBezTo>
                <a:cubicBezTo>
                  <a:pt x="22245" y="24381"/>
                  <a:pt x="22231" y="24383"/>
                  <a:pt x="22216" y="24386"/>
                </a:cubicBezTo>
                <a:cubicBezTo>
                  <a:pt x="21249" y="24519"/>
                  <a:pt x="20115" y="24753"/>
                  <a:pt x="19047" y="25120"/>
                </a:cubicBezTo>
                <a:cubicBezTo>
                  <a:pt x="19948" y="24386"/>
                  <a:pt x="20815" y="23585"/>
                  <a:pt x="21582" y="22651"/>
                </a:cubicBezTo>
                <a:cubicBezTo>
                  <a:pt x="23083" y="20816"/>
                  <a:pt x="23917" y="18281"/>
                  <a:pt x="24585" y="16046"/>
                </a:cubicBezTo>
                <a:cubicBezTo>
                  <a:pt x="24639" y="15883"/>
                  <a:pt x="24493" y="15720"/>
                  <a:pt x="24329" y="15720"/>
                </a:cubicBezTo>
                <a:cubicBezTo>
                  <a:pt x="24292" y="15720"/>
                  <a:pt x="24254" y="15728"/>
                  <a:pt x="24218" y="15746"/>
                </a:cubicBezTo>
                <a:cubicBezTo>
                  <a:pt x="20382" y="17948"/>
                  <a:pt x="16746" y="21517"/>
                  <a:pt x="15945" y="25953"/>
                </a:cubicBezTo>
                <a:cubicBezTo>
                  <a:pt x="15445" y="22584"/>
                  <a:pt x="14744" y="19249"/>
                  <a:pt x="13743" y="16013"/>
                </a:cubicBezTo>
                <a:lnTo>
                  <a:pt x="13743" y="16013"/>
                </a:lnTo>
                <a:cubicBezTo>
                  <a:pt x="14424" y="16895"/>
                  <a:pt x="15676" y="17416"/>
                  <a:pt x="16795" y="17416"/>
                </a:cubicBezTo>
                <a:cubicBezTo>
                  <a:pt x="17156" y="17416"/>
                  <a:pt x="17503" y="17361"/>
                  <a:pt x="17813" y="17247"/>
                </a:cubicBezTo>
                <a:cubicBezTo>
                  <a:pt x="17980" y="17181"/>
                  <a:pt x="18047" y="17080"/>
                  <a:pt x="18047" y="16914"/>
                </a:cubicBezTo>
                <a:cubicBezTo>
                  <a:pt x="17813" y="15479"/>
                  <a:pt x="16145" y="15079"/>
                  <a:pt x="14711" y="14912"/>
                </a:cubicBezTo>
                <a:cubicBezTo>
                  <a:pt x="14778" y="14912"/>
                  <a:pt x="14811" y="14879"/>
                  <a:pt x="14878" y="14846"/>
                </a:cubicBezTo>
                <a:cubicBezTo>
                  <a:pt x="19581" y="12577"/>
                  <a:pt x="19014" y="3971"/>
                  <a:pt x="17113" y="202"/>
                </a:cubicBezTo>
                <a:cubicBezTo>
                  <a:pt x="17051" y="100"/>
                  <a:pt x="16965" y="60"/>
                  <a:pt x="16884" y="60"/>
                </a:cubicBezTo>
                <a:cubicBezTo>
                  <a:pt x="16833" y="60"/>
                  <a:pt x="16784" y="76"/>
                  <a:pt x="16746" y="102"/>
                </a:cubicBezTo>
                <a:cubicBezTo>
                  <a:pt x="16708" y="46"/>
                  <a:pt x="16629" y="0"/>
                  <a:pt x="16543"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txBox="1">
            <a:spLocks noGrp="1"/>
          </p:cNvSpPr>
          <p:nvPr>
            <p:ph type="title"/>
          </p:nvPr>
        </p:nvSpPr>
        <p:spPr>
          <a:xfrm>
            <a:off x="6562249" y="5350973"/>
            <a:ext cx="17547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28" name="Google Shape;128;p20"/>
          <p:cNvSpPr txBox="1">
            <a:spLocks noGrp="1"/>
          </p:cNvSpPr>
          <p:nvPr>
            <p:ph type="subTitle" idx="1"/>
          </p:nvPr>
        </p:nvSpPr>
        <p:spPr>
          <a:xfrm>
            <a:off x="6562250" y="3310867"/>
            <a:ext cx="1754700" cy="1684400"/>
          </a:xfrm>
          <a:prstGeom prst="rect">
            <a:avLst/>
          </a:prstGeom>
        </p:spPr>
        <p:txBody>
          <a:bodyPr spcFirstLastPara="1" wrap="square" lIns="91425" tIns="91425" rIns="91425" bIns="91425" anchor="ctr" anchorCtr="0">
            <a:noAutofit/>
          </a:bodyPr>
          <a:lstStyle>
            <a:lvl1pPr marR="72000"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29" name="Google Shape;129;p20"/>
          <p:cNvSpPr txBox="1">
            <a:spLocks noGrp="1"/>
          </p:cNvSpPr>
          <p:nvPr>
            <p:ph type="title" idx="2"/>
          </p:nvPr>
        </p:nvSpPr>
        <p:spPr>
          <a:xfrm>
            <a:off x="3694649" y="5350973"/>
            <a:ext cx="17547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30" name="Google Shape;130;p20"/>
          <p:cNvSpPr txBox="1">
            <a:spLocks noGrp="1"/>
          </p:cNvSpPr>
          <p:nvPr>
            <p:ph type="subTitle" idx="3"/>
          </p:nvPr>
        </p:nvSpPr>
        <p:spPr>
          <a:xfrm>
            <a:off x="3694650" y="3310867"/>
            <a:ext cx="1754700" cy="1684400"/>
          </a:xfrm>
          <a:prstGeom prst="rect">
            <a:avLst/>
          </a:prstGeom>
        </p:spPr>
        <p:txBody>
          <a:bodyPr spcFirstLastPara="1" wrap="square" lIns="91425" tIns="91425" rIns="91425" bIns="91425" anchor="ctr" anchorCtr="0">
            <a:noAutofit/>
          </a:bodyPr>
          <a:lstStyle>
            <a:lvl1pPr marR="72000"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31" name="Google Shape;131;p20"/>
          <p:cNvSpPr txBox="1">
            <a:spLocks noGrp="1"/>
          </p:cNvSpPr>
          <p:nvPr>
            <p:ph type="title" idx="4"/>
          </p:nvPr>
        </p:nvSpPr>
        <p:spPr>
          <a:xfrm>
            <a:off x="827049" y="5350973"/>
            <a:ext cx="17547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32" name="Google Shape;132;p20"/>
          <p:cNvSpPr txBox="1">
            <a:spLocks noGrp="1"/>
          </p:cNvSpPr>
          <p:nvPr>
            <p:ph type="subTitle" idx="5"/>
          </p:nvPr>
        </p:nvSpPr>
        <p:spPr>
          <a:xfrm>
            <a:off x="827050" y="3310867"/>
            <a:ext cx="1754700" cy="1684400"/>
          </a:xfrm>
          <a:prstGeom prst="rect">
            <a:avLst/>
          </a:prstGeom>
        </p:spPr>
        <p:txBody>
          <a:bodyPr spcFirstLastPara="1" wrap="square" lIns="91425" tIns="91425" rIns="91425" bIns="91425" anchor="ctr" anchorCtr="0">
            <a:noAutofit/>
          </a:bodyPr>
          <a:lstStyle>
            <a:lvl1pPr marR="107999"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33" name="Google Shape;133;p20"/>
          <p:cNvSpPr txBox="1">
            <a:spLocks noGrp="1"/>
          </p:cNvSpPr>
          <p:nvPr>
            <p:ph type="title" idx="6" hasCustomPrompt="1"/>
          </p:nvPr>
        </p:nvSpPr>
        <p:spPr>
          <a:xfrm>
            <a:off x="6383675" y="2013567"/>
            <a:ext cx="2181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a:solidFill>
                  <a:srgbClr val="101122"/>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34" name="Google Shape;134;p20"/>
          <p:cNvSpPr txBox="1">
            <a:spLocks noGrp="1"/>
          </p:cNvSpPr>
          <p:nvPr>
            <p:ph type="title" idx="7" hasCustomPrompt="1"/>
          </p:nvPr>
        </p:nvSpPr>
        <p:spPr>
          <a:xfrm>
            <a:off x="3481500" y="2013567"/>
            <a:ext cx="2181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a:solidFill>
                  <a:srgbClr val="101122"/>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35" name="Google Shape;135;p20"/>
          <p:cNvSpPr txBox="1">
            <a:spLocks noGrp="1"/>
          </p:cNvSpPr>
          <p:nvPr>
            <p:ph type="title" idx="8" hasCustomPrompt="1"/>
          </p:nvPr>
        </p:nvSpPr>
        <p:spPr>
          <a:xfrm>
            <a:off x="579325" y="2013567"/>
            <a:ext cx="2181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a:solidFill>
                  <a:srgbClr val="101122"/>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36" name="Google Shape;136;p20"/>
          <p:cNvSpPr txBox="1">
            <a:spLocks noGrp="1"/>
          </p:cNvSpPr>
          <p:nvPr>
            <p:ph type="title" idx="9"/>
          </p:nvPr>
        </p:nvSpPr>
        <p:spPr>
          <a:xfrm>
            <a:off x="720000" y="593367"/>
            <a:ext cx="77097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37"/>
        <p:cNvGrpSpPr/>
        <p:nvPr/>
      </p:nvGrpSpPr>
      <p:grpSpPr>
        <a:xfrm>
          <a:off x="0" y="0"/>
          <a:ext cx="0" cy="0"/>
          <a:chOff x="0" y="0"/>
          <a:chExt cx="0" cy="0"/>
        </a:xfrm>
      </p:grpSpPr>
      <p:sp>
        <p:nvSpPr>
          <p:cNvPr id="138" name="Google Shape;138;p21"/>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1"/>
          <p:cNvSpPr/>
          <p:nvPr/>
        </p:nvSpPr>
        <p:spPr>
          <a:xfrm rot="7338954">
            <a:off x="-1178569" y="66465"/>
            <a:ext cx="2751499" cy="2677982"/>
          </a:xfrm>
          <a:custGeom>
            <a:avLst/>
            <a:gdLst/>
            <a:ahLst/>
            <a:cxnLst/>
            <a:rect l="l" t="t" r="r" b="b"/>
            <a:pathLst>
              <a:path w="49189" h="63833" extrusionOk="0">
                <a:moveTo>
                  <a:pt x="48565" y="294"/>
                </a:moveTo>
                <a:cubicBezTo>
                  <a:pt x="48584" y="294"/>
                  <a:pt x="48603" y="295"/>
                  <a:pt x="48622" y="296"/>
                </a:cubicBezTo>
                <a:cubicBezTo>
                  <a:pt x="48989" y="296"/>
                  <a:pt x="48689" y="496"/>
                  <a:pt x="48522" y="663"/>
                </a:cubicBezTo>
                <a:cubicBezTo>
                  <a:pt x="48322" y="863"/>
                  <a:pt x="48088" y="1030"/>
                  <a:pt x="47855" y="1196"/>
                </a:cubicBezTo>
                <a:cubicBezTo>
                  <a:pt x="47621" y="1330"/>
                  <a:pt x="47054" y="1763"/>
                  <a:pt x="46754" y="1763"/>
                </a:cubicBezTo>
                <a:cubicBezTo>
                  <a:pt x="46887" y="1697"/>
                  <a:pt x="46987" y="1597"/>
                  <a:pt x="47087" y="1530"/>
                </a:cubicBezTo>
                <a:cubicBezTo>
                  <a:pt x="47187" y="1463"/>
                  <a:pt x="47121" y="1330"/>
                  <a:pt x="47054" y="1330"/>
                </a:cubicBezTo>
                <a:cubicBezTo>
                  <a:pt x="47507" y="812"/>
                  <a:pt x="47960" y="294"/>
                  <a:pt x="48565" y="294"/>
                </a:cubicBezTo>
                <a:close/>
                <a:moveTo>
                  <a:pt x="44752" y="1663"/>
                </a:moveTo>
                <a:cubicBezTo>
                  <a:pt x="44552" y="2030"/>
                  <a:pt x="44352" y="2397"/>
                  <a:pt x="44085" y="2731"/>
                </a:cubicBezTo>
                <a:cubicBezTo>
                  <a:pt x="44285" y="2364"/>
                  <a:pt x="44452" y="1964"/>
                  <a:pt x="44752" y="1663"/>
                </a:cubicBezTo>
                <a:close/>
                <a:moveTo>
                  <a:pt x="45456" y="3410"/>
                </a:moveTo>
                <a:cubicBezTo>
                  <a:pt x="45653" y="3410"/>
                  <a:pt x="45852" y="3456"/>
                  <a:pt x="46053" y="3565"/>
                </a:cubicBezTo>
                <a:cubicBezTo>
                  <a:pt x="45686" y="3765"/>
                  <a:pt x="45286" y="3898"/>
                  <a:pt x="44919" y="3998"/>
                </a:cubicBezTo>
                <a:cubicBezTo>
                  <a:pt x="44552" y="4065"/>
                  <a:pt x="44152" y="4165"/>
                  <a:pt x="43752" y="4165"/>
                </a:cubicBezTo>
                <a:cubicBezTo>
                  <a:pt x="44301" y="3816"/>
                  <a:pt x="44869" y="3410"/>
                  <a:pt x="45456" y="3410"/>
                </a:cubicBezTo>
                <a:close/>
                <a:moveTo>
                  <a:pt x="41884" y="3098"/>
                </a:moveTo>
                <a:lnTo>
                  <a:pt x="41884" y="3098"/>
                </a:lnTo>
                <a:cubicBezTo>
                  <a:pt x="41850" y="3732"/>
                  <a:pt x="41483" y="4532"/>
                  <a:pt x="41016" y="5166"/>
                </a:cubicBezTo>
                <a:cubicBezTo>
                  <a:pt x="40983" y="5199"/>
                  <a:pt x="40950" y="5199"/>
                  <a:pt x="40950" y="5233"/>
                </a:cubicBezTo>
                <a:cubicBezTo>
                  <a:pt x="40950" y="5233"/>
                  <a:pt x="40950" y="5233"/>
                  <a:pt x="40950" y="5199"/>
                </a:cubicBezTo>
                <a:cubicBezTo>
                  <a:pt x="40950" y="5166"/>
                  <a:pt x="40950" y="5133"/>
                  <a:pt x="40950" y="5133"/>
                </a:cubicBezTo>
                <a:cubicBezTo>
                  <a:pt x="41183" y="4732"/>
                  <a:pt x="41417" y="4365"/>
                  <a:pt x="41650" y="3998"/>
                </a:cubicBezTo>
                <a:cubicBezTo>
                  <a:pt x="41699" y="3901"/>
                  <a:pt x="41641" y="3839"/>
                  <a:pt x="41580" y="3839"/>
                </a:cubicBezTo>
                <a:cubicBezTo>
                  <a:pt x="41557" y="3839"/>
                  <a:pt x="41535" y="3847"/>
                  <a:pt x="41517" y="3865"/>
                </a:cubicBezTo>
                <a:lnTo>
                  <a:pt x="41483" y="3865"/>
                </a:lnTo>
                <a:cubicBezTo>
                  <a:pt x="41250" y="4132"/>
                  <a:pt x="41050" y="4399"/>
                  <a:pt x="40816" y="4699"/>
                </a:cubicBezTo>
                <a:cubicBezTo>
                  <a:pt x="40883" y="4599"/>
                  <a:pt x="40916" y="4499"/>
                  <a:pt x="40950" y="4399"/>
                </a:cubicBezTo>
                <a:cubicBezTo>
                  <a:pt x="40973" y="4352"/>
                  <a:pt x="40930" y="4304"/>
                  <a:pt x="40891" y="4304"/>
                </a:cubicBezTo>
                <a:cubicBezTo>
                  <a:pt x="40875" y="4304"/>
                  <a:pt x="40859" y="4312"/>
                  <a:pt x="40850" y="4332"/>
                </a:cubicBezTo>
                <a:cubicBezTo>
                  <a:pt x="40750" y="4532"/>
                  <a:pt x="40683" y="4732"/>
                  <a:pt x="40583" y="4932"/>
                </a:cubicBezTo>
                <a:cubicBezTo>
                  <a:pt x="40583" y="4966"/>
                  <a:pt x="40583" y="4999"/>
                  <a:pt x="40616" y="5032"/>
                </a:cubicBezTo>
                <a:cubicBezTo>
                  <a:pt x="40516" y="5199"/>
                  <a:pt x="40383" y="5366"/>
                  <a:pt x="40282" y="5566"/>
                </a:cubicBezTo>
                <a:cubicBezTo>
                  <a:pt x="40216" y="5633"/>
                  <a:pt x="40249" y="5700"/>
                  <a:pt x="40282" y="5766"/>
                </a:cubicBezTo>
                <a:cubicBezTo>
                  <a:pt x="40249" y="5766"/>
                  <a:pt x="40249" y="5800"/>
                  <a:pt x="40216" y="5833"/>
                </a:cubicBezTo>
                <a:cubicBezTo>
                  <a:pt x="39849" y="5166"/>
                  <a:pt x="41183" y="3631"/>
                  <a:pt x="41884" y="3098"/>
                </a:cubicBezTo>
                <a:close/>
                <a:moveTo>
                  <a:pt x="42822" y="5594"/>
                </a:moveTo>
                <a:cubicBezTo>
                  <a:pt x="42920" y="5594"/>
                  <a:pt x="43019" y="5605"/>
                  <a:pt x="43118" y="5633"/>
                </a:cubicBezTo>
                <a:cubicBezTo>
                  <a:pt x="42884" y="5733"/>
                  <a:pt x="42618" y="5833"/>
                  <a:pt x="42351" y="5900"/>
                </a:cubicBezTo>
                <a:cubicBezTo>
                  <a:pt x="42417" y="5866"/>
                  <a:pt x="42451" y="5866"/>
                  <a:pt x="42484" y="5800"/>
                </a:cubicBezTo>
                <a:cubicBezTo>
                  <a:pt x="42572" y="5741"/>
                  <a:pt x="42532" y="5632"/>
                  <a:pt x="42453" y="5628"/>
                </a:cubicBezTo>
                <a:lnTo>
                  <a:pt x="42453" y="5628"/>
                </a:lnTo>
                <a:cubicBezTo>
                  <a:pt x="42576" y="5610"/>
                  <a:pt x="42699" y="5594"/>
                  <a:pt x="42822" y="5594"/>
                </a:cubicBezTo>
                <a:close/>
                <a:moveTo>
                  <a:pt x="14597" y="5566"/>
                </a:moveTo>
                <a:lnTo>
                  <a:pt x="14597" y="5566"/>
                </a:lnTo>
                <a:cubicBezTo>
                  <a:pt x="14664" y="5733"/>
                  <a:pt x="14731" y="5933"/>
                  <a:pt x="14798" y="6133"/>
                </a:cubicBezTo>
                <a:cubicBezTo>
                  <a:pt x="14764" y="6167"/>
                  <a:pt x="14731" y="6200"/>
                  <a:pt x="14698" y="6233"/>
                </a:cubicBezTo>
                <a:cubicBezTo>
                  <a:pt x="14664" y="6033"/>
                  <a:pt x="14597" y="5800"/>
                  <a:pt x="14597" y="5566"/>
                </a:cubicBezTo>
                <a:close/>
                <a:moveTo>
                  <a:pt x="17066" y="5533"/>
                </a:moveTo>
                <a:lnTo>
                  <a:pt x="17066" y="5533"/>
                </a:lnTo>
                <a:cubicBezTo>
                  <a:pt x="16932" y="6133"/>
                  <a:pt x="16666" y="6934"/>
                  <a:pt x="16265" y="7201"/>
                </a:cubicBezTo>
                <a:cubicBezTo>
                  <a:pt x="16299" y="7034"/>
                  <a:pt x="16365" y="6900"/>
                  <a:pt x="16432" y="6767"/>
                </a:cubicBezTo>
                <a:cubicBezTo>
                  <a:pt x="16599" y="6333"/>
                  <a:pt x="16766" y="5900"/>
                  <a:pt x="17066" y="5533"/>
                </a:cubicBezTo>
                <a:close/>
                <a:moveTo>
                  <a:pt x="40512" y="8146"/>
                </a:moveTo>
                <a:cubicBezTo>
                  <a:pt x="40665" y="8146"/>
                  <a:pt x="40813" y="8162"/>
                  <a:pt x="40950" y="8201"/>
                </a:cubicBezTo>
                <a:cubicBezTo>
                  <a:pt x="40583" y="8402"/>
                  <a:pt x="40216" y="8502"/>
                  <a:pt x="39815" y="8535"/>
                </a:cubicBezTo>
                <a:cubicBezTo>
                  <a:pt x="39949" y="8435"/>
                  <a:pt x="40082" y="8301"/>
                  <a:pt x="40182" y="8168"/>
                </a:cubicBezTo>
                <a:cubicBezTo>
                  <a:pt x="40293" y="8154"/>
                  <a:pt x="40404" y="8146"/>
                  <a:pt x="40512" y="8146"/>
                </a:cubicBezTo>
                <a:close/>
                <a:moveTo>
                  <a:pt x="34111" y="9369"/>
                </a:moveTo>
                <a:lnTo>
                  <a:pt x="34111" y="9369"/>
                </a:lnTo>
                <a:cubicBezTo>
                  <a:pt x="34011" y="9536"/>
                  <a:pt x="33945" y="9736"/>
                  <a:pt x="33845" y="9903"/>
                </a:cubicBezTo>
                <a:cubicBezTo>
                  <a:pt x="33611" y="10303"/>
                  <a:pt x="33411" y="10703"/>
                  <a:pt x="33211" y="11103"/>
                </a:cubicBezTo>
                <a:cubicBezTo>
                  <a:pt x="33411" y="10470"/>
                  <a:pt x="33711" y="9869"/>
                  <a:pt x="34111" y="9369"/>
                </a:cubicBezTo>
                <a:close/>
                <a:moveTo>
                  <a:pt x="16832" y="9903"/>
                </a:moveTo>
                <a:lnTo>
                  <a:pt x="16832" y="9903"/>
                </a:lnTo>
                <a:cubicBezTo>
                  <a:pt x="16465" y="10570"/>
                  <a:pt x="15932" y="11404"/>
                  <a:pt x="15598" y="11537"/>
                </a:cubicBezTo>
                <a:cubicBezTo>
                  <a:pt x="15798" y="11237"/>
                  <a:pt x="16199" y="10737"/>
                  <a:pt x="16265" y="10636"/>
                </a:cubicBezTo>
                <a:cubicBezTo>
                  <a:pt x="16432" y="10370"/>
                  <a:pt x="16632" y="10136"/>
                  <a:pt x="16832" y="9903"/>
                </a:cubicBezTo>
                <a:close/>
                <a:moveTo>
                  <a:pt x="37147" y="11070"/>
                </a:moveTo>
                <a:lnTo>
                  <a:pt x="37147" y="11070"/>
                </a:lnTo>
                <a:cubicBezTo>
                  <a:pt x="36742" y="11421"/>
                  <a:pt x="36183" y="11641"/>
                  <a:pt x="35631" y="11641"/>
                </a:cubicBezTo>
                <a:cubicBezTo>
                  <a:pt x="35502" y="11641"/>
                  <a:pt x="35372" y="11629"/>
                  <a:pt x="35246" y="11604"/>
                </a:cubicBezTo>
                <a:cubicBezTo>
                  <a:pt x="35879" y="11437"/>
                  <a:pt x="36480" y="11137"/>
                  <a:pt x="37147" y="11070"/>
                </a:cubicBezTo>
                <a:close/>
                <a:moveTo>
                  <a:pt x="30609" y="12238"/>
                </a:moveTo>
                <a:cubicBezTo>
                  <a:pt x="30642" y="12805"/>
                  <a:pt x="30475" y="13405"/>
                  <a:pt x="30242" y="13939"/>
                </a:cubicBezTo>
                <a:cubicBezTo>
                  <a:pt x="30409" y="13372"/>
                  <a:pt x="30542" y="12805"/>
                  <a:pt x="30609" y="12238"/>
                </a:cubicBezTo>
                <a:close/>
                <a:moveTo>
                  <a:pt x="29942" y="13505"/>
                </a:moveTo>
                <a:cubicBezTo>
                  <a:pt x="29808" y="14039"/>
                  <a:pt x="29642" y="14573"/>
                  <a:pt x="29375" y="15040"/>
                </a:cubicBezTo>
                <a:cubicBezTo>
                  <a:pt x="29575" y="14539"/>
                  <a:pt x="29742" y="14006"/>
                  <a:pt x="29942" y="13505"/>
                </a:cubicBezTo>
                <a:close/>
                <a:moveTo>
                  <a:pt x="33411" y="14306"/>
                </a:moveTo>
                <a:cubicBezTo>
                  <a:pt x="33144" y="14506"/>
                  <a:pt x="32844" y="14706"/>
                  <a:pt x="32510" y="14840"/>
                </a:cubicBezTo>
                <a:cubicBezTo>
                  <a:pt x="32477" y="14840"/>
                  <a:pt x="32444" y="14873"/>
                  <a:pt x="32410" y="14873"/>
                </a:cubicBezTo>
                <a:cubicBezTo>
                  <a:pt x="32077" y="14940"/>
                  <a:pt x="31743" y="15006"/>
                  <a:pt x="31443" y="15040"/>
                </a:cubicBezTo>
                <a:cubicBezTo>
                  <a:pt x="32077" y="14739"/>
                  <a:pt x="32710" y="14306"/>
                  <a:pt x="33411" y="14306"/>
                </a:cubicBezTo>
                <a:close/>
                <a:moveTo>
                  <a:pt x="13663" y="13572"/>
                </a:moveTo>
                <a:cubicBezTo>
                  <a:pt x="13764" y="13705"/>
                  <a:pt x="13830" y="13872"/>
                  <a:pt x="13864" y="14039"/>
                </a:cubicBezTo>
                <a:cubicBezTo>
                  <a:pt x="13830" y="14039"/>
                  <a:pt x="13764" y="14106"/>
                  <a:pt x="13764" y="14172"/>
                </a:cubicBezTo>
                <a:cubicBezTo>
                  <a:pt x="13797" y="14539"/>
                  <a:pt x="13797" y="14906"/>
                  <a:pt x="13797" y="15273"/>
                </a:cubicBezTo>
                <a:cubicBezTo>
                  <a:pt x="13663" y="14706"/>
                  <a:pt x="13597" y="14139"/>
                  <a:pt x="13663" y="13572"/>
                </a:cubicBezTo>
                <a:close/>
                <a:moveTo>
                  <a:pt x="17199" y="13505"/>
                </a:moveTo>
                <a:cubicBezTo>
                  <a:pt x="16832" y="14372"/>
                  <a:pt x="15865" y="15974"/>
                  <a:pt x="14998" y="16207"/>
                </a:cubicBezTo>
                <a:cubicBezTo>
                  <a:pt x="15732" y="15240"/>
                  <a:pt x="16065" y="14039"/>
                  <a:pt x="17199" y="13505"/>
                </a:cubicBezTo>
                <a:close/>
                <a:moveTo>
                  <a:pt x="26439" y="15573"/>
                </a:moveTo>
                <a:lnTo>
                  <a:pt x="26439" y="15573"/>
                </a:lnTo>
                <a:cubicBezTo>
                  <a:pt x="26573" y="16274"/>
                  <a:pt x="26406" y="17008"/>
                  <a:pt x="26172" y="17675"/>
                </a:cubicBezTo>
                <a:cubicBezTo>
                  <a:pt x="26172" y="17702"/>
                  <a:pt x="26151" y="17729"/>
                  <a:pt x="26142" y="17756"/>
                </a:cubicBezTo>
                <a:lnTo>
                  <a:pt x="26142" y="17756"/>
                </a:lnTo>
                <a:cubicBezTo>
                  <a:pt x="26241" y="17161"/>
                  <a:pt x="26306" y="16535"/>
                  <a:pt x="26339" y="15974"/>
                </a:cubicBezTo>
                <a:cubicBezTo>
                  <a:pt x="26339" y="15874"/>
                  <a:pt x="26272" y="15807"/>
                  <a:pt x="26206" y="15774"/>
                </a:cubicBezTo>
                <a:cubicBezTo>
                  <a:pt x="26272" y="15707"/>
                  <a:pt x="26373" y="15640"/>
                  <a:pt x="26439" y="15573"/>
                </a:cubicBezTo>
                <a:close/>
                <a:moveTo>
                  <a:pt x="30842" y="17942"/>
                </a:moveTo>
                <a:cubicBezTo>
                  <a:pt x="30942" y="17975"/>
                  <a:pt x="31076" y="18008"/>
                  <a:pt x="31176" y="18075"/>
                </a:cubicBezTo>
                <a:cubicBezTo>
                  <a:pt x="30809" y="18275"/>
                  <a:pt x="30409" y="18442"/>
                  <a:pt x="30042" y="18576"/>
                </a:cubicBezTo>
                <a:cubicBezTo>
                  <a:pt x="30309" y="18375"/>
                  <a:pt x="30609" y="18175"/>
                  <a:pt x="30842" y="17942"/>
                </a:cubicBezTo>
                <a:close/>
                <a:moveTo>
                  <a:pt x="30109" y="18042"/>
                </a:moveTo>
                <a:lnTo>
                  <a:pt x="30109" y="18042"/>
                </a:lnTo>
                <a:cubicBezTo>
                  <a:pt x="29441" y="18576"/>
                  <a:pt x="28607" y="18909"/>
                  <a:pt x="27740" y="19009"/>
                </a:cubicBezTo>
                <a:lnTo>
                  <a:pt x="27507" y="19009"/>
                </a:lnTo>
                <a:cubicBezTo>
                  <a:pt x="27496" y="19020"/>
                  <a:pt x="27481" y="19024"/>
                  <a:pt x="27465" y="19024"/>
                </a:cubicBezTo>
                <a:cubicBezTo>
                  <a:pt x="27433" y="19024"/>
                  <a:pt x="27396" y="19009"/>
                  <a:pt x="27373" y="19009"/>
                </a:cubicBezTo>
                <a:cubicBezTo>
                  <a:pt x="28274" y="18642"/>
                  <a:pt x="29141" y="18209"/>
                  <a:pt x="30109" y="18042"/>
                </a:cubicBezTo>
                <a:close/>
                <a:moveTo>
                  <a:pt x="25839" y="16908"/>
                </a:moveTo>
                <a:lnTo>
                  <a:pt x="25839" y="16908"/>
                </a:lnTo>
                <a:cubicBezTo>
                  <a:pt x="25739" y="17708"/>
                  <a:pt x="25572" y="18542"/>
                  <a:pt x="25138" y="19176"/>
                </a:cubicBezTo>
                <a:cubicBezTo>
                  <a:pt x="25372" y="18442"/>
                  <a:pt x="25539" y="17642"/>
                  <a:pt x="25839" y="16908"/>
                </a:cubicBezTo>
                <a:close/>
                <a:moveTo>
                  <a:pt x="12296" y="17675"/>
                </a:moveTo>
                <a:cubicBezTo>
                  <a:pt x="12463" y="17875"/>
                  <a:pt x="12629" y="18109"/>
                  <a:pt x="12763" y="18342"/>
                </a:cubicBezTo>
                <a:cubicBezTo>
                  <a:pt x="12729" y="18375"/>
                  <a:pt x="12696" y="18409"/>
                  <a:pt x="12696" y="18442"/>
                </a:cubicBezTo>
                <a:cubicBezTo>
                  <a:pt x="12796" y="19176"/>
                  <a:pt x="13130" y="19843"/>
                  <a:pt x="13130" y="20577"/>
                </a:cubicBezTo>
                <a:cubicBezTo>
                  <a:pt x="12596" y="19743"/>
                  <a:pt x="12029" y="18542"/>
                  <a:pt x="12296" y="17675"/>
                </a:cubicBezTo>
                <a:close/>
                <a:moveTo>
                  <a:pt x="26564" y="21532"/>
                </a:moveTo>
                <a:cubicBezTo>
                  <a:pt x="26790" y="21532"/>
                  <a:pt x="27015" y="21569"/>
                  <a:pt x="27240" y="21644"/>
                </a:cubicBezTo>
                <a:cubicBezTo>
                  <a:pt x="27040" y="21778"/>
                  <a:pt x="26806" y="21911"/>
                  <a:pt x="26573" y="22011"/>
                </a:cubicBezTo>
                <a:cubicBezTo>
                  <a:pt x="26639" y="21978"/>
                  <a:pt x="26673" y="21945"/>
                  <a:pt x="26706" y="21878"/>
                </a:cubicBezTo>
                <a:cubicBezTo>
                  <a:pt x="26806" y="21778"/>
                  <a:pt x="26706" y="21611"/>
                  <a:pt x="26573" y="21578"/>
                </a:cubicBezTo>
                <a:cubicBezTo>
                  <a:pt x="26506" y="21544"/>
                  <a:pt x="26406" y="21544"/>
                  <a:pt x="26339" y="21544"/>
                </a:cubicBezTo>
                <a:cubicBezTo>
                  <a:pt x="26414" y="21536"/>
                  <a:pt x="26489" y="21532"/>
                  <a:pt x="26564" y="21532"/>
                </a:cubicBezTo>
                <a:close/>
                <a:moveTo>
                  <a:pt x="26072" y="21945"/>
                </a:moveTo>
                <a:cubicBezTo>
                  <a:pt x="25600" y="22338"/>
                  <a:pt x="24860" y="22608"/>
                  <a:pt x="24176" y="22608"/>
                </a:cubicBezTo>
                <a:cubicBezTo>
                  <a:pt x="23990" y="22608"/>
                  <a:pt x="23808" y="22588"/>
                  <a:pt x="23637" y="22545"/>
                </a:cubicBezTo>
                <a:cubicBezTo>
                  <a:pt x="24471" y="22545"/>
                  <a:pt x="25238" y="21945"/>
                  <a:pt x="26072" y="21945"/>
                </a:cubicBezTo>
                <a:close/>
                <a:moveTo>
                  <a:pt x="21836" y="21511"/>
                </a:moveTo>
                <a:lnTo>
                  <a:pt x="21836" y="21511"/>
                </a:lnTo>
                <a:cubicBezTo>
                  <a:pt x="21703" y="22145"/>
                  <a:pt x="21569" y="22745"/>
                  <a:pt x="21302" y="23312"/>
                </a:cubicBezTo>
                <a:cubicBezTo>
                  <a:pt x="21302" y="23312"/>
                  <a:pt x="21269" y="23346"/>
                  <a:pt x="21269" y="23346"/>
                </a:cubicBezTo>
                <a:cubicBezTo>
                  <a:pt x="21269" y="23246"/>
                  <a:pt x="21269" y="23179"/>
                  <a:pt x="21302" y="23112"/>
                </a:cubicBezTo>
                <a:cubicBezTo>
                  <a:pt x="21436" y="22578"/>
                  <a:pt x="21636" y="22045"/>
                  <a:pt x="21836" y="21511"/>
                </a:cubicBezTo>
                <a:close/>
                <a:moveTo>
                  <a:pt x="15398" y="22478"/>
                </a:moveTo>
                <a:lnTo>
                  <a:pt x="15398" y="22478"/>
                </a:lnTo>
                <a:cubicBezTo>
                  <a:pt x="14998" y="23045"/>
                  <a:pt x="14497" y="23646"/>
                  <a:pt x="13964" y="23913"/>
                </a:cubicBezTo>
                <a:cubicBezTo>
                  <a:pt x="13997" y="23779"/>
                  <a:pt x="14130" y="23612"/>
                  <a:pt x="14264" y="23446"/>
                </a:cubicBezTo>
                <a:cubicBezTo>
                  <a:pt x="14364" y="23346"/>
                  <a:pt x="14464" y="23246"/>
                  <a:pt x="14564" y="23145"/>
                </a:cubicBezTo>
                <a:cubicBezTo>
                  <a:pt x="14698" y="23012"/>
                  <a:pt x="14798" y="22912"/>
                  <a:pt x="14898" y="22845"/>
                </a:cubicBezTo>
                <a:cubicBezTo>
                  <a:pt x="15031" y="22712"/>
                  <a:pt x="15198" y="22578"/>
                  <a:pt x="15398" y="22478"/>
                </a:cubicBezTo>
                <a:close/>
                <a:moveTo>
                  <a:pt x="12129" y="22745"/>
                </a:moveTo>
                <a:cubicBezTo>
                  <a:pt x="12296" y="23045"/>
                  <a:pt x="12396" y="23412"/>
                  <a:pt x="12429" y="23746"/>
                </a:cubicBezTo>
                <a:cubicBezTo>
                  <a:pt x="12329" y="24079"/>
                  <a:pt x="12296" y="24413"/>
                  <a:pt x="12296" y="24747"/>
                </a:cubicBezTo>
                <a:cubicBezTo>
                  <a:pt x="12262" y="24613"/>
                  <a:pt x="12229" y="24446"/>
                  <a:pt x="12196" y="24280"/>
                </a:cubicBezTo>
                <a:cubicBezTo>
                  <a:pt x="12096" y="23779"/>
                  <a:pt x="12062" y="23279"/>
                  <a:pt x="12129" y="22745"/>
                </a:cubicBezTo>
                <a:close/>
                <a:moveTo>
                  <a:pt x="15465" y="26581"/>
                </a:moveTo>
                <a:lnTo>
                  <a:pt x="15465" y="26581"/>
                </a:lnTo>
                <a:cubicBezTo>
                  <a:pt x="15298" y="26781"/>
                  <a:pt x="15064" y="26982"/>
                  <a:pt x="14831" y="27215"/>
                </a:cubicBezTo>
                <a:cubicBezTo>
                  <a:pt x="14931" y="27082"/>
                  <a:pt x="15031" y="26915"/>
                  <a:pt x="15131" y="26748"/>
                </a:cubicBezTo>
                <a:cubicBezTo>
                  <a:pt x="15231" y="26681"/>
                  <a:pt x="15365" y="26648"/>
                  <a:pt x="15465" y="26581"/>
                </a:cubicBezTo>
                <a:close/>
                <a:moveTo>
                  <a:pt x="14564" y="26681"/>
                </a:moveTo>
                <a:cubicBezTo>
                  <a:pt x="13930" y="27115"/>
                  <a:pt x="13363" y="27615"/>
                  <a:pt x="12930" y="28249"/>
                </a:cubicBezTo>
                <a:cubicBezTo>
                  <a:pt x="12863" y="28316"/>
                  <a:pt x="12896" y="28416"/>
                  <a:pt x="12963" y="28483"/>
                </a:cubicBezTo>
                <a:cubicBezTo>
                  <a:pt x="12865" y="28522"/>
                  <a:pt x="12779" y="28538"/>
                  <a:pt x="12698" y="28538"/>
                </a:cubicBezTo>
                <a:cubicBezTo>
                  <a:pt x="12640" y="28538"/>
                  <a:pt x="12585" y="28530"/>
                  <a:pt x="12529" y="28516"/>
                </a:cubicBezTo>
                <a:cubicBezTo>
                  <a:pt x="13163" y="27916"/>
                  <a:pt x="13730" y="27015"/>
                  <a:pt x="14564" y="26681"/>
                </a:cubicBezTo>
                <a:close/>
                <a:moveTo>
                  <a:pt x="11162" y="27615"/>
                </a:moveTo>
                <a:cubicBezTo>
                  <a:pt x="11395" y="28149"/>
                  <a:pt x="11629" y="28716"/>
                  <a:pt x="11695" y="29016"/>
                </a:cubicBezTo>
                <a:cubicBezTo>
                  <a:pt x="11695" y="29083"/>
                  <a:pt x="11662" y="29116"/>
                  <a:pt x="11662" y="29183"/>
                </a:cubicBezTo>
                <a:cubicBezTo>
                  <a:pt x="11495" y="28649"/>
                  <a:pt x="11328" y="28149"/>
                  <a:pt x="11162" y="27615"/>
                </a:cubicBezTo>
                <a:close/>
                <a:moveTo>
                  <a:pt x="24938" y="31718"/>
                </a:moveTo>
                <a:lnTo>
                  <a:pt x="24938" y="31718"/>
                </a:lnTo>
                <a:cubicBezTo>
                  <a:pt x="24538" y="31985"/>
                  <a:pt x="24038" y="32152"/>
                  <a:pt x="23537" y="32185"/>
                </a:cubicBezTo>
                <a:cubicBezTo>
                  <a:pt x="23771" y="32085"/>
                  <a:pt x="24004" y="31985"/>
                  <a:pt x="24271" y="31885"/>
                </a:cubicBezTo>
                <a:cubicBezTo>
                  <a:pt x="24271" y="31885"/>
                  <a:pt x="24304" y="31852"/>
                  <a:pt x="24304" y="31852"/>
                </a:cubicBezTo>
                <a:cubicBezTo>
                  <a:pt x="24505" y="31785"/>
                  <a:pt x="24738" y="31752"/>
                  <a:pt x="24938" y="31718"/>
                </a:cubicBezTo>
                <a:close/>
                <a:moveTo>
                  <a:pt x="25539" y="31652"/>
                </a:moveTo>
                <a:cubicBezTo>
                  <a:pt x="25705" y="31652"/>
                  <a:pt x="25906" y="31652"/>
                  <a:pt x="26072" y="31685"/>
                </a:cubicBezTo>
                <a:cubicBezTo>
                  <a:pt x="25441" y="32140"/>
                  <a:pt x="24464" y="32614"/>
                  <a:pt x="23607" y="32614"/>
                </a:cubicBezTo>
                <a:cubicBezTo>
                  <a:pt x="23333" y="32614"/>
                  <a:pt x="23071" y="32565"/>
                  <a:pt x="22837" y="32452"/>
                </a:cubicBezTo>
                <a:lnTo>
                  <a:pt x="22870" y="32452"/>
                </a:lnTo>
                <a:cubicBezTo>
                  <a:pt x="23037" y="32489"/>
                  <a:pt x="23210" y="32507"/>
                  <a:pt x="23385" y="32507"/>
                </a:cubicBezTo>
                <a:cubicBezTo>
                  <a:pt x="24154" y="32507"/>
                  <a:pt x="24968" y="32168"/>
                  <a:pt x="25539" y="31652"/>
                </a:cubicBezTo>
                <a:close/>
                <a:moveTo>
                  <a:pt x="20268" y="32252"/>
                </a:moveTo>
                <a:lnTo>
                  <a:pt x="20268" y="32252"/>
                </a:lnTo>
                <a:cubicBezTo>
                  <a:pt x="19901" y="32552"/>
                  <a:pt x="19534" y="32852"/>
                  <a:pt x="19134" y="33119"/>
                </a:cubicBezTo>
                <a:cubicBezTo>
                  <a:pt x="19468" y="32786"/>
                  <a:pt x="19868" y="32485"/>
                  <a:pt x="20268" y="32252"/>
                </a:cubicBezTo>
                <a:close/>
                <a:moveTo>
                  <a:pt x="21002" y="31952"/>
                </a:moveTo>
                <a:cubicBezTo>
                  <a:pt x="20502" y="32819"/>
                  <a:pt x="19434" y="33586"/>
                  <a:pt x="18467" y="33853"/>
                </a:cubicBezTo>
                <a:cubicBezTo>
                  <a:pt x="19434" y="33419"/>
                  <a:pt x="20268" y="32686"/>
                  <a:pt x="21002" y="31952"/>
                </a:cubicBezTo>
                <a:close/>
                <a:moveTo>
                  <a:pt x="20769" y="33886"/>
                </a:moveTo>
                <a:cubicBezTo>
                  <a:pt x="21135" y="33886"/>
                  <a:pt x="21502" y="33920"/>
                  <a:pt x="21836" y="34020"/>
                </a:cubicBezTo>
                <a:cubicBezTo>
                  <a:pt x="21479" y="34127"/>
                  <a:pt x="21093" y="34196"/>
                  <a:pt x="20715" y="34196"/>
                </a:cubicBezTo>
                <a:cubicBezTo>
                  <a:pt x="20386" y="34196"/>
                  <a:pt x="20062" y="34144"/>
                  <a:pt x="19768" y="34020"/>
                </a:cubicBezTo>
                <a:cubicBezTo>
                  <a:pt x="20068" y="33953"/>
                  <a:pt x="20402" y="33886"/>
                  <a:pt x="20735" y="33886"/>
                </a:cubicBezTo>
                <a:close/>
                <a:moveTo>
                  <a:pt x="22270" y="34187"/>
                </a:moveTo>
                <a:cubicBezTo>
                  <a:pt x="22436" y="34253"/>
                  <a:pt x="22570" y="34320"/>
                  <a:pt x="22703" y="34420"/>
                </a:cubicBezTo>
                <a:cubicBezTo>
                  <a:pt x="22384" y="34514"/>
                  <a:pt x="22054" y="34555"/>
                  <a:pt x="21719" y="34555"/>
                </a:cubicBezTo>
                <a:cubicBezTo>
                  <a:pt x="21460" y="34555"/>
                  <a:pt x="21197" y="34531"/>
                  <a:pt x="20935" y="34487"/>
                </a:cubicBezTo>
                <a:cubicBezTo>
                  <a:pt x="21402" y="34454"/>
                  <a:pt x="21869" y="34353"/>
                  <a:pt x="22270" y="34187"/>
                </a:cubicBezTo>
                <a:close/>
                <a:moveTo>
                  <a:pt x="16032" y="34921"/>
                </a:moveTo>
                <a:lnTo>
                  <a:pt x="16032" y="34921"/>
                </a:lnTo>
                <a:cubicBezTo>
                  <a:pt x="15898" y="35121"/>
                  <a:pt x="15765" y="35321"/>
                  <a:pt x="15598" y="35554"/>
                </a:cubicBezTo>
                <a:cubicBezTo>
                  <a:pt x="15431" y="35654"/>
                  <a:pt x="15298" y="35754"/>
                  <a:pt x="15131" y="35855"/>
                </a:cubicBezTo>
                <a:cubicBezTo>
                  <a:pt x="15398" y="35554"/>
                  <a:pt x="15698" y="35187"/>
                  <a:pt x="16032" y="34921"/>
                </a:cubicBezTo>
                <a:close/>
                <a:moveTo>
                  <a:pt x="16523" y="33573"/>
                </a:moveTo>
                <a:cubicBezTo>
                  <a:pt x="16584" y="33573"/>
                  <a:pt x="16609" y="33622"/>
                  <a:pt x="16566" y="33753"/>
                </a:cubicBezTo>
                <a:cubicBezTo>
                  <a:pt x="16499" y="34020"/>
                  <a:pt x="16365" y="34287"/>
                  <a:pt x="16199" y="34587"/>
                </a:cubicBezTo>
                <a:cubicBezTo>
                  <a:pt x="15698" y="34787"/>
                  <a:pt x="15331" y="35221"/>
                  <a:pt x="14964" y="35621"/>
                </a:cubicBezTo>
                <a:cubicBezTo>
                  <a:pt x="14698" y="35888"/>
                  <a:pt x="14331" y="36221"/>
                  <a:pt x="14064" y="36555"/>
                </a:cubicBezTo>
                <a:cubicBezTo>
                  <a:pt x="14231" y="35921"/>
                  <a:pt x="14597" y="35354"/>
                  <a:pt x="14998" y="34854"/>
                </a:cubicBezTo>
                <a:cubicBezTo>
                  <a:pt x="15265" y="34554"/>
                  <a:pt x="15531" y="34253"/>
                  <a:pt x="15832" y="33987"/>
                </a:cubicBezTo>
                <a:cubicBezTo>
                  <a:pt x="15881" y="33962"/>
                  <a:pt x="16349" y="33573"/>
                  <a:pt x="16523" y="33573"/>
                </a:cubicBezTo>
                <a:close/>
                <a:moveTo>
                  <a:pt x="17238" y="36196"/>
                </a:moveTo>
                <a:cubicBezTo>
                  <a:pt x="17429" y="36196"/>
                  <a:pt x="17616" y="36221"/>
                  <a:pt x="17800" y="36288"/>
                </a:cubicBezTo>
                <a:cubicBezTo>
                  <a:pt x="17289" y="36544"/>
                  <a:pt x="16670" y="36650"/>
                  <a:pt x="16054" y="36650"/>
                </a:cubicBezTo>
                <a:cubicBezTo>
                  <a:pt x="15705" y="36650"/>
                  <a:pt x="15357" y="36615"/>
                  <a:pt x="15031" y="36555"/>
                </a:cubicBezTo>
                <a:lnTo>
                  <a:pt x="15064" y="36522"/>
                </a:lnTo>
                <a:cubicBezTo>
                  <a:pt x="15165" y="36488"/>
                  <a:pt x="15298" y="36422"/>
                  <a:pt x="15431" y="36388"/>
                </a:cubicBezTo>
                <a:cubicBezTo>
                  <a:pt x="15431" y="36412"/>
                  <a:pt x="15448" y="36435"/>
                  <a:pt x="15470" y="36435"/>
                </a:cubicBezTo>
                <a:cubicBezTo>
                  <a:pt x="15479" y="36435"/>
                  <a:pt x="15488" y="36431"/>
                  <a:pt x="15498" y="36422"/>
                </a:cubicBezTo>
                <a:cubicBezTo>
                  <a:pt x="16074" y="36422"/>
                  <a:pt x="16668" y="36196"/>
                  <a:pt x="17238" y="36196"/>
                </a:cubicBezTo>
                <a:close/>
                <a:moveTo>
                  <a:pt x="48620" y="0"/>
                </a:moveTo>
                <a:cubicBezTo>
                  <a:pt x="47729" y="0"/>
                  <a:pt x="46768" y="928"/>
                  <a:pt x="46287" y="1663"/>
                </a:cubicBezTo>
                <a:cubicBezTo>
                  <a:pt x="45653" y="1997"/>
                  <a:pt x="45053" y="2331"/>
                  <a:pt x="44452" y="2731"/>
                </a:cubicBezTo>
                <a:cubicBezTo>
                  <a:pt x="44786" y="2264"/>
                  <a:pt x="45053" y="1797"/>
                  <a:pt x="45253" y="1263"/>
                </a:cubicBezTo>
                <a:cubicBezTo>
                  <a:pt x="45280" y="1153"/>
                  <a:pt x="45171" y="1088"/>
                  <a:pt x="45075" y="1088"/>
                </a:cubicBezTo>
                <a:cubicBezTo>
                  <a:pt x="45056" y="1088"/>
                  <a:pt x="45036" y="1091"/>
                  <a:pt x="45019" y="1096"/>
                </a:cubicBezTo>
                <a:cubicBezTo>
                  <a:pt x="44519" y="1363"/>
                  <a:pt x="44219" y="1797"/>
                  <a:pt x="43952" y="2264"/>
                </a:cubicBezTo>
                <a:cubicBezTo>
                  <a:pt x="43718" y="2664"/>
                  <a:pt x="43418" y="3098"/>
                  <a:pt x="43218" y="3531"/>
                </a:cubicBezTo>
                <a:cubicBezTo>
                  <a:pt x="42718" y="3865"/>
                  <a:pt x="42217" y="4232"/>
                  <a:pt x="41750" y="4599"/>
                </a:cubicBezTo>
                <a:cubicBezTo>
                  <a:pt x="42084" y="3965"/>
                  <a:pt x="42251" y="3331"/>
                  <a:pt x="42217" y="2831"/>
                </a:cubicBezTo>
                <a:cubicBezTo>
                  <a:pt x="42193" y="2733"/>
                  <a:pt x="42133" y="2671"/>
                  <a:pt x="42063" y="2671"/>
                </a:cubicBezTo>
                <a:cubicBezTo>
                  <a:pt x="42037" y="2671"/>
                  <a:pt x="42011" y="2680"/>
                  <a:pt x="41984" y="2697"/>
                </a:cubicBezTo>
                <a:cubicBezTo>
                  <a:pt x="41417" y="2931"/>
                  <a:pt x="39048" y="5499"/>
                  <a:pt x="39949" y="6033"/>
                </a:cubicBezTo>
                <a:cubicBezTo>
                  <a:pt x="39849" y="6133"/>
                  <a:pt x="39749" y="6233"/>
                  <a:pt x="39649" y="6300"/>
                </a:cubicBezTo>
                <a:lnTo>
                  <a:pt x="39615" y="6300"/>
                </a:lnTo>
                <a:cubicBezTo>
                  <a:pt x="39582" y="6333"/>
                  <a:pt x="39549" y="6367"/>
                  <a:pt x="39549" y="6400"/>
                </a:cubicBezTo>
                <a:cubicBezTo>
                  <a:pt x="38848" y="7001"/>
                  <a:pt x="38181" y="7601"/>
                  <a:pt x="37514" y="8235"/>
                </a:cubicBezTo>
                <a:cubicBezTo>
                  <a:pt x="37614" y="8001"/>
                  <a:pt x="37747" y="7768"/>
                  <a:pt x="37847" y="7534"/>
                </a:cubicBezTo>
                <a:cubicBezTo>
                  <a:pt x="38148" y="6934"/>
                  <a:pt x="38448" y="6267"/>
                  <a:pt x="38481" y="5600"/>
                </a:cubicBezTo>
                <a:cubicBezTo>
                  <a:pt x="38502" y="5495"/>
                  <a:pt x="38432" y="5443"/>
                  <a:pt x="38360" y="5443"/>
                </a:cubicBezTo>
                <a:cubicBezTo>
                  <a:pt x="38317" y="5443"/>
                  <a:pt x="38273" y="5462"/>
                  <a:pt x="38248" y="5499"/>
                </a:cubicBezTo>
                <a:cubicBezTo>
                  <a:pt x="37247" y="6233"/>
                  <a:pt x="36513" y="7534"/>
                  <a:pt x="36480" y="8802"/>
                </a:cubicBezTo>
                <a:cubicBezTo>
                  <a:pt x="36480" y="8902"/>
                  <a:pt x="36546" y="8969"/>
                  <a:pt x="36613" y="8969"/>
                </a:cubicBezTo>
                <a:cubicBezTo>
                  <a:pt x="36580" y="9002"/>
                  <a:pt x="36580" y="9002"/>
                  <a:pt x="36546" y="9035"/>
                </a:cubicBezTo>
                <a:cubicBezTo>
                  <a:pt x="36513" y="9069"/>
                  <a:pt x="36513" y="9102"/>
                  <a:pt x="36513" y="9135"/>
                </a:cubicBezTo>
                <a:cubicBezTo>
                  <a:pt x="35746" y="9869"/>
                  <a:pt x="34945" y="10603"/>
                  <a:pt x="34178" y="11337"/>
                </a:cubicBezTo>
                <a:cubicBezTo>
                  <a:pt x="34779" y="10436"/>
                  <a:pt x="35212" y="9302"/>
                  <a:pt x="35112" y="8368"/>
                </a:cubicBezTo>
                <a:cubicBezTo>
                  <a:pt x="35112" y="8293"/>
                  <a:pt x="35037" y="8199"/>
                  <a:pt x="34943" y="8199"/>
                </a:cubicBezTo>
                <a:cubicBezTo>
                  <a:pt x="34912" y="8199"/>
                  <a:pt x="34879" y="8210"/>
                  <a:pt x="34845" y="8235"/>
                </a:cubicBezTo>
                <a:cubicBezTo>
                  <a:pt x="33544" y="9102"/>
                  <a:pt x="32744" y="10737"/>
                  <a:pt x="32577" y="12271"/>
                </a:cubicBezTo>
                <a:cubicBezTo>
                  <a:pt x="32557" y="12393"/>
                  <a:pt x="32661" y="12466"/>
                  <a:pt x="32767" y="12466"/>
                </a:cubicBezTo>
                <a:cubicBezTo>
                  <a:pt x="32836" y="12466"/>
                  <a:pt x="32905" y="12436"/>
                  <a:pt x="32944" y="12371"/>
                </a:cubicBezTo>
                <a:cubicBezTo>
                  <a:pt x="33011" y="12238"/>
                  <a:pt x="33077" y="12138"/>
                  <a:pt x="33144" y="12004"/>
                </a:cubicBezTo>
                <a:cubicBezTo>
                  <a:pt x="33177" y="12004"/>
                  <a:pt x="33177" y="11971"/>
                  <a:pt x="33211" y="11971"/>
                </a:cubicBezTo>
                <a:cubicBezTo>
                  <a:pt x="33711" y="11103"/>
                  <a:pt x="34111" y="10203"/>
                  <a:pt x="34612" y="9336"/>
                </a:cubicBezTo>
                <a:cubicBezTo>
                  <a:pt x="34678" y="9169"/>
                  <a:pt x="34545" y="9035"/>
                  <a:pt x="34445" y="9035"/>
                </a:cubicBezTo>
                <a:cubicBezTo>
                  <a:pt x="34545" y="8935"/>
                  <a:pt x="34645" y="8835"/>
                  <a:pt x="34745" y="8735"/>
                </a:cubicBezTo>
                <a:lnTo>
                  <a:pt x="34745" y="8735"/>
                </a:lnTo>
                <a:cubicBezTo>
                  <a:pt x="34745" y="10003"/>
                  <a:pt x="33878" y="11304"/>
                  <a:pt x="33077" y="12204"/>
                </a:cubicBezTo>
                <a:cubicBezTo>
                  <a:pt x="33044" y="12238"/>
                  <a:pt x="33044" y="12304"/>
                  <a:pt x="33077" y="12338"/>
                </a:cubicBezTo>
                <a:cubicBezTo>
                  <a:pt x="32744" y="12671"/>
                  <a:pt x="32377" y="12971"/>
                  <a:pt x="32010" y="13305"/>
                </a:cubicBezTo>
                <a:cubicBezTo>
                  <a:pt x="31309" y="13939"/>
                  <a:pt x="30609" y="14573"/>
                  <a:pt x="29942" y="15206"/>
                </a:cubicBezTo>
                <a:cubicBezTo>
                  <a:pt x="30642" y="14172"/>
                  <a:pt x="31109" y="12905"/>
                  <a:pt x="30909" y="11737"/>
                </a:cubicBezTo>
                <a:cubicBezTo>
                  <a:pt x="30909" y="11665"/>
                  <a:pt x="30840" y="11610"/>
                  <a:pt x="30764" y="11610"/>
                </a:cubicBezTo>
                <a:cubicBezTo>
                  <a:pt x="30734" y="11610"/>
                  <a:pt x="30704" y="11619"/>
                  <a:pt x="30676" y="11637"/>
                </a:cubicBezTo>
                <a:cubicBezTo>
                  <a:pt x="30576" y="11704"/>
                  <a:pt x="30442" y="11771"/>
                  <a:pt x="30342" y="11837"/>
                </a:cubicBezTo>
                <a:lnTo>
                  <a:pt x="30309" y="11871"/>
                </a:lnTo>
                <a:cubicBezTo>
                  <a:pt x="29308" y="12671"/>
                  <a:pt x="28641" y="14372"/>
                  <a:pt x="28708" y="15673"/>
                </a:cubicBezTo>
                <a:cubicBezTo>
                  <a:pt x="28674" y="15807"/>
                  <a:pt x="28607" y="15974"/>
                  <a:pt x="28574" y="16140"/>
                </a:cubicBezTo>
                <a:cubicBezTo>
                  <a:pt x="28574" y="16241"/>
                  <a:pt x="28641" y="16307"/>
                  <a:pt x="28741" y="16307"/>
                </a:cubicBezTo>
                <a:cubicBezTo>
                  <a:pt x="27740" y="17208"/>
                  <a:pt x="26773" y="18142"/>
                  <a:pt x="25805" y="19109"/>
                </a:cubicBezTo>
                <a:cubicBezTo>
                  <a:pt x="26573" y="18008"/>
                  <a:pt x="27006" y="16507"/>
                  <a:pt x="26739" y="15307"/>
                </a:cubicBezTo>
                <a:cubicBezTo>
                  <a:pt x="26717" y="15218"/>
                  <a:pt x="26651" y="15188"/>
                  <a:pt x="26589" y="15188"/>
                </a:cubicBezTo>
                <a:cubicBezTo>
                  <a:pt x="26558" y="15188"/>
                  <a:pt x="26528" y="15195"/>
                  <a:pt x="26506" y="15206"/>
                </a:cubicBezTo>
                <a:cubicBezTo>
                  <a:pt x="25172" y="15774"/>
                  <a:pt x="24404" y="17775"/>
                  <a:pt x="24705" y="19209"/>
                </a:cubicBezTo>
                <a:cubicBezTo>
                  <a:pt x="24671" y="19443"/>
                  <a:pt x="24638" y="19710"/>
                  <a:pt x="24605" y="19977"/>
                </a:cubicBezTo>
                <a:cubicBezTo>
                  <a:pt x="24583" y="20042"/>
                  <a:pt x="24647" y="20108"/>
                  <a:pt x="24712" y="20108"/>
                </a:cubicBezTo>
                <a:cubicBezTo>
                  <a:pt x="24747" y="20108"/>
                  <a:pt x="24782" y="20089"/>
                  <a:pt x="24805" y="20043"/>
                </a:cubicBezTo>
                <a:cubicBezTo>
                  <a:pt x="24871" y="19943"/>
                  <a:pt x="24905" y="19876"/>
                  <a:pt x="24938" y="19776"/>
                </a:cubicBezTo>
                <a:cubicBezTo>
                  <a:pt x="24972" y="19810"/>
                  <a:pt x="25038" y="19843"/>
                  <a:pt x="25072" y="19843"/>
                </a:cubicBezTo>
                <a:cubicBezTo>
                  <a:pt x="24004" y="20911"/>
                  <a:pt x="22937" y="22011"/>
                  <a:pt x="21903" y="23145"/>
                </a:cubicBezTo>
                <a:cubicBezTo>
                  <a:pt x="22570" y="22278"/>
                  <a:pt x="22637" y="20277"/>
                  <a:pt x="22570" y="19576"/>
                </a:cubicBezTo>
                <a:cubicBezTo>
                  <a:pt x="22570" y="19472"/>
                  <a:pt x="22492" y="19420"/>
                  <a:pt x="22409" y="19420"/>
                </a:cubicBezTo>
                <a:cubicBezTo>
                  <a:pt x="22359" y="19420"/>
                  <a:pt x="22307" y="19439"/>
                  <a:pt x="22270" y="19476"/>
                </a:cubicBezTo>
                <a:cubicBezTo>
                  <a:pt x="21636" y="20410"/>
                  <a:pt x="21236" y="21511"/>
                  <a:pt x="21002" y="22645"/>
                </a:cubicBezTo>
                <a:cubicBezTo>
                  <a:pt x="20835" y="23279"/>
                  <a:pt x="20702" y="23913"/>
                  <a:pt x="20635" y="24580"/>
                </a:cubicBezTo>
                <a:cubicBezTo>
                  <a:pt x="19534" y="25847"/>
                  <a:pt x="18434" y="27115"/>
                  <a:pt x="17399" y="28483"/>
                </a:cubicBezTo>
                <a:cubicBezTo>
                  <a:pt x="14564" y="32152"/>
                  <a:pt x="11929" y="36055"/>
                  <a:pt x="9561" y="40091"/>
                </a:cubicBezTo>
                <a:cubicBezTo>
                  <a:pt x="10361" y="37022"/>
                  <a:pt x="11062" y="33920"/>
                  <a:pt x="11762" y="30884"/>
                </a:cubicBezTo>
                <a:cubicBezTo>
                  <a:pt x="11829" y="30884"/>
                  <a:pt x="11896" y="30818"/>
                  <a:pt x="11862" y="30751"/>
                </a:cubicBezTo>
                <a:cubicBezTo>
                  <a:pt x="11862" y="30684"/>
                  <a:pt x="11862" y="30651"/>
                  <a:pt x="11829" y="30584"/>
                </a:cubicBezTo>
                <a:cubicBezTo>
                  <a:pt x="11829" y="30551"/>
                  <a:pt x="11862" y="30517"/>
                  <a:pt x="11862" y="30484"/>
                </a:cubicBezTo>
                <a:cubicBezTo>
                  <a:pt x="11996" y="29884"/>
                  <a:pt x="12129" y="29283"/>
                  <a:pt x="12262" y="28649"/>
                </a:cubicBezTo>
                <a:cubicBezTo>
                  <a:pt x="12392" y="28783"/>
                  <a:pt x="12557" y="28842"/>
                  <a:pt x="12747" y="28842"/>
                </a:cubicBezTo>
                <a:cubicBezTo>
                  <a:pt x="13882" y="28842"/>
                  <a:pt x="15889" y="26757"/>
                  <a:pt x="16232" y="26214"/>
                </a:cubicBezTo>
                <a:cubicBezTo>
                  <a:pt x="16289" y="26128"/>
                  <a:pt x="16198" y="25967"/>
                  <a:pt x="16087" y="25967"/>
                </a:cubicBezTo>
                <a:cubicBezTo>
                  <a:pt x="16069" y="25967"/>
                  <a:pt x="16050" y="25972"/>
                  <a:pt x="16032" y="25981"/>
                </a:cubicBezTo>
                <a:cubicBezTo>
                  <a:pt x="15765" y="26048"/>
                  <a:pt x="15531" y="26181"/>
                  <a:pt x="15265" y="26281"/>
                </a:cubicBezTo>
                <a:cubicBezTo>
                  <a:pt x="15231" y="26248"/>
                  <a:pt x="15198" y="26214"/>
                  <a:pt x="15098" y="26214"/>
                </a:cubicBezTo>
                <a:cubicBezTo>
                  <a:pt x="13930" y="26214"/>
                  <a:pt x="13030" y="27315"/>
                  <a:pt x="12363" y="28216"/>
                </a:cubicBezTo>
                <a:cubicBezTo>
                  <a:pt x="12496" y="27549"/>
                  <a:pt x="12629" y="26881"/>
                  <a:pt x="12763" y="26214"/>
                </a:cubicBezTo>
                <a:cubicBezTo>
                  <a:pt x="12830" y="26214"/>
                  <a:pt x="12863" y="26148"/>
                  <a:pt x="12863" y="26081"/>
                </a:cubicBezTo>
                <a:cubicBezTo>
                  <a:pt x="12830" y="26014"/>
                  <a:pt x="12830" y="25981"/>
                  <a:pt x="12796" y="25947"/>
                </a:cubicBezTo>
                <a:cubicBezTo>
                  <a:pt x="12896" y="25380"/>
                  <a:pt x="13030" y="24813"/>
                  <a:pt x="13130" y="24246"/>
                </a:cubicBezTo>
                <a:lnTo>
                  <a:pt x="13163" y="24246"/>
                </a:lnTo>
                <a:cubicBezTo>
                  <a:pt x="13163" y="24280"/>
                  <a:pt x="13130" y="24280"/>
                  <a:pt x="13130" y="24280"/>
                </a:cubicBezTo>
                <a:cubicBezTo>
                  <a:pt x="13104" y="24331"/>
                  <a:pt x="13138" y="24402"/>
                  <a:pt x="13185" y="24402"/>
                </a:cubicBezTo>
                <a:cubicBezTo>
                  <a:pt x="13199" y="24402"/>
                  <a:pt x="13214" y="24395"/>
                  <a:pt x="13230" y="24380"/>
                </a:cubicBezTo>
                <a:cubicBezTo>
                  <a:pt x="13297" y="24380"/>
                  <a:pt x="13330" y="24346"/>
                  <a:pt x="13363" y="24313"/>
                </a:cubicBezTo>
                <a:cubicBezTo>
                  <a:pt x="13390" y="24315"/>
                  <a:pt x="13416" y="24316"/>
                  <a:pt x="13443" y="24316"/>
                </a:cubicBezTo>
                <a:cubicBezTo>
                  <a:pt x="14378" y="24316"/>
                  <a:pt x="15215" y="23187"/>
                  <a:pt x="15832" y="22312"/>
                </a:cubicBezTo>
                <a:cubicBezTo>
                  <a:pt x="15932" y="22278"/>
                  <a:pt x="16032" y="22278"/>
                  <a:pt x="16132" y="22245"/>
                </a:cubicBezTo>
                <a:lnTo>
                  <a:pt x="16132" y="22245"/>
                </a:lnTo>
                <a:cubicBezTo>
                  <a:pt x="15865" y="23246"/>
                  <a:pt x="14564" y="24580"/>
                  <a:pt x="13563" y="24580"/>
                </a:cubicBezTo>
                <a:cubicBezTo>
                  <a:pt x="13430" y="24580"/>
                  <a:pt x="13430" y="24780"/>
                  <a:pt x="13563" y="24813"/>
                </a:cubicBezTo>
                <a:cubicBezTo>
                  <a:pt x="13598" y="24816"/>
                  <a:pt x="13634" y="24818"/>
                  <a:pt x="13669" y="24818"/>
                </a:cubicBezTo>
                <a:cubicBezTo>
                  <a:pt x="14882" y="24818"/>
                  <a:pt x="16302" y="23180"/>
                  <a:pt x="16432" y="22078"/>
                </a:cubicBezTo>
                <a:cubicBezTo>
                  <a:pt x="16432" y="22011"/>
                  <a:pt x="16365" y="21945"/>
                  <a:pt x="16299" y="21945"/>
                </a:cubicBezTo>
                <a:cubicBezTo>
                  <a:pt x="16232" y="21945"/>
                  <a:pt x="16132" y="21978"/>
                  <a:pt x="16065" y="21978"/>
                </a:cubicBezTo>
                <a:cubicBezTo>
                  <a:pt x="16132" y="21878"/>
                  <a:pt x="16232" y="21778"/>
                  <a:pt x="16265" y="21678"/>
                </a:cubicBezTo>
                <a:cubicBezTo>
                  <a:pt x="16352" y="21562"/>
                  <a:pt x="16238" y="21471"/>
                  <a:pt x="16141" y="21471"/>
                </a:cubicBezTo>
                <a:cubicBezTo>
                  <a:pt x="16126" y="21471"/>
                  <a:pt x="16112" y="21473"/>
                  <a:pt x="16099" y="21478"/>
                </a:cubicBezTo>
                <a:cubicBezTo>
                  <a:pt x="15898" y="21578"/>
                  <a:pt x="15265" y="22078"/>
                  <a:pt x="14664" y="22612"/>
                </a:cubicBezTo>
                <a:cubicBezTo>
                  <a:pt x="14130" y="23012"/>
                  <a:pt x="13630" y="23546"/>
                  <a:pt x="13297" y="24046"/>
                </a:cubicBezTo>
                <a:lnTo>
                  <a:pt x="13230" y="24046"/>
                </a:lnTo>
                <a:cubicBezTo>
                  <a:pt x="13202" y="24046"/>
                  <a:pt x="13173" y="24046"/>
                  <a:pt x="13165" y="24066"/>
                </a:cubicBezTo>
                <a:lnTo>
                  <a:pt x="13165" y="24066"/>
                </a:lnTo>
                <a:cubicBezTo>
                  <a:pt x="13598" y="21535"/>
                  <a:pt x="14031" y="18971"/>
                  <a:pt x="14464" y="16407"/>
                </a:cubicBezTo>
                <a:cubicBezTo>
                  <a:pt x="14464" y="16441"/>
                  <a:pt x="14464" y="16441"/>
                  <a:pt x="14497" y="16441"/>
                </a:cubicBezTo>
                <a:cubicBezTo>
                  <a:pt x="14474" y="16536"/>
                  <a:pt x="14552" y="16615"/>
                  <a:pt x="14636" y="16615"/>
                </a:cubicBezTo>
                <a:cubicBezTo>
                  <a:pt x="14669" y="16615"/>
                  <a:pt x="14703" y="16602"/>
                  <a:pt x="14731" y="16574"/>
                </a:cubicBezTo>
                <a:cubicBezTo>
                  <a:pt x="14731" y="16541"/>
                  <a:pt x="14731" y="16541"/>
                  <a:pt x="14764" y="16507"/>
                </a:cubicBezTo>
                <a:cubicBezTo>
                  <a:pt x="14796" y="16511"/>
                  <a:pt x="14828" y="16512"/>
                  <a:pt x="14860" y="16512"/>
                </a:cubicBezTo>
                <a:cubicBezTo>
                  <a:pt x="16068" y="16512"/>
                  <a:pt x="17373" y="14116"/>
                  <a:pt x="17633" y="13238"/>
                </a:cubicBezTo>
                <a:cubicBezTo>
                  <a:pt x="17663" y="13149"/>
                  <a:pt x="17586" y="13033"/>
                  <a:pt x="17474" y="13033"/>
                </a:cubicBezTo>
                <a:cubicBezTo>
                  <a:pt x="17461" y="13033"/>
                  <a:pt x="17447" y="13035"/>
                  <a:pt x="17433" y="13038"/>
                </a:cubicBezTo>
                <a:cubicBezTo>
                  <a:pt x="16165" y="13438"/>
                  <a:pt x="14998" y="14940"/>
                  <a:pt x="14564" y="16207"/>
                </a:cubicBezTo>
                <a:lnTo>
                  <a:pt x="14497" y="16207"/>
                </a:lnTo>
                <a:cubicBezTo>
                  <a:pt x="14531" y="15940"/>
                  <a:pt x="14597" y="15640"/>
                  <a:pt x="14631" y="15340"/>
                </a:cubicBezTo>
                <a:cubicBezTo>
                  <a:pt x="14831" y="14239"/>
                  <a:pt x="15064" y="13138"/>
                  <a:pt x="15298" y="12037"/>
                </a:cubicBezTo>
                <a:cubicBezTo>
                  <a:pt x="15365" y="12037"/>
                  <a:pt x="15431" y="12004"/>
                  <a:pt x="15465" y="11937"/>
                </a:cubicBezTo>
                <a:cubicBezTo>
                  <a:pt x="15498" y="11904"/>
                  <a:pt x="15498" y="11871"/>
                  <a:pt x="15531" y="11837"/>
                </a:cubicBezTo>
                <a:cubicBezTo>
                  <a:pt x="16299" y="11837"/>
                  <a:pt x="17299" y="9702"/>
                  <a:pt x="17533" y="9302"/>
                </a:cubicBezTo>
                <a:cubicBezTo>
                  <a:pt x="17587" y="9221"/>
                  <a:pt x="17510" y="9075"/>
                  <a:pt x="17408" y="9075"/>
                </a:cubicBezTo>
                <a:cubicBezTo>
                  <a:pt x="17384" y="9075"/>
                  <a:pt x="17358" y="9083"/>
                  <a:pt x="17333" y="9102"/>
                </a:cubicBezTo>
                <a:cubicBezTo>
                  <a:pt x="16699" y="9502"/>
                  <a:pt x="16232" y="10036"/>
                  <a:pt x="15798" y="10636"/>
                </a:cubicBezTo>
                <a:cubicBezTo>
                  <a:pt x="15732" y="10737"/>
                  <a:pt x="15598" y="10903"/>
                  <a:pt x="15465" y="11070"/>
                </a:cubicBezTo>
                <a:cubicBezTo>
                  <a:pt x="15598" y="10236"/>
                  <a:pt x="15732" y="9436"/>
                  <a:pt x="15765" y="8635"/>
                </a:cubicBezTo>
                <a:cubicBezTo>
                  <a:pt x="15765" y="8468"/>
                  <a:pt x="15798" y="8301"/>
                  <a:pt x="15798" y="8135"/>
                </a:cubicBezTo>
                <a:cubicBezTo>
                  <a:pt x="15832" y="8135"/>
                  <a:pt x="15832" y="8135"/>
                  <a:pt x="15865" y="8101"/>
                </a:cubicBezTo>
                <a:cubicBezTo>
                  <a:pt x="15998" y="7935"/>
                  <a:pt x="16065" y="7768"/>
                  <a:pt x="16132" y="7568"/>
                </a:cubicBezTo>
                <a:cubicBezTo>
                  <a:pt x="16999" y="7401"/>
                  <a:pt x="17399" y="5666"/>
                  <a:pt x="17466" y="4999"/>
                </a:cubicBezTo>
                <a:cubicBezTo>
                  <a:pt x="17466" y="4910"/>
                  <a:pt x="17377" y="4851"/>
                  <a:pt x="17298" y="4851"/>
                </a:cubicBezTo>
                <a:cubicBezTo>
                  <a:pt x="17259" y="4851"/>
                  <a:pt x="17222" y="4866"/>
                  <a:pt x="17199" y="4899"/>
                </a:cubicBezTo>
                <a:cubicBezTo>
                  <a:pt x="16632" y="5399"/>
                  <a:pt x="16099" y="6267"/>
                  <a:pt x="15832" y="7101"/>
                </a:cubicBezTo>
                <a:cubicBezTo>
                  <a:pt x="15898" y="5900"/>
                  <a:pt x="15932" y="4666"/>
                  <a:pt x="16099" y="3431"/>
                </a:cubicBezTo>
                <a:cubicBezTo>
                  <a:pt x="16132" y="3665"/>
                  <a:pt x="16199" y="3865"/>
                  <a:pt x="16265" y="4098"/>
                </a:cubicBezTo>
                <a:cubicBezTo>
                  <a:pt x="16296" y="4191"/>
                  <a:pt x="16392" y="4241"/>
                  <a:pt x="16486" y="4241"/>
                </a:cubicBezTo>
                <a:cubicBezTo>
                  <a:pt x="16594" y="4241"/>
                  <a:pt x="16699" y="4175"/>
                  <a:pt x="16699" y="4032"/>
                </a:cubicBezTo>
                <a:cubicBezTo>
                  <a:pt x="16632" y="3598"/>
                  <a:pt x="16532" y="3131"/>
                  <a:pt x="16432" y="2631"/>
                </a:cubicBezTo>
                <a:cubicBezTo>
                  <a:pt x="16699" y="2164"/>
                  <a:pt x="16666" y="796"/>
                  <a:pt x="16666" y="596"/>
                </a:cubicBezTo>
                <a:cubicBezTo>
                  <a:pt x="16646" y="497"/>
                  <a:pt x="16567" y="433"/>
                  <a:pt x="16485" y="433"/>
                </a:cubicBezTo>
                <a:cubicBezTo>
                  <a:pt x="16429" y="433"/>
                  <a:pt x="16372" y="462"/>
                  <a:pt x="16332" y="529"/>
                </a:cubicBezTo>
                <a:cubicBezTo>
                  <a:pt x="16265" y="663"/>
                  <a:pt x="16199" y="796"/>
                  <a:pt x="16132" y="930"/>
                </a:cubicBezTo>
                <a:cubicBezTo>
                  <a:pt x="16126" y="923"/>
                  <a:pt x="16119" y="921"/>
                  <a:pt x="16111" y="921"/>
                </a:cubicBezTo>
                <a:cubicBezTo>
                  <a:pt x="16076" y="921"/>
                  <a:pt x="16032" y="975"/>
                  <a:pt x="16032" y="1030"/>
                </a:cubicBezTo>
                <a:cubicBezTo>
                  <a:pt x="16032" y="1063"/>
                  <a:pt x="16032" y="1063"/>
                  <a:pt x="16032" y="1096"/>
                </a:cubicBezTo>
                <a:cubicBezTo>
                  <a:pt x="15932" y="1630"/>
                  <a:pt x="15932" y="2164"/>
                  <a:pt x="15965" y="2731"/>
                </a:cubicBezTo>
                <a:cubicBezTo>
                  <a:pt x="15965" y="2764"/>
                  <a:pt x="15998" y="2831"/>
                  <a:pt x="15998" y="2898"/>
                </a:cubicBezTo>
                <a:cubicBezTo>
                  <a:pt x="15998" y="2898"/>
                  <a:pt x="15998" y="2898"/>
                  <a:pt x="15998" y="2931"/>
                </a:cubicBezTo>
                <a:cubicBezTo>
                  <a:pt x="15765" y="4399"/>
                  <a:pt x="15665" y="5866"/>
                  <a:pt x="15565" y="7367"/>
                </a:cubicBezTo>
                <a:lnTo>
                  <a:pt x="15531" y="7367"/>
                </a:lnTo>
                <a:cubicBezTo>
                  <a:pt x="15465" y="6967"/>
                  <a:pt x="15365" y="6567"/>
                  <a:pt x="15131" y="6333"/>
                </a:cubicBezTo>
                <a:cubicBezTo>
                  <a:pt x="15098" y="6200"/>
                  <a:pt x="15098" y="6100"/>
                  <a:pt x="15064" y="6033"/>
                </a:cubicBezTo>
                <a:cubicBezTo>
                  <a:pt x="14964" y="5666"/>
                  <a:pt x="14831" y="5233"/>
                  <a:pt x="14531" y="4932"/>
                </a:cubicBezTo>
                <a:cubicBezTo>
                  <a:pt x="14497" y="4899"/>
                  <a:pt x="14457" y="4884"/>
                  <a:pt x="14417" y="4884"/>
                </a:cubicBezTo>
                <a:cubicBezTo>
                  <a:pt x="14338" y="4884"/>
                  <a:pt x="14264" y="4944"/>
                  <a:pt x="14264" y="5032"/>
                </a:cubicBezTo>
                <a:cubicBezTo>
                  <a:pt x="14164" y="6233"/>
                  <a:pt x="14664" y="7468"/>
                  <a:pt x="15298" y="8435"/>
                </a:cubicBezTo>
                <a:cubicBezTo>
                  <a:pt x="15331" y="8502"/>
                  <a:pt x="15398" y="8535"/>
                  <a:pt x="15465" y="8535"/>
                </a:cubicBezTo>
                <a:cubicBezTo>
                  <a:pt x="15331" y="9569"/>
                  <a:pt x="15165" y="10603"/>
                  <a:pt x="14964" y="11637"/>
                </a:cubicBezTo>
                <a:cubicBezTo>
                  <a:pt x="14931" y="11003"/>
                  <a:pt x="14864" y="10370"/>
                  <a:pt x="14631" y="9769"/>
                </a:cubicBezTo>
                <a:cubicBezTo>
                  <a:pt x="14609" y="9680"/>
                  <a:pt x="14527" y="9636"/>
                  <a:pt x="14446" y="9636"/>
                </a:cubicBezTo>
                <a:cubicBezTo>
                  <a:pt x="14405" y="9636"/>
                  <a:pt x="14364" y="9647"/>
                  <a:pt x="14331" y="9669"/>
                </a:cubicBezTo>
                <a:cubicBezTo>
                  <a:pt x="14231" y="9669"/>
                  <a:pt x="14130" y="9736"/>
                  <a:pt x="14097" y="9836"/>
                </a:cubicBezTo>
                <a:cubicBezTo>
                  <a:pt x="13864" y="10636"/>
                  <a:pt x="14030" y="11470"/>
                  <a:pt x="14264" y="12238"/>
                </a:cubicBezTo>
                <a:cubicBezTo>
                  <a:pt x="14297" y="12504"/>
                  <a:pt x="14364" y="12738"/>
                  <a:pt x="14397" y="12971"/>
                </a:cubicBezTo>
                <a:cubicBezTo>
                  <a:pt x="14431" y="13105"/>
                  <a:pt x="14531" y="13138"/>
                  <a:pt x="14631" y="13138"/>
                </a:cubicBezTo>
                <a:cubicBezTo>
                  <a:pt x="14631" y="13172"/>
                  <a:pt x="14631" y="13172"/>
                  <a:pt x="14631" y="13205"/>
                </a:cubicBezTo>
                <a:cubicBezTo>
                  <a:pt x="14531" y="13739"/>
                  <a:pt x="14431" y="14239"/>
                  <a:pt x="14331" y="14773"/>
                </a:cubicBezTo>
                <a:cubicBezTo>
                  <a:pt x="14297" y="14139"/>
                  <a:pt x="14130" y="13505"/>
                  <a:pt x="13697" y="13038"/>
                </a:cubicBezTo>
                <a:cubicBezTo>
                  <a:pt x="13674" y="13003"/>
                  <a:pt x="13638" y="12989"/>
                  <a:pt x="13600" y="12989"/>
                </a:cubicBezTo>
                <a:cubicBezTo>
                  <a:pt x="13530" y="12989"/>
                  <a:pt x="13452" y="13040"/>
                  <a:pt x="13430" y="13105"/>
                </a:cubicBezTo>
                <a:cubicBezTo>
                  <a:pt x="13063" y="14272"/>
                  <a:pt x="13463" y="15607"/>
                  <a:pt x="13830" y="16741"/>
                </a:cubicBezTo>
                <a:cubicBezTo>
                  <a:pt x="13830" y="16808"/>
                  <a:pt x="13897" y="16841"/>
                  <a:pt x="13964" y="16874"/>
                </a:cubicBezTo>
                <a:cubicBezTo>
                  <a:pt x="13830" y="17675"/>
                  <a:pt x="13697" y="18475"/>
                  <a:pt x="13563" y="19309"/>
                </a:cubicBezTo>
                <a:cubicBezTo>
                  <a:pt x="13330" y="18475"/>
                  <a:pt x="12863" y="17642"/>
                  <a:pt x="12396" y="17175"/>
                </a:cubicBezTo>
                <a:cubicBezTo>
                  <a:pt x="12354" y="17133"/>
                  <a:pt x="12306" y="17114"/>
                  <a:pt x="12260" y="17114"/>
                </a:cubicBezTo>
                <a:cubicBezTo>
                  <a:pt x="12196" y="17114"/>
                  <a:pt x="12134" y="17150"/>
                  <a:pt x="12096" y="17208"/>
                </a:cubicBezTo>
                <a:cubicBezTo>
                  <a:pt x="11395" y="18409"/>
                  <a:pt x="12396" y="20210"/>
                  <a:pt x="13063" y="21244"/>
                </a:cubicBezTo>
                <a:cubicBezTo>
                  <a:pt x="13096" y="21277"/>
                  <a:pt x="13163" y="21311"/>
                  <a:pt x="13196" y="21311"/>
                </a:cubicBezTo>
                <a:cubicBezTo>
                  <a:pt x="13063" y="22078"/>
                  <a:pt x="12930" y="22845"/>
                  <a:pt x="12796" y="23612"/>
                </a:cubicBezTo>
                <a:lnTo>
                  <a:pt x="12796" y="23579"/>
                </a:lnTo>
                <a:cubicBezTo>
                  <a:pt x="12796" y="23546"/>
                  <a:pt x="12763" y="23512"/>
                  <a:pt x="12763" y="23479"/>
                </a:cubicBezTo>
                <a:cubicBezTo>
                  <a:pt x="12663" y="22979"/>
                  <a:pt x="12463" y="22512"/>
                  <a:pt x="12162" y="22111"/>
                </a:cubicBezTo>
                <a:cubicBezTo>
                  <a:pt x="12129" y="22078"/>
                  <a:pt x="12085" y="22063"/>
                  <a:pt x="12040" y="22063"/>
                </a:cubicBezTo>
                <a:cubicBezTo>
                  <a:pt x="11951" y="22063"/>
                  <a:pt x="11862" y="22122"/>
                  <a:pt x="11862" y="22211"/>
                </a:cubicBezTo>
                <a:cubicBezTo>
                  <a:pt x="11695" y="22912"/>
                  <a:pt x="11695" y="23679"/>
                  <a:pt x="11829" y="24380"/>
                </a:cubicBezTo>
                <a:cubicBezTo>
                  <a:pt x="11929" y="24847"/>
                  <a:pt x="12062" y="25447"/>
                  <a:pt x="12363" y="25847"/>
                </a:cubicBezTo>
                <a:cubicBezTo>
                  <a:pt x="12196" y="26715"/>
                  <a:pt x="11996" y="27582"/>
                  <a:pt x="11829" y="28416"/>
                </a:cubicBezTo>
                <a:cubicBezTo>
                  <a:pt x="11529" y="27482"/>
                  <a:pt x="10861" y="26248"/>
                  <a:pt x="10695" y="25981"/>
                </a:cubicBezTo>
                <a:cubicBezTo>
                  <a:pt x="10677" y="25927"/>
                  <a:pt x="10611" y="25893"/>
                  <a:pt x="10549" y="25893"/>
                </a:cubicBezTo>
                <a:cubicBezTo>
                  <a:pt x="10495" y="25893"/>
                  <a:pt x="10443" y="25919"/>
                  <a:pt x="10428" y="25981"/>
                </a:cubicBezTo>
                <a:cubicBezTo>
                  <a:pt x="9994" y="26982"/>
                  <a:pt x="10528" y="28182"/>
                  <a:pt x="11028" y="29216"/>
                </a:cubicBezTo>
                <a:cubicBezTo>
                  <a:pt x="11162" y="29583"/>
                  <a:pt x="11262" y="29917"/>
                  <a:pt x="11429" y="30284"/>
                </a:cubicBezTo>
                <a:cubicBezTo>
                  <a:pt x="11362" y="30551"/>
                  <a:pt x="11295" y="30851"/>
                  <a:pt x="11228" y="31151"/>
                </a:cubicBezTo>
                <a:cubicBezTo>
                  <a:pt x="10361" y="34820"/>
                  <a:pt x="9394" y="38490"/>
                  <a:pt x="8426" y="42126"/>
                </a:cubicBezTo>
                <a:cubicBezTo>
                  <a:pt x="7859" y="43160"/>
                  <a:pt x="7292" y="44194"/>
                  <a:pt x="6792" y="45228"/>
                </a:cubicBezTo>
                <a:cubicBezTo>
                  <a:pt x="3890" y="51032"/>
                  <a:pt x="1221" y="57303"/>
                  <a:pt x="20" y="63708"/>
                </a:cubicBezTo>
                <a:cubicBezTo>
                  <a:pt x="0" y="63789"/>
                  <a:pt x="66" y="63833"/>
                  <a:pt x="128" y="63833"/>
                </a:cubicBezTo>
                <a:cubicBezTo>
                  <a:pt x="168" y="63833"/>
                  <a:pt x="207" y="63814"/>
                  <a:pt x="221" y="63775"/>
                </a:cubicBezTo>
                <a:cubicBezTo>
                  <a:pt x="2422" y="57303"/>
                  <a:pt x="4390" y="50899"/>
                  <a:pt x="7559" y="44794"/>
                </a:cubicBezTo>
                <a:cubicBezTo>
                  <a:pt x="7659" y="44627"/>
                  <a:pt x="7726" y="44461"/>
                  <a:pt x="7826" y="44294"/>
                </a:cubicBezTo>
                <a:lnTo>
                  <a:pt x="7826" y="44294"/>
                </a:lnTo>
                <a:cubicBezTo>
                  <a:pt x="7659" y="44894"/>
                  <a:pt x="7492" y="45495"/>
                  <a:pt x="7326" y="46095"/>
                </a:cubicBezTo>
                <a:cubicBezTo>
                  <a:pt x="5925" y="51099"/>
                  <a:pt x="4090" y="56002"/>
                  <a:pt x="2689" y="61006"/>
                </a:cubicBezTo>
                <a:cubicBezTo>
                  <a:pt x="2651" y="61120"/>
                  <a:pt x="2721" y="61179"/>
                  <a:pt x="2800" y="61179"/>
                </a:cubicBezTo>
                <a:cubicBezTo>
                  <a:pt x="2861" y="61179"/>
                  <a:pt x="2927" y="61145"/>
                  <a:pt x="2956" y="61073"/>
                </a:cubicBezTo>
                <a:cubicBezTo>
                  <a:pt x="5391" y="55102"/>
                  <a:pt x="7292" y="48864"/>
                  <a:pt x="8927" y="42559"/>
                </a:cubicBezTo>
                <a:cubicBezTo>
                  <a:pt x="10361" y="40725"/>
                  <a:pt x="11896" y="38957"/>
                  <a:pt x="13697" y="37456"/>
                </a:cubicBezTo>
                <a:cubicBezTo>
                  <a:pt x="13725" y="37474"/>
                  <a:pt x="13758" y="37483"/>
                  <a:pt x="13791" y="37483"/>
                </a:cubicBezTo>
                <a:cubicBezTo>
                  <a:pt x="13877" y="37483"/>
                  <a:pt x="13964" y="37428"/>
                  <a:pt x="13964" y="37356"/>
                </a:cubicBezTo>
                <a:cubicBezTo>
                  <a:pt x="13964" y="37322"/>
                  <a:pt x="13964" y="37289"/>
                  <a:pt x="13964" y="37256"/>
                </a:cubicBezTo>
                <a:cubicBezTo>
                  <a:pt x="13997" y="37222"/>
                  <a:pt x="14030" y="37222"/>
                  <a:pt x="14064" y="37189"/>
                </a:cubicBezTo>
                <a:cubicBezTo>
                  <a:pt x="14264" y="37089"/>
                  <a:pt x="14497" y="36955"/>
                  <a:pt x="14698" y="36822"/>
                </a:cubicBezTo>
                <a:cubicBezTo>
                  <a:pt x="14764" y="36855"/>
                  <a:pt x="14831" y="36855"/>
                  <a:pt x="14898" y="36889"/>
                </a:cubicBezTo>
                <a:cubicBezTo>
                  <a:pt x="15338" y="37097"/>
                  <a:pt x="15864" y="37192"/>
                  <a:pt x="16403" y="37192"/>
                </a:cubicBezTo>
                <a:cubicBezTo>
                  <a:pt x="17333" y="37192"/>
                  <a:pt x="18300" y="36907"/>
                  <a:pt x="18934" y="36422"/>
                </a:cubicBezTo>
                <a:cubicBezTo>
                  <a:pt x="19001" y="36355"/>
                  <a:pt x="18967" y="36221"/>
                  <a:pt x="18901" y="36188"/>
                </a:cubicBezTo>
                <a:cubicBezTo>
                  <a:pt x="18415" y="35864"/>
                  <a:pt x="17851" y="35744"/>
                  <a:pt x="17268" y="35744"/>
                </a:cubicBezTo>
                <a:cubicBezTo>
                  <a:pt x="16769" y="35744"/>
                  <a:pt x="16257" y="35832"/>
                  <a:pt x="15765" y="35955"/>
                </a:cubicBezTo>
                <a:cubicBezTo>
                  <a:pt x="16866" y="35221"/>
                  <a:pt x="18033" y="34587"/>
                  <a:pt x="19234" y="34020"/>
                </a:cubicBezTo>
                <a:cubicBezTo>
                  <a:pt x="19234" y="34087"/>
                  <a:pt x="19267" y="34120"/>
                  <a:pt x="19334" y="34153"/>
                </a:cubicBezTo>
                <a:cubicBezTo>
                  <a:pt x="19568" y="34287"/>
                  <a:pt x="19835" y="34387"/>
                  <a:pt x="20101" y="34420"/>
                </a:cubicBezTo>
                <a:cubicBezTo>
                  <a:pt x="20619" y="34650"/>
                  <a:pt x="21192" y="34781"/>
                  <a:pt x="21763" y="34781"/>
                </a:cubicBezTo>
                <a:cubicBezTo>
                  <a:pt x="22185" y="34781"/>
                  <a:pt x="22606" y="34710"/>
                  <a:pt x="23003" y="34554"/>
                </a:cubicBezTo>
                <a:cubicBezTo>
                  <a:pt x="23070" y="34554"/>
                  <a:pt x="23137" y="34454"/>
                  <a:pt x="23070" y="34387"/>
                </a:cubicBezTo>
                <a:cubicBezTo>
                  <a:pt x="22903" y="34220"/>
                  <a:pt x="22703" y="34120"/>
                  <a:pt x="22470" y="34020"/>
                </a:cubicBezTo>
                <a:cubicBezTo>
                  <a:pt x="22470" y="33953"/>
                  <a:pt x="22470" y="33920"/>
                  <a:pt x="22403" y="33886"/>
                </a:cubicBezTo>
                <a:cubicBezTo>
                  <a:pt x="21966" y="33658"/>
                  <a:pt x="21464" y="33571"/>
                  <a:pt x="20954" y="33571"/>
                </a:cubicBezTo>
                <a:cubicBezTo>
                  <a:pt x="20646" y="33571"/>
                  <a:pt x="20336" y="33603"/>
                  <a:pt x="20035" y="33653"/>
                </a:cubicBezTo>
                <a:cubicBezTo>
                  <a:pt x="20869" y="33286"/>
                  <a:pt x="21736" y="32919"/>
                  <a:pt x="22570" y="32586"/>
                </a:cubicBezTo>
                <a:cubicBezTo>
                  <a:pt x="22888" y="32786"/>
                  <a:pt x="23257" y="32869"/>
                  <a:pt x="23643" y="32869"/>
                </a:cubicBezTo>
                <a:cubicBezTo>
                  <a:pt x="24671" y="32869"/>
                  <a:pt x="25827" y="32276"/>
                  <a:pt x="26506" y="31718"/>
                </a:cubicBezTo>
                <a:cubicBezTo>
                  <a:pt x="26606" y="31652"/>
                  <a:pt x="26539" y="31518"/>
                  <a:pt x="26439" y="31485"/>
                </a:cubicBezTo>
                <a:cubicBezTo>
                  <a:pt x="26239" y="31451"/>
                  <a:pt x="26006" y="31418"/>
                  <a:pt x="25805" y="31418"/>
                </a:cubicBezTo>
                <a:cubicBezTo>
                  <a:pt x="25805" y="31385"/>
                  <a:pt x="25839" y="31351"/>
                  <a:pt x="25872" y="31318"/>
                </a:cubicBezTo>
                <a:cubicBezTo>
                  <a:pt x="25939" y="31218"/>
                  <a:pt x="25839" y="31084"/>
                  <a:pt x="25739" y="31084"/>
                </a:cubicBezTo>
                <a:cubicBezTo>
                  <a:pt x="25653" y="31076"/>
                  <a:pt x="25568" y="31072"/>
                  <a:pt x="25482" y="31072"/>
                </a:cubicBezTo>
                <a:cubicBezTo>
                  <a:pt x="24539" y="31072"/>
                  <a:pt x="23629" y="31554"/>
                  <a:pt x="22803" y="31952"/>
                </a:cubicBezTo>
                <a:cubicBezTo>
                  <a:pt x="22714" y="31981"/>
                  <a:pt x="22757" y="32090"/>
                  <a:pt x="22839" y="32090"/>
                </a:cubicBezTo>
                <a:cubicBezTo>
                  <a:pt x="22849" y="32090"/>
                  <a:pt x="22859" y="32089"/>
                  <a:pt x="22870" y="32085"/>
                </a:cubicBezTo>
                <a:cubicBezTo>
                  <a:pt x="22937" y="32052"/>
                  <a:pt x="23037" y="32052"/>
                  <a:pt x="23137" y="32018"/>
                </a:cubicBezTo>
                <a:lnTo>
                  <a:pt x="23137" y="32018"/>
                </a:lnTo>
                <a:cubicBezTo>
                  <a:pt x="23037" y="32052"/>
                  <a:pt x="22937" y="32119"/>
                  <a:pt x="22837" y="32152"/>
                </a:cubicBezTo>
                <a:lnTo>
                  <a:pt x="22837" y="32185"/>
                </a:lnTo>
                <a:cubicBezTo>
                  <a:pt x="22737" y="32219"/>
                  <a:pt x="22603" y="32252"/>
                  <a:pt x="22503" y="32285"/>
                </a:cubicBezTo>
                <a:cubicBezTo>
                  <a:pt x="22470" y="32285"/>
                  <a:pt x="22403" y="32285"/>
                  <a:pt x="22403" y="32319"/>
                </a:cubicBezTo>
                <a:cubicBezTo>
                  <a:pt x="21769" y="32519"/>
                  <a:pt x="21135" y="32752"/>
                  <a:pt x="20502" y="33019"/>
                </a:cubicBezTo>
                <a:cubicBezTo>
                  <a:pt x="20935" y="32619"/>
                  <a:pt x="21302" y="32152"/>
                  <a:pt x="21502" y="31685"/>
                </a:cubicBezTo>
                <a:cubicBezTo>
                  <a:pt x="21536" y="31551"/>
                  <a:pt x="21402" y="31485"/>
                  <a:pt x="21302" y="31485"/>
                </a:cubicBezTo>
                <a:cubicBezTo>
                  <a:pt x="19901" y="31752"/>
                  <a:pt x="18867" y="32819"/>
                  <a:pt x="17900" y="33753"/>
                </a:cubicBezTo>
                <a:cubicBezTo>
                  <a:pt x="17800" y="33820"/>
                  <a:pt x="17833" y="33920"/>
                  <a:pt x="17900" y="33987"/>
                </a:cubicBezTo>
                <a:cubicBezTo>
                  <a:pt x="17866" y="34020"/>
                  <a:pt x="17833" y="34053"/>
                  <a:pt x="17800" y="34087"/>
                </a:cubicBezTo>
                <a:cubicBezTo>
                  <a:pt x="17771" y="34115"/>
                  <a:pt x="17816" y="34193"/>
                  <a:pt x="17872" y="34193"/>
                </a:cubicBezTo>
                <a:cubicBezTo>
                  <a:pt x="17881" y="34193"/>
                  <a:pt x="17891" y="34191"/>
                  <a:pt x="17900" y="34187"/>
                </a:cubicBezTo>
                <a:cubicBezTo>
                  <a:pt x="17933" y="34153"/>
                  <a:pt x="18000" y="34087"/>
                  <a:pt x="18067" y="34053"/>
                </a:cubicBezTo>
                <a:cubicBezTo>
                  <a:pt x="18067" y="34087"/>
                  <a:pt x="18067" y="34120"/>
                  <a:pt x="18100" y="34120"/>
                </a:cubicBezTo>
                <a:cubicBezTo>
                  <a:pt x="17466" y="34454"/>
                  <a:pt x="16832" y="34820"/>
                  <a:pt x="16232" y="35187"/>
                </a:cubicBezTo>
                <a:cubicBezTo>
                  <a:pt x="16632" y="34554"/>
                  <a:pt x="16866" y="33886"/>
                  <a:pt x="16899" y="33319"/>
                </a:cubicBezTo>
                <a:cubicBezTo>
                  <a:pt x="16899" y="33265"/>
                  <a:pt x="16832" y="33210"/>
                  <a:pt x="16772" y="33210"/>
                </a:cubicBezTo>
                <a:cubicBezTo>
                  <a:pt x="16758" y="33210"/>
                  <a:pt x="16745" y="33213"/>
                  <a:pt x="16732" y="33219"/>
                </a:cubicBezTo>
                <a:cubicBezTo>
                  <a:pt x="15331" y="33653"/>
                  <a:pt x="13697" y="35388"/>
                  <a:pt x="13630" y="36955"/>
                </a:cubicBezTo>
                <a:cubicBezTo>
                  <a:pt x="12229" y="38056"/>
                  <a:pt x="10928" y="39290"/>
                  <a:pt x="9827" y="40658"/>
                </a:cubicBezTo>
                <a:cubicBezTo>
                  <a:pt x="12329" y="36288"/>
                  <a:pt x="15131" y="32085"/>
                  <a:pt x="18233" y="28182"/>
                </a:cubicBezTo>
                <a:cubicBezTo>
                  <a:pt x="19001" y="27182"/>
                  <a:pt x="19801" y="26214"/>
                  <a:pt x="20635" y="25247"/>
                </a:cubicBezTo>
                <a:cubicBezTo>
                  <a:pt x="20652" y="25280"/>
                  <a:pt x="20694" y="25297"/>
                  <a:pt x="20731" y="25297"/>
                </a:cubicBezTo>
                <a:cubicBezTo>
                  <a:pt x="20769" y="25297"/>
                  <a:pt x="20802" y="25280"/>
                  <a:pt x="20802" y="25247"/>
                </a:cubicBezTo>
                <a:cubicBezTo>
                  <a:pt x="20835" y="25147"/>
                  <a:pt x="20835" y="25080"/>
                  <a:pt x="20835" y="25013"/>
                </a:cubicBezTo>
                <a:cubicBezTo>
                  <a:pt x="21536" y="24246"/>
                  <a:pt x="22203" y="23479"/>
                  <a:pt x="22903" y="22712"/>
                </a:cubicBezTo>
                <a:lnTo>
                  <a:pt x="22937" y="22712"/>
                </a:lnTo>
                <a:cubicBezTo>
                  <a:pt x="22837" y="22779"/>
                  <a:pt x="22803" y="22912"/>
                  <a:pt x="22903" y="22945"/>
                </a:cubicBezTo>
                <a:cubicBezTo>
                  <a:pt x="23252" y="23100"/>
                  <a:pt x="23636" y="23167"/>
                  <a:pt x="24036" y="23167"/>
                </a:cubicBezTo>
                <a:cubicBezTo>
                  <a:pt x="25359" y="23167"/>
                  <a:pt x="26851" y="22436"/>
                  <a:pt x="27774" y="21744"/>
                </a:cubicBezTo>
                <a:cubicBezTo>
                  <a:pt x="27874" y="21644"/>
                  <a:pt x="27840" y="21478"/>
                  <a:pt x="27707" y="21411"/>
                </a:cubicBezTo>
                <a:cubicBezTo>
                  <a:pt x="27367" y="21212"/>
                  <a:pt x="26984" y="21132"/>
                  <a:pt x="26580" y="21132"/>
                </a:cubicBezTo>
                <a:cubicBezTo>
                  <a:pt x="25558" y="21132"/>
                  <a:pt x="24403" y="21648"/>
                  <a:pt x="23470" y="22078"/>
                </a:cubicBezTo>
                <a:cubicBezTo>
                  <a:pt x="24371" y="21111"/>
                  <a:pt x="25272" y="20177"/>
                  <a:pt x="26206" y="19209"/>
                </a:cubicBezTo>
                <a:cubicBezTo>
                  <a:pt x="26206" y="19276"/>
                  <a:pt x="26239" y="19309"/>
                  <a:pt x="26306" y="19309"/>
                </a:cubicBezTo>
                <a:lnTo>
                  <a:pt x="26439" y="19309"/>
                </a:lnTo>
                <a:cubicBezTo>
                  <a:pt x="26439" y="19309"/>
                  <a:pt x="26439" y="19343"/>
                  <a:pt x="26439" y="19343"/>
                </a:cubicBezTo>
                <a:cubicBezTo>
                  <a:pt x="26703" y="19401"/>
                  <a:pt x="26979" y="19428"/>
                  <a:pt x="27256" y="19428"/>
                </a:cubicBezTo>
                <a:cubicBezTo>
                  <a:pt x="27612" y="19428"/>
                  <a:pt x="27970" y="19384"/>
                  <a:pt x="28307" y="19309"/>
                </a:cubicBezTo>
                <a:cubicBezTo>
                  <a:pt x="29475" y="19176"/>
                  <a:pt x="30642" y="18842"/>
                  <a:pt x="31610" y="18275"/>
                </a:cubicBezTo>
                <a:cubicBezTo>
                  <a:pt x="31676" y="18209"/>
                  <a:pt x="31743" y="18075"/>
                  <a:pt x="31643" y="17975"/>
                </a:cubicBezTo>
                <a:cubicBezTo>
                  <a:pt x="31218" y="17627"/>
                  <a:pt x="30722" y="17489"/>
                  <a:pt x="30200" y="17489"/>
                </a:cubicBezTo>
                <a:cubicBezTo>
                  <a:pt x="28920" y="17489"/>
                  <a:pt x="27477" y="18317"/>
                  <a:pt x="26506" y="18909"/>
                </a:cubicBezTo>
                <a:cubicBezTo>
                  <a:pt x="27707" y="17708"/>
                  <a:pt x="28941" y="16507"/>
                  <a:pt x="30209" y="15340"/>
                </a:cubicBezTo>
                <a:cubicBezTo>
                  <a:pt x="30416" y="15455"/>
                  <a:pt x="30655" y="15491"/>
                  <a:pt x="30905" y="15491"/>
                </a:cubicBezTo>
                <a:cubicBezTo>
                  <a:pt x="31016" y="15491"/>
                  <a:pt x="31129" y="15484"/>
                  <a:pt x="31243" y="15473"/>
                </a:cubicBezTo>
                <a:cubicBezTo>
                  <a:pt x="31330" y="15485"/>
                  <a:pt x="31417" y="15490"/>
                  <a:pt x="31504" y="15490"/>
                </a:cubicBezTo>
                <a:cubicBezTo>
                  <a:pt x="31917" y="15490"/>
                  <a:pt x="32331" y="15366"/>
                  <a:pt x="32744" y="15173"/>
                </a:cubicBezTo>
                <a:cubicBezTo>
                  <a:pt x="33411" y="15006"/>
                  <a:pt x="34078" y="14773"/>
                  <a:pt x="34678" y="14406"/>
                </a:cubicBezTo>
                <a:cubicBezTo>
                  <a:pt x="34779" y="14339"/>
                  <a:pt x="34812" y="14139"/>
                  <a:pt x="34678" y="14072"/>
                </a:cubicBezTo>
                <a:cubicBezTo>
                  <a:pt x="34324" y="13891"/>
                  <a:pt x="33958" y="13815"/>
                  <a:pt x="33589" y="13815"/>
                </a:cubicBezTo>
                <a:cubicBezTo>
                  <a:pt x="32601" y="13815"/>
                  <a:pt x="31592" y="14354"/>
                  <a:pt x="30742" y="14840"/>
                </a:cubicBezTo>
                <a:cubicBezTo>
                  <a:pt x="31876" y="13805"/>
                  <a:pt x="33011" y="12805"/>
                  <a:pt x="34178" y="11771"/>
                </a:cubicBezTo>
                <a:cubicBezTo>
                  <a:pt x="34178" y="11804"/>
                  <a:pt x="34178" y="11804"/>
                  <a:pt x="34211" y="11837"/>
                </a:cubicBezTo>
                <a:cubicBezTo>
                  <a:pt x="34458" y="12084"/>
                  <a:pt x="34836" y="12163"/>
                  <a:pt x="35220" y="12163"/>
                </a:cubicBezTo>
                <a:cubicBezTo>
                  <a:pt x="35563" y="12163"/>
                  <a:pt x="35912" y="12100"/>
                  <a:pt x="36180" y="12037"/>
                </a:cubicBezTo>
                <a:cubicBezTo>
                  <a:pt x="36913" y="11837"/>
                  <a:pt x="37681" y="11570"/>
                  <a:pt x="38181" y="10970"/>
                </a:cubicBezTo>
                <a:cubicBezTo>
                  <a:pt x="38248" y="10903"/>
                  <a:pt x="38248" y="10737"/>
                  <a:pt x="38148" y="10703"/>
                </a:cubicBezTo>
                <a:cubicBezTo>
                  <a:pt x="37872" y="10586"/>
                  <a:pt x="37572" y="10536"/>
                  <a:pt x="37262" y="10536"/>
                </a:cubicBezTo>
                <a:cubicBezTo>
                  <a:pt x="36332" y="10536"/>
                  <a:pt x="35312" y="10987"/>
                  <a:pt x="34612" y="11437"/>
                </a:cubicBezTo>
                <a:cubicBezTo>
                  <a:pt x="34478" y="11504"/>
                  <a:pt x="34478" y="11704"/>
                  <a:pt x="34612" y="11771"/>
                </a:cubicBezTo>
                <a:lnTo>
                  <a:pt x="34678" y="11804"/>
                </a:lnTo>
                <a:cubicBezTo>
                  <a:pt x="34545" y="11771"/>
                  <a:pt x="34412" y="11737"/>
                  <a:pt x="34312" y="11671"/>
                </a:cubicBezTo>
                <a:cubicBezTo>
                  <a:pt x="35412" y="10703"/>
                  <a:pt x="36546" y="9769"/>
                  <a:pt x="37681" y="8835"/>
                </a:cubicBezTo>
                <a:cubicBezTo>
                  <a:pt x="38139" y="8944"/>
                  <a:pt x="38623" y="9004"/>
                  <a:pt x="39106" y="9004"/>
                </a:cubicBezTo>
                <a:cubicBezTo>
                  <a:pt x="39957" y="9004"/>
                  <a:pt x="40802" y="8815"/>
                  <a:pt x="41483" y="8368"/>
                </a:cubicBezTo>
                <a:cubicBezTo>
                  <a:pt x="41617" y="8268"/>
                  <a:pt x="41650" y="8101"/>
                  <a:pt x="41483" y="8035"/>
                </a:cubicBezTo>
                <a:cubicBezTo>
                  <a:pt x="41134" y="7846"/>
                  <a:pt x="40757" y="7772"/>
                  <a:pt x="40369" y="7772"/>
                </a:cubicBezTo>
                <a:cubicBezTo>
                  <a:pt x="39794" y="7772"/>
                  <a:pt x="39192" y="7936"/>
                  <a:pt x="38615" y="8135"/>
                </a:cubicBezTo>
                <a:cubicBezTo>
                  <a:pt x="38587" y="8135"/>
                  <a:pt x="38559" y="8135"/>
                  <a:pt x="38530" y="8155"/>
                </a:cubicBezTo>
                <a:lnTo>
                  <a:pt x="38530" y="8155"/>
                </a:lnTo>
                <a:cubicBezTo>
                  <a:pt x="39192" y="7593"/>
                  <a:pt x="39854" y="7063"/>
                  <a:pt x="40549" y="6534"/>
                </a:cubicBezTo>
                <a:cubicBezTo>
                  <a:pt x="40661" y="6564"/>
                  <a:pt x="40782" y="6576"/>
                  <a:pt x="40905" y="6576"/>
                </a:cubicBezTo>
                <a:cubicBezTo>
                  <a:pt x="41188" y="6576"/>
                  <a:pt x="41485" y="6513"/>
                  <a:pt x="41717" y="6467"/>
                </a:cubicBezTo>
                <a:cubicBezTo>
                  <a:pt x="42351" y="6300"/>
                  <a:pt x="43085" y="6100"/>
                  <a:pt x="43652" y="5733"/>
                </a:cubicBezTo>
                <a:cubicBezTo>
                  <a:pt x="43752" y="5666"/>
                  <a:pt x="43785" y="5499"/>
                  <a:pt x="43652" y="5433"/>
                </a:cubicBezTo>
                <a:cubicBezTo>
                  <a:pt x="43351" y="5313"/>
                  <a:pt x="43027" y="5253"/>
                  <a:pt x="42708" y="5253"/>
                </a:cubicBezTo>
                <a:cubicBezTo>
                  <a:pt x="42495" y="5253"/>
                  <a:pt x="42284" y="5279"/>
                  <a:pt x="42084" y="5333"/>
                </a:cubicBezTo>
                <a:cubicBezTo>
                  <a:pt x="42451" y="5032"/>
                  <a:pt x="42851" y="4732"/>
                  <a:pt x="43251" y="4432"/>
                </a:cubicBezTo>
                <a:cubicBezTo>
                  <a:pt x="43318" y="4399"/>
                  <a:pt x="43418" y="4365"/>
                  <a:pt x="43485" y="4299"/>
                </a:cubicBezTo>
                <a:cubicBezTo>
                  <a:pt x="43688" y="4377"/>
                  <a:pt x="43918" y="4411"/>
                  <a:pt x="44158" y="4411"/>
                </a:cubicBezTo>
                <a:cubicBezTo>
                  <a:pt x="44942" y="4411"/>
                  <a:pt x="45843" y="4048"/>
                  <a:pt x="46354" y="3665"/>
                </a:cubicBezTo>
                <a:cubicBezTo>
                  <a:pt x="46454" y="3631"/>
                  <a:pt x="46420" y="3498"/>
                  <a:pt x="46354" y="3431"/>
                </a:cubicBezTo>
                <a:cubicBezTo>
                  <a:pt x="46075" y="3212"/>
                  <a:pt x="45772" y="3124"/>
                  <a:pt x="45459" y="3124"/>
                </a:cubicBezTo>
                <a:cubicBezTo>
                  <a:pt x="45249" y="3124"/>
                  <a:pt x="45034" y="3164"/>
                  <a:pt x="44819" y="3231"/>
                </a:cubicBezTo>
                <a:cubicBezTo>
                  <a:pt x="45420" y="2764"/>
                  <a:pt x="46053" y="2331"/>
                  <a:pt x="46654" y="1864"/>
                </a:cubicBezTo>
                <a:cubicBezTo>
                  <a:pt x="46654" y="1864"/>
                  <a:pt x="46654" y="1864"/>
                  <a:pt x="46687" y="1897"/>
                </a:cubicBezTo>
                <a:cubicBezTo>
                  <a:pt x="46758" y="1942"/>
                  <a:pt x="46837" y="1961"/>
                  <a:pt x="46921" y="1961"/>
                </a:cubicBezTo>
                <a:cubicBezTo>
                  <a:pt x="47275" y="1961"/>
                  <a:pt x="47719" y="1625"/>
                  <a:pt x="47988" y="1463"/>
                </a:cubicBezTo>
                <a:cubicBezTo>
                  <a:pt x="48422" y="1163"/>
                  <a:pt x="48955" y="796"/>
                  <a:pt x="49156" y="262"/>
                </a:cubicBezTo>
                <a:cubicBezTo>
                  <a:pt x="49189" y="229"/>
                  <a:pt x="49156" y="129"/>
                  <a:pt x="49089" y="96"/>
                </a:cubicBezTo>
                <a:cubicBezTo>
                  <a:pt x="48937" y="30"/>
                  <a:pt x="48780" y="0"/>
                  <a:pt x="48620"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1"/>
          <p:cNvSpPr/>
          <p:nvPr/>
        </p:nvSpPr>
        <p:spPr>
          <a:xfrm>
            <a:off x="8056601" y="2120403"/>
            <a:ext cx="1692888" cy="5354772"/>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1"/>
          <p:cNvSpPr txBox="1">
            <a:spLocks noGrp="1"/>
          </p:cNvSpPr>
          <p:nvPr>
            <p:ph type="title"/>
          </p:nvPr>
        </p:nvSpPr>
        <p:spPr>
          <a:xfrm>
            <a:off x="1713131" y="2462467"/>
            <a:ext cx="14181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42" name="Google Shape;142;p21"/>
          <p:cNvSpPr txBox="1">
            <a:spLocks noGrp="1"/>
          </p:cNvSpPr>
          <p:nvPr>
            <p:ph type="subTitle" idx="1"/>
          </p:nvPr>
        </p:nvSpPr>
        <p:spPr>
          <a:xfrm>
            <a:off x="1805633" y="3041300"/>
            <a:ext cx="2308200" cy="8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43" name="Google Shape;143;p21"/>
          <p:cNvSpPr txBox="1">
            <a:spLocks noGrp="1"/>
          </p:cNvSpPr>
          <p:nvPr>
            <p:ph type="title" idx="2"/>
          </p:nvPr>
        </p:nvSpPr>
        <p:spPr>
          <a:xfrm>
            <a:off x="5963825" y="2462467"/>
            <a:ext cx="14181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44" name="Google Shape;144;p21"/>
          <p:cNvSpPr txBox="1">
            <a:spLocks noGrp="1"/>
          </p:cNvSpPr>
          <p:nvPr>
            <p:ph type="subTitle" idx="3"/>
          </p:nvPr>
        </p:nvSpPr>
        <p:spPr>
          <a:xfrm>
            <a:off x="5491988" y="3041300"/>
            <a:ext cx="2308200" cy="8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45" name="Google Shape;145;p21"/>
          <p:cNvSpPr txBox="1">
            <a:spLocks noGrp="1"/>
          </p:cNvSpPr>
          <p:nvPr>
            <p:ph type="title" idx="4"/>
          </p:nvPr>
        </p:nvSpPr>
        <p:spPr>
          <a:xfrm>
            <a:off x="1713131" y="4780067"/>
            <a:ext cx="14181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46" name="Google Shape;146;p21"/>
          <p:cNvSpPr txBox="1">
            <a:spLocks noGrp="1"/>
          </p:cNvSpPr>
          <p:nvPr>
            <p:ph type="subTitle" idx="5"/>
          </p:nvPr>
        </p:nvSpPr>
        <p:spPr>
          <a:xfrm>
            <a:off x="1805483" y="5358900"/>
            <a:ext cx="2308500" cy="8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47" name="Google Shape;147;p21"/>
          <p:cNvSpPr txBox="1">
            <a:spLocks noGrp="1"/>
          </p:cNvSpPr>
          <p:nvPr>
            <p:ph type="title" idx="6"/>
          </p:nvPr>
        </p:nvSpPr>
        <p:spPr>
          <a:xfrm>
            <a:off x="5963861" y="4780067"/>
            <a:ext cx="14181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48" name="Google Shape;148;p21"/>
          <p:cNvSpPr txBox="1">
            <a:spLocks noGrp="1"/>
          </p:cNvSpPr>
          <p:nvPr>
            <p:ph type="subTitle" idx="7"/>
          </p:nvPr>
        </p:nvSpPr>
        <p:spPr>
          <a:xfrm>
            <a:off x="5490577" y="5358900"/>
            <a:ext cx="2308200" cy="8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49" name="Google Shape;149;p21"/>
          <p:cNvSpPr txBox="1">
            <a:spLocks noGrp="1"/>
          </p:cNvSpPr>
          <p:nvPr>
            <p:ph type="title" idx="8"/>
          </p:nvPr>
        </p:nvSpPr>
        <p:spPr>
          <a:xfrm>
            <a:off x="720000" y="593367"/>
            <a:ext cx="77097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50"/>
        <p:cNvGrpSpPr/>
        <p:nvPr/>
      </p:nvGrpSpPr>
      <p:grpSpPr>
        <a:xfrm>
          <a:off x="0" y="0"/>
          <a:ext cx="0" cy="0"/>
          <a:chOff x="0" y="0"/>
          <a:chExt cx="0" cy="0"/>
        </a:xfrm>
      </p:grpSpPr>
      <p:sp>
        <p:nvSpPr>
          <p:cNvPr id="151" name="Google Shape;151;p22"/>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rot="-1725294">
            <a:off x="325838" y="4812526"/>
            <a:ext cx="788329" cy="2493561"/>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txBox="1">
            <a:spLocks noGrp="1"/>
          </p:cNvSpPr>
          <p:nvPr>
            <p:ph type="title"/>
          </p:nvPr>
        </p:nvSpPr>
        <p:spPr>
          <a:xfrm>
            <a:off x="1247875" y="2447000"/>
            <a:ext cx="1692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54" name="Google Shape;154;p22"/>
          <p:cNvSpPr txBox="1">
            <a:spLocks noGrp="1"/>
          </p:cNvSpPr>
          <p:nvPr>
            <p:ph type="subTitle" idx="1"/>
          </p:nvPr>
        </p:nvSpPr>
        <p:spPr>
          <a:xfrm>
            <a:off x="942925" y="3074339"/>
            <a:ext cx="23025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55" name="Google Shape;155;p22"/>
          <p:cNvSpPr txBox="1">
            <a:spLocks noGrp="1"/>
          </p:cNvSpPr>
          <p:nvPr>
            <p:ph type="title" idx="2"/>
          </p:nvPr>
        </p:nvSpPr>
        <p:spPr>
          <a:xfrm>
            <a:off x="3676400" y="2447000"/>
            <a:ext cx="1791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56" name="Google Shape;156;p22"/>
          <p:cNvSpPr txBox="1">
            <a:spLocks noGrp="1"/>
          </p:cNvSpPr>
          <p:nvPr>
            <p:ph type="subTitle" idx="3"/>
          </p:nvPr>
        </p:nvSpPr>
        <p:spPr>
          <a:xfrm>
            <a:off x="3420650" y="3074339"/>
            <a:ext cx="23025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57" name="Google Shape;157;p22"/>
          <p:cNvSpPr txBox="1">
            <a:spLocks noGrp="1"/>
          </p:cNvSpPr>
          <p:nvPr>
            <p:ph type="title" idx="4"/>
          </p:nvPr>
        </p:nvSpPr>
        <p:spPr>
          <a:xfrm>
            <a:off x="1247875" y="4764600"/>
            <a:ext cx="1692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58" name="Google Shape;158;p22"/>
          <p:cNvSpPr txBox="1">
            <a:spLocks noGrp="1"/>
          </p:cNvSpPr>
          <p:nvPr>
            <p:ph type="subTitle" idx="5"/>
          </p:nvPr>
        </p:nvSpPr>
        <p:spPr>
          <a:xfrm>
            <a:off x="942925" y="5391939"/>
            <a:ext cx="23025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59" name="Google Shape;159;p22"/>
          <p:cNvSpPr txBox="1">
            <a:spLocks noGrp="1"/>
          </p:cNvSpPr>
          <p:nvPr>
            <p:ph type="title" idx="6"/>
          </p:nvPr>
        </p:nvSpPr>
        <p:spPr>
          <a:xfrm>
            <a:off x="3725650" y="4764600"/>
            <a:ext cx="1692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60" name="Google Shape;160;p22"/>
          <p:cNvSpPr txBox="1">
            <a:spLocks noGrp="1"/>
          </p:cNvSpPr>
          <p:nvPr>
            <p:ph type="subTitle" idx="7"/>
          </p:nvPr>
        </p:nvSpPr>
        <p:spPr>
          <a:xfrm>
            <a:off x="3420700" y="5391939"/>
            <a:ext cx="23025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61" name="Google Shape;161;p22"/>
          <p:cNvSpPr txBox="1">
            <a:spLocks noGrp="1"/>
          </p:cNvSpPr>
          <p:nvPr>
            <p:ph type="title" idx="8"/>
          </p:nvPr>
        </p:nvSpPr>
        <p:spPr>
          <a:xfrm>
            <a:off x="6203425" y="2447000"/>
            <a:ext cx="1692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62" name="Google Shape;162;p22"/>
          <p:cNvSpPr txBox="1">
            <a:spLocks noGrp="1"/>
          </p:cNvSpPr>
          <p:nvPr>
            <p:ph type="subTitle" idx="9"/>
          </p:nvPr>
        </p:nvSpPr>
        <p:spPr>
          <a:xfrm>
            <a:off x="5898475" y="3074339"/>
            <a:ext cx="23025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63" name="Google Shape;163;p22"/>
          <p:cNvSpPr txBox="1">
            <a:spLocks noGrp="1"/>
          </p:cNvSpPr>
          <p:nvPr>
            <p:ph type="title" idx="13"/>
          </p:nvPr>
        </p:nvSpPr>
        <p:spPr>
          <a:xfrm>
            <a:off x="6203425" y="4764600"/>
            <a:ext cx="1692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164" name="Google Shape;164;p22"/>
          <p:cNvSpPr txBox="1">
            <a:spLocks noGrp="1"/>
          </p:cNvSpPr>
          <p:nvPr>
            <p:ph type="subTitle" idx="14"/>
          </p:nvPr>
        </p:nvSpPr>
        <p:spPr>
          <a:xfrm>
            <a:off x="5898425" y="5391939"/>
            <a:ext cx="23025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165" name="Google Shape;165;p22"/>
          <p:cNvSpPr txBox="1">
            <a:spLocks noGrp="1"/>
          </p:cNvSpPr>
          <p:nvPr>
            <p:ph type="title" idx="15"/>
          </p:nvPr>
        </p:nvSpPr>
        <p:spPr>
          <a:xfrm>
            <a:off x="720000" y="593367"/>
            <a:ext cx="77097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66"/>
        <p:cNvGrpSpPr/>
        <p:nvPr/>
      </p:nvGrpSpPr>
      <p:grpSpPr>
        <a:xfrm>
          <a:off x="0" y="0"/>
          <a:ext cx="0" cy="0"/>
          <a:chOff x="0" y="0"/>
          <a:chExt cx="0" cy="0"/>
        </a:xfrm>
      </p:grpSpPr>
      <p:sp>
        <p:nvSpPr>
          <p:cNvPr id="167" name="Google Shape;167;p23"/>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rot="-5400000">
            <a:off x="3887152" y="1722054"/>
            <a:ext cx="1369712" cy="2370591"/>
          </a:xfrm>
          <a:custGeom>
            <a:avLst/>
            <a:gdLst/>
            <a:ahLst/>
            <a:cxnLst/>
            <a:rect l="l" t="t" r="r" b="b"/>
            <a:pathLst>
              <a:path w="14745" h="34026" extrusionOk="0">
                <a:moveTo>
                  <a:pt x="7673" y="5105"/>
                </a:moveTo>
                <a:lnTo>
                  <a:pt x="7673" y="5105"/>
                </a:lnTo>
                <a:cubicBezTo>
                  <a:pt x="7606" y="5973"/>
                  <a:pt x="7406" y="6840"/>
                  <a:pt x="7073" y="7674"/>
                </a:cubicBezTo>
                <a:cubicBezTo>
                  <a:pt x="7106" y="6773"/>
                  <a:pt x="7273" y="5939"/>
                  <a:pt x="7673" y="5105"/>
                </a:cubicBezTo>
                <a:close/>
                <a:moveTo>
                  <a:pt x="10008" y="6306"/>
                </a:moveTo>
                <a:cubicBezTo>
                  <a:pt x="9875" y="6473"/>
                  <a:pt x="9774" y="6673"/>
                  <a:pt x="9641" y="6873"/>
                </a:cubicBezTo>
                <a:cubicBezTo>
                  <a:pt x="9274" y="7474"/>
                  <a:pt x="8807" y="8041"/>
                  <a:pt x="8340" y="8574"/>
                </a:cubicBezTo>
                <a:cubicBezTo>
                  <a:pt x="8674" y="7907"/>
                  <a:pt x="9107" y="7273"/>
                  <a:pt x="9641" y="6640"/>
                </a:cubicBezTo>
                <a:cubicBezTo>
                  <a:pt x="9774" y="6540"/>
                  <a:pt x="9875" y="6406"/>
                  <a:pt x="10008" y="6306"/>
                </a:cubicBezTo>
                <a:close/>
                <a:moveTo>
                  <a:pt x="5305" y="4071"/>
                </a:moveTo>
                <a:cubicBezTo>
                  <a:pt x="5705" y="5806"/>
                  <a:pt x="5638" y="7540"/>
                  <a:pt x="5471" y="9575"/>
                </a:cubicBezTo>
                <a:cubicBezTo>
                  <a:pt x="5038" y="8441"/>
                  <a:pt x="4637" y="7374"/>
                  <a:pt x="4738" y="6073"/>
                </a:cubicBezTo>
                <a:cubicBezTo>
                  <a:pt x="4804" y="5405"/>
                  <a:pt x="5038" y="4705"/>
                  <a:pt x="5305" y="4071"/>
                </a:cubicBezTo>
                <a:close/>
                <a:moveTo>
                  <a:pt x="3870" y="469"/>
                </a:moveTo>
                <a:lnTo>
                  <a:pt x="3870" y="469"/>
                </a:lnTo>
                <a:cubicBezTo>
                  <a:pt x="4504" y="1503"/>
                  <a:pt x="4904" y="2503"/>
                  <a:pt x="5171" y="3504"/>
                </a:cubicBezTo>
                <a:cubicBezTo>
                  <a:pt x="4938" y="4004"/>
                  <a:pt x="4738" y="4538"/>
                  <a:pt x="4604" y="5072"/>
                </a:cubicBezTo>
                <a:cubicBezTo>
                  <a:pt x="4204" y="6806"/>
                  <a:pt x="4571" y="8241"/>
                  <a:pt x="5238" y="9742"/>
                </a:cubicBezTo>
                <a:cubicBezTo>
                  <a:pt x="2369" y="7874"/>
                  <a:pt x="2169" y="3204"/>
                  <a:pt x="3870" y="469"/>
                </a:cubicBezTo>
                <a:close/>
                <a:moveTo>
                  <a:pt x="7366" y="1235"/>
                </a:moveTo>
                <a:cubicBezTo>
                  <a:pt x="7546" y="1235"/>
                  <a:pt x="7582" y="1569"/>
                  <a:pt x="7640" y="2070"/>
                </a:cubicBezTo>
                <a:cubicBezTo>
                  <a:pt x="7740" y="2770"/>
                  <a:pt x="7773" y="3471"/>
                  <a:pt x="7740" y="4171"/>
                </a:cubicBezTo>
                <a:cubicBezTo>
                  <a:pt x="7640" y="4305"/>
                  <a:pt x="7573" y="4438"/>
                  <a:pt x="7506" y="4572"/>
                </a:cubicBezTo>
                <a:cubicBezTo>
                  <a:pt x="6839" y="5806"/>
                  <a:pt x="6539" y="7240"/>
                  <a:pt x="6672" y="8608"/>
                </a:cubicBezTo>
                <a:cubicBezTo>
                  <a:pt x="6505" y="8975"/>
                  <a:pt x="6305" y="9342"/>
                  <a:pt x="6105" y="9709"/>
                </a:cubicBezTo>
                <a:cubicBezTo>
                  <a:pt x="6005" y="9742"/>
                  <a:pt x="5938" y="9742"/>
                  <a:pt x="5872" y="9742"/>
                </a:cubicBezTo>
                <a:cubicBezTo>
                  <a:pt x="6172" y="7540"/>
                  <a:pt x="6272" y="5372"/>
                  <a:pt x="5672" y="3371"/>
                </a:cubicBezTo>
                <a:cubicBezTo>
                  <a:pt x="5972" y="2804"/>
                  <a:pt x="6339" y="2270"/>
                  <a:pt x="6672" y="1836"/>
                </a:cubicBezTo>
                <a:cubicBezTo>
                  <a:pt x="7025" y="1414"/>
                  <a:pt x="7234" y="1235"/>
                  <a:pt x="7366" y="1235"/>
                </a:cubicBezTo>
                <a:close/>
                <a:moveTo>
                  <a:pt x="6806" y="9308"/>
                </a:moveTo>
                <a:cubicBezTo>
                  <a:pt x="6839" y="9475"/>
                  <a:pt x="6872" y="9609"/>
                  <a:pt x="6906" y="9775"/>
                </a:cubicBezTo>
                <a:cubicBezTo>
                  <a:pt x="6872" y="9775"/>
                  <a:pt x="6806" y="9775"/>
                  <a:pt x="6772" y="9742"/>
                </a:cubicBezTo>
                <a:lnTo>
                  <a:pt x="6572" y="9742"/>
                </a:lnTo>
                <a:cubicBezTo>
                  <a:pt x="6639" y="9609"/>
                  <a:pt x="6739" y="9442"/>
                  <a:pt x="6806" y="9308"/>
                </a:cubicBezTo>
                <a:close/>
                <a:moveTo>
                  <a:pt x="11199" y="1962"/>
                </a:moveTo>
                <a:cubicBezTo>
                  <a:pt x="11408" y="1962"/>
                  <a:pt x="10909" y="4306"/>
                  <a:pt x="10909" y="4338"/>
                </a:cubicBezTo>
                <a:cubicBezTo>
                  <a:pt x="10809" y="4672"/>
                  <a:pt x="10675" y="5005"/>
                  <a:pt x="10508" y="5339"/>
                </a:cubicBezTo>
                <a:cubicBezTo>
                  <a:pt x="9074" y="6273"/>
                  <a:pt x="7940" y="7841"/>
                  <a:pt x="7573" y="9442"/>
                </a:cubicBezTo>
                <a:cubicBezTo>
                  <a:pt x="7439" y="9542"/>
                  <a:pt x="7339" y="9675"/>
                  <a:pt x="7239" y="9775"/>
                </a:cubicBezTo>
                <a:cubicBezTo>
                  <a:pt x="7173" y="9408"/>
                  <a:pt x="7139" y="9008"/>
                  <a:pt x="7106" y="8641"/>
                </a:cubicBezTo>
                <a:cubicBezTo>
                  <a:pt x="7706" y="7273"/>
                  <a:pt x="8007" y="5839"/>
                  <a:pt x="8107" y="4371"/>
                </a:cubicBezTo>
                <a:cubicBezTo>
                  <a:pt x="8840" y="3271"/>
                  <a:pt x="10075" y="2603"/>
                  <a:pt x="11175" y="1970"/>
                </a:cubicBezTo>
                <a:cubicBezTo>
                  <a:pt x="11184" y="1964"/>
                  <a:pt x="11192" y="1962"/>
                  <a:pt x="11199" y="1962"/>
                </a:cubicBezTo>
                <a:close/>
                <a:moveTo>
                  <a:pt x="13375" y="4996"/>
                </a:moveTo>
                <a:cubicBezTo>
                  <a:pt x="13864" y="4996"/>
                  <a:pt x="14239" y="5054"/>
                  <a:pt x="14111" y="5239"/>
                </a:cubicBezTo>
                <a:cubicBezTo>
                  <a:pt x="13344" y="6440"/>
                  <a:pt x="12810" y="7740"/>
                  <a:pt x="11676" y="8674"/>
                </a:cubicBezTo>
                <a:cubicBezTo>
                  <a:pt x="10966" y="9230"/>
                  <a:pt x="9201" y="10127"/>
                  <a:pt x="8016" y="10127"/>
                </a:cubicBezTo>
                <a:cubicBezTo>
                  <a:pt x="7920" y="10127"/>
                  <a:pt x="7828" y="10121"/>
                  <a:pt x="7740" y="10109"/>
                </a:cubicBezTo>
                <a:cubicBezTo>
                  <a:pt x="7773" y="9975"/>
                  <a:pt x="7806" y="9875"/>
                  <a:pt x="7840" y="9742"/>
                </a:cubicBezTo>
                <a:cubicBezTo>
                  <a:pt x="9007" y="8541"/>
                  <a:pt x="10075" y="7173"/>
                  <a:pt x="10775" y="5672"/>
                </a:cubicBezTo>
                <a:cubicBezTo>
                  <a:pt x="11109" y="5472"/>
                  <a:pt x="11409" y="5305"/>
                  <a:pt x="11743" y="5139"/>
                </a:cubicBezTo>
                <a:cubicBezTo>
                  <a:pt x="11857" y="5100"/>
                  <a:pt x="12718" y="4996"/>
                  <a:pt x="13375" y="4996"/>
                </a:cubicBezTo>
                <a:close/>
                <a:moveTo>
                  <a:pt x="6005" y="10709"/>
                </a:moveTo>
                <a:cubicBezTo>
                  <a:pt x="6139" y="10843"/>
                  <a:pt x="6305" y="11010"/>
                  <a:pt x="6472" y="11110"/>
                </a:cubicBezTo>
                <a:cubicBezTo>
                  <a:pt x="6539" y="11176"/>
                  <a:pt x="6739" y="11310"/>
                  <a:pt x="6906" y="11343"/>
                </a:cubicBezTo>
                <a:cubicBezTo>
                  <a:pt x="6872" y="11376"/>
                  <a:pt x="6806" y="11376"/>
                  <a:pt x="6739" y="11410"/>
                </a:cubicBezTo>
                <a:cubicBezTo>
                  <a:pt x="6572" y="11176"/>
                  <a:pt x="6272" y="11110"/>
                  <a:pt x="6038" y="10943"/>
                </a:cubicBezTo>
                <a:cubicBezTo>
                  <a:pt x="6005" y="10909"/>
                  <a:pt x="5972" y="10876"/>
                  <a:pt x="5938" y="10843"/>
                </a:cubicBezTo>
                <a:cubicBezTo>
                  <a:pt x="5938" y="10843"/>
                  <a:pt x="5938" y="10809"/>
                  <a:pt x="5938" y="10809"/>
                </a:cubicBezTo>
                <a:cubicBezTo>
                  <a:pt x="5938" y="10809"/>
                  <a:pt x="5938" y="10809"/>
                  <a:pt x="5938" y="10776"/>
                </a:cubicBezTo>
                <a:cubicBezTo>
                  <a:pt x="5972" y="10743"/>
                  <a:pt x="5972" y="10743"/>
                  <a:pt x="6005" y="10709"/>
                </a:cubicBezTo>
                <a:close/>
                <a:moveTo>
                  <a:pt x="8951" y="15113"/>
                </a:moveTo>
                <a:cubicBezTo>
                  <a:pt x="9388" y="15113"/>
                  <a:pt x="9821" y="15150"/>
                  <a:pt x="10208" y="15213"/>
                </a:cubicBezTo>
                <a:cubicBezTo>
                  <a:pt x="10125" y="15206"/>
                  <a:pt x="10041" y="15203"/>
                  <a:pt x="9957" y="15203"/>
                </a:cubicBezTo>
                <a:cubicBezTo>
                  <a:pt x="9600" y="15203"/>
                  <a:pt x="9237" y="15252"/>
                  <a:pt x="8941" y="15279"/>
                </a:cubicBezTo>
                <a:cubicBezTo>
                  <a:pt x="8107" y="15346"/>
                  <a:pt x="7273" y="15546"/>
                  <a:pt x="6439" y="15746"/>
                </a:cubicBezTo>
                <a:cubicBezTo>
                  <a:pt x="7011" y="15288"/>
                  <a:pt x="7992" y="15113"/>
                  <a:pt x="8951" y="15113"/>
                </a:cubicBezTo>
                <a:close/>
                <a:moveTo>
                  <a:pt x="10294" y="15542"/>
                </a:moveTo>
                <a:cubicBezTo>
                  <a:pt x="10420" y="15542"/>
                  <a:pt x="10547" y="15543"/>
                  <a:pt x="10675" y="15546"/>
                </a:cubicBezTo>
                <a:lnTo>
                  <a:pt x="10608" y="15579"/>
                </a:lnTo>
                <a:cubicBezTo>
                  <a:pt x="9207" y="15780"/>
                  <a:pt x="7773" y="15846"/>
                  <a:pt x="6339" y="15946"/>
                </a:cubicBezTo>
                <a:cubicBezTo>
                  <a:pt x="7681" y="15702"/>
                  <a:pt x="8940" y="15542"/>
                  <a:pt x="10294" y="15542"/>
                </a:cubicBezTo>
                <a:close/>
                <a:moveTo>
                  <a:pt x="1402" y="13078"/>
                </a:moveTo>
                <a:lnTo>
                  <a:pt x="1402" y="13078"/>
                </a:lnTo>
                <a:cubicBezTo>
                  <a:pt x="3170" y="13378"/>
                  <a:pt x="5004" y="14445"/>
                  <a:pt x="5438" y="16247"/>
                </a:cubicBezTo>
                <a:cubicBezTo>
                  <a:pt x="3703" y="16080"/>
                  <a:pt x="1702" y="14846"/>
                  <a:pt x="1402" y="13078"/>
                </a:cubicBezTo>
                <a:close/>
                <a:moveTo>
                  <a:pt x="10075" y="15946"/>
                </a:moveTo>
                <a:cubicBezTo>
                  <a:pt x="9674" y="16213"/>
                  <a:pt x="9241" y="16447"/>
                  <a:pt x="8707" y="16547"/>
                </a:cubicBezTo>
                <a:cubicBezTo>
                  <a:pt x="8593" y="16558"/>
                  <a:pt x="8474" y="16564"/>
                  <a:pt x="8353" y="16564"/>
                </a:cubicBezTo>
                <a:cubicBezTo>
                  <a:pt x="7769" y="16564"/>
                  <a:pt x="7125" y="16434"/>
                  <a:pt x="6572" y="16213"/>
                </a:cubicBezTo>
                <a:lnTo>
                  <a:pt x="6572" y="16213"/>
                </a:lnTo>
                <a:cubicBezTo>
                  <a:pt x="6694" y="16217"/>
                  <a:pt x="6816" y="16218"/>
                  <a:pt x="6939" y="16218"/>
                </a:cubicBezTo>
                <a:cubicBezTo>
                  <a:pt x="7990" y="16218"/>
                  <a:pt x="9059" y="16096"/>
                  <a:pt x="10075" y="15946"/>
                </a:cubicBezTo>
                <a:close/>
                <a:moveTo>
                  <a:pt x="6038" y="16480"/>
                </a:moveTo>
                <a:lnTo>
                  <a:pt x="6038" y="16480"/>
                </a:lnTo>
                <a:cubicBezTo>
                  <a:pt x="6972" y="16980"/>
                  <a:pt x="7640" y="17881"/>
                  <a:pt x="7806" y="18949"/>
                </a:cubicBezTo>
                <a:cubicBezTo>
                  <a:pt x="6739" y="18815"/>
                  <a:pt x="6272" y="17381"/>
                  <a:pt x="6038" y="16480"/>
                </a:cubicBezTo>
                <a:close/>
                <a:moveTo>
                  <a:pt x="835" y="20483"/>
                </a:moveTo>
                <a:cubicBezTo>
                  <a:pt x="968" y="20483"/>
                  <a:pt x="1135" y="20483"/>
                  <a:pt x="1335" y="20516"/>
                </a:cubicBezTo>
                <a:cubicBezTo>
                  <a:pt x="2803" y="20817"/>
                  <a:pt x="4137" y="22251"/>
                  <a:pt x="5071" y="23585"/>
                </a:cubicBezTo>
                <a:cubicBezTo>
                  <a:pt x="3804" y="22418"/>
                  <a:pt x="1936" y="21917"/>
                  <a:pt x="835" y="20483"/>
                </a:cubicBezTo>
                <a:close/>
                <a:moveTo>
                  <a:pt x="635" y="20516"/>
                </a:moveTo>
                <a:lnTo>
                  <a:pt x="635" y="20516"/>
                </a:lnTo>
                <a:cubicBezTo>
                  <a:pt x="1135" y="21317"/>
                  <a:pt x="1835" y="21851"/>
                  <a:pt x="2603" y="22384"/>
                </a:cubicBezTo>
                <a:cubicBezTo>
                  <a:pt x="3337" y="22851"/>
                  <a:pt x="4037" y="23318"/>
                  <a:pt x="4771" y="23819"/>
                </a:cubicBezTo>
                <a:cubicBezTo>
                  <a:pt x="3837" y="23652"/>
                  <a:pt x="2970" y="23318"/>
                  <a:pt x="2136" y="22751"/>
                </a:cubicBezTo>
                <a:cubicBezTo>
                  <a:pt x="1602" y="22351"/>
                  <a:pt x="1168" y="21851"/>
                  <a:pt x="835" y="21284"/>
                </a:cubicBezTo>
                <a:cubicBezTo>
                  <a:pt x="535" y="20850"/>
                  <a:pt x="501" y="20616"/>
                  <a:pt x="635" y="20516"/>
                </a:cubicBezTo>
                <a:close/>
                <a:moveTo>
                  <a:pt x="5538" y="24486"/>
                </a:moveTo>
                <a:cubicBezTo>
                  <a:pt x="4970" y="25084"/>
                  <a:pt x="4401" y="25817"/>
                  <a:pt x="3616" y="25817"/>
                </a:cubicBezTo>
                <a:cubicBezTo>
                  <a:pt x="3526" y="25817"/>
                  <a:pt x="3433" y="25807"/>
                  <a:pt x="3337" y="25787"/>
                </a:cubicBezTo>
                <a:cubicBezTo>
                  <a:pt x="3870" y="24986"/>
                  <a:pt x="4671" y="24886"/>
                  <a:pt x="5505" y="24486"/>
                </a:cubicBezTo>
                <a:close/>
                <a:moveTo>
                  <a:pt x="9719" y="23576"/>
                </a:moveTo>
                <a:cubicBezTo>
                  <a:pt x="9783" y="23576"/>
                  <a:pt x="9846" y="23579"/>
                  <a:pt x="9908" y="23585"/>
                </a:cubicBezTo>
                <a:cubicBezTo>
                  <a:pt x="9207" y="24819"/>
                  <a:pt x="7940" y="25987"/>
                  <a:pt x="6472" y="26187"/>
                </a:cubicBezTo>
                <a:cubicBezTo>
                  <a:pt x="6472" y="26154"/>
                  <a:pt x="6472" y="26154"/>
                  <a:pt x="6472" y="26120"/>
                </a:cubicBezTo>
                <a:cubicBezTo>
                  <a:pt x="6822" y="24879"/>
                  <a:pt x="8388" y="23576"/>
                  <a:pt x="9719" y="23576"/>
                </a:cubicBezTo>
                <a:close/>
                <a:moveTo>
                  <a:pt x="6572" y="26621"/>
                </a:moveTo>
                <a:cubicBezTo>
                  <a:pt x="7506" y="26721"/>
                  <a:pt x="8674" y="26988"/>
                  <a:pt x="9307" y="27721"/>
                </a:cubicBezTo>
                <a:cubicBezTo>
                  <a:pt x="8340" y="27588"/>
                  <a:pt x="7506" y="27121"/>
                  <a:pt x="6572" y="26721"/>
                </a:cubicBezTo>
                <a:cubicBezTo>
                  <a:pt x="6572" y="26687"/>
                  <a:pt x="6572" y="26654"/>
                  <a:pt x="6572" y="26621"/>
                </a:cubicBezTo>
                <a:close/>
                <a:moveTo>
                  <a:pt x="3789" y="0"/>
                </a:moveTo>
                <a:cubicBezTo>
                  <a:pt x="3703" y="0"/>
                  <a:pt x="3620" y="101"/>
                  <a:pt x="3670" y="202"/>
                </a:cubicBezTo>
                <a:cubicBezTo>
                  <a:pt x="3703" y="235"/>
                  <a:pt x="3737" y="268"/>
                  <a:pt x="3770" y="335"/>
                </a:cubicBezTo>
                <a:lnTo>
                  <a:pt x="3737" y="335"/>
                </a:lnTo>
                <a:cubicBezTo>
                  <a:pt x="1402" y="3070"/>
                  <a:pt x="2102" y="8474"/>
                  <a:pt x="5305" y="10276"/>
                </a:cubicBezTo>
                <a:cubicBezTo>
                  <a:pt x="5305" y="10309"/>
                  <a:pt x="5305" y="10309"/>
                  <a:pt x="5305" y="10342"/>
                </a:cubicBezTo>
                <a:cubicBezTo>
                  <a:pt x="5271" y="10643"/>
                  <a:pt x="5271" y="10943"/>
                  <a:pt x="5471" y="11243"/>
                </a:cubicBezTo>
                <a:cubicBezTo>
                  <a:pt x="5605" y="11443"/>
                  <a:pt x="5805" y="11610"/>
                  <a:pt x="6005" y="11677"/>
                </a:cubicBezTo>
                <a:cubicBezTo>
                  <a:pt x="5805" y="13011"/>
                  <a:pt x="5638" y="14312"/>
                  <a:pt x="5571" y="15613"/>
                </a:cubicBezTo>
                <a:cubicBezTo>
                  <a:pt x="4838" y="13912"/>
                  <a:pt x="3003" y="12978"/>
                  <a:pt x="1202" y="12711"/>
                </a:cubicBezTo>
                <a:cubicBezTo>
                  <a:pt x="1102" y="12711"/>
                  <a:pt x="1002" y="12777"/>
                  <a:pt x="1035" y="12878"/>
                </a:cubicBezTo>
                <a:cubicBezTo>
                  <a:pt x="1194" y="14791"/>
                  <a:pt x="3305" y="16491"/>
                  <a:pt x="5210" y="16491"/>
                </a:cubicBezTo>
                <a:cubicBezTo>
                  <a:pt x="5298" y="16491"/>
                  <a:pt x="5385" y="16487"/>
                  <a:pt x="5471" y="16480"/>
                </a:cubicBezTo>
                <a:cubicBezTo>
                  <a:pt x="5471" y="16513"/>
                  <a:pt x="5471" y="16513"/>
                  <a:pt x="5471" y="16513"/>
                </a:cubicBezTo>
                <a:cubicBezTo>
                  <a:pt x="5471" y="16547"/>
                  <a:pt x="5505" y="16547"/>
                  <a:pt x="5505" y="16580"/>
                </a:cubicBezTo>
                <a:cubicBezTo>
                  <a:pt x="5371" y="19049"/>
                  <a:pt x="5471" y="21484"/>
                  <a:pt x="5772" y="23919"/>
                </a:cubicBezTo>
                <a:lnTo>
                  <a:pt x="5738" y="23919"/>
                </a:lnTo>
                <a:cubicBezTo>
                  <a:pt x="4766" y="22357"/>
                  <a:pt x="2855" y="20091"/>
                  <a:pt x="882" y="20091"/>
                </a:cubicBezTo>
                <a:cubicBezTo>
                  <a:pt x="622" y="20091"/>
                  <a:pt x="361" y="20131"/>
                  <a:pt x="101" y="20216"/>
                </a:cubicBezTo>
                <a:cubicBezTo>
                  <a:pt x="1" y="20249"/>
                  <a:pt x="1" y="20350"/>
                  <a:pt x="1" y="20450"/>
                </a:cubicBezTo>
                <a:cubicBezTo>
                  <a:pt x="672" y="22430"/>
                  <a:pt x="2810" y="24196"/>
                  <a:pt x="4982" y="24196"/>
                </a:cubicBezTo>
                <a:cubicBezTo>
                  <a:pt x="5079" y="24196"/>
                  <a:pt x="5175" y="24193"/>
                  <a:pt x="5271" y="24186"/>
                </a:cubicBezTo>
                <a:lnTo>
                  <a:pt x="5271" y="24186"/>
                </a:lnTo>
                <a:cubicBezTo>
                  <a:pt x="4271" y="24286"/>
                  <a:pt x="3270" y="24919"/>
                  <a:pt x="2803" y="25820"/>
                </a:cubicBezTo>
                <a:cubicBezTo>
                  <a:pt x="2736" y="25920"/>
                  <a:pt x="2803" y="26054"/>
                  <a:pt x="2903" y="26087"/>
                </a:cubicBezTo>
                <a:cubicBezTo>
                  <a:pt x="3122" y="26172"/>
                  <a:pt x="3339" y="26211"/>
                  <a:pt x="3551" y="26211"/>
                </a:cubicBezTo>
                <a:cubicBezTo>
                  <a:pt x="4500" y="26211"/>
                  <a:pt x="5347" y="25437"/>
                  <a:pt x="5838" y="24619"/>
                </a:cubicBezTo>
                <a:cubicBezTo>
                  <a:pt x="5905" y="25220"/>
                  <a:pt x="6005" y="25820"/>
                  <a:pt x="6105" y="26387"/>
                </a:cubicBezTo>
                <a:cubicBezTo>
                  <a:pt x="6105" y="26421"/>
                  <a:pt x="6105" y="26421"/>
                  <a:pt x="6105" y="26421"/>
                </a:cubicBezTo>
                <a:cubicBezTo>
                  <a:pt x="6105" y="26454"/>
                  <a:pt x="6139" y="26521"/>
                  <a:pt x="6139" y="26554"/>
                </a:cubicBezTo>
                <a:cubicBezTo>
                  <a:pt x="6072" y="26587"/>
                  <a:pt x="6038" y="26687"/>
                  <a:pt x="6105" y="26754"/>
                </a:cubicBezTo>
                <a:cubicBezTo>
                  <a:pt x="6139" y="26754"/>
                  <a:pt x="6139" y="26787"/>
                  <a:pt x="6172" y="26787"/>
                </a:cubicBezTo>
                <a:cubicBezTo>
                  <a:pt x="6572" y="29156"/>
                  <a:pt x="7106" y="31524"/>
                  <a:pt x="7740" y="33893"/>
                </a:cubicBezTo>
                <a:cubicBezTo>
                  <a:pt x="7766" y="33985"/>
                  <a:pt x="7845" y="34025"/>
                  <a:pt x="7927" y="34025"/>
                </a:cubicBezTo>
                <a:cubicBezTo>
                  <a:pt x="8051" y="34025"/>
                  <a:pt x="8180" y="33933"/>
                  <a:pt x="8140" y="33792"/>
                </a:cubicBezTo>
                <a:cubicBezTo>
                  <a:pt x="7640" y="31558"/>
                  <a:pt x="7106" y="29356"/>
                  <a:pt x="6639" y="27121"/>
                </a:cubicBezTo>
                <a:lnTo>
                  <a:pt x="6639" y="27121"/>
                </a:lnTo>
                <a:cubicBezTo>
                  <a:pt x="7540" y="27688"/>
                  <a:pt x="8607" y="28088"/>
                  <a:pt x="9674" y="28122"/>
                </a:cubicBezTo>
                <a:cubicBezTo>
                  <a:pt x="9841" y="28122"/>
                  <a:pt x="9941" y="27955"/>
                  <a:pt x="9841" y="27822"/>
                </a:cubicBezTo>
                <a:cubicBezTo>
                  <a:pt x="9307" y="26888"/>
                  <a:pt x="8207" y="26487"/>
                  <a:pt x="7139" y="26320"/>
                </a:cubicBezTo>
                <a:cubicBezTo>
                  <a:pt x="8507" y="25853"/>
                  <a:pt x="9641" y="24819"/>
                  <a:pt x="10342" y="23485"/>
                </a:cubicBezTo>
                <a:cubicBezTo>
                  <a:pt x="10375" y="23385"/>
                  <a:pt x="10308" y="23285"/>
                  <a:pt x="10208" y="23252"/>
                </a:cubicBezTo>
                <a:cubicBezTo>
                  <a:pt x="10085" y="23226"/>
                  <a:pt x="9955" y="23213"/>
                  <a:pt x="9819" y="23213"/>
                </a:cubicBezTo>
                <a:cubicBezTo>
                  <a:pt x="8559" y="23213"/>
                  <a:pt x="6851" y="24285"/>
                  <a:pt x="6339" y="25520"/>
                </a:cubicBezTo>
                <a:cubicBezTo>
                  <a:pt x="6172" y="24486"/>
                  <a:pt x="6005" y="23418"/>
                  <a:pt x="5905" y="22351"/>
                </a:cubicBezTo>
                <a:cubicBezTo>
                  <a:pt x="5705" y="20616"/>
                  <a:pt x="5805" y="18915"/>
                  <a:pt x="5938" y="17214"/>
                </a:cubicBezTo>
                <a:cubicBezTo>
                  <a:pt x="6205" y="18215"/>
                  <a:pt x="6939" y="19282"/>
                  <a:pt x="8007" y="19282"/>
                </a:cubicBezTo>
                <a:cubicBezTo>
                  <a:pt x="8107" y="19282"/>
                  <a:pt x="8140" y="19182"/>
                  <a:pt x="8140" y="19082"/>
                </a:cubicBezTo>
                <a:cubicBezTo>
                  <a:pt x="8073" y="18181"/>
                  <a:pt x="7640" y="17347"/>
                  <a:pt x="6972" y="16747"/>
                </a:cubicBezTo>
                <a:lnTo>
                  <a:pt x="6972" y="16747"/>
                </a:lnTo>
                <a:cubicBezTo>
                  <a:pt x="7473" y="16847"/>
                  <a:pt x="8007" y="16880"/>
                  <a:pt x="8340" y="16914"/>
                </a:cubicBezTo>
                <a:cubicBezTo>
                  <a:pt x="8370" y="16915"/>
                  <a:pt x="8400" y="16915"/>
                  <a:pt x="8429" y="16915"/>
                </a:cubicBezTo>
                <a:cubicBezTo>
                  <a:pt x="9447" y="16915"/>
                  <a:pt x="10130" y="16364"/>
                  <a:pt x="10875" y="15813"/>
                </a:cubicBezTo>
                <a:lnTo>
                  <a:pt x="10942" y="15813"/>
                </a:lnTo>
                <a:cubicBezTo>
                  <a:pt x="11009" y="15813"/>
                  <a:pt x="11042" y="15746"/>
                  <a:pt x="11075" y="15680"/>
                </a:cubicBezTo>
                <a:cubicBezTo>
                  <a:pt x="11209" y="15613"/>
                  <a:pt x="11342" y="15513"/>
                  <a:pt x="11476" y="15446"/>
                </a:cubicBezTo>
                <a:cubicBezTo>
                  <a:pt x="11576" y="15346"/>
                  <a:pt x="11542" y="15179"/>
                  <a:pt x="11442" y="15112"/>
                </a:cubicBezTo>
                <a:cubicBezTo>
                  <a:pt x="10922" y="14910"/>
                  <a:pt x="10038" y="14764"/>
                  <a:pt x="9119" y="14764"/>
                </a:cubicBezTo>
                <a:cubicBezTo>
                  <a:pt x="7918" y="14764"/>
                  <a:pt x="6658" y="15014"/>
                  <a:pt x="6072" y="15713"/>
                </a:cubicBezTo>
                <a:cubicBezTo>
                  <a:pt x="6172" y="14412"/>
                  <a:pt x="6272" y="13078"/>
                  <a:pt x="6272" y="11777"/>
                </a:cubicBezTo>
                <a:cubicBezTo>
                  <a:pt x="6339" y="11777"/>
                  <a:pt x="6372" y="11777"/>
                  <a:pt x="6439" y="11810"/>
                </a:cubicBezTo>
                <a:cubicBezTo>
                  <a:pt x="6482" y="11814"/>
                  <a:pt x="6525" y="11816"/>
                  <a:pt x="6567" y="11816"/>
                </a:cubicBezTo>
                <a:cubicBezTo>
                  <a:pt x="7265" y="11816"/>
                  <a:pt x="7743" y="11305"/>
                  <a:pt x="7806" y="10676"/>
                </a:cubicBezTo>
                <a:cubicBezTo>
                  <a:pt x="7840" y="10676"/>
                  <a:pt x="7873" y="10643"/>
                  <a:pt x="7906" y="10609"/>
                </a:cubicBezTo>
                <a:cubicBezTo>
                  <a:pt x="7940" y="10609"/>
                  <a:pt x="7940" y="10576"/>
                  <a:pt x="7940" y="10543"/>
                </a:cubicBezTo>
                <a:cubicBezTo>
                  <a:pt x="9007" y="10543"/>
                  <a:pt x="10308" y="9809"/>
                  <a:pt x="11109" y="9442"/>
                </a:cubicBezTo>
                <a:cubicBezTo>
                  <a:pt x="12943" y="8608"/>
                  <a:pt x="13644" y="6640"/>
                  <a:pt x="14645" y="5072"/>
                </a:cubicBezTo>
                <a:cubicBezTo>
                  <a:pt x="14745" y="4972"/>
                  <a:pt x="14711" y="4838"/>
                  <a:pt x="14611" y="4772"/>
                </a:cubicBezTo>
                <a:cubicBezTo>
                  <a:pt x="14116" y="4579"/>
                  <a:pt x="13615" y="4489"/>
                  <a:pt x="13120" y="4489"/>
                </a:cubicBezTo>
                <a:cubicBezTo>
                  <a:pt x="12415" y="4489"/>
                  <a:pt x="11722" y="4672"/>
                  <a:pt x="11075" y="5005"/>
                </a:cubicBezTo>
                <a:cubicBezTo>
                  <a:pt x="11476" y="3938"/>
                  <a:pt x="11709" y="2770"/>
                  <a:pt x="11609" y="1536"/>
                </a:cubicBezTo>
                <a:cubicBezTo>
                  <a:pt x="11609" y="1422"/>
                  <a:pt x="11516" y="1370"/>
                  <a:pt x="11425" y="1370"/>
                </a:cubicBezTo>
                <a:cubicBezTo>
                  <a:pt x="11382" y="1370"/>
                  <a:pt x="11341" y="1382"/>
                  <a:pt x="11309" y="1403"/>
                </a:cubicBezTo>
                <a:cubicBezTo>
                  <a:pt x="10208" y="2036"/>
                  <a:pt x="8974" y="2704"/>
                  <a:pt x="8107" y="3704"/>
                </a:cubicBezTo>
                <a:cubicBezTo>
                  <a:pt x="8107" y="2737"/>
                  <a:pt x="8007" y="1770"/>
                  <a:pt x="7806" y="802"/>
                </a:cubicBezTo>
                <a:cubicBezTo>
                  <a:pt x="7784" y="688"/>
                  <a:pt x="7714" y="637"/>
                  <a:pt x="7630" y="637"/>
                </a:cubicBezTo>
                <a:cubicBezTo>
                  <a:pt x="7591" y="637"/>
                  <a:pt x="7548" y="648"/>
                  <a:pt x="7506" y="669"/>
                </a:cubicBezTo>
                <a:cubicBezTo>
                  <a:pt x="6706" y="1202"/>
                  <a:pt x="6005" y="1970"/>
                  <a:pt x="5505" y="2870"/>
                </a:cubicBezTo>
                <a:cubicBezTo>
                  <a:pt x="5138" y="1870"/>
                  <a:pt x="4637" y="936"/>
                  <a:pt x="3870" y="35"/>
                </a:cubicBezTo>
                <a:cubicBezTo>
                  <a:pt x="3846" y="11"/>
                  <a:pt x="3817" y="0"/>
                  <a:pt x="3789"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333376" y="4180152"/>
            <a:ext cx="1113114" cy="3520889"/>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rot="-129714" flipH="1">
            <a:off x="8128400" y="5983770"/>
            <a:ext cx="602447" cy="689239"/>
          </a:xfrm>
          <a:custGeom>
            <a:avLst/>
            <a:gdLst/>
            <a:ahLst/>
            <a:cxnLst/>
            <a:rect l="l" t="t" r="r" b="b"/>
            <a:pathLst>
              <a:path w="18181" h="15599" extrusionOk="0">
                <a:moveTo>
                  <a:pt x="2690" y="315"/>
                </a:moveTo>
                <a:cubicBezTo>
                  <a:pt x="4249" y="315"/>
                  <a:pt x="5764" y="799"/>
                  <a:pt x="6705" y="2185"/>
                </a:cubicBezTo>
                <a:cubicBezTo>
                  <a:pt x="7606" y="3519"/>
                  <a:pt x="7406" y="5387"/>
                  <a:pt x="7406" y="7022"/>
                </a:cubicBezTo>
                <a:cubicBezTo>
                  <a:pt x="7372" y="6921"/>
                  <a:pt x="7306" y="6821"/>
                  <a:pt x="7239" y="6721"/>
                </a:cubicBezTo>
                <a:cubicBezTo>
                  <a:pt x="7272" y="6655"/>
                  <a:pt x="7239" y="6588"/>
                  <a:pt x="7206" y="6555"/>
                </a:cubicBezTo>
                <a:cubicBezTo>
                  <a:pt x="7172" y="6555"/>
                  <a:pt x="7172" y="6521"/>
                  <a:pt x="7139" y="6521"/>
                </a:cubicBezTo>
                <a:cubicBezTo>
                  <a:pt x="6972" y="6221"/>
                  <a:pt x="6805" y="5921"/>
                  <a:pt x="6639" y="5621"/>
                </a:cubicBezTo>
                <a:cubicBezTo>
                  <a:pt x="6705" y="5587"/>
                  <a:pt x="6772" y="5554"/>
                  <a:pt x="6772" y="5454"/>
                </a:cubicBezTo>
                <a:cubicBezTo>
                  <a:pt x="6605" y="4653"/>
                  <a:pt x="6472" y="3853"/>
                  <a:pt x="6472" y="3052"/>
                </a:cubicBezTo>
                <a:cubicBezTo>
                  <a:pt x="6472" y="2994"/>
                  <a:pt x="6433" y="2967"/>
                  <a:pt x="6390" y="2967"/>
                </a:cubicBezTo>
                <a:cubicBezTo>
                  <a:pt x="6335" y="2967"/>
                  <a:pt x="6272" y="3010"/>
                  <a:pt x="6272" y="3085"/>
                </a:cubicBezTo>
                <a:cubicBezTo>
                  <a:pt x="6238" y="3786"/>
                  <a:pt x="6305" y="4520"/>
                  <a:pt x="6405" y="5220"/>
                </a:cubicBezTo>
                <a:cubicBezTo>
                  <a:pt x="6138" y="4753"/>
                  <a:pt x="5838" y="4286"/>
                  <a:pt x="5504" y="3853"/>
                </a:cubicBezTo>
                <a:cubicBezTo>
                  <a:pt x="5504" y="3586"/>
                  <a:pt x="5404" y="3352"/>
                  <a:pt x="5338" y="3119"/>
                </a:cubicBezTo>
                <a:cubicBezTo>
                  <a:pt x="5238" y="2618"/>
                  <a:pt x="5171" y="2118"/>
                  <a:pt x="5204" y="1651"/>
                </a:cubicBezTo>
                <a:cubicBezTo>
                  <a:pt x="5204" y="1593"/>
                  <a:pt x="5159" y="1557"/>
                  <a:pt x="5121" y="1557"/>
                </a:cubicBezTo>
                <a:cubicBezTo>
                  <a:pt x="5094" y="1557"/>
                  <a:pt x="5071" y="1576"/>
                  <a:pt x="5071" y="1618"/>
                </a:cubicBezTo>
                <a:cubicBezTo>
                  <a:pt x="5004" y="2018"/>
                  <a:pt x="5004" y="2452"/>
                  <a:pt x="5071" y="2885"/>
                </a:cubicBezTo>
                <a:cubicBezTo>
                  <a:pt x="5104" y="3019"/>
                  <a:pt x="5137" y="3219"/>
                  <a:pt x="5137" y="3386"/>
                </a:cubicBezTo>
                <a:cubicBezTo>
                  <a:pt x="5037" y="3252"/>
                  <a:pt x="4937" y="3119"/>
                  <a:pt x="4837" y="2985"/>
                </a:cubicBezTo>
                <a:cubicBezTo>
                  <a:pt x="4837" y="2952"/>
                  <a:pt x="4837" y="2919"/>
                  <a:pt x="4804" y="2885"/>
                </a:cubicBezTo>
                <a:cubicBezTo>
                  <a:pt x="4771" y="2852"/>
                  <a:pt x="4737" y="2819"/>
                  <a:pt x="4670" y="2819"/>
                </a:cubicBezTo>
                <a:cubicBezTo>
                  <a:pt x="4504" y="2618"/>
                  <a:pt x="4337" y="2418"/>
                  <a:pt x="4170" y="2251"/>
                </a:cubicBezTo>
                <a:cubicBezTo>
                  <a:pt x="4137" y="2251"/>
                  <a:pt x="4170" y="2251"/>
                  <a:pt x="4137" y="2218"/>
                </a:cubicBezTo>
                <a:cubicBezTo>
                  <a:pt x="3937" y="1751"/>
                  <a:pt x="3903" y="1251"/>
                  <a:pt x="3736" y="750"/>
                </a:cubicBezTo>
                <a:cubicBezTo>
                  <a:pt x="3720" y="717"/>
                  <a:pt x="3686" y="700"/>
                  <a:pt x="3657" y="700"/>
                </a:cubicBezTo>
                <a:cubicBezTo>
                  <a:pt x="3628" y="700"/>
                  <a:pt x="3603" y="717"/>
                  <a:pt x="3603" y="750"/>
                </a:cubicBezTo>
                <a:cubicBezTo>
                  <a:pt x="3503" y="1084"/>
                  <a:pt x="3603" y="1484"/>
                  <a:pt x="3703" y="1818"/>
                </a:cubicBezTo>
                <a:cubicBezTo>
                  <a:pt x="3036" y="1251"/>
                  <a:pt x="2269" y="750"/>
                  <a:pt x="1401" y="417"/>
                </a:cubicBezTo>
                <a:cubicBezTo>
                  <a:pt x="1827" y="352"/>
                  <a:pt x="2260" y="315"/>
                  <a:pt x="2690" y="315"/>
                </a:cubicBezTo>
                <a:close/>
                <a:moveTo>
                  <a:pt x="17780" y="584"/>
                </a:moveTo>
                <a:cubicBezTo>
                  <a:pt x="16979" y="1084"/>
                  <a:pt x="16179" y="1618"/>
                  <a:pt x="15378" y="2185"/>
                </a:cubicBezTo>
                <a:cubicBezTo>
                  <a:pt x="15545" y="1885"/>
                  <a:pt x="15712" y="1584"/>
                  <a:pt x="15878" y="1284"/>
                </a:cubicBezTo>
                <a:cubicBezTo>
                  <a:pt x="15900" y="1219"/>
                  <a:pt x="15851" y="1168"/>
                  <a:pt x="15805" y="1168"/>
                </a:cubicBezTo>
                <a:cubicBezTo>
                  <a:pt x="15780" y="1168"/>
                  <a:pt x="15757" y="1183"/>
                  <a:pt x="15745" y="1217"/>
                </a:cubicBezTo>
                <a:cubicBezTo>
                  <a:pt x="15445" y="1651"/>
                  <a:pt x="15111" y="2051"/>
                  <a:pt x="14844" y="2485"/>
                </a:cubicBezTo>
                <a:cubicBezTo>
                  <a:pt x="14811" y="2518"/>
                  <a:pt x="14811" y="2518"/>
                  <a:pt x="14811" y="2552"/>
                </a:cubicBezTo>
                <a:cubicBezTo>
                  <a:pt x="14411" y="2819"/>
                  <a:pt x="14044" y="3085"/>
                  <a:pt x="13644" y="3352"/>
                </a:cubicBezTo>
                <a:cubicBezTo>
                  <a:pt x="13710" y="3252"/>
                  <a:pt x="13744" y="3152"/>
                  <a:pt x="13777" y="3052"/>
                </a:cubicBezTo>
                <a:cubicBezTo>
                  <a:pt x="14010" y="2618"/>
                  <a:pt x="14211" y="2151"/>
                  <a:pt x="14411" y="1718"/>
                </a:cubicBezTo>
                <a:cubicBezTo>
                  <a:pt x="14433" y="1653"/>
                  <a:pt x="14398" y="1602"/>
                  <a:pt x="14352" y="1602"/>
                </a:cubicBezTo>
                <a:cubicBezTo>
                  <a:pt x="14328" y="1602"/>
                  <a:pt x="14301" y="1616"/>
                  <a:pt x="14277" y="1651"/>
                </a:cubicBezTo>
                <a:cubicBezTo>
                  <a:pt x="14044" y="2085"/>
                  <a:pt x="13777" y="2518"/>
                  <a:pt x="13510" y="2952"/>
                </a:cubicBezTo>
                <a:cubicBezTo>
                  <a:pt x="13377" y="3185"/>
                  <a:pt x="13177" y="3452"/>
                  <a:pt x="13076" y="3753"/>
                </a:cubicBezTo>
                <a:cubicBezTo>
                  <a:pt x="12576" y="4119"/>
                  <a:pt x="12076" y="4486"/>
                  <a:pt x="11575" y="4853"/>
                </a:cubicBezTo>
                <a:cubicBezTo>
                  <a:pt x="11776" y="3953"/>
                  <a:pt x="12009" y="3085"/>
                  <a:pt x="12443" y="2285"/>
                </a:cubicBezTo>
                <a:cubicBezTo>
                  <a:pt x="12466" y="2238"/>
                  <a:pt x="12423" y="2190"/>
                  <a:pt x="12384" y="2190"/>
                </a:cubicBezTo>
                <a:cubicBezTo>
                  <a:pt x="12368" y="2190"/>
                  <a:pt x="12352" y="2199"/>
                  <a:pt x="12343" y="2218"/>
                </a:cubicBezTo>
                <a:cubicBezTo>
                  <a:pt x="11609" y="2985"/>
                  <a:pt x="11409" y="4186"/>
                  <a:pt x="11142" y="5154"/>
                </a:cubicBezTo>
                <a:cubicBezTo>
                  <a:pt x="10708" y="5487"/>
                  <a:pt x="10308" y="5787"/>
                  <a:pt x="9874" y="6121"/>
                </a:cubicBezTo>
                <a:cubicBezTo>
                  <a:pt x="9974" y="5320"/>
                  <a:pt x="10308" y="4520"/>
                  <a:pt x="10541" y="3753"/>
                </a:cubicBezTo>
                <a:cubicBezTo>
                  <a:pt x="10563" y="3687"/>
                  <a:pt x="10500" y="3636"/>
                  <a:pt x="10444" y="3636"/>
                </a:cubicBezTo>
                <a:cubicBezTo>
                  <a:pt x="10414" y="3636"/>
                  <a:pt x="10386" y="3651"/>
                  <a:pt x="10375" y="3686"/>
                </a:cubicBezTo>
                <a:cubicBezTo>
                  <a:pt x="10041" y="4553"/>
                  <a:pt x="9641" y="5420"/>
                  <a:pt x="9574" y="6354"/>
                </a:cubicBezTo>
                <a:cubicBezTo>
                  <a:pt x="9107" y="6755"/>
                  <a:pt x="8607" y="7155"/>
                  <a:pt x="8140" y="7555"/>
                </a:cubicBezTo>
                <a:cubicBezTo>
                  <a:pt x="8473" y="5287"/>
                  <a:pt x="8773" y="2819"/>
                  <a:pt x="10842" y="1451"/>
                </a:cubicBezTo>
                <a:cubicBezTo>
                  <a:pt x="11877" y="772"/>
                  <a:pt x="13077" y="654"/>
                  <a:pt x="14300" y="654"/>
                </a:cubicBezTo>
                <a:cubicBezTo>
                  <a:pt x="14947" y="654"/>
                  <a:pt x="15601" y="687"/>
                  <a:pt x="16241" y="687"/>
                </a:cubicBezTo>
                <a:cubicBezTo>
                  <a:pt x="16767" y="687"/>
                  <a:pt x="17284" y="665"/>
                  <a:pt x="17780" y="584"/>
                </a:cubicBezTo>
                <a:close/>
                <a:moveTo>
                  <a:pt x="834" y="550"/>
                </a:moveTo>
                <a:cubicBezTo>
                  <a:pt x="2102" y="984"/>
                  <a:pt x="3103" y="1718"/>
                  <a:pt x="3937" y="2585"/>
                </a:cubicBezTo>
                <a:cubicBezTo>
                  <a:pt x="3670" y="2485"/>
                  <a:pt x="3436" y="2385"/>
                  <a:pt x="3203" y="2318"/>
                </a:cubicBezTo>
                <a:cubicBezTo>
                  <a:pt x="2819" y="2165"/>
                  <a:pt x="2416" y="2051"/>
                  <a:pt x="2009" y="2051"/>
                </a:cubicBezTo>
                <a:cubicBezTo>
                  <a:pt x="1885" y="2051"/>
                  <a:pt x="1760" y="2061"/>
                  <a:pt x="1635" y="2085"/>
                </a:cubicBezTo>
                <a:cubicBezTo>
                  <a:pt x="1602" y="2085"/>
                  <a:pt x="1568" y="2185"/>
                  <a:pt x="1635" y="2185"/>
                </a:cubicBezTo>
                <a:cubicBezTo>
                  <a:pt x="2235" y="2251"/>
                  <a:pt x="2802" y="2385"/>
                  <a:pt x="3370" y="2618"/>
                </a:cubicBezTo>
                <a:cubicBezTo>
                  <a:pt x="3636" y="2718"/>
                  <a:pt x="4003" y="2919"/>
                  <a:pt x="4337" y="3019"/>
                </a:cubicBezTo>
                <a:cubicBezTo>
                  <a:pt x="4737" y="3486"/>
                  <a:pt x="5071" y="3986"/>
                  <a:pt x="5438" y="4486"/>
                </a:cubicBezTo>
                <a:cubicBezTo>
                  <a:pt x="4570" y="4286"/>
                  <a:pt x="3603" y="4320"/>
                  <a:pt x="2769" y="4119"/>
                </a:cubicBezTo>
                <a:cubicBezTo>
                  <a:pt x="2669" y="4119"/>
                  <a:pt x="2636" y="4253"/>
                  <a:pt x="2736" y="4286"/>
                </a:cubicBezTo>
                <a:cubicBezTo>
                  <a:pt x="3736" y="4553"/>
                  <a:pt x="4771" y="4620"/>
                  <a:pt x="5738" y="4953"/>
                </a:cubicBezTo>
                <a:cubicBezTo>
                  <a:pt x="6038" y="5420"/>
                  <a:pt x="6305" y="5887"/>
                  <a:pt x="6572" y="6354"/>
                </a:cubicBezTo>
                <a:cubicBezTo>
                  <a:pt x="6372" y="6321"/>
                  <a:pt x="6172" y="6321"/>
                  <a:pt x="5971" y="6321"/>
                </a:cubicBezTo>
                <a:cubicBezTo>
                  <a:pt x="5404" y="6288"/>
                  <a:pt x="4837" y="6321"/>
                  <a:pt x="4270" y="6221"/>
                </a:cubicBezTo>
                <a:cubicBezTo>
                  <a:pt x="4262" y="6218"/>
                  <a:pt x="4255" y="6217"/>
                  <a:pt x="4248" y="6217"/>
                </a:cubicBezTo>
                <a:cubicBezTo>
                  <a:pt x="4166" y="6217"/>
                  <a:pt x="4144" y="6388"/>
                  <a:pt x="4237" y="6388"/>
                </a:cubicBezTo>
                <a:cubicBezTo>
                  <a:pt x="4670" y="6488"/>
                  <a:pt x="5137" y="6521"/>
                  <a:pt x="5604" y="6555"/>
                </a:cubicBezTo>
                <a:cubicBezTo>
                  <a:pt x="5905" y="6555"/>
                  <a:pt x="6205" y="6588"/>
                  <a:pt x="6472" y="6655"/>
                </a:cubicBezTo>
                <a:cubicBezTo>
                  <a:pt x="6605" y="6655"/>
                  <a:pt x="6705" y="6688"/>
                  <a:pt x="6805" y="6721"/>
                </a:cubicBezTo>
                <a:cubicBezTo>
                  <a:pt x="7039" y="7088"/>
                  <a:pt x="7239" y="7422"/>
                  <a:pt x="7439" y="7755"/>
                </a:cubicBezTo>
                <a:cubicBezTo>
                  <a:pt x="7439" y="7755"/>
                  <a:pt x="7439" y="7789"/>
                  <a:pt x="7439" y="7789"/>
                </a:cubicBezTo>
                <a:cubicBezTo>
                  <a:pt x="7118" y="7850"/>
                  <a:pt x="6803" y="7880"/>
                  <a:pt x="6496" y="7880"/>
                </a:cubicBezTo>
                <a:cubicBezTo>
                  <a:pt x="2972" y="7880"/>
                  <a:pt x="436" y="4017"/>
                  <a:pt x="834" y="550"/>
                </a:cubicBezTo>
                <a:close/>
                <a:moveTo>
                  <a:pt x="17780" y="784"/>
                </a:moveTo>
                <a:lnTo>
                  <a:pt x="17780" y="784"/>
                </a:lnTo>
                <a:cubicBezTo>
                  <a:pt x="16946" y="3119"/>
                  <a:pt x="16112" y="5621"/>
                  <a:pt x="14177" y="7288"/>
                </a:cubicBezTo>
                <a:cubicBezTo>
                  <a:pt x="13427" y="7947"/>
                  <a:pt x="12497" y="8114"/>
                  <a:pt x="11512" y="8114"/>
                </a:cubicBezTo>
                <a:cubicBezTo>
                  <a:pt x="10701" y="8114"/>
                  <a:pt x="9854" y="8001"/>
                  <a:pt x="9040" y="7956"/>
                </a:cubicBezTo>
                <a:cubicBezTo>
                  <a:pt x="8873" y="7889"/>
                  <a:pt x="8707" y="7855"/>
                  <a:pt x="8540" y="7789"/>
                </a:cubicBezTo>
                <a:cubicBezTo>
                  <a:pt x="8940" y="7455"/>
                  <a:pt x="9340" y="7122"/>
                  <a:pt x="9741" y="6821"/>
                </a:cubicBezTo>
                <a:cubicBezTo>
                  <a:pt x="10341" y="6721"/>
                  <a:pt x="10908" y="6588"/>
                  <a:pt x="11509" y="6555"/>
                </a:cubicBezTo>
                <a:cubicBezTo>
                  <a:pt x="12243" y="6521"/>
                  <a:pt x="13010" y="6521"/>
                  <a:pt x="13744" y="6454"/>
                </a:cubicBezTo>
                <a:cubicBezTo>
                  <a:pt x="13877" y="6421"/>
                  <a:pt x="13844" y="6254"/>
                  <a:pt x="13744" y="6254"/>
                </a:cubicBezTo>
                <a:cubicBezTo>
                  <a:pt x="13586" y="6265"/>
                  <a:pt x="13423" y="6268"/>
                  <a:pt x="13257" y="6268"/>
                </a:cubicBezTo>
                <a:cubicBezTo>
                  <a:pt x="12674" y="6268"/>
                  <a:pt x="12049" y="6219"/>
                  <a:pt x="11440" y="6219"/>
                </a:cubicBezTo>
                <a:cubicBezTo>
                  <a:pt x="11087" y="6219"/>
                  <a:pt x="10739" y="6236"/>
                  <a:pt x="10408" y="6288"/>
                </a:cubicBezTo>
                <a:cubicBezTo>
                  <a:pt x="10875" y="5921"/>
                  <a:pt x="11342" y="5587"/>
                  <a:pt x="11809" y="5220"/>
                </a:cubicBezTo>
                <a:cubicBezTo>
                  <a:pt x="11842" y="5287"/>
                  <a:pt x="11876" y="5320"/>
                  <a:pt x="11976" y="5320"/>
                </a:cubicBezTo>
                <a:cubicBezTo>
                  <a:pt x="12476" y="5287"/>
                  <a:pt x="12943" y="5053"/>
                  <a:pt x="13443" y="4987"/>
                </a:cubicBezTo>
                <a:cubicBezTo>
                  <a:pt x="14010" y="4920"/>
                  <a:pt x="14578" y="4887"/>
                  <a:pt x="15145" y="4853"/>
                </a:cubicBezTo>
                <a:cubicBezTo>
                  <a:pt x="15245" y="4853"/>
                  <a:pt x="15245" y="4687"/>
                  <a:pt x="15145" y="4687"/>
                </a:cubicBezTo>
                <a:cubicBezTo>
                  <a:pt x="14578" y="4687"/>
                  <a:pt x="14010" y="4687"/>
                  <a:pt x="13443" y="4753"/>
                </a:cubicBezTo>
                <a:cubicBezTo>
                  <a:pt x="13076" y="4753"/>
                  <a:pt x="12643" y="4787"/>
                  <a:pt x="12276" y="4887"/>
                </a:cubicBezTo>
                <a:cubicBezTo>
                  <a:pt x="12976" y="4353"/>
                  <a:pt x="13677" y="3853"/>
                  <a:pt x="14377" y="3319"/>
                </a:cubicBezTo>
                <a:cubicBezTo>
                  <a:pt x="15145" y="3185"/>
                  <a:pt x="15979" y="3085"/>
                  <a:pt x="16679" y="2685"/>
                </a:cubicBezTo>
                <a:cubicBezTo>
                  <a:pt x="16770" y="2655"/>
                  <a:pt x="16695" y="2514"/>
                  <a:pt x="16606" y="2514"/>
                </a:cubicBezTo>
                <a:cubicBezTo>
                  <a:pt x="16597" y="2514"/>
                  <a:pt x="16588" y="2515"/>
                  <a:pt x="16579" y="2518"/>
                </a:cubicBezTo>
                <a:cubicBezTo>
                  <a:pt x="16012" y="2685"/>
                  <a:pt x="15478" y="2819"/>
                  <a:pt x="14911" y="2952"/>
                </a:cubicBezTo>
                <a:cubicBezTo>
                  <a:pt x="15878" y="2218"/>
                  <a:pt x="16812" y="1518"/>
                  <a:pt x="17780" y="784"/>
                </a:cubicBezTo>
                <a:close/>
                <a:moveTo>
                  <a:pt x="8507" y="8189"/>
                </a:moveTo>
                <a:cubicBezTo>
                  <a:pt x="9908" y="8823"/>
                  <a:pt x="11342" y="9223"/>
                  <a:pt x="12576" y="10291"/>
                </a:cubicBezTo>
                <a:cubicBezTo>
                  <a:pt x="13910" y="11458"/>
                  <a:pt x="14744" y="13293"/>
                  <a:pt x="14477" y="15061"/>
                </a:cubicBezTo>
                <a:cubicBezTo>
                  <a:pt x="14211" y="14694"/>
                  <a:pt x="13944" y="14327"/>
                  <a:pt x="13644" y="13993"/>
                </a:cubicBezTo>
                <a:lnTo>
                  <a:pt x="14044" y="13993"/>
                </a:lnTo>
                <a:cubicBezTo>
                  <a:pt x="14177" y="13993"/>
                  <a:pt x="14177" y="13793"/>
                  <a:pt x="14044" y="13793"/>
                </a:cubicBezTo>
                <a:cubicBezTo>
                  <a:pt x="13877" y="13760"/>
                  <a:pt x="13677" y="13726"/>
                  <a:pt x="13477" y="13660"/>
                </a:cubicBezTo>
                <a:cubicBezTo>
                  <a:pt x="13443" y="13660"/>
                  <a:pt x="13410" y="13626"/>
                  <a:pt x="13343" y="13626"/>
                </a:cubicBezTo>
                <a:cubicBezTo>
                  <a:pt x="12943" y="13126"/>
                  <a:pt x="12509" y="12659"/>
                  <a:pt x="12076" y="12192"/>
                </a:cubicBezTo>
                <a:lnTo>
                  <a:pt x="12076" y="12192"/>
                </a:lnTo>
                <a:cubicBezTo>
                  <a:pt x="12576" y="12359"/>
                  <a:pt x="13110" y="12459"/>
                  <a:pt x="13610" y="12659"/>
                </a:cubicBezTo>
                <a:cubicBezTo>
                  <a:pt x="13620" y="12664"/>
                  <a:pt x="13629" y="12666"/>
                  <a:pt x="13638" y="12666"/>
                </a:cubicBezTo>
                <a:cubicBezTo>
                  <a:pt x="13692" y="12666"/>
                  <a:pt x="13730" y="12588"/>
                  <a:pt x="13644" y="12559"/>
                </a:cubicBezTo>
                <a:cubicBezTo>
                  <a:pt x="13010" y="12192"/>
                  <a:pt x="12309" y="11992"/>
                  <a:pt x="11609" y="11692"/>
                </a:cubicBezTo>
                <a:cubicBezTo>
                  <a:pt x="11409" y="11458"/>
                  <a:pt x="11175" y="11225"/>
                  <a:pt x="10975" y="10958"/>
                </a:cubicBezTo>
                <a:cubicBezTo>
                  <a:pt x="10741" y="10724"/>
                  <a:pt x="10541" y="10457"/>
                  <a:pt x="10341" y="10224"/>
                </a:cubicBezTo>
                <a:lnTo>
                  <a:pt x="10341" y="10224"/>
                </a:lnTo>
                <a:cubicBezTo>
                  <a:pt x="10808" y="10457"/>
                  <a:pt x="11342" y="10624"/>
                  <a:pt x="11876" y="10758"/>
                </a:cubicBezTo>
                <a:cubicBezTo>
                  <a:pt x="11885" y="10761"/>
                  <a:pt x="11893" y="10762"/>
                  <a:pt x="11901" y="10762"/>
                </a:cubicBezTo>
                <a:cubicBezTo>
                  <a:pt x="11981" y="10762"/>
                  <a:pt x="12000" y="10621"/>
                  <a:pt x="11909" y="10591"/>
                </a:cubicBezTo>
                <a:cubicBezTo>
                  <a:pt x="11208" y="10391"/>
                  <a:pt x="10608" y="10090"/>
                  <a:pt x="10041" y="9690"/>
                </a:cubicBezTo>
                <a:cubicBezTo>
                  <a:pt x="10008" y="9657"/>
                  <a:pt x="9974" y="9640"/>
                  <a:pt x="9941" y="9640"/>
                </a:cubicBezTo>
                <a:cubicBezTo>
                  <a:pt x="9908" y="9640"/>
                  <a:pt x="9874" y="9657"/>
                  <a:pt x="9841" y="9690"/>
                </a:cubicBezTo>
                <a:cubicBezTo>
                  <a:pt x="9374" y="9123"/>
                  <a:pt x="8873" y="8623"/>
                  <a:pt x="8273" y="8189"/>
                </a:cubicBezTo>
                <a:close/>
                <a:moveTo>
                  <a:pt x="7939" y="8256"/>
                </a:moveTo>
                <a:cubicBezTo>
                  <a:pt x="8206" y="8489"/>
                  <a:pt x="8473" y="8723"/>
                  <a:pt x="8707" y="8956"/>
                </a:cubicBezTo>
                <a:cubicBezTo>
                  <a:pt x="8707" y="8990"/>
                  <a:pt x="8707" y="8990"/>
                  <a:pt x="8707" y="9023"/>
                </a:cubicBezTo>
                <a:cubicBezTo>
                  <a:pt x="8940" y="9723"/>
                  <a:pt x="8974" y="10391"/>
                  <a:pt x="8940" y="11124"/>
                </a:cubicBezTo>
                <a:cubicBezTo>
                  <a:pt x="8921" y="11183"/>
                  <a:pt x="8969" y="11218"/>
                  <a:pt x="9019" y="11218"/>
                </a:cubicBezTo>
                <a:cubicBezTo>
                  <a:pt x="9056" y="11218"/>
                  <a:pt x="9093" y="11200"/>
                  <a:pt x="9107" y="11158"/>
                </a:cubicBezTo>
                <a:cubicBezTo>
                  <a:pt x="9274" y="10557"/>
                  <a:pt x="9207" y="9924"/>
                  <a:pt x="9074" y="9323"/>
                </a:cubicBezTo>
                <a:lnTo>
                  <a:pt x="9074" y="9323"/>
                </a:lnTo>
                <a:cubicBezTo>
                  <a:pt x="9441" y="9690"/>
                  <a:pt x="9774" y="10057"/>
                  <a:pt x="10108" y="10457"/>
                </a:cubicBezTo>
                <a:cubicBezTo>
                  <a:pt x="10008" y="10457"/>
                  <a:pt x="9941" y="10524"/>
                  <a:pt x="9974" y="10624"/>
                </a:cubicBezTo>
                <a:cubicBezTo>
                  <a:pt x="10108" y="10958"/>
                  <a:pt x="10241" y="11225"/>
                  <a:pt x="10274" y="11558"/>
                </a:cubicBezTo>
                <a:cubicBezTo>
                  <a:pt x="10274" y="11958"/>
                  <a:pt x="10241" y="12359"/>
                  <a:pt x="10108" y="12692"/>
                </a:cubicBezTo>
                <a:cubicBezTo>
                  <a:pt x="10086" y="12757"/>
                  <a:pt x="10135" y="12809"/>
                  <a:pt x="10181" y="12809"/>
                </a:cubicBezTo>
                <a:cubicBezTo>
                  <a:pt x="10206" y="12809"/>
                  <a:pt x="10229" y="12794"/>
                  <a:pt x="10241" y="12759"/>
                </a:cubicBezTo>
                <a:cubicBezTo>
                  <a:pt x="10441" y="12425"/>
                  <a:pt x="10508" y="12059"/>
                  <a:pt x="10508" y="11658"/>
                </a:cubicBezTo>
                <a:cubicBezTo>
                  <a:pt x="10508" y="11391"/>
                  <a:pt x="10508" y="11058"/>
                  <a:pt x="10375" y="10791"/>
                </a:cubicBezTo>
                <a:lnTo>
                  <a:pt x="10375" y="10791"/>
                </a:lnTo>
                <a:cubicBezTo>
                  <a:pt x="10575" y="11024"/>
                  <a:pt x="10775" y="11258"/>
                  <a:pt x="10975" y="11491"/>
                </a:cubicBezTo>
                <a:cubicBezTo>
                  <a:pt x="11208" y="11758"/>
                  <a:pt x="11409" y="11992"/>
                  <a:pt x="11642" y="12225"/>
                </a:cubicBezTo>
                <a:cubicBezTo>
                  <a:pt x="11609" y="12259"/>
                  <a:pt x="11575" y="12325"/>
                  <a:pt x="11609" y="12392"/>
                </a:cubicBezTo>
                <a:cubicBezTo>
                  <a:pt x="11809" y="12993"/>
                  <a:pt x="12209" y="13526"/>
                  <a:pt x="12276" y="14193"/>
                </a:cubicBezTo>
                <a:cubicBezTo>
                  <a:pt x="12276" y="14243"/>
                  <a:pt x="12309" y="14268"/>
                  <a:pt x="12343" y="14268"/>
                </a:cubicBezTo>
                <a:cubicBezTo>
                  <a:pt x="12376" y="14268"/>
                  <a:pt x="12409" y="14243"/>
                  <a:pt x="12409" y="14193"/>
                </a:cubicBezTo>
                <a:cubicBezTo>
                  <a:pt x="12376" y="13726"/>
                  <a:pt x="12276" y="13226"/>
                  <a:pt x="12109" y="12759"/>
                </a:cubicBezTo>
                <a:lnTo>
                  <a:pt x="12109" y="12759"/>
                </a:lnTo>
                <a:cubicBezTo>
                  <a:pt x="12376" y="13059"/>
                  <a:pt x="12643" y="13359"/>
                  <a:pt x="12910" y="13660"/>
                </a:cubicBezTo>
                <a:cubicBezTo>
                  <a:pt x="12910" y="13693"/>
                  <a:pt x="12876" y="13693"/>
                  <a:pt x="12910" y="13726"/>
                </a:cubicBezTo>
                <a:cubicBezTo>
                  <a:pt x="12910" y="13793"/>
                  <a:pt x="13010" y="13860"/>
                  <a:pt x="13076" y="13893"/>
                </a:cubicBezTo>
                <a:cubicBezTo>
                  <a:pt x="13410" y="14293"/>
                  <a:pt x="13744" y="14694"/>
                  <a:pt x="14044" y="15094"/>
                </a:cubicBezTo>
                <a:cubicBezTo>
                  <a:pt x="12576" y="14760"/>
                  <a:pt x="11008" y="14961"/>
                  <a:pt x="9607" y="14260"/>
                </a:cubicBezTo>
                <a:cubicBezTo>
                  <a:pt x="7573" y="13193"/>
                  <a:pt x="7739" y="10291"/>
                  <a:pt x="7939" y="8289"/>
                </a:cubicBezTo>
                <a:cubicBezTo>
                  <a:pt x="7939" y="8256"/>
                  <a:pt x="7939" y="8256"/>
                  <a:pt x="7939" y="8256"/>
                </a:cubicBezTo>
                <a:close/>
                <a:moveTo>
                  <a:pt x="2889" y="0"/>
                </a:moveTo>
                <a:cubicBezTo>
                  <a:pt x="2222" y="0"/>
                  <a:pt x="1561" y="93"/>
                  <a:pt x="968" y="250"/>
                </a:cubicBezTo>
                <a:cubicBezTo>
                  <a:pt x="934" y="250"/>
                  <a:pt x="901" y="250"/>
                  <a:pt x="868" y="217"/>
                </a:cubicBezTo>
                <a:cubicBezTo>
                  <a:pt x="801" y="217"/>
                  <a:pt x="734" y="250"/>
                  <a:pt x="701" y="350"/>
                </a:cubicBezTo>
                <a:cubicBezTo>
                  <a:pt x="668" y="350"/>
                  <a:pt x="634" y="350"/>
                  <a:pt x="601" y="417"/>
                </a:cubicBezTo>
                <a:cubicBezTo>
                  <a:pt x="0" y="2185"/>
                  <a:pt x="1168" y="4620"/>
                  <a:pt x="2102" y="6088"/>
                </a:cubicBezTo>
                <a:cubicBezTo>
                  <a:pt x="3034" y="7513"/>
                  <a:pt x="4686" y="8262"/>
                  <a:pt x="6338" y="8262"/>
                </a:cubicBezTo>
                <a:cubicBezTo>
                  <a:pt x="6696" y="8262"/>
                  <a:pt x="7055" y="8227"/>
                  <a:pt x="7406" y="8156"/>
                </a:cubicBezTo>
                <a:lnTo>
                  <a:pt x="7406" y="8156"/>
                </a:lnTo>
                <a:cubicBezTo>
                  <a:pt x="5604" y="9790"/>
                  <a:pt x="3870" y="11491"/>
                  <a:pt x="2369" y="13393"/>
                </a:cubicBezTo>
                <a:cubicBezTo>
                  <a:pt x="2271" y="13515"/>
                  <a:pt x="2371" y="13656"/>
                  <a:pt x="2483" y="13656"/>
                </a:cubicBezTo>
                <a:cubicBezTo>
                  <a:pt x="2524" y="13656"/>
                  <a:pt x="2567" y="13637"/>
                  <a:pt x="2602" y="13593"/>
                </a:cubicBezTo>
                <a:cubicBezTo>
                  <a:pt x="4103" y="11725"/>
                  <a:pt x="5805" y="10090"/>
                  <a:pt x="7573" y="8556"/>
                </a:cubicBezTo>
                <a:lnTo>
                  <a:pt x="7573" y="8556"/>
                </a:lnTo>
                <a:cubicBezTo>
                  <a:pt x="7206" y="10291"/>
                  <a:pt x="7306" y="12626"/>
                  <a:pt x="8473" y="13826"/>
                </a:cubicBezTo>
                <a:cubicBezTo>
                  <a:pt x="10108" y="15561"/>
                  <a:pt x="12376" y="14994"/>
                  <a:pt x="14444" y="15594"/>
                </a:cubicBezTo>
                <a:cubicBezTo>
                  <a:pt x="14459" y="15597"/>
                  <a:pt x="14473" y="15598"/>
                  <a:pt x="14487" y="15598"/>
                </a:cubicBezTo>
                <a:cubicBezTo>
                  <a:pt x="14654" y="15598"/>
                  <a:pt x="14706" y="15418"/>
                  <a:pt x="14644" y="15294"/>
                </a:cubicBezTo>
                <a:cubicBezTo>
                  <a:pt x="14644" y="15294"/>
                  <a:pt x="14644" y="15261"/>
                  <a:pt x="14611" y="15261"/>
                </a:cubicBezTo>
                <a:cubicBezTo>
                  <a:pt x="15211" y="13793"/>
                  <a:pt x="14444" y="12192"/>
                  <a:pt x="13644" y="10958"/>
                </a:cubicBezTo>
                <a:cubicBezTo>
                  <a:pt x="12810" y="9690"/>
                  <a:pt x="11475" y="8890"/>
                  <a:pt x="10041" y="8322"/>
                </a:cubicBezTo>
                <a:lnTo>
                  <a:pt x="10041" y="8322"/>
                </a:lnTo>
                <a:cubicBezTo>
                  <a:pt x="10511" y="8364"/>
                  <a:pt x="10978" y="8400"/>
                  <a:pt x="11440" y="8400"/>
                </a:cubicBezTo>
                <a:cubicBezTo>
                  <a:pt x="12452" y="8400"/>
                  <a:pt x="13438" y="8230"/>
                  <a:pt x="14377" y="7589"/>
                </a:cubicBezTo>
                <a:cubicBezTo>
                  <a:pt x="16512" y="6154"/>
                  <a:pt x="17413" y="2952"/>
                  <a:pt x="18147" y="617"/>
                </a:cubicBezTo>
                <a:cubicBezTo>
                  <a:pt x="18180" y="550"/>
                  <a:pt x="18147" y="484"/>
                  <a:pt x="18080" y="450"/>
                </a:cubicBezTo>
                <a:cubicBezTo>
                  <a:pt x="18080" y="417"/>
                  <a:pt x="18047" y="317"/>
                  <a:pt x="17980" y="317"/>
                </a:cubicBezTo>
                <a:cubicBezTo>
                  <a:pt x="17672" y="329"/>
                  <a:pt x="17360" y="333"/>
                  <a:pt x="17045" y="333"/>
                </a:cubicBezTo>
                <a:cubicBezTo>
                  <a:pt x="16486" y="333"/>
                  <a:pt x="15920" y="320"/>
                  <a:pt x="15355" y="320"/>
                </a:cubicBezTo>
                <a:cubicBezTo>
                  <a:pt x="13588" y="320"/>
                  <a:pt x="11831" y="439"/>
                  <a:pt x="10341" y="1418"/>
                </a:cubicBezTo>
                <a:cubicBezTo>
                  <a:pt x="8507" y="2618"/>
                  <a:pt x="8073" y="5287"/>
                  <a:pt x="7806" y="7388"/>
                </a:cubicBezTo>
                <a:cubicBezTo>
                  <a:pt x="7873" y="5254"/>
                  <a:pt x="7973" y="2952"/>
                  <a:pt x="6438" y="1317"/>
                </a:cubicBezTo>
                <a:cubicBezTo>
                  <a:pt x="5552" y="364"/>
                  <a:pt x="4209" y="0"/>
                  <a:pt x="2889"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rot="-129497" flipH="1">
            <a:off x="7347845" y="5738820"/>
            <a:ext cx="416465" cy="511993"/>
          </a:xfrm>
          <a:custGeom>
            <a:avLst/>
            <a:gdLst/>
            <a:ahLst/>
            <a:cxnLst/>
            <a:rect l="l" t="t" r="r" b="b"/>
            <a:pathLst>
              <a:path w="16597" h="15303" extrusionOk="0">
                <a:moveTo>
                  <a:pt x="3566" y="474"/>
                </a:moveTo>
                <a:cubicBezTo>
                  <a:pt x="5387" y="474"/>
                  <a:pt x="7221" y="607"/>
                  <a:pt x="8807" y="1554"/>
                </a:cubicBezTo>
                <a:cubicBezTo>
                  <a:pt x="10975" y="2889"/>
                  <a:pt x="12076" y="5324"/>
                  <a:pt x="12309" y="7792"/>
                </a:cubicBezTo>
                <a:cubicBezTo>
                  <a:pt x="11976" y="7492"/>
                  <a:pt x="11642" y="7225"/>
                  <a:pt x="11309" y="6958"/>
                </a:cubicBezTo>
                <a:cubicBezTo>
                  <a:pt x="11275" y="5624"/>
                  <a:pt x="10108" y="4223"/>
                  <a:pt x="9341" y="3289"/>
                </a:cubicBezTo>
                <a:cubicBezTo>
                  <a:pt x="9312" y="3261"/>
                  <a:pt x="9281" y="3248"/>
                  <a:pt x="9253" y="3248"/>
                </a:cubicBezTo>
                <a:cubicBezTo>
                  <a:pt x="9181" y="3248"/>
                  <a:pt x="9126" y="3327"/>
                  <a:pt x="9174" y="3422"/>
                </a:cubicBezTo>
                <a:cubicBezTo>
                  <a:pt x="9574" y="3956"/>
                  <a:pt x="9974" y="4523"/>
                  <a:pt x="10308" y="5124"/>
                </a:cubicBezTo>
                <a:cubicBezTo>
                  <a:pt x="10575" y="5624"/>
                  <a:pt x="10742" y="6091"/>
                  <a:pt x="10875" y="6591"/>
                </a:cubicBezTo>
                <a:cubicBezTo>
                  <a:pt x="10808" y="6525"/>
                  <a:pt x="10708" y="6491"/>
                  <a:pt x="10641" y="6424"/>
                </a:cubicBezTo>
                <a:cubicBezTo>
                  <a:pt x="10675" y="6391"/>
                  <a:pt x="10742" y="6324"/>
                  <a:pt x="10742" y="6291"/>
                </a:cubicBezTo>
                <a:cubicBezTo>
                  <a:pt x="10775" y="6224"/>
                  <a:pt x="10742" y="6158"/>
                  <a:pt x="10675" y="6158"/>
                </a:cubicBezTo>
                <a:cubicBezTo>
                  <a:pt x="10575" y="6158"/>
                  <a:pt x="10475" y="6191"/>
                  <a:pt x="10375" y="6224"/>
                </a:cubicBezTo>
                <a:cubicBezTo>
                  <a:pt x="9974" y="5924"/>
                  <a:pt x="9574" y="5624"/>
                  <a:pt x="9174" y="5324"/>
                </a:cubicBezTo>
                <a:cubicBezTo>
                  <a:pt x="8573" y="4156"/>
                  <a:pt x="7839" y="2989"/>
                  <a:pt x="6872" y="2088"/>
                </a:cubicBezTo>
                <a:cubicBezTo>
                  <a:pt x="6855" y="2063"/>
                  <a:pt x="6835" y="2053"/>
                  <a:pt x="6814" y="2053"/>
                </a:cubicBezTo>
                <a:cubicBezTo>
                  <a:pt x="6753" y="2053"/>
                  <a:pt x="6697" y="2146"/>
                  <a:pt x="6772" y="2221"/>
                </a:cubicBezTo>
                <a:cubicBezTo>
                  <a:pt x="7506" y="2989"/>
                  <a:pt x="7940" y="3956"/>
                  <a:pt x="8440" y="4857"/>
                </a:cubicBezTo>
                <a:cubicBezTo>
                  <a:pt x="8173" y="4657"/>
                  <a:pt x="7940" y="4490"/>
                  <a:pt x="7673" y="4323"/>
                </a:cubicBezTo>
                <a:cubicBezTo>
                  <a:pt x="7765" y="4230"/>
                  <a:pt x="7715" y="4052"/>
                  <a:pt x="7602" y="4052"/>
                </a:cubicBezTo>
                <a:cubicBezTo>
                  <a:pt x="7592" y="4052"/>
                  <a:pt x="7583" y="4054"/>
                  <a:pt x="7573" y="4056"/>
                </a:cubicBezTo>
                <a:lnTo>
                  <a:pt x="7272" y="4056"/>
                </a:lnTo>
                <a:cubicBezTo>
                  <a:pt x="5204" y="2688"/>
                  <a:pt x="3036" y="1388"/>
                  <a:pt x="801" y="487"/>
                </a:cubicBezTo>
                <a:lnTo>
                  <a:pt x="801" y="487"/>
                </a:lnTo>
                <a:cubicBezTo>
                  <a:pt x="1020" y="492"/>
                  <a:pt x="1241" y="495"/>
                  <a:pt x="1463" y="495"/>
                </a:cubicBezTo>
                <a:cubicBezTo>
                  <a:pt x="2152" y="495"/>
                  <a:pt x="2858" y="474"/>
                  <a:pt x="3566" y="474"/>
                </a:cubicBezTo>
                <a:close/>
                <a:moveTo>
                  <a:pt x="568" y="554"/>
                </a:moveTo>
                <a:lnTo>
                  <a:pt x="568" y="554"/>
                </a:lnTo>
                <a:cubicBezTo>
                  <a:pt x="1602" y="1221"/>
                  <a:pt x="2702" y="1821"/>
                  <a:pt x="3803" y="2422"/>
                </a:cubicBezTo>
                <a:cubicBezTo>
                  <a:pt x="3503" y="2438"/>
                  <a:pt x="3203" y="2438"/>
                  <a:pt x="2903" y="2438"/>
                </a:cubicBezTo>
                <a:cubicBezTo>
                  <a:pt x="2602" y="2438"/>
                  <a:pt x="2302" y="2438"/>
                  <a:pt x="2002" y="2455"/>
                </a:cubicBezTo>
                <a:cubicBezTo>
                  <a:pt x="1902" y="2455"/>
                  <a:pt x="1902" y="2588"/>
                  <a:pt x="1969" y="2588"/>
                </a:cubicBezTo>
                <a:cubicBezTo>
                  <a:pt x="2589" y="2642"/>
                  <a:pt x="3232" y="2740"/>
                  <a:pt x="3861" y="2740"/>
                </a:cubicBezTo>
                <a:cubicBezTo>
                  <a:pt x="4009" y="2740"/>
                  <a:pt x="4157" y="2735"/>
                  <a:pt x="4304" y="2722"/>
                </a:cubicBezTo>
                <a:cubicBezTo>
                  <a:pt x="5104" y="3155"/>
                  <a:pt x="5905" y="3622"/>
                  <a:pt x="6672" y="4089"/>
                </a:cubicBezTo>
                <a:cubicBezTo>
                  <a:pt x="5805" y="4123"/>
                  <a:pt x="4904" y="4123"/>
                  <a:pt x="4003" y="4123"/>
                </a:cubicBezTo>
                <a:cubicBezTo>
                  <a:pt x="3937" y="4123"/>
                  <a:pt x="3903" y="4256"/>
                  <a:pt x="4003" y="4290"/>
                </a:cubicBezTo>
                <a:cubicBezTo>
                  <a:pt x="4773" y="4362"/>
                  <a:pt x="5525" y="4417"/>
                  <a:pt x="6284" y="4417"/>
                </a:cubicBezTo>
                <a:cubicBezTo>
                  <a:pt x="6579" y="4417"/>
                  <a:pt x="6874" y="4408"/>
                  <a:pt x="7172" y="4390"/>
                </a:cubicBezTo>
                <a:cubicBezTo>
                  <a:pt x="7739" y="4723"/>
                  <a:pt x="8306" y="5090"/>
                  <a:pt x="8840" y="5490"/>
                </a:cubicBezTo>
                <a:cubicBezTo>
                  <a:pt x="8940" y="5624"/>
                  <a:pt x="9007" y="5724"/>
                  <a:pt x="9107" y="5857"/>
                </a:cubicBezTo>
                <a:cubicBezTo>
                  <a:pt x="9135" y="5886"/>
                  <a:pt x="9175" y="5896"/>
                  <a:pt x="9215" y="5896"/>
                </a:cubicBezTo>
                <a:cubicBezTo>
                  <a:pt x="9269" y="5896"/>
                  <a:pt x="9321" y="5877"/>
                  <a:pt x="9341" y="5857"/>
                </a:cubicBezTo>
                <a:cubicBezTo>
                  <a:pt x="9541" y="5991"/>
                  <a:pt x="9774" y="6158"/>
                  <a:pt x="9974" y="6324"/>
                </a:cubicBezTo>
                <a:cubicBezTo>
                  <a:pt x="9874" y="6358"/>
                  <a:pt x="9774" y="6391"/>
                  <a:pt x="9674" y="6391"/>
                </a:cubicBezTo>
                <a:cubicBezTo>
                  <a:pt x="9474" y="6408"/>
                  <a:pt x="9274" y="6416"/>
                  <a:pt x="9069" y="6416"/>
                </a:cubicBezTo>
                <a:cubicBezTo>
                  <a:pt x="8865" y="6416"/>
                  <a:pt x="8657" y="6408"/>
                  <a:pt x="8440" y="6391"/>
                </a:cubicBezTo>
                <a:cubicBezTo>
                  <a:pt x="7706" y="6324"/>
                  <a:pt x="6939" y="6191"/>
                  <a:pt x="6205" y="6024"/>
                </a:cubicBezTo>
                <a:cubicBezTo>
                  <a:pt x="6195" y="6022"/>
                  <a:pt x="6185" y="6020"/>
                  <a:pt x="6176" y="6020"/>
                </a:cubicBezTo>
                <a:cubicBezTo>
                  <a:pt x="6067" y="6020"/>
                  <a:pt x="6048" y="6194"/>
                  <a:pt x="6172" y="6224"/>
                </a:cubicBezTo>
                <a:cubicBezTo>
                  <a:pt x="7039" y="6458"/>
                  <a:pt x="7940" y="6691"/>
                  <a:pt x="8874" y="6725"/>
                </a:cubicBezTo>
                <a:cubicBezTo>
                  <a:pt x="9037" y="6725"/>
                  <a:pt x="9252" y="6738"/>
                  <a:pt x="9483" y="6738"/>
                </a:cubicBezTo>
                <a:cubicBezTo>
                  <a:pt x="9771" y="6738"/>
                  <a:pt x="10082" y="6717"/>
                  <a:pt x="10341" y="6625"/>
                </a:cubicBezTo>
                <a:cubicBezTo>
                  <a:pt x="10541" y="6791"/>
                  <a:pt x="10775" y="6958"/>
                  <a:pt x="11008" y="7158"/>
                </a:cubicBezTo>
                <a:cubicBezTo>
                  <a:pt x="11008" y="7158"/>
                  <a:pt x="11008" y="7192"/>
                  <a:pt x="11008" y="7192"/>
                </a:cubicBezTo>
                <a:cubicBezTo>
                  <a:pt x="11042" y="7258"/>
                  <a:pt x="11108" y="7292"/>
                  <a:pt x="11175" y="7292"/>
                </a:cubicBezTo>
                <a:cubicBezTo>
                  <a:pt x="11542" y="7592"/>
                  <a:pt x="11909" y="7926"/>
                  <a:pt x="12276" y="8259"/>
                </a:cubicBezTo>
                <a:cubicBezTo>
                  <a:pt x="12243" y="8259"/>
                  <a:pt x="12209" y="8259"/>
                  <a:pt x="12176" y="8292"/>
                </a:cubicBezTo>
                <a:cubicBezTo>
                  <a:pt x="12143" y="8326"/>
                  <a:pt x="12143" y="8326"/>
                  <a:pt x="12109" y="8359"/>
                </a:cubicBezTo>
                <a:cubicBezTo>
                  <a:pt x="11923" y="8345"/>
                  <a:pt x="11738" y="8340"/>
                  <a:pt x="11552" y="8340"/>
                </a:cubicBezTo>
                <a:cubicBezTo>
                  <a:pt x="10840" y="8340"/>
                  <a:pt x="10129" y="8421"/>
                  <a:pt x="9424" y="8421"/>
                </a:cubicBezTo>
                <a:cubicBezTo>
                  <a:pt x="8993" y="8421"/>
                  <a:pt x="8565" y="8391"/>
                  <a:pt x="8140" y="8292"/>
                </a:cubicBezTo>
                <a:cubicBezTo>
                  <a:pt x="6739" y="7992"/>
                  <a:pt x="5238" y="7425"/>
                  <a:pt x="4103" y="6525"/>
                </a:cubicBezTo>
                <a:cubicBezTo>
                  <a:pt x="2369" y="5124"/>
                  <a:pt x="568" y="2889"/>
                  <a:pt x="568" y="554"/>
                </a:cubicBezTo>
                <a:close/>
                <a:moveTo>
                  <a:pt x="11042" y="8759"/>
                </a:moveTo>
                <a:cubicBezTo>
                  <a:pt x="9941" y="9026"/>
                  <a:pt x="8840" y="9427"/>
                  <a:pt x="7906" y="9994"/>
                </a:cubicBezTo>
                <a:cubicBezTo>
                  <a:pt x="6205" y="11061"/>
                  <a:pt x="5705" y="12896"/>
                  <a:pt x="4570" y="14464"/>
                </a:cubicBezTo>
                <a:cubicBezTo>
                  <a:pt x="5004" y="12896"/>
                  <a:pt x="5605" y="10427"/>
                  <a:pt x="7139" y="9627"/>
                </a:cubicBezTo>
                <a:cubicBezTo>
                  <a:pt x="8373" y="9026"/>
                  <a:pt x="9674" y="8860"/>
                  <a:pt x="11042" y="8759"/>
                </a:cubicBezTo>
                <a:close/>
                <a:moveTo>
                  <a:pt x="11375" y="9026"/>
                </a:moveTo>
                <a:cubicBezTo>
                  <a:pt x="10275" y="9927"/>
                  <a:pt x="9040" y="10661"/>
                  <a:pt x="7940" y="11628"/>
                </a:cubicBezTo>
                <a:cubicBezTo>
                  <a:pt x="6905" y="12495"/>
                  <a:pt x="5838" y="13429"/>
                  <a:pt x="4937" y="14464"/>
                </a:cubicBezTo>
                <a:cubicBezTo>
                  <a:pt x="5905" y="12996"/>
                  <a:pt x="6472" y="11128"/>
                  <a:pt x="8073" y="10261"/>
                </a:cubicBezTo>
                <a:cubicBezTo>
                  <a:pt x="9140" y="9693"/>
                  <a:pt x="10241" y="9327"/>
                  <a:pt x="11375" y="9026"/>
                </a:cubicBezTo>
                <a:close/>
                <a:moveTo>
                  <a:pt x="12176" y="8793"/>
                </a:moveTo>
                <a:cubicBezTo>
                  <a:pt x="12176" y="8793"/>
                  <a:pt x="12176" y="8826"/>
                  <a:pt x="12143" y="8826"/>
                </a:cubicBezTo>
                <a:cubicBezTo>
                  <a:pt x="12042" y="9060"/>
                  <a:pt x="11942" y="9293"/>
                  <a:pt x="11842" y="9560"/>
                </a:cubicBezTo>
                <a:cubicBezTo>
                  <a:pt x="11042" y="10627"/>
                  <a:pt x="9574" y="11395"/>
                  <a:pt x="8607" y="12129"/>
                </a:cubicBezTo>
                <a:cubicBezTo>
                  <a:pt x="7473" y="13029"/>
                  <a:pt x="6539" y="14330"/>
                  <a:pt x="5071" y="14630"/>
                </a:cubicBezTo>
                <a:cubicBezTo>
                  <a:pt x="6405" y="13496"/>
                  <a:pt x="7539" y="12129"/>
                  <a:pt x="8974" y="11128"/>
                </a:cubicBezTo>
                <a:cubicBezTo>
                  <a:pt x="10008" y="10394"/>
                  <a:pt x="11042" y="9660"/>
                  <a:pt x="12009" y="8826"/>
                </a:cubicBezTo>
                <a:cubicBezTo>
                  <a:pt x="12076" y="8826"/>
                  <a:pt x="12143" y="8793"/>
                  <a:pt x="12176" y="8793"/>
                </a:cubicBezTo>
                <a:close/>
                <a:moveTo>
                  <a:pt x="11409" y="10394"/>
                </a:moveTo>
                <a:lnTo>
                  <a:pt x="11409" y="10394"/>
                </a:lnTo>
                <a:cubicBezTo>
                  <a:pt x="10108" y="12662"/>
                  <a:pt x="8073" y="14730"/>
                  <a:pt x="5404" y="14864"/>
                </a:cubicBezTo>
                <a:cubicBezTo>
                  <a:pt x="6905" y="14430"/>
                  <a:pt x="8006" y="12929"/>
                  <a:pt x="9240" y="12028"/>
                </a:cubicBezTo>
                <a:cubicBezTo>
                  <a:pt x="9908" y="11528"/>
                  <a:pt x="10742" y="11028"/>
                  <a:pt x="11409" y="10394"/>
                </a:cubicBezTo>
                <a:close/>
                <a:moveTo>
                  <a:pt x="12209" y="9560"/>
                </a:moveTo>
                <a:cubicBezTo>
                  <a:pt x="11809" y="11361"/>
                  <a:pt x="10908" y="13429"/>
                  <a:pt x="9341" y="14363"/>
                </a:cubicBezTo>
                <a:cubicBezTo>
                  <a:pt x="8555" y="14847"/>
                  <a:pt x="7714" y="15002"/>
                  <a:pt x="6818" y="15002"/>
                </a:cubicBezTo>
                <a:cubicBezTo>
                  <a:pt x="6726" y="15002"/>
                  <a:pt x="6632" y="15000"/>
                  <a:pt x="6539" y="14997"/>
                </a:cubicBezTo>
                <a:cubicBezTo>
                  <a:pt x="6505" y="14997"/>
                  <a:pt x="6338" y="14964"/>
                  <a:pt x="6072" y="14964"/>
                </a:cubicBezTo>
                <a:cubicBezTo>
                  <a:pt x="8874" y="14530"/>
                  <a:pt x="11042" y="12129"/>
                  <a:pt x="12209" y="9560"/>
                </a:cubicBezTo>
                <a:close/>
                <a:moveTo>
                  <a:pt x="3168" y="0"/>
                </a:moveTo>
                <a:cubicBezTo>
                  <a:pt x="2261" y="0"/>
                  <a:pt x="1369" y="69"/>
                  <a:pt x="534" y="187"/>
                </a:cubicBezTo>
                <a:cubicBezTo>
                  <a:pt x="516" y="78"/>
                  <a:pt x="420" y="19"/>
                  <a:pt x="330" y="19"/>
                </a:cubicBezTo>
                <a:cubicBezTo>
                  <a:pt x="254" y="19"/>
                  <a:pt x="183" y="62"/>
                  <a:pt x="167" y="153"/>
                </a:cubicBezTo>
                <a:cubicBezTo>
                  <a:pt x="1" y="2622"/>
                  <a:pt x="1735" y="5124"/>
                  <a:pt x="3570" y="6591"/>
                </a:cubicBezTo>
                <a:cubicBezTo>
                  <a:pt x="4704" y="7492"/>
                  <a:pt x="6138" y="8259"/>
                  <a:pt x="7573" y="8593"/>
                </a:cubicBezTo>
                <a:cubicBezTo>
                  <a:pt x="7839" y="8626"/>
                  <a:pt x="8140" y="8659"/>
                  <a:pt x="8407" y="8693"/>
                </a:cubicBezTo>
                <a:cubicBezTo>
                  <a:pt x="7706" y="8860"/>
                  <a:pt x="7106" y="9126"/>
                  <a:pt x="6605" y="9593"/>
                </a:cubicBezTo>
                <a:cubicBezTo>
                  <a:pt x="5104" y="10928"/>
                  <a:pt x="4570" y="13063"/>
                  <a:pt x="4037" y="14964"/>
                </a:cubicBezTo>
                <a:cubicBezTo>
                  <a:pt x="4003" y="15097"/>
                  <a:pt x="4137" y="15164"/>
                  <a:pt x="4237" y="15164"/>
                </a:cubicBezTo>
                <a:cubicBezTo>
                  <a:pt x="5128" y="15194"/>
                  <a:pt x="6006" y="15303"/>
                  <a:pt x="6859" y="15303"/>
                </a:cubicBezTo>
                <a:cubicBezTo>
                  <a:pt x="7921" y="15303"/>
                  <a:pt x="8945" y="15133"/>
                  <a:pt x="9908" y="14430"/>
                </a:cubicBezTo>
                <a:cubicBezTo>
                  <a:pt x="11609" y="13163"/>
                  <a:pt x="12476" y="10661"/>
                  <a:pt x="12710" y="8626"/>
                </a:cubicBezTo>
                <a:cubicBezTo>
                  <a:pt x="13944" y="9760"/>
                  <a:pt x="15078" y="10961"/>
                  <a:pt x="16145" y="12262"/>
                </a:cubicBezTo>
                <a:cubicBezTo>
                  <a:pt x="16194" y="12321"/>
                  <a:pt x="16257" y="12345"/>
                  <a:pt x="16318" y="12345"/>
                </a:cubicBezTo>
                <a:cubicBezTo>
                  <a:pt x="16465" y="12345"/>
                  <a:pt x="16597" y="12203"/>
                  <a:pt x="16479" y="12062"/>
                </a:cubicBezTo>
                <a:cubicBezTo>
                  <a:pt x="15311" y="10627"/>
                  <a:pt x="14044" y="9327"/>
                  <a:pt x="12710" y="8126"/>
                </a:cubicBezTo>
                <a:cubicBezTo>
                  <a:pt x="12543" y="5657"/>
                  <a:pt x="11509" y="2789"/>
                  <a:pt x="9341" y="1454"/>
                </a:cubicBezTo>
                <a:cubicBezTo>
                  <a:pt x="7599" y="395"/>
                  <a:pt x="5342" y="0"/>
                  <a:pt x="3168"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txBox="1">
            <a:spLocks noGrp="1"/>
          </p:cNvSpPr>
          <p:nvPr>
            <p:ph type="title"/>
          </p:nvPr>
        </p:nvSpPr>
        <p:spPr>
          <a:xfrm>
            <a:off x="720000" y="593367"/>
            <a:ext cx="5112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73"/>
        <p:cNvGrpSpPr/>
        <p:nvPr/>
      </p:nvGrpSpPr>
      <p:grpSpPr>
        <a:xfrm>
          <a:off x="0" y="0"/>
          <a:ext cx="0" cy="0"/>
          <a:chOff x="0" y="0"/>
          <a:chExt cx="0" cy="0"/>
        </a:xfrm>
      </p:grpSpPr>
      <p:sp>
        <p:nvSpPr>
          <p:cNvPr id="174" name="Google Shape;174;p24"/>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rot="7441735">
            <a:off x="7026498" y="-129265"/>
            <a:ext cx="2114545" cy="2058048"/>
          </a:xfrm>
          <a:custGeom>
            <a:avLst/>
            <a:gdLst/>
            <a:ahLst/>
            <a:cxnLst/>
            <a:rect l="l" t="t" r="r" b="b"/>
            <a:pathLst>
              <a:path w="49189" h="63833" extrusionOk="0">
                <a:moveTo>
                  <a:pt x="48565" y="294"/>
                </a:moveTo>
                <a:cubicBezTo>
                  <a:pt x="48584" y="294"/>
                  <a:pt x="48603" y="295"/>
                  <a:pt x="48622" y="296"/>
                </a:cubicBezTo>
                <a:cubicBezTo>
                  <a:pt x="48989" y="296"/>
                  <a:pt x="48689" y="496"/>
                  <a:pt x="48522" y="663"/>
                </a:cubicBezTo>
                <a:cubicBezTo>
                  <a:pt x="48322" y="863"/>
                  <a:pt x="48088" y="1030"/>
                  <a:pt x="47855" y="1196"/>
                </a:cubicBezTo>
                <a:cubicBezTo>
                  <a:pt x="47621" y="1330"/>
                  <a:pt x="47054" y="1763"/>
                  <a:pt x="46754" y="1763"/>
                </a:cubicBezTo>
                <a:cubicBezTo>
                  <a:pt x="46887" y="1697"/>
                  <a:pt x="46987" y="1597"/>
                  <a:pt x="47087" y="1530"/>
                </a:cubicBezTo>
                <a:cubicBezTo>
                  <a:pt x="47187" y="1463"/>
                  <a:pt x="47121" y="1330"/>
                  <a:pt x="47054" y="1330"/>
                </a:cubicBezTo>
                <a:cubicBezTo>
                  <a:pt x="47507" y="812"/>
                  <a:pt x="47960" y="294"/>
                  <a:pt x="48565" y="294"/>
                </a:cubicBezTo>
                <a:close/>
                <a:moveTo>
                  <a:pt x="44752" y="1663"/>
                </a:moveTo>
                <a:cubicBezTo>
                  <a:pt x="44552" y="2030"/>
                  <a:pt x="44352" y="2397"/>
                  <a:pt x="44085" y="2731"/>
                </a:cubicBezTo>
                <a:cubicBezTo>
                  <a:pt x="44285" y="2364"/>
                  <a:pt x="44452" y="1964"/>
                  <a:pt x="44752" y="1663"/>
                </a:cubicBezTo>
                <a:close/>
                <a:moveTo>
                  <a:pt x="45456" y="3410"/>
                </a:moveTo>
                <a:cubicBezTo>
                  <a:pt x="45653" y="3410"/>
                  <a:pt x="45852" y="3456"/>
                  <a:pt x="46053" y="3565"/>
                </a:cubicBezTo>
                <a:cubicBezTo>
                  <a:pt x="45686" y="3765"/>
                  <a:pt x="45286" y="3898"/>
                  <a:pt x="44919" y="3998"/>
                </a:cubicBezTo>
                <a:cubicBezTo>
                  <a:pt x="44552" y="4065"/>
                  <a:pt x="44152" y="4165"/>
                  <a:pt x="43752" y="4165"/>
                </a:cubicBezTo>
                <a:cubicBezTo>
                  <a:pt x="44301" y="3816"/>
                  <a:pt x="44869" y="3410"/>
                  <a:pt x="45456" y="3410"/>
                </a:cubicBezTo>
                <a:close/>
                <a:moveTo>
                  <a:pt x="41884" y="3098"/>
                </a:moveTo>
                <a:lnTo>
                  <a:pt x="41884" y="3098"/>
                </a:lnTo>
                <a:cubicBezTo>
                  <a:pt x="41850" y="3732"/>
                  <a:pt x="41483" y="4532"/>
                  <a:pt x="41016" y="5166"/>
                </a:cubicBezTo>
                <a:cubicBezTo>
                  <a:pt x="40983" y="5199"/>
                  <a:pt x="40950" y="5199"/>
                  <a:pt x="40950" y="5233"/>
                </a:cubicBezTo>
                <a:cubicBezTo>
                  <a:pt x="40950" y="5233"/>
                  <a:pt x="40950" y="5233"/>
                  <a:pt x="40950" y="5199"/>
                </a:cubicBezTo>
                <a:cubicBezTo>
                  <a:pt x="40950" y="5166"/>
                  <a:pt x="40950" y="5133"/>
                  <a:pt x="40950" y="5133"/>
                </a:cubicBezTo>
                <a:cubicBezTo>
                  <a:pt x="41183" y="4732"/>
                  <a:pt x="41417" y="4365"/>
                  <a:pt x="41650" y="3998"/>
                </a:cubicBezTo>
                <a:cubicBezTo>
                  <a:pt x="41699" y="3901"/>
                  <a:pt x="41641" y="3839"/>
                  <a:pt x="41580" y="3839"/>
                </a:cubicBezTo>
                <a:cubicBezTo>
                  <a:pt x="41557" y="3839"/>
                  <a:pt x="41535" y="3847"/>
                  <a:pt x="41517" y="3865"/>
                </a:cubicBezTo>
                <a:lnTo>
                  <a:pt x="41483" y="3865"/>
                </a:lnTo>
                <a:cubicBezTo>
                  <a:pt x="41250" y="4132"/>
                  <a:pt x="41050" y="4399"/>
                  <a:pt x="40816" y="4699"/>
                </a:cubicBezTo>
                <a:cubicBezTo>
                  <a:pt x="40883" y="4599"/>
                  <a:pt x="40916" y="4499"/>
                  <a:pt x="40950" y="4399"/>
                </a:cubicBezTo>
                <a:cubicBezTo>
                  <a:pt x="40973" y="4352"/>
                  <a:pt x="40930" y="4304"/>
                  <a:pt x="40891" y="4304"/>
                </a:cubicBezTo>
                <a:cubicBezTo>
                  <a:pt x="40875" y="4304"/>
                  <a:pt x="40859" y="4312"/>
                  <a:pt x="40850" y="4332"/>
                </a:cubicBezTo>
                <a:cubicBezTo>
                  <a:pt x="40750" y="4532"/>
                  <a:pt x="40683" y="4732"/>
                  <a:pt x="40583" y="4932"/>
                </a:cubicBezTo>
                <a:cubicBezTo>
                  <a:pt x="40583" y="4966"/>
                  <a:pt x="40583" y="4999"/>
                  <a:pt x="40616" y="5032"/>
                </a:cubicBezTo>
                <a:cubicBezTo>
                  <a:pt x="40516" y="5199"/>
                  <a:pt x="40383" y="5366"/>
                  <a:pt x="40282" y="5566"/>
                </a:cubicBezTo>
                <a:cubicBezTo>
                  <a:pt x="40216" y="5633"/>
                  <a:pt x="40249" y="5700"/>
                  <a:pt x="40282" y="5766"/>
                </a:cubicBezTo>
                <a:cubicBezTo>
                  <a:pt x="40249" y="5766"/>
                  <a:pt x="40249" y="5800"/>
                  <a:pt x="40216" y="5833"/>
                </a:cubicBezTo>
                <a:cubicBezTo>
                  <a:pt x="39849" y="5166"/>
                  <a:pt x="41183" y="3631"/>
                  <a:pt x="41884" y="3098"/>
                </a:cubicBezTo>
                <a:close/>
                <a:moveTo>
                  <a:pt x="42822" y="5594"/>
                </a:moveTo>
                <a:cubicBezTo>
                  <a:pt x="42920" y="5594"/>
                  <a:pt x="43019" y="5605"/>
                  <a:pt x="43118" y="5633"/>
                </a:cubicBezTo>
                <a:cubicBezTo>
                  <a:pt x="42884" y="5733"/>
                  <a:pt x="42618" y="5833"/>
                  <a:pt x="42351" y="5900"/>
                </a:cubicBezTo>
                <a:cubicBezTo>
                  <a:pt x="42417" y="5866"/>
                  <a:pt x="42451" y="5866"/>
                  <a:pt x="42484" y="5800"/>
                </a:cubicBezTo>
                <a:cubicBezTo>
                  <a:pt x="42572" y="5741"/>
                  <a:pt x="42532" y="5632"/>
                  <a:pt x="42453" y="5628"/>
                </a:cubicBezTo>
                <a:lnTo>
                  <a:pt x="42453" y="5628"/>
                </a:lnTo>
                <a:cubicBezTo>
                  <a:pt x="42576" y="5610"/>
                  <a:pt x="42699" y="5594"/>
                  <a:pt x="42822" y="5594"/>
                </a:cubicBezTo>
                <a:close/>
                <a:moveTo>
                  <a:pt x="14597" y="5566"/>
                </a:moveTo>
                <a:lnTo>
                  <a:pt x="14597" y="5566"/>
                </a:lnTo>
                <a:cubicBezTo>
                  <a:pt x="14664" y="5733"/>
                  <a:pt x="14731" y="5933"/>
                  <a:pt x="14798" y="6133"/>
                </a:cubicBezTo>
                <a:cubicBezTo>
                  <a:pt x="14764" y="6167"/>
                  <a:pt x="14731" y="6200"/>
                  <a:pt x="14698" y="6233"/>
                </a:cubicBezTo>
                <a:cubicBezTo>
                  <a:pt x="14664" y="6033"/>
                  <a:pt x="14597" y="5800"/>
                  <a:pt x="14597" y="5566"/>
                </a:cubicBezTo>
                <a:close/>
                <a:moveTo>
                  <a:pt x="17066" y="5533"/>
                </a:moveTo>
                <a:lnTo>
                  <a:pt x="17066" y="5533"/>
                </a:lnTo>
                <a:cubicBezTo>
                  <a:pt x="16932" y="6133"/>
                  <a:pt x="16666" y="6934"/>
                  <a:pt x="16265" y="7201"/>
                </a:cubicBezTo>
                <a:cubicBezTo>
                  <a:pt x="16299" y="7034"/>
                  <a:pt x="16365" y="6900"/>
                  <a:pt x="16432" y="6767"/>
                </a:cubicBezTo>
                <a:cubicBezTo>
                  <a:pt x="16599" y="6333"/>
                  <a:pt x="16766" y="5900"/>
                  <a:pt x="17066" y="5533"/>
                </a:cubicBezTo>
                <a:close/>
                <a:moveTo>
                  <a:pt x="40512" y="8146"/>
                </a:moveTo>
                <a:cubicBezTo>
                  <a:pt x="40665" y="8146"/>
                  <a:pt x="40813" y="8162"/>
                  <a:pt x="40950" y="8201"/>
                </a:cubicBezTo>
                <a:cubicBezTo>
                  <a:pt x="40583" y="8402"/>
                  <a:pt x="40216" y="8502"/>
                  <a:pt x="39815" y="8535"/>
                </a:cubicBezTo>
                <a:cubicBezTo>
                  <a:pt x="39949" y="8435"/>
                  <a:pt x="40082" y="8301"/>
                  <a:pt x="40182" y="8168"/>
                </a:cubicBezTo>
                <a:cubicBezTo>
                  <a:pt x="40293" y="8154"/>
                  <a:pt x="40404" y="8146"/>
                  <a:pt x="40512" y="8146"/>
                </a:cubicBezTo>
                <a:close/>
                <a:moveTo>
                  <a:pt x="34111" y="9369"/>
                </a:moveTo>
                <a:lnTo>
                  <a:pt x="34111" y="9369"/>
                </a:lnTo>
                <a:cubicBezTo>
                  <a:pt x="34011" y="9536"/>
                  <a:pt x="33945" y="9736"/>
                  <a:pt x="33845" y="9903"/>
                </a:cubicBezTo>
                <a:cubicBezTo>
                  <a:pt x="33611" y="10303"/>
                  <a:pt x="33411" y="10703"/>
                  <a:pt x="33211" y="11103"/>
                </a:cubicBezTo>
                <a:cubicBezTo>
                  <a:pt x="33411" y="10470"/>
                  <a:pt x="33711" y="9869"/>
                  <a:pt x="34111" y="9369"/>
                </a:cubicBezTo>
                <a:close/>
                <a:moveTo>
                  <a:pt x="16832" y="9903"/>
                </a:moveTo>
                <a:lnTo>
                  <a:pt x="16832" y="9903"/>
                </a:lnTo>
                <a:cubicBezTo>
                  <a:pt x="16465" y="10570"/>
                  <a:pt x="15932" y="11404"/>
                  <a:pt x="15598" y="11537"/>
                </a:cubicBezTo>
                <a:cubicBezTo>
                  <a:pt x="15798" y="11237"/>
                  <a:pt x="16199" y="10737"/>
                  <a:pt x="16265" y="10636"/>
                </a:cubicBezTo>
                <a:cubicBezTo>
                  <a:pt x="16432" y="10370"/>
                  <a:pt x="16632" y="10136"/>
                  <a:pt x="16832" y="9903"/>
                </a:cubicBezTo>
                <a:close/>
                <a:moveTo>
                  <a:pt x="37147" y="11070"/>
                </a:moveTo>
                <a:lnTo>
                  <a:pt x="37147" y="11070"/>
                </a:lnTo>
                <a:cubicBezTo>
                  <a:pt x="36742" y="11421"/>
                  <a:pt x="36183" y="11641"/>
                  <a:pt x="35631" y="11641"/>
                </a:cubicBezTo>
                <a:cubicBezTo>
                  <a:pt x="35502" y="11641"/>
                  <a:pt x="35372" y="11629"/>
                  <a:pt x="35246" y="11604"/>
                </a:cubicBezTo>
                <a:cubicBezTo>
                  <a:pt x="35879" y="11437"/>
                  <a:pt x="36480" y="11137"/>
                  <a:pt x="37147" y="11070"/>
                </a:cubicBezTo>
                <a:close/>
                <a:moveTo>
                  <a:pt x="30609" y="12238"/>
                </a:moveTo>
                <a:cubicBezTo>
                  <a:pt x="30642" y="12805"/>
                  <a:pt x="30475" y="13405"/>
                  <a:pt x="30242" y="13939"/>
                </a:cubicBezTo>
                <a:cubicBezTo>
                  <a:pt x="30409" y="13372"/>
                  <a:pt x="30542" y="12805"/>
                  <a:pt x="30609" y="12238"/>
                </a:cubicBezTo>
                <a:close/>
                <a:moveTo>
                  <a:pt x="29942" y="13505"/>
                </a:moveTo>
                <a:cubicBezTo>
                  <a:pt x="29808" y="14039"/>
                  <a:pt x="29642" y="14573"/>
                  <a:pt x="29375" y="15040"/>
                </a:cubicBezTo>
                <a:cubicBezTo>
                  <a:pt x="29575" y="14539"/>
                  <a:pt x="29742" y="14006"/>
                  <a:pt x="29942" y="13505"/>
                </a:cubicBezTo>
                <a:close/>
                <a:moveTo>
                  <a:pt x="33411" y="14306"/>
                </a:moveTo>
                <a:cubicBezTo>
                  <a:pt x="33144" y="14506"/>
                  <a:pt x="32844" y="14706"/>
                  <a:pt x="32510" y="14840"/>
                </a:cubicBezTo>
                <a:cubicBezTo>
                  <a:pt x="32477" y="14840"/>
                  <a:pt x="32444" y="14873"/>
                  <a:pt x="32410" y="14873"/>
                </a:cubicBezTo>
                <a:cubicBezTo>
                  <a:pt x="32077" y="14940"/>
                  <a:pt x="31743" y="15006"/>
                  <a:pt x="31443" y="15040"/>
                </a:cubicBezTo>
                <a:cubicBezTo>
                  <a:pt x="32077" y="14739"/>
                  <a:pt x="32710" y="14306"/>
                  <a:pt x="33411" y="14306"/>
                </a:cubicBezTo>
                <a:close/>
                <a:moveTo>
                  <a:pt x="13663" y="13572"/>
                </a:moveTo>
                <a:cubicBezTo>
                  <a:pt x="13764" y="13705"/>
                  <a:pt x="13830" y="13872"/>
                  <a:pt x="13864" y="14039"/>
                </a:cubicBezTo>
                <a:cubicBezTo>
                  <a:pt x="13830" y="14039"/>
                  <a:pt x="13764" y="14106"/>
                  <a:pt x="13764" y="14172"/>
                </a:cubicBezTo>
                <a:cubicBezTo>
                  <a:pt x="13797" y="14539"/>
                  <a:pt x="13797" y="14906"/>
                  <a:pt x="13797" y="15273"/>
                </a:cubicBezTo>
                <a:cubicBezTo>
                  <a:pt x="13663" y="14706"/>
                  <a:pt x="13597" y="14139"/>
                  <a:pt x="13663" y="13572"/>
                </a:cubicBezTo>
                <a:close/>
                <a:moveTo>
                  <a:pt x="17199" y="13505"/>
                </a:moveTo>
                <a:cubicBezTo>
                  <a:pt x="16832" y="14372"/>
                  <a:pt x="15865" y="15974"/>
                  <a:pt x="14998" y="16207"/>
                </a:cubicBezTo>
                <a:cubicBezTo>
                  <a:pt x="15732" y="15240"/>
                  <a:pt x="16065" y="14039"/>
                  <a:pt x="17199" y="13505"/>
                </a:cubicBezTo>
                <a:close/>
                <a:moveTo>
                  <a:pt x="26439" y="15573"/>
                </a:moveTo>
                <a:lnTo>
                  <a:pt x="26439" y="15573"/>
                </a:lnTo>
                <a:cubicBezTo>
                  <a:pt x="26573" y="16274"/>
                  <a:pt x="26406" y="17008"/>
                  <a:pt x="26172" y="17675"/>
                </a:cubicBezTo>
                <a:cubicBezTo>
                  <a:pt x="26172" y="17702"/>
                  <a:pt x="26151" y="17729"/>
                  <a:pt x="26142" y="17756"/>
                </a:cubicBezTo>
                <a:lnTo>
                  <a:pt x="26142" y="17756"/>
                </a:lnTo>
                <a:cubicBezTo>
                  <a:pt x="26241" y="17161"/>
                  <a:pt x="26306" y="16535"/>
                  <a:pt x="26339" y="15974"/>
                </a:cubicBezTo>
                <a:cubicBezTo>
                  <a:pt x="26339" y="15874"/>
                  <a:pt x="26272" y="15807"/>
                  <a:pt x="26206" y="15774"/>
                </a:cubicBezTo>
                <a:cubicBezTo>
                  <a:pt x="26272" y="15707"/>
                  <a:pt x="26373" y="15640"/>
                  <a:pt x="26439" y="15573"/>
                </a:cubicBezTo>
                <a:close/>
                <a:moveTo>
                  <a:pt x="30842" y="17942"/>
                </a:moveTo>
                <a:cubicBezTo>
                  <a:pt x="30942" y="17975"/>
                  <a:pt x="31076" y="18008"/>
                  <a:pt x="31176" y="18075"/>
                </a:cubicBezTo>
                <a:cubicBezTo>
                  <a:pt x="30809" y="18275"/>
                  <a:pt x="30409" y="18442"/>
                  <a:pt x="30042" y="18576"/>
                </a:cubicBezTo>
                <a:cubicBezTo>
                  <a:pt x="30309" y="18375"/>
                  <a:pt x="30609" y="18175"/>
                  <a:pt x="30842" y="17942"/>
                </a:cubicBezTo>
                <a:close/>
                <a:moveTo>
                  <a:pt x="30109" y="18042"/>
                </a:moveTo>
                <a:lnTo>
                  <a:pt x="30109" y="18042"/>
                </a:lnTo>
                <a:cubicBezTo>
                  <a:pt x="29441" y="18576"/>
                  <a:pt x="28607" y="18909"/>
                  <a:pt x="27740" y="19009"/>
                </a:cubicBezTo>
                <a:lnTo>
                  <a:pt x="27507" y="19009"/>
                </a:lnTo>
                <a:cubicBezTo>
                  <a:pt x="27496" y="19020"/>
                  <a:pt x="27481" y="19024"/>
                  <a:pt x="27465" y="19024"/>
                </a:cubicBezTo>
                <a:cubicBezTo>
                  <a:pt x="27433" y="19024"/>
                  <a:pt x="27396" y="19009"/>
                  <a:pt x="27373" y="19009"/>
                </a:cubicBezTo>
                <a:cubicBezTo>
                  <a:pt x="28274" y="18642"/>
                  <a:pt x="29141" y="18209"/>
                  <a:pt x="30109" y="18042"/>
                </a:cubicBezTo>
                <a:close/>
                <a:moveTo>
                  <a:pt x="25839" y="16908"/>
                </a:moveTo>
                <a:lnTo>
                  <a:pt x="25839" y="16908"/>
                </a:lnTo>
                <a:cubicBezTo>
                  <a:pt x="25739" y="17708"/>
                  <a:pt x="25572" y="18542"/>
                  <a:pt x="25138" y="19176"/>
                </a:cubicBezTo>
                <a:cubicBezTo>
                  <a:pt x="25372" y="18442"/>
                  <a:pt x="25539" y="17642"/>
                  <a:pt x="25839" y="16908"/>
                </a:cubicBezTo>
                <a:close/>
                <a:moveTo>
                  <a:pt x="12296" y="17675"/>
                </a:moveTo>
                <a:cubicBezTo>
                  <a:pt x="12463" y="17875"/>
                  <a:pt x="12629" y="18109"/>
                  <a:pt x="12763" y="18342"/>
                </a:cubicBezTo>
                <a:cubicBezTo>
                  <a:pt x="12729" y="18375"/>
                  <a:pt x="12696" y="18409"/>
                  <a:pt x="12696" y="18442"/>
                </a:cubicBezTo>
                <a:cubicBezTo>
                  <a:pt x="12796" y="19176"/>
                  <a:pt x="13130" y="19843"/>
                  <a:pt x="13130" y="20577"/>
                </a:cubicBezTo>
                <a:cubicBezTo>
                  <a:pt x="12596" y="19743"/>
                  <a:pt x="12029" y="18542"/>
                  <a:pt x="12296" y="17675"/>
                </a:cubicBezTo>
                <a:close/>
                <a:moveTo>
                  <a:pt x="26564" y="21532"/>
                </a:moveTo>
                <a:cubicBezTo>
                  <a:pt x="26790" y="21532"/>
                  <a:pt x="27015" y="21569"/>
                  <a:pt x="27240" y="21644"/>
                </a:cubicBezTo>
                <a:cubicBezTo>
                  <a:pt x="27040" y="21778"/>
                  <a:pt x="26806" y="21911"/>
                  <a:pt x="26573" y="22011"/>
                </a:cubicBezTo>
                <a:cubicBezTo>
                  <a:pt x="26639" y="21978"/>
                  <a:pt x="26673" y="21945"/>
                  <a:pt x="26706" y="21878"/>
                </a:cubicBezTo>
                <a:cubicBezTo>
                  <a:pt x="26806" y="21778"/>
                  <a:pt x="26706" y="21611"/>
                  <a:pt x="26573" y="21578"/>
                </a:cubicBezTo>
                <a:cubicBezTo>
                  <a:pt x="26506" y="21544"/>
                  <a:pt x="26406" y="21544"/>
                  <a:pt x="26339" y="21544"/>
                </a:cubicBezTo>
                <a:cubicBezTo>
                  <a:pt x="26414" y="21536"/>
                  <a:pt x="26489" y="21532"/>
                  <a:pt x="26564" y="21532"/>
                </a:cubicBezTo>
                <a:close/>
                <a:moveTo>
                  <a:pt x="26072" y="21945"/>
                </a:moveTo>
                <a:cubicBezTo>
                  <a:pt x="25600" y="22338"/>
                  <a:pt x="24860" y="22608"/>
                  <a:pt x="24176" y="22608"/>
                </a:cubicBezTo>
                <a:cubicBezTo>
                  <a:pt x="23990" y="22608"/>
                  <a:pt x="23808" y="22588"/>
                  <a:pt x="23637" y="22545"/>
                </a:cubicBezTo>
                <a:cubicBezTo>
                  <a:pt x="24471" y="22545"/>
                  <a:pt x="25238" y="21945"/>
                  <a:pt x="26072" y="21945"/>
                </a:cubicBezTo>
                <a:close/>
                <a:moveTo>
                  <a:pt x="21836" y="21511"/>
                </a:moveTo>
                <a:lnTo>
                  <a:pt x="21836" y="21511"/>
                </a:lnTo>
                <a:cubicBezTo>
                  <a:pt x="21703" y="22145"/>
                  <a:pt x="21569" y="22745"/>
                  <a:pt x="21302" y="23312"/>
                </a:cubicBezTo>
                <a:cubicBezTo>
                  <a:pt x="21302" y="23312"/>
                  <a:pt x="21269" y="23346"/>
                  <a:pt x="21269" y="23346"/>
                </a:cubicBezTo>
                <a:cubicBezTo>
                  <a:pt x="21269" y="23246"/>
                  <a:pt x="21269" y="23179"/>
                  <a:pt x="21302" y="23112"/>
                </a:cubicBezTo>
                <a:cubicBezTo>
                  <a:pt x="21436" y="22578"/>
                  <a:pt x="21636" y="22045"/>
                  <a:pt x="21836" y="21511"/>
                </a:cubicBezTo>
                <a:close/>
                <a:moveTo>
                  <a:pt x="15398" y="22478"/>
                </a:moveTo>
                <a:lnTo>
                  <a:pt x="15398" y="22478"/>
                </a:lnTo>
                <a:cubicBezTo>
                  <a:pt x="14998" y="23045"/>
                  <a:pt x="14497" y="23646"/>
                  <a:pt x="13964" y="23913"/>
                </a:cubicBezTo>
                <a:cubicBezTo>
                  <a:pt x="13997" y="23779"/>
                  <a:pt x="14130" y="23612"/>
                  <a:pt x="14264" y="23446"/>
                </a:cubicBezTo>
                <a:cubicBezTo>
                  <a:pt x="14364" y="23346"/>
                  <a:pt x="14464" y="23246"/>
                  <a:pt x="14564" y="23145"/>
                </a:cubicBezTo>
                <a:cubicBezTo>
                  <a:pt x="14698" y="23012"/>
                  <a:pt x="14798" y="22912"/>
                  <a:pt x="14898" y="22845"/>
                </a:cubicBezTo>
                <a:cubicBezTo>
                  <a:pt x="15031" y="22712"/>
                  <a:pt x="15198" y="22578"/>
                  <a:pt x="15398" y="22478"/>
                </a:cubicBezTo>
                <a:close/>
                <a:moveTo>
                  <a:pt x="12129" y="22745"/>
                </a:moveTo>
                <a:cubicBezTo>
                  <a:pt x="12296" y="23045"/>
                  <a:pt x="12396" y="23412"/>
                  <a:pt x="12429" y="23746"/>
                </a:cubicBezTo>
                <a:cubicBezTo>
                  <a:pt x="12329" y="24079"/>
                  <a:pt x="12296" y="24413"/>
                  <a:pt x="12296" y="24747"/>
                </a:cubicBezTo>
                <a:cubicBezTo>
                  <a:pt x="12262" y="24613"/>
                  <a:pt x="12229" y="24446"/>
                  <a:pt x="12196" y="24280"/>
                </a:cubicBezTo>
                <a:cubicBezTo>
                  <a:pt x="12096" y="23779"/>
                  <a:pt x="12062" y="23279"/>
                  <a:pt x="12129" y="22745"/>
                </a:cubicBezTo>
                <a:close/>
                <a:moveTo>
                  <a:pt x="15465" y="26581"/>
                </a:moveTo>
                <a:lnTo>
                  <a:pt x="15465" y="26581"/>
                </a:lnTo>
                <a:cubicBezTo>
                  <a:pt x="15298" y="26781"/>
                  <a:pt x="15064" y="26982"/>
                  <a:pt x="14831" y="27215"/>
                </a:cubicBezTo>
                <a:cubicBezTo>
                  <a:pt x="14931" y="27082"/>
                  <a:pt x="15031" y="26915"/>
                  <a:pt x="15131" y="26748"/>
                </a:cubicBezTo>
                <a:cubicBezTo>
                  <a:pt x="15231" y="26681"/>
                  <a:pt x="15365" y="26648"/>
                  <a:pt x="15465" y="26581"/>
                </a:cubicBezTo>
                <a:close/>
                <a:moveTo>
                  <a:pt x="14564" y="26681"/>
                </a:moveTo>
                <a:cubicBezTo>
                  <a:pt x="13930" y="27115"/>
                  <a:pt x="13363" y="27615"/>
                  <a:pt x="12930" y="28249"/>
                </a:cubicBezTo>
                <a:cubicBezTo>
                  <a:pt x="12863" y="28316"/>
                  <a:pt x="12896" y="28416"/>
                  <a:pt x="12963" y="28483"/>
                </a:cubicBezTo>
                <a:cubicBezTo>
                  <a:pt x="12865" y="28522"/>
                  <a:pt x="12779" y="28538"/>
                  <a:pt x="12698" y="28538"/>
                </a:cubicBezTo>
                <a:cubicBezTo>
                  <a:pt x="12640" y="28538"/>
                  <a:pt x="12585" y="28530"/>
                  <a:pt x="12529" y="28516"/>
                </a:cubicBezTo>
                <a:cubicBezTo>
                  <a:pt x="13163" y="27916"/>
                  <a:pt x="13730" y="27015"/>
                  <a:pt x="14564" y="26681"/>
                </a:cubicBezTo>
                <a:close/>
                <a:moveTo>
                  <a:pt x="11162" y="27615"/>
                </a:moveTo>
                <a:cubicBezTo>
                  <a:pt x="11395" y="28149"/>
                  <a:pt x="11629" y="28716"/>
                  <a:pt x="11695" y="29016"/>
                </a:cubicBezTo>
                <a:cubicBezTo>
                  <a:pt x="11695" y="29083"/>
                  <a:pt x="11662" y="29116"/>
                  <a:pt x="11662" y="29183"/>
                </a:cubicBezTo>
                <a:cubicBezTo>
                  <a:pt x="11495" y="28649"/>
                  <a:pt x="11328" y="28149"/>
                  <a:pt x="11162" y="27615"/>
                </a:cubicBezTo>
                <a:close/>
                <a:moveTo>
                  <a:pt x="24938" y="31718"/>
                </a:moveTo>
                <a:lnTo>
                  <a:pt x="24938" y="31718"/>
                </a:lnTo>
                <a:cubicBezTo>
                  <a:pt x="24538" y="31985"/>
                  <a:pt x="24038" y="32152"/>
                  <a:pt x="23537" y="32185"/>
                </a:cubicBezTo>
                <a:cubicBezTo>
                  <a:pt x="23771" y="32085"/>
                  <a:pt x="24004" y="31985"/>
                  <a:pt x="24271" y="31885"/>
                </a:cubicBezTo>
                <a:cubicBezTo>
                  <a:pt x="24271" y="31885"/>
                  <a:pt x="24304" y="31852"/>
                  <a:pt x="24304" y="31852"/>
                </a:cubicBezTo>
                <a:cubicBezTo>
                  <a:pt x="24505" y="31785"/>
                  <a:pt x="24738" y="31752"/>
                  <a:pt x="24938" y="31718"/>
                </a:cubicBezTo>
                <a:close/>
                <a:moveTo>
                  <a:pt x="25539" y="31652"/>
                </a:moveTo>
                <a:cubicBezTo>
                  <a:pt x="25705" y="31652"/>
                  <a:pt x="25906" y="31652"/>
                  <a:pt x="26072" y="31685"/>
                </a:cubicBezTo>
                <a:cubicBezTo>
                  <a:pt x="25441" y="32140"/>
                  <a:pt x="24464" y="32614"/>
                  <a:pt x="23607" y="32614"/>
                </a:cubicBezTo>
                <a:cubicBezTo>
                  <a:pt x="23333" y="32614"/>
                  <a:pt x="23071" y="32565"/>
                  <a:pt x="22837" y="32452"/>
                </a:cubicBezTo>
                <a:lnTo>
                  <a:pt x="22870" y="32452"/>
                </a:lnTo>
                <a:cubicBezTo>
                  <a:pt x="23037" y="32489"/>
                  <a:pt x="23210" y="32507"/>
                  <a:pt x="23385" y="32507"/>
                </a:cubicBezTo>
                <a:cubicBezTo>
                  <a:pt x="24154" y="32507"/>
                  <a:pt x="24968" y="32168"/>
                  <a:pt x="25539" y="31652"/>
                </a:cubicBezTo>
                <a:close/>
                <a:moveTo>
                  <a:pt x="20268" y="32252"/>
                </a:moveTo>
                <a:lnTo>
                  <a:pt x="20268" y="32252"/>
                </a:lnTo>
                <a:cubicBezTo>
                  <a:pt x="19901" y="32552"/>
                  <a:pt x="19534" y="32852"/>
                  <a:pt x="19134" y="33119"/>
                </a:cubicBezTo>
                <a:cubicBezTo>
                  <a:pt x="19468" y="32786"/>
                  <a:pt x="19868" y="32485"/>
                  <a:pt x="20268" y="32252"/>
                </a:cubicBezTo>
                <a:close/>
                <a:moveTo>
                  <a:pt x="21002" y="31952"/>
                </a:moveTo>
                <a:cubicBezTo>
                  <a:pt x="20502" y="32819"/>
                  <a:pt x="19434" y="33586"/>
                  <a:pt x="18467" y="33853"/>
                </a:cubicBezTo>
                <a:cubicBezTo>
                  <a:pt x="19434" y="33419"/>
                  <a:pt x="20268" y="32686"/>
                  <a:pt x="21002" y="31952"/>
                </a:cubicBezTo>
                <a:close/>
                <a:moveTo>
                  <a:pt x="20769" y="33886"/>
                </a:moveTo>
                <a:cubicBezTo>
                  <a:pt x="21135" y="33886"/>
                  <a:pt x="21502" y="33920"/>
                  <a:pt x="21836" y="34020"/>
                </a:cubicBezTo>
                <a:cubicBezTo>
                  <a:pt x="21479" y="34127"/>
                  <a:pt x="21093" y="34196"/>
                  <a:pt x="20715" y="34196"/>
                </a:cubicBezTo>
                <a:cubicBezTo>
                  <a:pt x="20386" y="34196"/>
                  <a:pt x="20062" y="34144"/>
                  <a:pt x="19768" y="34020"/>
                </a:cubicBezTo>
                <a:cubicBezTo>
                  <a:pt x="20068" y="33953"/>
                  <a:pt x="20402" y="33886"/>
                  <a:pt x="20735" y="33886"/>
                </a:cubicBezTo>
                <a:close/>
                <a:moveTo>
                  <a:pt x="22270" y="34187"/>
                </a:moveTo>
                <a:cubicBezTo>
                  <a:pt x="22436" y="34253"/>
                  <a:pt x="22570" y="34320"/>
                  <a:pt x="22703" y="34420"/>
                </a:cubicBezTo>
                <a:cubicBezTo>
                  <a:pt x="22384" y="34514"/>
                  <a:pt x="22054" y="34555"/>
                  <a:pt x="21719" y="34555"/>
                </a:cubicBezTo>
                <a:cubicBezTo>
                  <a:pt x="21460" y="34555"/>
                  <a:pt x="21197" y="34531"/>
                  <a:pt x="20935" y="34487"/>
                </a:cubicBezTo>
                <a:cubicBezTo>
                  <a:pt x="21402" y="34454"/>
                  <a:pt x="21869" y="34353"/>
                  <a:pt x="22270" y="34187"/>
                </a:cubicBezTo>
                <a:close/>
                <a:moveTo>
                  <a:pt x="16032" y="34921"/>
                </a:moveTo>
                <a:lnTo>
                  <a:pt x="16032" y="34921"/>
                </a:lnTo>
                <a:cubicBezTo>
                  <a:pt x="15898" y="35121"/>
                  <a:pt x="15765" y="35321"/>
                  <a:pt x="15598" y="35554"/>
                </a:cubicBezTo>
                <a:cubicBezTo>
                  <a:pt x="15431" y="35654"/>
                  <a:pt x="15298" y="35754"/>
                  <a:pt x="15131" y="35855"/>
                </a:cubicBezTo>
                <a:cubicBezTo>
                  <a:pt x="15398" y="35554"/>
                  <a:pt x="15698" y="35187"/>
                  <a:pt x="16032" y="34921"/>
                </a:cubicBezTo>
                <a:close/>
                <a:moveTo>
                  <a:pt x="16523" y="33573"/>
                </a:moveTo>
                <a:cubicBezTo>
                  <a:pt x="16584" y="33573"/>
                  <a:pt x="16609" y="33622"/>
                  <a:pt x="16566" y="33753"/>
                </a:cubicBezTo>
                <a:cubicBezTo>
                  <a:pt x="16499" y="34020"/>
                  <a:pt x="16365" y="34287"/>
                  <a:pt x="16199" y="34587"/>
                </a:cubicBezTo>
                <a:cubicBezTo>
                  <a:pt x="15698" y="34787"/>
                  <a:pt x="15331" y="35221"/>
                  <a:pt x="14964" y="35621"/>
                </a:cubicBezTo>
                <a:cubicBezTo>
                  <a:pt x="14698" y="35888"/>
                  <a:pt x="14331" y="36221"/>
                  <a:pt x="14064" y="36555"/>
                </a:cubicBezTo>
                <a:cubicBezTo>
                  <a:pt x="14231" y="35921"/>
                  <a:pt x="14597" y="35354"/>
                  <a:pt x="14998" y="34854"/>
                </a:cubicBezTo>
                <a:cubicBezTo>
                  <a:pt x="15265" y="34554"/>
                  <a:pt x="15531" y="34253"/>
                  <a:pt x="15832" y="33987"/>
                </a:cubicBezTo>
                <a:cubicBezTo>
                  <a:pt x="15881" y="33962"/>
                  <a:pt x="16349" y="33573"/>
                  <a:pt x="16523" y="33573"/>
                </a:cubicBezTo>
                <a:close/>
                <a:moveTo>
                  <a:pt x="17238" y="36196"/>
                </a:moveTo>
                <a:cubicBezTo>
                  <a:pt x="17429" y="36196"/>
                  <a:pt x="17616" y="36221"/>
                  <a:pt x="17800" y="36288"/>
                </a:cubicBezTo>
                <a:cubicBezTo>
                  <a:pt x="17289" y="36544"/>
                  <a:pt x="16670" y="36650"/>
                  <a:pt x="16054" y="36650"/>
                </a:cubicBezTo>
                <a:cubicBezTo>
                  <a:pt x="15705" y="36650"/>
                  <a:pt x="15357" y="36615"/>
                  <a:pt x="15031" y="36555"/>
                </a:cubicBezTo>
                <a:lnTo>
                  <a:pt x="15064" y="36522"/>
                </a:lnTo>
                <a:cubicBezTo>
                  <a:pt x="15165" y="36488"/>
                  <a:pt x="15298" y="36422"/>
                  <a:pt x="15431" y="36388"/>
                </a:cubicBezTo>
                <a:cubicBezTo>
                  <a:pt x="15431" y="36412"/>
                  <a:pt x="15448" y="36435"/>
                  <a:pt x="15470" y="36435"/>
                </a:cubicBezTo>
                <a:cubicBezTo>
                  <a:pt x="15479" y="36435"/>
                  <a:pt x="15488" y="36431"/>
                  <a:pt x="15498" y="36422"/>
                </a:cubicBezTo>
                <a:cubicBezTo>
                  <a:pt x="16074" y="36422"/>
                  <a:pt x="16668" y="36196"/>
                  <a:pt x="17238" y="36196"/>
                </a:cubicBezTo>
                <a:close/>
                <a:moveTo>
                  <a:pt x="48620" y="0"/>
                </a:moveTo>
                <a:cubicBezTo>
                  <a:pt x="47729" y="0"/>
                  <a:pt x="46768" y="928"/>
                  <a:pt x="46287" y="1663"/>
                </a:cubicBezTo>
                <a:cubicBezTo>
                  <a:pt x="45653" y="1997"/>
                  <a:pt x="45053" y="2331"/>
                  <a:pt x="44452" y="2731"/>
                </a:cubicBezTo>
                <a:cubicBezTo>
                  <a:pt x="44786" y="2264"/>
                  <a:pt x="45053" y="1797"/>
                  <a:pt x="45253" y="1263"/>
                </a:cubicBezTo>
                <a:cubicBezTo>
                  <a:pt x="45280" y="1153"/>
                  <a:pt x="45171" y="1088"/>
                  <a:pt x="45075" y="1088"/>
                </a:cubicBezTo>
                <a:cubicBezTo>
                  <a:pt x="45056" y="1088"/>
                  <a:pt x="45036" y="1091"/>
                  <a:pt x="45019" y="1096"/>
                </a:cubicBezTo>
                <a:cubicBezTo>
                  <a:pt x="44519" y="1363"/>
                  <a:pt x="44219" y="1797"/>
                  <a:pt x="43952" y="2264"/>
                </a:cubicBezTo>
                <a:cubicBezTo>
                  <a:pt x="43718" y="2664"/>
                  <a:pt x="43418" y="3098"/>
                  <a:pt x="43218" y="3531"/>
                </a:cubicBezTo>
                <a:cubicBezTo>
                  <a:pt x="42718" y="3865"/>
                  <a:pt x="42217" y="4232"/>
                  <a:pt x="41750" y="4599"/>
                </a:cubicBezTo>
                <a:cubicBezTo>
                  <a:pt x="42084" y="3965"/>
                  <a:pt x="42251" y="3331"/>
                  <a:pt x="42217" y="2831"/>
                </a:cubicBezTo>
                <a:cubicBezTo>
                  <a:pt x="42193" y="2733"/>
                  <a:pt x="42133" y="2671"/>
                  <a:pt x="42063" y="2671"/>
                </a:cubicBezTo>
                <a:cubicBezTo>
                  <a:pt x="42037" y="2671"/>
                  <a:pt x="42011" y="2680"/>
                  <a:pt x="41984" y="2697"/>
                </a:cubicBezTo>
                <a:cubicBezTo>
                  <a:pt x="41417" y="2931"/>
                  <a:pt x="39048" y="5499"/>
                  <a:pt x="39949" y="6033"/>
                </a:cubicBezTo>
                <a:cubicBezTo>
                  <a:pt x="39849" y="6133"/>
                  <a:pt x="39749" y="6233"/>
                  <a:pt x="39649" y="6300"/>
                </a:cubicBezTo>
                <a:lnTo>
                  <a:pt x="39615" y="6300"/>
                </a:lnTo>
                <a:cubicBezTo>
                  <a:pt x="39582" y="6333"/>
                  <a:pt x="39549" y="6367"/>
                  <a:pt x="39549" y="6400"/>
                </a:cubicBezTo>
                <a:cubicBezTo>
                  <a:pt x="38848" y="7001"/>
                  <a:pt x="38181" y="7601"/>
                  <a:pt x="37514" y="8235"/>
                </a:cubicBezTo>
                <a:cubicBezTo>
                  <a:pt x="37614" y="8001"/>
                  <a:pt x="37747" y="7768"/>
                  <a:pt x="37847" y="7534"/>
                </a:cubicBezTo>
                <a:cubicBezTo>
                  <a:pt x="38148" y="6934"/>
                  <a:pt x="38448" y="6267"/>
                  <a:pt x="38481" y="5600"/>
                </a:cubicBezTo>
                <a:cubicBezTo>
                  <a:pt x="38502" y="5495"/>
                  <a:pt x="38432" y="5443"/>
                  <a:pt x="38360" y="5443"/>
                </a:cubicBezTo>
                <a:cubicBezTo>
                  <a:pt x="38317" y="5443"/>
                  <a:pt x="38273" y="5462"/>
                  <a:pt x="38248" y="5499"/>
                </a:cubicBezTo>
                <a:cubicBezTo>
                  <a:pt x="37247" y="6233"/>
                  <a:pt x="36513" y="7534"/>
                  <a:pt x="36480" y="8802"/>
                </a:cubicBezTo>
                <a:cubicBezTo>
                  <a:pt x="36480" y="8902"/>
                  <a:pt x="36546" y="8969"/>
                  <a:pt x="36613" y="8969"/>
                </a:cubicBezTo>
                <a:cubicBezTo>
                  <a:pt x="36580" y="9002"/>
                  <a:pt x="36580" y="9002"/>
                  <a:pt x="36546" y="9035"/>
                </a:cubicBezTo>
                <a:cubicBezTo>
                  <a:pt x="36513" y="9069"/>
                  <a:pt x="36513" y="9102"/>
                  <a:pt x="36513" y="9135"/>
                </a:cubicBezTo>
                <a:cubicBezTo>
                  <a:pt x="35746" y="9869"/>
                  <a:pt x="34945" y="10603"/>
                  <a:pt x="34178" y="11337"/>
                </a:cubicBezTo>
                <a:cubicBezTo>
                  <a:pt x="34779" y="10436"/>
                  <a:pt x="35212" y="9302"/>
                  <a:pt x="35112" y="8368"/>
                </a:cubicBezTo>
                <a:cubicBezTo>
                  <a:pt x="35112" y="8293"/>
                  <a:pt x="35037" y="8199"/>
                  <a:pt x="34943" y="8199"/>
                </a:cubicBezTo>
                <a:cubicBezTo>
                  <a:pt x="34912" y="8199"/>
                  <a:pt x="34879" y="8210"/>
                  <a:pt x="34845" y="8235"/>
                </a:cubicBezTo>
                <a:cubicBezTo>
                  <a:pt x="33544" y="9102"/>
                  <a:pt x="32744" y="10737"/>
                  <a:pt x="32577" y="12271"/>
                </a:cubicBezTo>
                <a:cubicBezTo>
                  <a:pt x="32557" y="12393"/>
                  <a:pt x="32661" y="12466"/>
                  <a:pt x="32767" y="12466"/>
                </a:cubicBezTo>
                <a:cubicBezTo>
                  <a:pt x="32836" y="12466"/>
                  <a:pt x="32905" y="12436"/>
                  <a:pt x="32944" y="12371"/>
                </a:cubicBezTo>
                <a:cubicBezTo>
                  <a:pt x="33011" y="12238"/>
                  <a:pt x="33077" y="12138"/>
                  <a:pt x="33144" y="12004"/>
                </a:cubicBezTo>
                <a:cubicBezTo>
                  <a:pt x="33177" y="12004"/>
                  <a:pt x="33177" y="11971"/>
                  <a:pt x="33211" y="11971"/>
                </a:cubicBezTo>
                <a:cubicBezTo>
                  <a:pt x="33711" y="11103"/>
                  <a:pt x="34111" y="10203"/>
                  <a:pt x="34612" y="9336"/>
                </a:cubicBezTo>
                <a:cubicBezTo>
                  <a:pt x="34678" y="9169"/>
                  <a:pt x="34545" y="9035"/>
                  <a:pt x="34445" y="9035"/>
                </a:cubicBezTo>
                <a:cubicBezTo>
                  <a:pt x="34545" y="8935"/>
                  <a:pt x="34645" y="8835"/>
                  <a:pt x="34745" y="8735"/>
                </a:cubicBezTo>
                <a:lnTo>
                  <a:pt x="34745" y="8735"/>
                </a:lnTo>
                <a:cubicBezTo>
                  <a:pt x="34745" y="10003"/>
                  <a:pt x="33878" y="11304"/>
                  <a:pt x="33077" y="12204"/>
                </a:cubicBezTo>
                <a:cubicBezTo>
                  <a:pt x="33044" y="12238"/>
                  <a:pt x="33044" y="12304"/>
                  <a:pt x="33077" y="12338"/>
                </a:cubicBezTo>
                <a:cubicBezTo>
                  <a:pt x="32744" y="12671"/>
                  <a:pt x="32377" y="12971"/>
                  <a:pt x="32010" y="13305"/>
                </a:cubicBezTo>
                <a:cubicBezTo>
                  <a:pt x="31309" y="13939"/>
                  <a:pt x="30609" y="14573"/>
                  <a:pt x="29942" y="15206"/>
                </a:cubicBezTo>
                <a:cubicBezTo>
                  <a:pt x="30642" y="14172"/>
                  <a:pt x="31109" y="12905"/>
                  <a:pt x="30909" y="11737"/>
                </a:cubicBezTo>
                <a:cubicBezTo>
                  <a:pt x="30909" y="11665"/>
                  <a:pt x="30840" y="11610"/>
                  <a:pt x="30764" y="11610"/>
                </a:cubicBezTo>
                <a:cubicBezTo>
                  <a:pt x="30734" y="11610"/>
                  <a:pt x="30704" y="11619"/>
                  <a:pt x="30676" y="11637"/>
                </a:cubicBezTo>
                <a:cubicBezTo>
                  <a:pt x="30576" y="11704"/>
                  <a:pt x="30442" y="11771"/>
                  <a:pt x="30342" y="11837"/>
                </a:cubicBezTo>
                <a:lnTo>
                  <a:pt x="30309" y="11871"/>
                </a:lnTo>
                <a:cubicBezTo>
                  <a:pt x="29308" y="12671"/>
                  <a:pt x="28641" y="14372"/>
                  <a:pt x="28708" y="15673"/>
                </a:cubicBezTo>
                <a:cubicBezTo>
                  <a:pt x="28674" y="15807"/>
                  <a:pt x="28607" y="15974"/>
                  <a:pt x="28574" y="16140"/>
                </a:cubicBezTo>
                <a:cubicBezTo>
                  <a:pt x="28574" y="16241"/>
                  <a:pt x="28641" y="16307"/>
                  <a:pt x="28741" y="16307"/>
                </a:cubicBezTo>
                <a:cubicBezTo>
                  <a:pt x="27740" y="17208"/>
                  <a:pt x="26773" y="18142"/>
                  <a:pt x="25805" y="19109"/>
                </a:cubicBezTo>
                <a:cubicBezTo>
                  <a:pt x="26573" y="18008"/>
                  <a:pt x="27006" y="16507"/>
                  <a:pt x="26739" y="15307"/>
                </a:cubicBezTo>
                <a:cubicBezTo>
                  <a:pt x="26717" y="15218"/>
                  <a:pt x="26651" y="15188"/>
                  <a:pt x="26589" y="15188"/>
                </a:cubicBezTo>
                <a:cubicBezTo>
                  <a:pt x="26558" y="15188"/>
                  <a:pt x="26528" y="15195"/>
                  <a:pt x="26506" y="15206"/>
                </a:cubicBezTo>
                <a:cubicBezTo>
                  <a:pt x="25172" y="15774"/>
                  <a:pt x="24404" y="17775"/>
                  <a:pt x="24705" y="19209"/>
                </a:cubicBezTo>
                <a:cubicBezTo>
                  <a:pt x="24671" y="19443"/>
                  <a:pt x="24638" y="19710"/>
                  <a:pt x="24605" y="19977"/>
                </a:cubicBezTo>
                <a:cubicBezTo>
                  <a:pt x="24583" y="20042"/>
                  <a:pt x="24647" y="20108"/>
                  <a:pt x="24712" y="20108"/>
                </a:cubicBezTo>
                <a:cubicBezTo>
                  <a:pt x="24747" y="20108"/>
                  <a:pt x="24782" y="20089"/>
                  <a:pt x="24805" y="20043"/>
                </a:cubicBezTo>
                <a:cubicBezTo>
                  <a:pt x="24871" y="19943"/>
                  <a:pt x="24905" y="19876"/>
                  <a:pt x="24938" y="19776"/>
                </a:cubicBezTo>
                <a:cubicBezTo>
                  <a:pt x="24972" y="19810"/>
                  <a:pt x="25038" y="19843"/>
                  <a:pt x="25072" y="19843"/>
                </a:cubicBezTo>
                <a:cubicBezTo>
                  <a:pt x="24004" y="20911"/>
                  <a:pt x="22937" y="22011"/>
                  <a:pt x="21903" y="23145"/>
                </a:cubicBezTo>
                <a:cubicBezTo>
                  <a:pt x="22570" y="22278"/>
                  <a:pt x="22637" y="20277"/>
                  <a:pt x="22570" y="19576"/>
                </a:cubicBezTo>
                <a:cubicBezTo>
                  <a:pt x="22570" y="19472"/>
                  <a:pt x="22492" y="19420"/>
                  <a:pt x="22409" y="19420"/>
                </a:cubicBezTo>
                <a:cubicBezTo>
                  <a:pt x="22359" y="19420"/>
                  <a:pt x="22307" y="19439"/>
                  <a:pt x="22270" y="19476"/>
                </a:cubicBezTo>
                <a:cubicBezTo>
                  <a:pt x="21636" y="20410"/>
                  <a:pt x="21236" y="21511"/>
                  <a:pt x="21002" y="22645"/>
                </a:cubicBezTo>
                <a:cubicBezTo>
                  <a:pt x="20835" y="23279"/>
                  <a:pt x="20702" y="23913"/>
                  <a:pt x="20635" y="24580"/>
                </a:cubicBezTo>
                <a:cubicBezTo>
                  <a:pt x="19534" y="25847"/>
                  <a:pt x="18434" y="27115"/>
                  <a:pt x="17399" y="28483"/>
                </a:cubicBezTo>
                <a:cubicBezTo>
                  <a:pt x="14564" y="32152"/>
                  <a:pt x="11929" y="36055"/>
                  <a:pt x="9561" y="40091"/>
                </a:cubicBezTo>
                <a:cubicBezTo>
                  <a:pt x="10361" y="37022"/>
                  <a:pt x="11062" y="33920"/>
                  <a:pt x="11762" y="30884"/>
                </a:cubicBezTo>
                <a:cubicBezTo>
                  <a:pt x="11829" y="30884"/>
                  <a:pt x="11896" y="30818"/>
                  <a:pt x="11862" y="30751"/>
                </a:cubicBezTo>
                <a:cubicBezTo>
                  <a:pt x="11862" y="30684"/>
                  <a:pt x="11862" y="30651"/>
                  <a:pt x="11829" y="30584"/>
                </a:cubicBezTo>
                <a:cubicBezTo>
                  <a:pt x="11829" y="30551"/>
                  <a:pt x="11862" y="30517"/>
                  <a:pt x="11862" y="30484"/>
                </a:cubicBezTo>
                <a:cubicBezTo>
                  <a:pt x="11996" y="29884"/>
                  <a:pt x="12129" y="29283"/>
                  <a:pt x="12262" y="28649"/>
                </a:cubicBezTo>
                <a:cubicBezTo>
                  <a:pt x="12392" y="28783"/>
                  <a:pt x="12557" y="28842"/>
                  <a:pt x="12747" y="28842"/>
                </a:cubicBezTo>
                <a:cubicBezTo>
                  <a:pt x="13882" y="28842"/>
                  <a:pt x="15889" y="26757"/>
                  <a:pt x="16232" y="26214"/>
                </a:cubicBezTo>
                <a:cubicBezTo>
                  <a:pt x="16289" y="26128"/>
                  <a:pt x="16198" y="25967"/>
                  <a:pt x="16087" y="25967"/>
                </a:cubicBezTo>
                <a:cubicBezTo>
                  <a:pt x="16069" y="25967"/>
                  <a:pt x="16050" y="25972"/>
                  <a:pt x="16032" y="25981"/>
                </a:cubicBezTo>
                <a:cubicBezTo>
                  <a:pt x="15765" y="26048"/>
                  <a:pt x="15531" y="26181"/>
                  <a:pt x="15265" y="26281"/>
                </a:cubicBezTo>
                <a:cubicBezTo>
                  <a:pt x="15231" y="26248"/>
                  <a:pt x="15198" y="26214"/>
                  <a:pt x="15098" y="26214"/>
                </a:cubicBezTo>
                <a:cubicBezTo>
                  <a:pt x="13930" y="26214"/>
                  <a:pt x="13030" y="27315"/>
                  <a:pt x="12363" y="28216"/>
                </a:cubicBezTo>
                <a:cubicBezTo>
                  <a:pt x="12496" y="27549"/>
                  <a:pt x="12629" y="26881"/>
                  <a:pt x="12763" y="26214"/>
                </a:cubicBezTo>
                <a:cubicBezTo>
                  <a:pt x="12830" y="26214"/>
                  <a:pt x="12863" y="26148"/>
                  <a:pt x="12863" y="26081"/>
                </a:cubicBezTo>
                <a:cubicBezTo>
                  <a:pt x="12830" y="26014"/>
                  <a:pt x="12830" y="25981"/>
                  <a:pt x="12796" y="25947"/>
                </a:cubicBezTo>
                <a:cubicBezTo>
                  <a:pt x="12896" y="25380"/>
                  <a:pt x="13030" y="24813"/>
                  <a:pt x="13130" y="24246"/>
                </a:cubicBezTo>
                <a:lnTo>
                  <a:pt x="13163" y="24246"/>
                </a:lnTo>
                <a:cubicBezTo>
                  <a:pt x="13163" y="24280"/>
                  <a:pt x="13130" y="24280"/>
                  <a:pt x="13130" y="24280"/>
                </a:cubicBezTo>
                <a:cubicBezTo>
                  <a:pt x="13104" y="24331"/>
                  <a:pt x="13138" y="24402"/>
                  <a:pt x="13185" y="24402"/>
                </a:cubicBezTo>
                <a:cubicBezTo>
                  <a:pt x="13199" y="24402"/>
                  <a:pt x="13214" y="24395"/>
                  <a:pt x="13230" y="24380"/>
                </a:cubicBezTo>
                <a:cubicBezTo>
                  <a:pt x="13297" y="24380"/>
                  <a:pt x="13330" y="24346"/>
                  <a:pt x="13363" y="24313"/>
                </a:cubicBezTo>
                <a:cubicBezTo>
                  <a:pt x="13390" y="24315"/>
                  <a:pt x="13416" y="24316"/>
                  <a:pt x="13443" y="24316"/>
                </a:cubicBezTo>
                <a:cubicBezTo>
                  <a:pt x="14378" y="24316"/>
                  <a:pt x="15215" y="23187"/>
                  <a:pt x="15832" y="22312"/>
                </a:cubicBezTo>
                <a:cubicBezTo>
                  <a:pt x="15932" y="22278"/>
                  <a:pt x="16032" y="22278"/>
                  <a:pt x="16132" y="22245"/>
                </a:cubicBezTo>
                <a:lnTo>
                  <a:pt x="16132" y="22245"/>
                </a:lnTo>
                <a:cubicBezTo>
                  <a:pt x="15865" y="23246"/>
                  <a:pt x="14564" y="24580"/>
                  <a:pt x="13563" y="24580"/>
                </a:cubicBezTo>
                <a:cubicBezTo>
                  <a:pt x="13430" y="24580"/>
                  <a:pt x="13430" y="24780"/>
                  <a:pt x="13563" y="24813"/>
                </a:cubicBezTo>
                <a:cubicBezTo>
                  <a:pt x="13598" y="24816"/>
                  <a:pt x="13634" y="24818"/>
                  <a:pt x="13669" y="24818"/>
                </a:cubicBezTo>
                <a:cubicBezTo>
                  <a:pt x="14882" y="24818"/>
                  <a:pt x="16302" y="23180"/>
                  <a:pt x="16432" y="22078"/>
                </a:cubicBezTo>
                <a:cubicBezTo>
                  <a:pt x="16432" y="22011"/>
                  <a:pt x="16365" y="21945"/>
                  <a:pt x="16299" y="21945"/>
                </a:cubicBezTo>
                <a:cubicBezTo>
                  <a:pt x="16232" y="21945"/>
                  <a:pt x="16132" y="21978"/>
                  <a:pt x="16065" y="21978"/>
                </a:cubicBezTo>
                <a:cubicBezTo>
                  <a:pt x="16132" y="21878"/>
                  <a:pt x="16232" y="21778"/>
                  <a:pt x="16265" y="21678"/>
                </a:cubicBezTo>
                <a:cubicBezTo>
                  <a:pt x="16352" y="21562"/>
                  <a:pt x="16238" y="21471"/>
                  <a:pt x="16141" y="21471"/>
                </a:cubicBezTo>
                <a:cubicBezTo>
                  <a:pt x="16126" y="21471"/>
                  <a:pt x="16112" y="21473"/>
                  <a:pt x="16099" y="21478"/>
                </a:cubicBezTo>
                <a:cubicBezTo>
                  <a:pt x="15898" y="21578"/>
                  <a:pt x="15265" y="22078"/>
                  <a:pt x="14664" y="22612"/>
                </a:cubicBezTo>
                <a:cubicBezTo>
                  <a:pt x="14130" y="23012"/>
                  <a:pt x="13630" y="23546"/>
                  <a:pt x="13297" y="24046"/>
                </a:cubicBezTo>
                <a:lnTo>
                  <a:pt x="13230" y="24046"/>
                </a:lnTo>
                <a:cubicBezTo>
                  <a:pt x="13202" y="24046"/>
                  <a:pt x="13173" y="24046"/>
                  <a:pt x="13165" y="24066"/>
                </a:cubicBezTo>
                <a:lnTo>
                  <a:pt x="13165" y="24066"/>
                </a:lnTo>
                <a:cubicBezTo>
                  <a:pt x="13598" y="21535"/>
                  <a:pt x="14031" y="18971"/>
                  <a:pt x="14464" y="16407"/>
                </a:cubicBezTo>
                <a:cubicBezTo>
                  <a:pt x="14464" y="16441"/>
                  <a:pt x="14464" y="16441"/>
                  <a:pt x="14497" y="16441"/>
                </a:cubicBezTo>
                <a:cubicBezTo>
                  <a:pt x="14474" y="16536"/>
                  <a:pt x="14552" y="16615"/>
                  <a:pt x="14636" y="16615"/>
                </a:cubicBezTo>
                <a:cubicBezTo>
                  <a:pt x="14669" y="16615"/>
                  <a:pt x="14703" y="16602"/>
                  <a:pt x="14731" y="16574"/>
                </a:cubicBezTo>
                <a:cubicBezTo>
                  <a:pt x="14731" y="16541"/>
                  <a:pt x="14731" y="16541"/>
                  <a:pt x="14764" y="16507"/>
                </a:cubicBezTo>
                <a:cubicBezTo>
                  <a:pt x="14796" y="16511"/>
                  <a:pt x="14828" y="16512"/>
                  <a:pt x="14860" y="16512"/>
                </a:cubicBezTo>
                <a:cubicBezTo>
                  <a:pt x="16068" y="16512"/>
                  <a:pt x="17373" y="14116"/>
                  <a:pt x="17633" y="13238"/>
                </a:cubicBezTo>
                <a:cubicBezTo>
                  <a:pt x="17663" y="13149"/>
                  <a:pt x="17586" y="13033"/>
                  <a:pt x="17474" y="13033"/>
                </a:cubicBezTo>
                <a:cubicBezTo>
                  <a:pt x="17461" y="13033"/>
                  <a:pt x="17447" y="13035"/>
                  <a:pt x="17433" y="13038"/>
                </a:cubicBezTo>
                <a:cubicBezTo>
                  <a:pt x="16165" y="13438"/>
                  <a:pt x="14998" y="14940"/>
                  <a:pt x="14564" y="16207"/>
                </a:cubicBezTo>
                <a:lnTo>
                  <a:pt x="14497" y="16207"/>
                </a:lnTo>
                <a:cubicBezTo>
                  <a:pt x="14531" y="15940"/>
                  <a:pt x="14597" y="15640"/>
                  <a:pt x="14631" y="15340"/>
                </a:cubicBezTo>
                <a:cubicBezTo>
                  <a:pt x="14831" y="14239"/>
                  <a:pt x="15064" y="13138"/>
                  <a:pt x="15298" y="12037"/>
                </a:cubicBezTo>
                <a:cubicBezTo>
                  <a:pt x="15365" y="12037"/>
                  <a:pt x="15431" y="12004"/>
                  <a:pt x="15465" y="11937"/>
                </a:cubicBezTo>
                <a:cubicBezTo>
                  <a:pt x="15498" y="11904"/>
                  <a:pt x="15498" y="11871"/>
                  <a:pt x="15531" y="11837"/>
                </a:cubicBezTo>
                <a:cubicBezTo>
                  <a:pt x="16299" y="11837"/>
                  <a:pt x="17299" y="9702"/>
                  <a:pt x="17533" y="9302"/>
                </a:cubicBezTo>
                <a:cubicBezTo>
                  <a:pt x="17587" y="9221"/>
                  <a:pt x="17510" y="9075"/>
                  <a:pt x="17408" y="9075"/>
                </a:cubicBezTo>
                <a:cubicBezTo>
                  <a:pt x="17384" y="9075"/>
                  <a:pt x="17358" y="9083"/>
                  <a:pt x="17333" y="9102"/>
                </a:cubicBezTo>
                <a:cubicBezTo>
                  <a:pt x="16699" y="9502"/>
                  <a:pt x="16232" y="10036"/>
                  <a:pt x="15798" y="10636"/>
                </a:cubicBezTo>
                <a:cubicBezTo>
                  <a:pt x="15732" y="10737"/>
                  <a:pt x="15598" y="10903"/>
                  <a:pt x="15465" y="11070"/>
                </a:cubicBezTo>
                <a:cubicBezTo>
                  <a:pt x="15598" y="10236"/>
                  <a:pt x="15732" y="9436"/>
                  <a:pt x="15765" y="8635"/>
                </a:cubicBezTo>
                <a:cubicBezTo>
                  <a:pt x="15765" y="8468"/>
                  <a:pt x="15798" y="8301"/>
                  <a:pt x="15798" y="8135"/>
                </a:cubicBezTo>
                <a:cubicBezTo>
                  <a:pt x="15832" y="8135"/>
                  <a:pt x="15832" y="8135"/>
                  <a:pt x="15865" y="8101"/>
                </a:cubicBezTo>
                <a:cubicBezTo>
                  <a:pt x="15998" y="7935"/>
                  <a:pt x="16065" y="7768"/>
                  <a:pt x="16132" y="7568"/>
                </a:cubicBezTo>
                <a:cubicBezTo>
                  <a:pt x="16999" y="7401"/>
                  <a:pt x="17399" y="5666"/>
                  <a:pt x="17466" y="4999"/>
                </a:cubicBezTo>
                <a:cubicBezTo>
                  <a:pt x="17466" y="4910"/>
                  <a:pt x="17377" y="4851"/>
                  <a:pt x="17298" y="4851"/>
                </a:cubicBezTo>
                <a:cubicBezTo>
                  <a:pt x="17259" y="4851"/>
                  <a:pt x="17222" y="4866"/>
                  <a:pt x="17199" y="4899"/>
                </a:cubicBezTo>
                <a:cubicBezTo>
                  <a:pt x="16632" y="5399"/>
                  <a:pt x="16099" y="6267"/>
                  <a:pt x="15832" y="7101"/>
                </a:cubicBezTo>
                <a:cubicBezTo>
                  <a:pt x="15898" y="5900"/>
                  <a:pt x="15932" y="4666"/>
                  <a:pt x="16099" y="3431"/>
                </a:cubicBezTo>
                <a:cubicBezTo>
                  <a:pt x="16132" y="3665"/>
                  <a:pt x="16199" y="3865"/>
                  <a:pt x="16265" y="4098"/>
                </a:cubicBezTo>
                <a:cubicBezTo>
                  <a:pt x="16296" y="4191"/>
                  <a:pt x="16392" y="4241"/>
                  <a:pt x="16486" y="4241"/>
                </a:cubicBezTo>
                <a:cubicBezTo>
                  <a:pt x="16594" y="4241"/>
                  <a:pt x="16699" y="4175"/>
                  <a:pt x="16699" y="4032"/>
                </a:cubicBezTo>
                <a:cubicBezTo>
                  <a:pt x="16632" y="3598"/>
                  <a:pt x="16532" y="3131"/>
                  <a:pt x="16432" y="2631"/>
                </a:cubicBezTo>
                <a:cubicBezTo>
                  <a:pt x="16699" y="2164"/>
                  <a:pt x="16666" y="796"/>
                  <a:pt x="16666" y="596"/>
                </a:cubicBezTo>
                <a:cubicBezTo>
                  <a:pt x="16646" y="497"/>
                  <a:pt x="16567" y="433"/>
                  <a:pt x="16485" y="433"/>
                </a:cubicBezTo>
                <a:cubicBezTo>
                  <a:pt x="16429" y="433"/>
                  <a:pt x="16372" y="462"/>
                  <a:pt x="16332" y="529"/>
                </a:cubicBezTo>
                <a:cubicBezTo>
                  <a:pt x="16265" y="663"/>
                  <a:pt x="16199" y="796"/>
                  <a:pt x="16132" y="930"/>
                </a:cubicBezTo>
                <a:cubicBezTo>
                  <a:pt x="16126" y="923"/>
                  <a:pt x="16119" y="921"/>
                  <a:pt x="16111" y="921"/>
                </a:cubicBezTo>
                <a:cubicBezTo>
                  <a:pt x="16076" y="921"/>
                  <a:pt x="16032" y="975"/>
                  <a:pt x="16032" y="1030"/>
                </a:cubicBezTo>
                <a:cubicBezTo>
                  <a:pt x="16032" y="1063"/>
                  <a:pt x="16032" y="1063"/>
                  <a:pt x="16032" y="1096"/>
                </a:cubicBezTo>
                <a:cubicBezTo>
                  <a:pt x="15932" y="1630"/>
                  <a:pt x="15932" y="2164"/>
                  <a:pt x="15965" y="2731"/>
                </a:cubicBezTo>
                <a:cubicBezTo>
                  <a:pt x="15965" y="2764"/>
                  <a:pt x="15998" y="2831"/>
                  <a:pt x="15998" y="2898"/>
                </a:cubicBezTo>
                <a:cubicBezTo>
                  <a:pt x="15998" y="2898"/>
                  <a:pt x="15998" y="2898"/>
                  <a:pt x="15998" y="2931"/>
                </a:cubicBezTo>
                <a:cubicBezTo>
                  <a:pt x="15765" y="4399"/>
                  <a:pt x="15665" y="5866"/>
                  <a:pt x="15565" y="7367"/>
                </a:cubicBezTo>
                <a:lnTo>
                  <a:pt x="15531" y="7367"/>
                </a:lnTo>
                <a:cubicBezTo>
                  <a:pt x="15465" y="6967"/>
                  <a:pt x="15365" y="6567"/>
                  <a:pt x="15131" y="6333"/>
                </a:cubicBezTo>
                <a:cubicBezTo>
                  <a:pt x="15098" y="6200"/>
                  <a:pt x="15098" y="6100"/>
                  <a:pt x="15064" y="6033"/>
                </a:cubicBezTo>
                <a:cubicBezTo>
                  <a:pt x="14964" y="5666"/>
                  <a:pt x="14831" y="5233"/>
                  <a:pt x="14531" y="4932"/>
                </a:cubicBezTo>
                <a:cubicBezTo>
                  <a:pt x="14497" y="4899"/>
                  <a:pt x="14457" y="4884"/>
                  <a:pt x="14417" y="4884"/>
                </a:cubicBezTo>
                <a:cubicBezTo>
                  <a:pt x="14338" y="4884"/>
                  <a:pt x="14264" y="4944"/>
                  <a:pt x="14264" y="5032"/>
                </a:cubicBezTo>
                <a:cubicBezTo>
                  <a:pt x="14164" y="6233"/>
                  <a:pt x="14664" y="7468"/>
                  <a:pt x="15298" y="8435"/>
                </a:cubicBezTo>
                <a:cubicBezTo>
                  <a:pt x="15331" y="8502"/>
                  <a:pt x="15398" y="8535"/>
                  <a:pt x="15465" y="8535"/>
                </a:cubicBezTo>
                <a:cubicBezTo>
                  <a:pt x="15331" y="9569"/>
                  <a:pt x="15165" y="10603"/>
                  <a:pt x="14964" y="11637"/>
                </a:cubicBezTo>
                <a:cubicBezTo>
                  <a:pt x="14931" y="11003"/>
                  <a:pt x="14864" y="10370"/>
                  <a:pt x="14631" y="9769"/>
                </a:cubicBezTo>
                <a:cubicBezTo>
                  <a:pt x="14609" y="9680"/>
                  <a:pt x="14527" y="9636"/>
                  <a:pt x="14446" y="9636"/>
                </a:cubicBezTo>
                <a:cubicBezTo>
                  <a:pt x="14405" y="9636"/>
                  <a:pt x="14364" y="9647"/>
                  <a:pt x="14331" y="9669"/>
                </a:cubicBezTo>
                <a:cubicBezTo>
                  <a:pt x="14231" y="9669"/>
                  <a:pt x="14130" y="9736"/>
                  <a:pt x="14097" y="9836"/>
                </a:cubicBezTo>
                <a:cubicBezTo>
                  <a:pt x="13864" y="10636"/>
                  <a:pt x="14030" y="11470"/>
                  <a:pt x="14264" y="12238"/>
                </a:cubicBezTo>
                <a:cubicBezTo>
                  <a:pt x="14297" y="12504"/>
                  <a:pt x="14364" y="12738"/>
                  <a:pt x="14397" y="12971"/>
                </a:cubicBezTo>
                <a:cubicBezTo>
                  <a:pt x="14431" y="13105"/>
                  <a:pt x="14531" y="13138"/>
                  <a:pt x="14631" y="13138"/>
                </a:cubicBezTo>
                <a:cubicBezTo>
                  <a:pt x="14631" y="13172"/>
                  <a:pt x="14631" y="13172"/>
                  <a:pt x="14631" y="13205"/>
                </a:cubicBezTo>
                <a:cubicBezTo>
                  <a:pt x="14531" y="13739"/>
                  <a:pt x="14431" y="14239"/>
                  <a:pt x="14331" y="14773"/>
                </a:cubicBezTo>
                <a:cubicBezTo>
                  <a:pt x="14297" y="14139"/>
                  <a:pt x="14130" y="13505"/>
                  <a:pt x="13697" y="13038"/>
                </a:cubicBezTo>
                <a:cubicBezTo>
                  <a:pt x="13674" y="13003"/>
                  <a:pt x="13638" y="12989"/>
                  <a:pt x="13600" y="12989"/>
                </a:cubicBezTo>
                <a:cubicBezTo>
                  <a:pt x="13530" y="12989"/>
                  <a:pt x="13452" y="13040"/>
                  <a:pt x="13430" y="13105"/>
                </a:cubicBezTo>
                <a:cubicBezTo>
                  <a:pt x="13063" y="14272"/>
                  <a:pt x="13463" y="15607"/>
                  <a:pt x="13830" y="16741"/>
                </a:cubicBezTo>
                <a:cubicBezTo>
                  <a:pt x="13830" y="16808"/>
                  <a:pt x="13897" y="16841"/>
                  <a:pt x="13964" y="16874"/>
                </a:cubicBezTo>
                <a:cubicBezTo>
                  <a:pt x="13830" y="17675"/>
                  <a:pt x="13697" y="18475"/>
                  <a:pt x="13563" y="19309"/>
                </a:cubicBezTo>
                <a:cubicBezTo>
                  <a:pt x="13330" y="18475"/>
                  <a:pt x="12863" y="17642"/>
                  <a:pt x="12396" y="17175"/>
                </a:cubicBezTo>
                <a:cubicBezTo>
                  <a:pt x="12354" y="17133"/>
                  <a:pt x="12306" y="17114"/>
                  <a:pt x="12260" y="17114"/>
                </a:cubicBezTo>
                <a:cubicBezTo>
                  <a:pt x="12196" y="17114"/>
                  <a:pt x="12134" y="17150"/>
                  <a:pt x="12096" y="17208"/>
                </a:cubicBezTo>
                <a:cubicBezTo>
                  <a:pt x="11395" y="18409"/>
                  <a:pt x="12396" y="20210"/>
                  <a:pt x="13063" y="21244"/>
                </a:cubicBezTo>
                <a:cubicBezTo>
                  <a:pt x="13096" y="21277"/>
                  <a:pt x="13163" y="21311"/>
                  <a:pt x="13196" y="21311"/>
                </a:cubicBezTo>
                <a:cubicBezTo>
                  <a:pt x="13063" y="22078"/>
                  <a:pt x="12930" y="22845"/>
                  <a:pt x="12796" y="23612"/>
                </a:cubicBezTo>
                <a:lnTo>
                  <a:pt x="12796" y="23579"/>
                </a:lnTo>
                <a:cubicBezTo>
                  <a:pt x="12796" y="23546"/>
                  <a:pt x="12763" y="23512"/>
                  <a:pt x="12763" y="23479"/>
                </a:cubicBezTo>
                <a:cubicBezTo>
                  <a:pt x="12663" y="22979"/>
                  <a:pt x="12463" y="22512"/>
                  <a:pt x="12162" y="22111"/>
                </a:cubicBezTo>
                <a:cubicBezTo>
                  <a:pt x="12129" y="22078"/>
                  <a:pt x="12085" y="22063"/>
                  <a:pt x="12040" y="22063"/>
                </a:cubicBezTo>
                <a:cubicBezTo>
                  <a:pt x="11951" y="22063"/>
                  <a:pt x="11862" y="22122"/>
                  <a:pt x="11862" y="22211"/>
                </a:cubicBezTo>
                <a:cubicBezTo>
                  <a:pt x="11695" y="22912"/>
                  <a:pt x="11695" y="23679"/>
                  <a:pt x="11829" y="24380"/>
                </a:cubicBezTo>
                <a:cubicBezTo>
                  <a:pt x="11929" y="24847"/>
                  <a:pt x="12062" y="25447"/>
                  <a:pt x="12363" y="25847"/>
                </a:cubicBezTo>
                <a:cubicBezTo>
                  <a:pt x="12196" y="26715"/>
                  <a:pt x="11996" y="27582"/>
                  <a:pt x="11829" y="28416"/>
                </a:cubicBezTo>
                <a:cubicBezTo>
                  <a:pt x="11529" y="27482"/>
                  <a:pt x="10861" y="26248"/>
                  <a:pt x="10695" y="25981"/>
                </a:cubicBezTo>
                <a:cubicBezTo>
                  <a:pt x="10677" y="25927"/>
                  <a:pt x="10611" y="25893"/>
                  <a:pt x="10549" y="25893"/>
                </a:cubicBezTo>
                <a:cubicBezTo>
                  <a:pt x="10495" y="25893"/>
                  <a:pt x="10443" y="25919"/>
                  <a:pt x="10428" y="25981"/>
                </a:cubicBezTo>
                <a:cubicBezTo>
                  <a:pt x="9994" y="26982"/>
                  <a:pt x="10528" y="28182"/>
                  <a:pt x="11028" y="29216"/>
                </a:cubicBezTo>
                <a:cubicBezTo>
                  <a:pt x="11162" y="29583"/>
                  <a:pt x="11262" y="29917"/>
                  <a:pt x="11429" y="30284"/>
                </a:cubicBezTo>
                <a:cubicBezTo>
                  <a:pt x="11362" y="30551"/>
                  <a:pt x="11295" y="30851"/>
                  <a:pt x="11228" y="31151"/>
                </a:cubicBezTo>
                <a:cubicBezTo>
                  <a:pt x="10361" y="34820"/>
                  <a:pt x="9394" y="38490"/>
                  <a:pt x="8426" y="42126"/>
                </a:cubicBezTo>
                <a:cubicBezTo>
                  <a:pt x="7859" y="43160"/>
                  <a:pt x="7292" y="44194"/>
                  <a:pt x="6792" y="45228"/>
                </a:cubicBezTo>
                <a:cubicBezTo>
                  <a:pt x="3890" y="51032"/>
                  <a:pt x="1221" y="57303"/>
                  <a:pt x="20" y="63708"/>
                </a:cubicBezTo>
                <a:cubicBezTo>
                  <a:pt x="0" y="63789"/>
                  <a:pt x="66" y="63833"/>
                  <a:pt x="128" y="63833"/>
                </a:cubicBezTo>
                <a:cubicBezTo>
                  <a:pt x="168" y="63833"/>
                  <a:pt x="207" y="63814"/>
                  <a:pt x="221" y="63775"/>
                </a:cubicBezTo>
                <a:cubicBezTo>
                  <a:pt x="2422" y="57303"/>
                  <a:pt x="4390" y="50899"/>
                  <a:pt x="7559" y="44794"/>
                </a:cubicBezTo>
                <a:cubicBezTo>
                  <a:pt x="7659" y="44627"/>
                  <a:pt x="7726" y="44461"/>
                  <a:pt x="7826" y="44294"/>
                </a:cubicBezTo>
                <a:lnTo>
                  <a:pt x="7826" y="44294"/>
                </a:lnTo>
                <a:cubicBezTo>
                  <a:pt x="7659" y="44894"/>
                  <a:pt x="7492" y="45495"/>
                  <a:pt x="7326" y="46095"/>
                </a:cubicBezTo>
                <a:cubicBezTo>
                  <a:pt x="5925" y="51099"/>
                  <a:pt x="4090" y="56002"/>
                  <a:pt x="2689" y="61006"/>
                </a:cubicBezTo>
                <a:cubicBezTo>
                  <a:pt x="2651" y="61120"/>
                  <a:pt x="2721" y="61179"/>
                  <a:pt x="2800" y="61179"/>
                </a:cubicBezTo>
                <a:cubicBezTo>
                  <a:pt x="2861" y="61179"/>
                  <a:pt x="2927" y="61145"/>
                  <a:pt x="2956" y="61073"/>
                </a:cubicBezTo>
                <a:cubicBezTo>
                  <a:pt x="5391" y="55102"/>
                  <a:pt x="7292" y="48864"/>
                  <a:pt x="8927" y="42559"/>
                </a:cubicBezTo>
                <a:cubicBezTo>
                  <a:pt x="10361" y="40725"/>
                  <a:pt x="11896" y="38957"/>
                  <a:pt x="13697" y="37456"/>
                </a:cubicBezTo>
                <a:cubicBezTo>
                  <a:pt x="13725" y="37474"/>
                  <a:pt x="13758" y="37483"/>
                  <a:pt x="13791" y="37483"/>
                </a:cubicBezTo>
                <a:cubicBezTo>
                  <a:pt x="13877" y="37483"/>
                  <a:pt x="13964" y="37428"/>
                  <a:pt x="13964" y="37356"/>
                </a:cubicBezTo>
                <a:cubicBezTo>
                  <a:pt x="13964" y="37322"/>
                  <a:pt x="13964" y="37289"/>
                  <a:pt x="13964" y="37256"/>
                </a:cubicBezTo>
                <a:cubicBezTo>
                  <a:pt x="13997" y="37222"/>
                  <a:pt x="14030" y="37222"/>
                  <a:pt x="14064" y="37189"/>
                </a:cubicBezTo>
                <a:cubicBezTo>
                  <a:pt x="14264" y="37089"/>
                  <a:pt x="14497" y="36955"/>
                  <a:pt x="14698" y="36822"/>
                </a:cubicBezTo>
                <a:cubicBezTo>
                  <a:pt x="14764" y="36855"/>
                  <a:pt x="14831" y="36855"/>
                  <a:pt x="14898" y="36889"/>
                </a:cubicBezTo>
                <a:cubicBezTo>
                  <a:pt x="15338" y="37097"/>
                  <a:pt x="15864" y="37192"/>
                  <a:pt x="16403" y="37192"/>
                </a:cubicBezTo>
                <a:cubicBezTo>
                  <a:pt x="17333" y="37192"/>
                  <a:pt x="18300" y="36907"/>
                  <a:pt x="18934" y="36422"/>
                </a:cubicBezTo>
                <a:cubicBezTo>
                  <a:pt x="19001" y="36355"/>
                  <a:pt x="18967" y="36221"/>
                  <a:pt x="18901" y="36188"/>
                </a:cubicBezTo>
                <a:cubicBezTo>
                  <a:pt x="18415" y="35864"/>
                  <a:pt x="17851" y="35744"/>
                  <a:pt x="17268" y="35744"/>
                </a:cubicBezTo>
                <a:cubicBezTo>
                  <a:pt x="16769" y="35744"/>
                  <a:pt x="16257" y="35832"/>
                  <a:pt x="15765" y="35955"/>
                </a:cubicBezTo>
                <a:cubicBezTo>
                  <a:pt x="16866" y="35221"/>
                  <a:pt x="18033" y="34587"/>
                  <a:pt x="19234" y="34020"/>
                </a:cubicBezTo>
                <a:cubicBezTo>
                  <a:pt x="19234" y="34087"/>
                  <a:pt x="19267" y="34120"/>
                  <a:pt x="19334" y="34153"/>
                </a:cubicBezTo>
                <a:cubicBezTo>
                  <a:pt x="19568" y="34287"/>
                  <a:pt x="19835" y="34387"/>
                  <a:pt x="20101" y="34420"/>
                </a:cubicBezTo>
                <a:cubicBezTo>
                  <a:pt x="20619" y="34650"/>
                  <a:pt x="21192" y="34781"/>
                  <a:pt x="21763" y="34781"/>
                </a:cubicBezTo>
                <a:cubicBezTo>
                  <a:pt x="22185" y="34781"/>
                  <a:pt x="22606" y="34710"/>
                  <a:pt x="23003" y="34554"/>
                </a:cubicBezTo>
                <a:cubicBezTo>
                  <a:pt x="23070" y="34554"/>
                  <a:pt x="23137" y="34454"/>
                  <a:pt x="23070" y="34387"/>
                </a:cubicBezTo>
                <a:cubicBezTo>
                  <a:pt x="22903" y="34220"/>
                  <a:pt x="22703" y="34120"/>
                  <a:pt x="22470" y="34020"/>
                </a:cubicBezTo>
                <a:cubicBezTo>
                  <a:pt x="22470" y="33953"/>
                  <a:pt x="22470" y="33920"/>
                  <a:pt x="22403" y="33886"/>
                </a:cubicBezTo>
                <a:cubicBezTo>
                  <a:pt x="21966" y="33658"/>
                  <a:pt x="21464" y="33571"/>
                  <a:pt x="20954" y="33571"/>
                </a:cubicBezTo>
                <a:cubicBezTo>
                  <a:pt x="20646" y="33571"/>
                  <a:pt x="20336" y="33603"/>
                  <a:pt x="20035" y="33653"/>
                </a:cubicBezTo>
                <a:cubicBezTo>
                  <a:pt x="20869" y="33286"/>
                  <a:pt x="21736" y="32919"/>
                  <a:pt x="22570" y="32586"/>
                </a:cubicBezTo>
                <a:cubicBezTo>
                  <a:pt x="22888" y="32786"/>
                  <a:pt x="23257" y="32869"/>
                  <a:pt x="23643" y="32869"/>
                </a:cubicBezTo>
                <a:cubicBezTo>
                  <a:pt x="24671" y="32869"/>
                  <a:pt x="25827" y="32276"/>
                  <a:pt x="26506" y="31718"/>
                </a:cubicBezTo>
                <a:cubicBezTo>
                  <a:pt x="26606" y="31652"/>
                  <a:pt x="26539" y="31518"/>
                  <a:pt x="26439" y="31485"/>
                </a:cubicBezTo>
                <a:cubicBezTo>
                  <a:pt x="26239" y="31451"/>
                  <a:pt x="26006" y="31418"/>
                  <a:pt x="25805" y="31418"/>
                </a:cubicBezTo>
                <a:cubicBezTo>
                  <a:pt x="25805" y="31385"/>
                  <a:pt x="25839" y="31351"/>
                  <a:pt x="25872" y="31318"/>
                </a:cubicBezTo>
                <a:cubicBezTo>
                  <a:pt x="25939" y="31218"/>
                  <a:pt x="25839" y="31084"/>
                  <a:pt x="25739" y="31084"/>
                </a:cubicBezTo>
                <a:cubicBezTo>
                  <a:pt x="25653" y="31076"/>
                  <a:pt x="25568" y="31072"/>
                  <a:pt x="25482" y="31072"/>
                </a:cubicBezTo>
                <a:cubicBezTo>
                  <a:pt x="24539" y="31072"/>
                  <a:pt x="23629" y="31554"/>
                  <a:pt x="22803" y="31952"/>
                </a:cubicBezTo>
                <a:cubicBezTo>
                  <a:pt x="22714" y="31981"/>
                  <a:pt x="22757" y="32090"/>
                  <a:pt x="22839" y="32090"/>
                </a:cubicBezTo>
                <a:cubicBezTo>
                  <a:pt x="22849" y="32090"/>
                  <a:pt x="22859" y="32089"/>
                  <a:pt x="22870" y="32085"/>
                </a:cubicBezTo>
                <a:cubicBezTo>
                  <a:pt x="22937" y="32052"/>
                  <a:pt x="23037" y="32052"/>
                  <a:pt x="23137" y="32018"/>
                </a:cubicBezTo>
                <a:lnTo>
                  <a:pt x="23137" y="32018"/>
                </a:lnTo>
                <a:cubicBezTo>
                  <a:pt x="23037" y="32052"/>
                  <a:pt x="22937" y="32119"/>
                  <a:pt x="22837" y="32152"/>
                </a:cubicBezTo>
                <a:lnTo>
                  <a:pt x="22837" y="32185"/>
                </a:lnTo>
                <a:cubicBezTo>
                  <a:pt x="22737" y="32219"/>
                  <a:pt x="22603" y="32252"/>
                  <a:pt x="22503" y="32285"/>
                </a:cubicBezTo>
                <a:cubicBezTo>
                  <a:pt x="22470" y="32285"/>
                  <a:pt x="22403" y="32285"/>
                  <a:pt x="22403" y="32319"/>
                </a:cubicBezTo>
                <a:cubicBezTo>
                  <a:pt x="21769" y="32519"/>
                  <a:pt x="21135" y="32752"/>
                  <a:pt x="20502" y="33019"/>
                </a:cubicBezTo>
                <a:cubicBezTo>
                  <a:pt x="20935" y="32619"/>
                  <a:pt x="21302" y="32152"/>
                  <a:pt x="21502" y="31685"/>
                </a:cubicBezTo>
                <a:cubicBezTo>
                  <a:pt x="21536" y="31551"/>
                  <a:pt x="21402" y="31485"/>
                  <a:pt x="21302" y="31485"/>
                </a:cubicBezTo>
                <a:cubicBezTo>
                  <a:pt x="19901" y="31752"/>
                  <a:pt x="18867" y="32819"/>
                  <a:pt x="17900" y="33753"/>
                </a:cubicBezTo>
                <a:cubicBezTo>
                  <a:pt x="17800" y="33820"/>
                  <a:pt x="17833" y="33920"/>
                  <a:pt x="17900" y="33987"/>
                </a:cubicBezTo>
                <a:cubicBezTo>
                  <a:pt x="17866" y="34020"/>
                  <a:pt x="17833" y="34053"/>
                  <a:pt x="17800" y="34087"/>
                </a:cubicBezTo>
                <a:cubicBezTo>
                  <a:pt x="17771" y="34115"/>
                  <a:pt x="17816" y="34193"/>
                  <a:pt x="17872" y="34193"/>
                </a:cubicBezTo>
                <a:cubicBezTo>
                  <a:pt x="17881" y="34193"/>
                  <a:pt x="17891" y="34191"/>
                  <a:pt x="17900" y="34187"/>
                </a:cubicBezTo>
                <a:cubicBezTo>
                  <a:pt x="17933" y="34153"/>
                  <a:pt x="18000" y="34087"/>
                  <a:pt x="18067" y="34053"/>
                </a:cubicBezTo>
                <a:cubicBezTo>
                  <a:pt x="18067" y="34087"/>
                  <a:pt x="18067" y="34120"/>
                  <a:pt x="18100" y="34120"/>
                </a:cubicBezTo>
                <a:cubicBezTo>
                  <a:pt x="17466" y="34454"/>
                  <a:pt x="16832" y="34820"/>
                  <a:pt x="16232" y="35187"/>
                </a:cubicBezTo>
                <a:cubicBezTo>
                  <a:pt x="16632" y="34554"/>
                  <a:pt x="16866" y="33886"/>
                  <a:pt x="16899" y="33319"/>
                </a:cubicBezTo>
                <a:cubicBezTo>
                  <a:pt x="16899" y="33265"/>
                  <a:pt x="16832" y="33210"/>
                  <a:pt x="16772" y="33210"/>
                </a:cubicBezTo>
                <a:cubicBezTo>
                  <a:pt x="16758" y="33210"/>
                  <a:pt x="16745" y="33213"/>
                  <a:pt x="16732" y="33219"/>
                </a:cubicBezTo>
                <a:cubicBezTo>
                  <a:pt x="15331" y="33653"/>
                  <a:pt x="13697" y="35388"/>
                  <a:pt x="13630" y="36955"/>
                </a:cubicBezTo>
                <a:cubicBezTo>
                  <a:pt x="12229" y="38056"/>
                  <a:pt x="10928" y="39290"/>
                  <a:pt x="9827" y="40658"/>
                </a:cubicBezTo>
                <a:cubicBezTo>
                  <a:pt x="12329" y="36288"/>
                  <a:pt x="15131" y="32085"/>
                  <a:pt x="18233" y="28182"/>
                </a:cubicBezTo>
                <a:cubicBezTo>
                  <a:pt x="19001" y="27182"/>
                  <a:pt x="19801" y="26214"/>
                  <a:pt x="20635" y="25247"/>
                </a:cubicBezTo>
                <a:cubicBezTo>
                  <a:pt x="20652" y="25280"/>
                  <a:pt x="20694" y="25297"/>
                  <a:pt x="20731" y="25297"/>
                </a:cubicBezTo>
                <a:cubicBezTo>
                  <a:pt x="20769" y="25297"/>
                  <a:pt x="20802" y="25280"/>
                  <a:pt x="20802" y="25247"/>
                </a:cubicBezTo>
                <a:cubicBezTo>
                  <a:pt x="20835" y="25147"/>
                  <a:pt x="20835" y="25080"/>
                  <a:pt x="20835" y="25013"/>
                </a:cubicBezTo>
                <a:cubicBezTo>
                  <a:pt x="21536" y="24246"/>
                  <a:pt x="22203" y="23479"/>
                  <a:pt x="22903" y="22712"/>
                </a:cubicBezTo>
                <a:lnTo>
                  <a:pt x="22937" y="22712"/>
                </a:lnTo>
                <a:cubicBezTo>
                  <a:pt x="22837" y="22779"/>
                  <a:pt x="22803" y="22912"/>
                  <a:pt x="22903" y="22945"/>
                </a:cubicBezTo>
                <a:cubicBezTo>
                  <a:pt x="23252" y="23100"/>
                  <a:pt x="23636" y="23167"/>
                  <a:pt x="24036" y="23167"/>
                </a:cubicBezTo>
                <a:cubicBezTo>
                  <a:pt x="25359" y="23167"/>
                  <a:pt x="26851" y="22436"/>
                  <a:pt x="27774" y="21744"/>
                </a:cubicBezTo>
                <a:cubicBezTo>
                  <a:pt x="27874" y="21644"/>
                  <a:pt x="27840" y="21478"/>
                  <a:pt x="27707" y="21411"/>
                </a:cubicBezTo>
                <a:cubicBezTo>
                  <a:pt x="27367" y="21212"/>
                  <a:pt x="26984" y="21132"/>
                  <a:pt x="26580" y="21132"/>
                </a:cubicBezTo>
                <a:cubicBezTo>
                  <a:pt x="25558" y="21132"/>
                  <a:pt x="24403" y="21648"/>
                  <a:pt x="23470" y="22078"/>
                </a:cubicBezTo>
                <a:cubicBezTo>
                  <a:pt x="24371" y="21111"/>
                  <a:pt x="25272" y="20177"/>
                  <a:pt x="26206" y="19209"/>
                </a:cubicBezTo>
                <a:cubicBezTo>
                  <a:pt x="26206" y="19276"/>
                  <a:pt x="26239" y="19309"/>
                  <a:pt x="26306" y="19309"/>
                </a:cubicBezTo>
                <a:lnTo>
                  <a:pt x="26439" y="19309"/>
                </a:lnTo>
                <a:cubicBezTo>
                  <a:pt x="26439" y="19309"/>
                  <a:pt x="26439" y="19343"/>
                  <a:pt x="26439" y="19343"/>
                </a:cubicBezTo>
                <a:cubicBezTo>
                  <a:pt x="26703" y="19401"/>
                  <a:pt x="26979" y="19428"/>
                  <a:pt x="27256" y="19428"/>
                </a:cubicBezTo>
                <a:cubicBezTo>
                  <a:pt x="27612" y="19428"/>
                  <a:pt x="27970" y="19384"/>
                  <a:pt x="28307" y="19309"/>
                </a:cubicBezTo>
                <a:cubicBezTo>
                  <a:pt x="29475" y="19176"/>
                  <a:pt x="30642" y="18842"/>
                  <a:pt x="31610" y="18275"/>
                </a:cubicBezTo>
                <a:cubicBezTo>
                  <a:pt x="31676" y="18209"/>
                  <a:pt x="31743" y="18075"/>
                  <a:pt x="31643" y="17975"/>
                </a:cubicBezTo>
                <a:cubicBezTo>
                  <a:pt x="31218" y="17627"/>
                  <a:pt x="30722" y="17489"/>
                  <a:pt x="30200" y="17489"/>
                </a:cubicBezTo>
                <a:cubicBezTo>
                  <a:pt x="28920" y="17489"/>
                  <a:pt x="27477" y="18317"/>
                  <a:pt x="26506" y="18909"/>
                </a:cubicBezTo>
                <a:cubicBezTo>
                  <a:pt x="27707" y="17708"/>
                  <a:pt x="28941" y="16507"/>
                  <a:pt x="30209" y="15340"/>
                </a:cubicBezTo>
                <a:cubicBezTo>
                  <a:pt x="30416" y="15455"/>
                  <a:pt x="30655" y="15491"/>
                  <a:pt x="30905" y="15491"/>
                </a:cubicBezTo>
                <a:cubicBezTo>
                  <a:pt x="31016" y="15491"/>
                  <a:pt x="31129" y="15484"/>
                  <a:pt x="31243" y="15473"/>
                </a:cubicBezTo>
                <a:cubicBezTo>
                  <a:pt x="31330" y="15485"/>
                  <a:pt x="31417" y="15490"/>
                  <a:pt x="31504" y="15490"/>
                </a:cubicBezTo>
                <a:cubicBezTo>
                  <a:pt x="31917" y="15490"/>
                  <a:pt x="32331" y="15366"/>
                  <a:pt x="32744" y="15173"/>
                </a:cubicBezTo>
                <a:cubicBezTo>
                  <a:pt x="33411" y="15006"/>
                  <a:pt x="34078" y="14773"/>
                  <a:pt x="34678" y="14406"/>
                </a:cubicBezTo>
                <a:cubicBezTo>
                  <a:pt x="34779" y="14339"/>
                  <a:pt x="34812" y="14139"/>
                  <a:pt x="34678" y="14072"/>
                </a:cubicBezTo>
                <a:cubicBezTo>
                  <a:pt x="34324" y="13891"/>
                  <a:pt x="33958" y="13815"/>
                  <a:pt x="33589" y="13815"/>
                </a:cubicBezTo>
                <a:cubicBezTo>
                  <a:pt x="32601" y="13815"/>
                  <a:pt x="31592" y="14354"/>
                  <a:pt x="30742" y="14840"/>
                </a:cubicBezTo>
                <a:cubicBezTo>
                  <a:pt x="31876" y="13805"/>
                  <a:pt x="33011" y="12805"/>
                  <a:pt x="34178" y="11771"/>
                </a:cubicBezTo>
                <a:cubicBezTo>
                  <a:pt x="34178" y="11804"/>
                  <a:pt x="34178" y="11804"/>
                  <a:pt x="34211" y="11837"/>
                </a:cubicBezTo>
                <a:cubicBezTo>
                  <a:pt x="34458" y="12084"/>
                  <a:pt x="34836" y="12163"/>
                  <a:pt x="35220" y="12163"/>
                </a:cubicBezTo>
                <a:cubicBezTo>
                  <a:pt x="35563" y="12163"/>
                  <a:pt x="35912" y="12100"/>
                  <a:pt x="36180" y="12037"/>
                </a:cubicBezTo>
                <a:cubicBezTo>
                  <a:pt x="36913" y="11837"/>
                  <a:pt x="37681" y="11570"/>
                  <a:pt x="38181" y="10970"/>
                </a:cubicBezTo>
                <a:cubicBezTo>
                  <a:pt x="38248" y="10903"/>
                  <a:pt x="38248" y="10737"/>
                  <a:pt x="38148" y="10703"/>
                </a:cubicBezTo>
                <a:cubicBezTo>
                  <a:pt x="37872" y="10586"/>
                  <a:pt x="37572" y="10536"/>
                  <a:pt x="37262" y="10536"/>
                </a:cubicBezTo>
                <a:cubicBezTo>
                  <a:pt x="36332" y="10536"/>
                  <a:pt x="35312" y="10987"/>
                  <a:pt x="34612" y="11437"/>
                </a:cubicBezTo>
                <a:cubicBezTo>
                  <a:pt x="34478" y="11504"/>
                  <a:pt x="34478" y="11704"/>
                  <a:pt x="34612" y="11771"/>
                </a:cubicBezTo>
                <a:lnTo>
                  <a:pt x="34678" y="11804"/>
                </a:lnTo>
                <a:cubicBezTo>
                  <a:pt x="34545" y="11771"/>
                  <a:pt x="34412" y="11737"/>
                  <a:pt x="34312" y="11671"/>
                </a:cubicBezTo>
                <a:cubicBezTo>
                  <a:pt x="35412" y="10703"/>
                  <a:pt x="36546" y="9769"/>
                  <a:pt x="37681" y="8835"/>
                </a:cubicBezTo>
                <a:cubicBezTo>
                  <a:pt x="38139" y="8944"/>
                  <a:pt x="38623" y="9004"/>
                  <a:pt x="39106" y="9004"/>
                </a:cubicBezTo>
                <a:cubicBezTo>
                  <a:pt x="39957" y="9004"/>
                  <a:pt x="40802" y="8815"/>
                  <a:pt x="41483" y="8368"/>
                </a:cubicBezTo>
                <a:cubicBezTo>
                  <a:pt x="41617" y="8268"/>
                  <a:pt x="41650" y="8101"/>
                  <a:pt x="41483" y="8035"/>
                </a:cubicBezTo>
                <a:cubicBezTo>
                  <a:pt x="41134" y="7846"/>
                  <a:pt x="40757" y="7772"/>
                  <a:pt x="40369" y="7772"/>
                </a:cubicBezTo>
                <a:cubicBezTo>
                  <a:pt x="39794" y="7772"/>
                  <a:pt x="39192" y="7936"/>
                  <a:pt x="38615" y="8135"/>
                </a:cubicBezTo>
                <a:cubicBezTo>
                  <a:pt x="38587" y="8135"/>
                  <a:pt x="38559" y="8135"/>
                  <a:pt x="38530" y="8155"/>
                </a:cubicBezTo>
                <a:lnTo>
                  <a:pt x="38530" y="8155"/>
                </a:lnTo>
                <a:cubicBezTo>
                  <a:pt x="39192" y="7593"/>
                  <a:pt x="39854" y="7063"/>
                  <a:pt x="40549" y="6534"/>
                </a:cubicBezTo>
                <a:cubicBezTo>
                  <a:pt x="40661" y="6564"/>
                  <a:pt x="40782" y="6576"/>
                  <a:pt x="40905" y="6576"/>
                </a:cubicBezTo>
                <a:cubicBezTo>
                  <a:pt x="41188" y="6576"/>
                  <a:pt x="41485" y="6513"/>
                  <a:pt x="41717" y="6467"/>
                </a:cubicBezTo>
                <a:cubicBezTo>
                  <a:pt x="42351" y="6300"/>
                  <a:pt x="43085" y="6100"/>
                  <a:pt x="43652" y="5733"/>
                </a:cubicBezTo>
                <a:cubicBezTo>
                  <a:pt x="43752" y="5666"/>
                  <a:pt x="43785" y="5499"/>
                  <a:pt x="43652" y="5433"/>
                </a:cubicBezTo>
                <a:cubicBezTo>
                  <a:pt x="43351" y="5313"/>
                  <a:pt x="43027" y="5253"/>
                  <a:pt x="42708" y="5253"/>
                </a:cubicBezTo>
                <a:cubicBezTo>
                  <a:pt x="42495" y="5253"/>
                  <a:pt x="42284" y="5279"/>
                  <a:pt x="42084" y="5333"/>
                </a:cubicBezTo>
                <a:cubicBezTo>
                  <a:pt x="42451" y="5032"/>
                  <a:pt x="42851" y="4732"/>
                  <a:pt x="43251" y="4432"/>
                </a:cubicBezTo>
                <a:cubicBezTo>
                  <a:pt x="43318" y="4399"/>
                  <a:pt x="43418" y="4365"/>
                  <a:pt x="43485" y="4299"/>
                </a:cubicBezTo>
                <a:cubicBezTo>
                  <a:pt x="43688" y="4377"/>
                  <a:pt x="43918" y="4411"/>
                  <a:pt x="44158" y="4411"/>
                </a:cubicBezTo>
                <a:cubicBezTo>
                  <a:pt x="44942" y="4411"/>
                  <a:pt x="45843" y="4048"/>
                  <a:pt x="46354" y="3665"/>
                </a:cubicBezTo>
                <a:cubicBezTo>
                  <a:pt x="46454" y="3631"/>
                  <a:pt x="46420" y="3498"/>
                  <a:pt x="46354" y="3431"/>
                </a:cubicBezTo>
                <a:cubicBezTo>
                  <a:pt x="46075" y="3212"/>
                  <a:pt x="45772" y="3124"/>
                  <a:pt x="45459" y="3124"/>
                </a:cubicBezTo>
                <a:cubicBezTo>
                  <a:pt x="45249" y="3124"/>
                  <a:pt x="45034" y="3164"/>
                  <a:pt x="44819" y="3231"/>
                </a:cubicBezTo>
                <a:cubicBezTo>
                  <a:pt x="45420" y="2764"/>
                  <a:pt x="46053" y="2331"/>
                  <a:pt x="46654" y="1864"/>
                </a:cubicBezTo>
                <a:cubicBezTo>
                  <a:pt x="46654" y="1864"/>
                  <a:pt x="46654" y="1864"/>
                  <a:pt x="46687" y="1897"/>
                </a:cubicBezTo>
                <a:cubicBezTo>
                  <a:pt x="46758" y="1942"/>
                  <a:pt x="46837" y="1961"/>
                  <a:pt x="46921" y="1961"/>
                </a:cubicBezTo>
                <a:cubicBezTo>
                  <a:pt x="47275" y="1961"/>
                  <a:pt x="47719" y="1625"/>
                  <a:pt x="47988" y="1463"/>
                </a:cubicBezTo>
                <a:cubicBezTo>
                  <a:pt x="48422" y="1163"/>
                  <a:pt x="48955" y="796"/>
                  <a:pt x="49156" y="262"/>
                </a:cubicBezTo>
                <a:cubicBezTo>
                  <a:pt x="49189" y="229"/>
                  <a:pt x="49156" y="129"/>
                  <a:pt x="49089" y="96"/>
                </a:cubicBezTo>
                <a:cubicBezTo>
                  <a:pt x="48937" y="30"/>
                  <a:pt x="48780" y="0"/>
                  <a:pt x="48620"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txBox="1">
            <a:spLocks noGrp="1"/>
          </p:cNvSpPr>
          <p:nvPr>
            <p:ph type="title"/>
          </p:nvPr>
        </p:nvSpPr>
        <p:spPr>
          <a:xfrm>
            <a:off x="720000" y="593367"/>
            <a:ext cx="5112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3" preserve="1">
  <p:cSld name="Title only 3">
    <p:spTree>
      <p:nvGrpSpPr>
        <p:cNvPr id="1" name="Shape 177"/>
        <p:cNvGrpSpPr/>
        <p:nvPr/>
      </p:nvGrpSpPr>
      <p:grpSpPr>
        <a:xfrm>
          <a:off x="0" y="0"/>
          <a:ext cx="0" cy="0"/>
          <a:chOff x="0" y="0"/>
          <a:chExt cx="0" cy="0"/>
        </a:xfrm>
      </p:grpSpPr>
      <p:sp>
        <p:nvSpPr>
          <p:cNvPr id="178" name="Google Shape;178;p25"/>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p:nvPr/>
        </p:nvSpPr>
        <p:spPr>
          <a:xfrm rot="-7339076" flipH="1">
            <a:off x="8029399" y="91537"/>
            <a:ext cx="1918059" cy="1866812"/>
          </a:xfrm>
          <a:custGeom>
            <a:avLst/>
            <a:gdLst/>
            <a:ahLst/>
            <a:cxnLst/>
            <a:rect l="l" t="t" r="r" b="b"/>
            <a:pathLst>
              <a:path w="49189" h="63833" extrusionOk="0">
                <a:moveTo>
                  <a:pt x="48565" y="294"/>
                </a:moveTo>
                <a:cubicBezTo>
                  <a:pt x="48584" y="294"/>
                  <a:pt x="48603" y="295"/>
                  <a:pt x="48622" y="296"/>
                </a:cubicBezTo>
                <a:cubicBezTo>
                  <a:pt x="48989" y="296"/>
                  <a:pt x="48689" y="496"/>
                  <a:pt x="48522" y="663"/>
                </a:cubicBezTo>
                <a:cubicBezTo>
                  <a:pt x="48322" y="863"/>
                  <a:pt x="48088" y="1030"/>
                  <a:pt x="47855" y="1196"/>
                </a:cubicBezTo>
                <a:cubicBezTo>
                  <a:pt x="47621" y="1330"/>
                  <a:pt x="47054" y="1763"/>
                  <a:pt x="46754" y="1763"/>
                </a:cubicBezTo>
                <a:cubicBezTo>
                  <a:pt x="46887" y="1697"/>
                  <a:pt x="46987" y="1597"/>
                  <a:pt x="47087" y="1530"/>
                </a:cubicBezTo>
                <a:cubicBezTo>
                  <a:pt x="47187" y="1463"/>
                  <a:pt x="47121" y="1330"/>
                  <a:pt x="47054" y="1330"/>
                </a:cubicBezTo>
                <a:cubicBezTo>
                  <a:pt x="47507" y="812"/>
                  <a:pt x="47960" y="294"/>
                  <a:pt x="48565" y="294"/>
                </a:cubicBezTo>
                <a:close/>
                <a:moveTo>
                  <a:pt x="44752" y="1663"/>
                </a:moveTo>
                <a:cubicBezTo>
                  <a:pt x="44552" y="2030"/>
                  <a:pt x="44352" y="2397"/>
                  <a:pt x="44085" y="2731"/>
                </a:cubicBezTo>
                <a:cubicBezTo>
                  <a:pt x="44285" y="2364"/>
                  <a:pt x="44452" y="1964"/>
                  <a:pt x="44752" y="1663"/>
                </a:cubicBezTo>
                <a:close/>
                <a:moveTo>
                  <a:pt x="45456" y="3410"/>
                </a:moveTo>
                <a:cubicBezTo>
                  <a:pt x="45653" y="3410"/>
                  <a:pt x="45852" y="3456"/>
                  <a:pt x="46053" y="3565"/>
                </a:cubicBezTo>
                <a:cubicBezTo>
                  <a:pt x="45686" y="3765"/>
                  <a:pt x="45286" y="3898"/>
                  <a:pt x="44919" y="3998"/>
                </a:cubicBezTo>
                <a:cubicBezTo>
                  <a:pt x="44552" y="4065"/>
                  <a:pt x="44152" y="4165"/>
                  <a:pt x="43752" y="4165"/>
                </a:cubicBezTo>
                <a:cubicBezTo>
                  <a:pt x="44301" y="3816"/>
                  <a:pt x="44869" y="3410"/>
                  <a:pt x="45456" y="3410"/>
                </a:cubicBezTo>
                <a:close/>
                <a:moveTo>
                  <a:pt x="41884" y="3098"/>
                </a:moveTo>
                <a:lnTo>
                  <a:pt x="41884" y="3098"/>
                </a:lnTo>
                <a:cubicBezTo>
                  <a:pt x="41850" y="3732"/>
                  <a:pt x="41483" y="4532"/>
                  <a:pt x="41016" y="5166"/>
                </a:cubicBezTo>
                <a:cubicBezTo>
                  <a:pt x="40983" y="5199"/>
                  <a:pt x="40950" y="5199"/>
                  <a:pt x="40950" y="5233"/>
                </a:cubicBezTo>
                <a:cubicBezTo>
                  <a:pt x="40950" y="5233"/>
                  <a:pt x="40950" y="5233"/>
                  <a:pt x="40950" y="5199"/>
                </a:cubicBezTo>
                <a:cubicBezTo>
                  <a:pt x="40950" y="5166"/>
                  <a:pt x="40950" y="5133"/>
                  <a:pt x="40950" y="5133"/>
                </a:cubicBezTo>
                <a:cubicBezTo>
                  <a:pt x="41183" y="4732"/>
                  <a:pt x="41417" y="4365"/>
                  <a:pt x="41650" y="3998"/>
                </a:cubicBezTo>
                <a:cubicBezTo>
                  <a:pt x="41699" y="3901"/>
                  <a:pt x="41641" y="3839"/>
                  <a:pt x="41580" y="3839"/>
                </a:cubicBezTo>
                <a:cubicBezTo>
                  <a:pt x="41557" y="3839"/>
                  <a:pt x="41535" y="3847"/>
                  <a:pt x="41517" y="3865"/>
                </a:cubicBezTo>
                <a:lnTo>
                  <a:pt x="41483" y="3865"/>
                </a:lnTo>
                <a:cubicBezTo>
                  <a:pt x="41250" y="4132"/>
                  <a:pt x="41050" y="4399"/>
                  <a:pt x="40816" y="4699"/>
                </a:cubicBezTo>
                <a:cubicBezTo>
                  <a:pt x="40883" y="4599"/>
                  <a:pt x="40916" y="4499"/>
                  <a:pt x="40950" y="4399"/>
                </a:cubicBezTo>
                <a:cubicBezTo>
                  <a:pt x="40973" y="4352"/>
                  <a:pt x="40930" y="4304"/>
                  <a:pt x="40891" y="4304"/>
                </a:cubicBezTo>
                <a:cubicBezTo>
                  <a:pt x="40875" y="4304"/>
                  <a:pt x="40859" y="4312"/>
                  <a:pt x="40850" y="4332"/>
                </a:cubicBezTo>
                <a:cubicBezTo>
                  <a:pt x="40750" y="4532"/>
                  <a:pt x="40683" y="4732"/>
                  <a:pt x="40583" y="4932"/>
                </a:cubicBezTo>
                <a:cubicBezTo>
                  <a:pt x="40583" y="4966"/>
                  <a:pt x="40583" y="4999"/>
                  <a:pt x="40616" y="5032"/>
                </a:cubicBezTo>
                <a:cubicBezTo>
                  <a:pt x="40516" y="5199"/>
                  <a:pt x="40383" y="5366"/>
                  <a:pt x="40282" y="5566"/>
                </a:cubicBezTo>
                <a:cubicBezTo>
                  <a:pt x="40216" y="5633"/>
                  <a:pt x="40249" y="5700"/>
                  <a:pt x="40282" y="5766"/>
                </a:cubicBezTo>
                <a:cubicBezTo>
                  <a:pt x="40249" y="5766"/>
                  <a:pt x="40249" y="5800"/>
                  <a:pt x="40216" y="5833"/>
                </a:cubicBezTo>
                <a:cubicBezTo>
                  <a:pt x="39849" y="5166"/>
                  <a:pt x="41183" y="3631"/>
                  <a:pt x="41884" y="3098"/>
                </a:cubicBezTo>
                <a:close/>
                <a:moveTo>
                  <a:pt x="42822" y="5594"/>
                </a:moveTo>
                <a:cubicBezTo>
                  <a:pt x="42920" y="5594"/>
                  <a:pt x="43019" y="5605"/>
                  <a:pt x="43118" y="5633"/>
                </a:cubicBezTo>
                <a:cubicBezTo>
                  <a:pt x="42884" y="5733"/>
                  <a:pt x="42618" y="5833"/>
                  <a:pt x="42351" y="5900"/>
                </a:cubicBezTo>
                <a:cubicBezTo>
                  <a:pt x="42417" y="5866"/>
                  <a:pt x="42451" y="5866"/>
                  <a:pt x="42484" y="5800"/>
                </a:cubicBezTo>
                <a:cubicBezTo>
                  <a:pt x="42572" y="5741"/>
                  <a:pt x="42532" y="5632"/>
                  <a:pt x="42453" y="5628"/>
                </a:cubicBezTo>
                <a:lnTo>
                  <a:pt x="42453" y="5628"/>
                </a:lnTo>
                <a:cubicBezTo>
                  <a:pt x="42576" y="5610"/>
                  <a:pt x="42699" y="5594"/>
                  <a:pt x="42822" y="5594"/>
                </a:cubicBezTo>
                <a:close/>
                <a:moveTo>
                  <a:pt x="14597" y="5566"/>
                </a:moveTo>
                <a:lnTo>
                  <a:pt x="14597" y="5566"/>
                </a:lnTo>
                <a:cubicBezTo>
                  <a:pt x="14664" y="5733"/>
                  <a:pt x="14731" y="5933"/>
                  <a:pt x="14798" y="6133"/>
                </a:cubicBezTo>
                <a:cubicBezTo>
                  <a:pt x="14764" y="6167"/>
                  <a:pt x="14731" y="6200"/>
                  <a:pt x="14698" y="6233"/>
                </a:cubicBezTo>
                <a:cubicBezTo>
                  <a:pt x="14664" y="6033"/>
                  <a:pt x="14597" y="5800"/>
                  <a:pt x="14597" y="5566"/>
                </a:cubicBezTo>
                <a:close/>
                <a:moveTo>
                  <a:pt x="17066" y="5533"/>
                </a:moveTo>
                <a:lnTo>
                  <a:pt x="17066" y="5533"/>
                </a:lnTo>
                <a:cubicBezTo>
                  <a:pt x="16932" y="6133"/>
                  <a:pt x="16666" y="6934"/>
                  <a:pt x="16265" y="7201"/>
                </a:cubicBezTo>
                <a:cubicBezTo>
                  <a:pt x="16299" y="7034"/>
                  <a:pt x="16365" y="6900"/>
                  <a:pt x="16432" y="6767"/>
                </a:cubicBezTo>
                <a:cubicBezTo>
                  <a:pt x="16599" y="6333"/>
                  <a:pt x="16766" y="5900"/>
                  <a:pt x="17066" y="5533"/>
                </a:cubicBezTo>
                <a:close/>
                <a:moveTo>
                  <a:pt x="40512" y="8146"/>
                </a:moveTo>
                <a:cubicBezTo>
                  <a:pt x="40665" y="8146"/>
                  <a:pt x="40813" y="8162"/>
                  <a:pt x="40950" y="8201"/>
                </a:cubicBezTo>
                <a:cubicBezTo>
                  <a:pt x="40583" y="8402"/>
                  <a:pt x="40216" y="8502"/>
                  <a:pt x="39815" y="8535"/>
                </a:cubicBezTo>
                <a:cubicBezTo>
                  <a:pt x="39949" y="8435"/>
                  <a:pt x="40082" y="8301"/>
                  <a:pt x="40182" y="8168"/>
                </a:cubicBezTo>
                <a:cubicBezTo>
                  <a:pt x="40293" y="8154"/>
                  <a:pt x="40404" y="8146"/>
                  <a:pt x="40512" y="8146"/>
                </a:cubicBezTo>
                <a:close/>
                <a:moveTo>
                  <a:pt x="34111" y="9369"/>
                </a:moveTo>
                <a:lnTo>
                  <a:pt x="34111" y="9369"/>
                </a:lnTo>
                <a:cubicBezTo>
                  <a:pt x="34011" y="9536"/>
                  <a:pt x="33945" y="9736"/>
                  <a:pt x="33845" y="9903"/>
                </a:cubicBezTo>
                <a:cubicBezTo>
                  <a:pt x="33611" y="10303"/>
                  <a:pt x="33411" y="10703"/>
                  <a:pt x="33211" y="11103"/>
                </a:cubicBezTo>
                <a:cubicBezTo>
                  <a:pt x="33411" y="10470"/>
                  <a:pt x="33711" y="9869"/>
                  <a:pt x="34111" y="9369"/>
                </a:cubicBezTo>
                <a:close/>
                <a:moveTo>
                  <a:pt x="16832" y="9903"/>
                </a:moveTo>
                <a:lnTo>
                  <a:pt x="16832" y="9903"/>
                </a:lnTo>
                <a:cubicBezTo>
                  <a:pt x="16465" y="10570"/>
                  <a:pt x="15932" y="11404"/>
                  <a:pt x="15598" y="11537"/>
                </a:cubicBezTo>
                <a:cubicBezTo>
                  <a:pt x="15798" y="11237"/>
                  <a:pt x="16199" y="10737"/>
                  <a:pt x="16265" y="10636"/>
                </a:cubicBezTo>
                <a:cubicBezTo>
                  <a:pt x="16432" y="10370"/>
                  <a:pt x="16632" y="10136"/>
                  <a:pt x="16832" y="9903"/>
                </a:cubicBezTo>
                <a:close/>
                <a:moveTo>
                  <a:pt x="37147" y="11070"/>
                </a:moveTo>
                <a:lnTo>
                  <a:pt x="37147" y="11070"/>
                </a:lnTo>
                <a:cubicBezTo>
                  <a:pt x="36742" y="11421"/>
                  <a:pt x="36183" y="11641"/>
                  <a:pt x="35631" y="11641"/>
                </a:cubicBezTo>
                <a:cubicBezTo>
                  <a:pt x="35502" y="11641"/>
                  <a:pt x="35372" y="11629"/>
                  <a:pt x="35246" y="11604"/>
                </a:cubicBezTo>
                <a:cubicBezTo>
                  <a:pt x="35879" y="11437"/>
                  <a:pt x="36480" y="11137"/>
                  <a:pt x="37147" y="11070"/>
                </a:cubicBezTo>
                <a:close/>
                <a:moveTo>
                  <a:pt x="30609" y="12238"/>
                </a:moveTo>
                <a:cubicBezTo>
                  <a:pt x="30642" y="12805"/>
                  <a:pt x="30475" y="13405"/>
                  <a:pt x="30242" y="13939"/>
                </a:cubicBezTo>
                <a:cubicBezTo>
                  <a:pt x="30409" y="13372"/>
                  <a:pt x="30542" y="12805"/>
                  <a:pt x="30609" y="12238"/>
                </a:cubicBezTo>
                <a:close/>
                <a:moveTo>
                  <a:pt x="29942" y="13505"/>
                </a:moveTo>
                <a:cubicBezTo>
                  <a:pt x="29808" y="14039"/>
                  <a:pt x="29642" y="14573"/>
                  <a:pt x="29375" y="15040"/>
                </a:cubicBezTo>
                <a:cubicBezTo>
                  <a:pt x="29575" y="14539"/>
                  <a:pt x="29742" y="14006"/>
                  <a:pt x="29942" y="13505"/>
                </a:cubicBezTo>
                <a:close/>
                <a:moveTo>
                  <a:pt x="33411" y="14306"/>
                </a:moveTo>
                <a:cubicBezTo>
                  <a:pt x="33144" y="14506"/>
                  <a:pt x="32844" y="14706"/>
                  <a:pt x="32510" y="14840"/>
                </a:cubicBezTo>
                <a:cubicBezTo>
                  <a:pt x="32477" y="14840"/>
                  <a:pt x="32444" y="14873"/>
                  <a:pt x="32410" y="14873"/>
                </a:cubicBezTo>
                <a:cubicBezTo>
                  <a:pt x="32077" y="14940"/>
                  <a:pt x="31743" y="15006"/>
                  <a:pt x="31443" y="15040"/>
                </a:cubicBezTo>
                <a:cubicBezTo>
                  <a:pt x="32077" y="14739"/>
                  <a:pt x="32710" y="14306"/>
                  <a:pt x="33411" y="14306"/>
                </a:cubicBezTo>
                <a:close/>
                <a:moveTo>
                  <a:pt x="13663" y="13572"/>
                </a:moveTo>
                <a:cubicBezTo>
                  <a:pt x="13764" y="13705"/>
                  <a:pt x="13830" y="13872"/>
                  <a:pt x="13864" y="14039"/>
                </a:cubicBezTo>
                <a:cubicBezTo>
                  <a:pt x="13830" y="14039"/>
                  <a:pt x="13764" y="14106"/>
                  <a:pt x="13764" y="14172"/>
                </a:cubicBezTo>
                <a:cubicBezTo>
                  <a:pt x="13797" y="14539"/>
                  <a:pt x="13797" y="14906"/>
                  <a:pt x="13797" y="15273"/>
                </a:cubicBezTo>
                <a:cubicBezTo>
                  <a:pt x="13663" y="14706"/>
                  <a:pt x="13597" y="14139"/>
                  <a:pt x="13663" y="13572"/>
                </a:cubicBezTo>
                <a:close/>
                <a:moveTo>
                  <a:pt x="17199" y="13505"/>
                </a:moveTo>
                <a:cubicBezTo>
                  <a:pt x="16832" y="14372"/>
                  <a:pt x="15865" y="15974"/>
                  <a:pt x="14998" y="16207"/>
                </a:cubicBezTo>
                <a:cubicBezTo>
                  <a:pt x="15732" y="15240"/>
                  <a:pt x="16065" y="14039"/>
                  <a:pt x="17199" y="13505"/>
                </a:cubicBezTo>
                <a:close/>
                <a:moveTo>
                  <a:pt x="26439" y="15573"/>
                </a:moveTo>
                <a:lnTo>
                  <a:pt x="26439" y="15573"/>
                </a:lnTo>
                <a:cubicBezTo>
                  <a:pt x="26573" y="16274"/>
                  <a:pt x="26406" y="17008"/>
                  <a:pt x="26172" y="17675"/>
                </a:cubicBezTo>
                <a:cubicBezTo>
                  <a:pt x="26172" y="17702"/>
                  <a:pt x="26151" y="17729"/>
                  <a:pt x="26142" y="17756"/>
                </a:cubicBezTo>
                <a:lnTo>
                  <a:pt x="26142" y="17756"/>
                </a:lnTo>
                <a:cubicBezTo>
                  <a:pt x="26241" y="17161"/>
                  <a:pt x="26306" y="16535"/>
                  <a:pt x="26339" y="15974"/>
                </a:cubicBezTo>
                <a:cubicBezTo>
                  <a:pt x="26339" y="15874"/>
                  <a:pt x="26272" y="15807"/>
                  <a:pt x="26206" y="15774"/>
                </a:cubicBezTo>
                <a:cubicBezTo>
                  <a:pt x="26272" y="15707"/>
                  <a:pt x="26373" y="15640"/>
                  <a:pt x="26439" y="15573"/>
                </a:cubicBezTo>
                <a:close/>
                <a:moveTo>
                  <a:pt x="30842" y="17942"/>
                </a:moveTo>
                <a:cubicBezTo>
                  <a:pt x="30942" y="17975"/>
                  <a:pt x="31076" y="18008"/>
                  <a:pt x="31176" y="18075"/>
                </a:cubicBezTo>
                <a:cubicBezTo>
                  <a:pt x="30809" y="18275"/>
                  <a:pt x="30409" y="18442"/>
                  <a:pt x="30042" y="18576"/>
                </a:cubicBezTo>
                <a:cubicBezTo>
                  <a:pt x="30309" y="18375"/>
                  <a:pt x="30609" y="18175"/>
                  <a:pt x="30842" y="17942"/>
                </a:cubicBezTo>
                <a:close/>
                <a:moveTo>
                  <a:pt x="30109" y="18042"/>
                </a:moveTo>
                <a:lnTo>
                  <a:pt x="30109" y="18042"/>
                </a:lnTo>
                <a:cubicBezTo>
                  <a:pt x="29441" y="18576"/>
                  <a:pt x="28607" y="18909"/>
                  <a:pt x="27740" y="19009"/>
                </a:cubicBezTo>
                <a:lnTo>
                  <a:pt x="27507" y="19009"/>
                </a:lnTo>
                <a:cubicBezTo>
                  <a:pt x="27496" y="19020"/>
                  <a:pt x="27481" y="19024"/>
                  <a:pt x="27465" y="19024"/>
                </a:cubicBezTo>
                <a:cubicBezTo>
                  <a:pt x="27433" y="19024"/>
                  <a:pt x="27396" y="19009"/>
                  <a:pt x="27373" y="19009"/>
                </a:cubicBezTo>
                <a:cubicBezTo>
                  <a:pt x="28274" y="18642"/>
                  <a:pt x="29141" y="18209"/>
                  <a:pt x="30109" y="18042"/>
                </a:cubicBezTo>
                <a:close/>
                <a:moveTo>
                  <a:pt x="25839" y="16908"/>
                </a:moveTo>
                <a:lnTo>
                  <a:pt x="25839" y="16908"/>
                </a:lnTo>
                <a:cubicBezTo>
                  <a:pt x="25739" y="17708"/>
                  <a:pt x="25572" y="18542"/>
                  <a:pt x="25138" y="19176"/>
                </a:cubicBezTo>
                <a:cubicBezTo>
                  <a:pt x="25372" y="18442"/>
                  <a:pt x="25539" y="17642"/>
                  <a:pt x="25839" y="16908"/>
                </a:cubicBezTo>
                <a:close/>
                <a:moveTo>
                  <a:pt x="12296" y="17675"/>
                </a:moveTo>
                <a:cubicBezTo>
                  <a:pt x="12463" y="17875"/>
                  <a:pt x="12629" y="18109"/>
                  <a:pt x="12763" y="18342"/>
                </a:cubicBezTo>
                <a:cubicBezTo>
                  <a:pt x="12729" y="18375"/>
                  <a:pt x="12696" y="18409"/>
                  <a:pt x="12696" y="18442"/>
                </a:cubicBezTo>
                <a:cubicBezTo>
                  <a:pt x="12796" y="19176"/>
                  <a:pt x="13130" y="19843"/>
                  <a:pt x="13130" y="20577"/>
                </a:cubicBezTo>
                <a:cubicBezTo>
                  <a:pt x="12596" y="19743"/>
                  <a:pt x="12029" y="18542"/>
                  <a:pt x="12296" y="17675"/>
                </a:cubicBezTo>
                <a:close/>
                <a:moveTo>
                  <a:pt x="26564" y="21532"/>
                </a:moveTo>
                <a:cubicBezTo>
                  <a:pt x="26790" y="21532"/>
                  <a:pt x="27015" y="21569"/>
                  <a:pt x="27240" y="21644"/>
                </a:cubicBezTo>
                <a:cubicBezTo>
                  <a:pt x="27040" y="21778"/>
                  <a:pt x="26806" y="21911"/>
                  <a:pt x="26573" y="22011"/>
                </a:cubicBezTo>
                <a:cubicBezTo>
                  <a:pt x="26639" y="21978"/>
                  <a:pt x="26673" y="21945"/>
                  <a:pt x="26706" y="21878"/>
                </a:cubicBezTo>
                <a:cubicBezTo>
                  <a:pt x="26806" y="21778"/>
                  <a:pt x="26706" y="21611"/>
                  <a:pt x="26573" y="21578"/>
                </a:cubicBezTo>
                <a:cubicBezTo>
                  <a:pt x="26506" y="21544"/>
                  <a:pt x="26406" y="21544"/>
                  <a:pt x="26339" y="21544"/>
                </a:cubicBezTo>
                <a:cubicBezTo>
                  <a:pt x="26414" y="21536"/>
                  <a:pt x="26489" y="21532"/>
                  <a:pt x="26564" y="21532"/>
                </a:cubicBezTo>
                <a:close/>
                <a:moveTo>
                  <a:pt x="26072" y="21945"/>
                </a:moveTo>
                <a:cubicBezTo>
                  <a:pt x="25600" y="22338"/>
                  <a:pt x="24860" y="22608"/>
                  <a:pt x="24176" y="22608"/>
                </a:cubicBezTo>
                <a:cubicBezTo>
                  <a:pt x="23990" y="22608"/>
                  <a:pt x="23808" y="22588"/>
                  <a:pt x="23637" y="22545"/>
                </a:cubicBezTo>
                <a:cubicBezTo>
                  <a:pt x="24471" y="22545"/>
                  <a:pt x="25238" y="21945"/>
                  <a:pt x="26072" y="21945"/>
                </a:cubicBezTo>
                <a:close/>
                <a:moveTo>
                  <a:pt x="21836" y="21511"/>
                </a:moveTo>
                <a:lnTo>
                  <a:pt x="21836" y="21511"/>
                </a:lnTo>
                <a:cubicBezTo>
                  <a:pt x="21703" y="22145"/>
                  <a:pt x="21569" y="22745"/>
                  <a:pt x="21302" y="23312"/>
                </a:cubicBezTo>
                <a:cubicBezTo>
                  <a:pt x="21302" y="23312"/>
                  <a:pt x="21269" y="23346"/>
                  <a:pt x="21269" y="23346"/>
                </a:cubicBezTo>
                <a:cubicBezTo>
                  <a:pt x="21269" y="23246"/>
                  <a:pt x="21269" y="23179"/>
                  <a:pt x="21302" y="23112"/>
                </a:cubicBezTo>
                <a:cubicBezTo>
                  <a:pt x="21436" y="22578"/>
                  <a:pt x="21636" y="22045"/>
                  <a:pt x="21836" y="21511"/>
                </a:cubicBezTo>
                <a:close/>
                <a:moveTo>
                  <a:pt x="15398" y="22478"/>
                </a:moveTo>
                <a:lnTo>
                  <a:pt x="15398" y="22478"/>
                </a:lnTo>
                <a:cubicBezTo>
                  <a:pt x="14998" y="23045"/>
                  <a:pt x="14497" y="23646"/>
                  <a:pt x="13964" y="23913"/>
                </a:cubicBezTo>
                <a:cubicBezTo>
                  <a:pt x="13997" y="23779"/>
                  <a:pt x="14130" y="23612"/>
                  <a:pt x="14264" y="23446"/>
                </a:cubicBezTo>
                <a:cubicBezTo>
                  <a:pt x="14364" y="23346"/>
                  <a:pt x="14464" y="23246"/>
                  <a:pt x="14564" y="23145"/>
                </a:cubicBezTo>
                <a:cubicBezTo>
                  <a:pt x="14698" y="23012"/>
                  <a:pt x="14798" y="22912"/>
                  <a:pt x="14898" y="22845"/>
                </a:cubicBezTo>
                <a:cubicBezTo>
                  <a:pt x="15031" y="22712"/>
                  <a:pt x="15198" y="22578"/>
                  <a:pt x="15398" y="22478"/>
                </a:cubicBezTo>
                <a:close/>
                <a:moveTo>
                  <a:pt x="12129" y="22745"/>
                </a:moveTo>
                <a:cubicBezTo>
                  <a:pt x="12296" y="23045"/>
                  <a:pt x="12396" y="23412"/>
                  <a:pt x="12429" y="23746"/>
                </a:cubicBezTo>
                <a:cubicBezTo>
                  <a:pt x="12329" y="24079"/>
                  <a:pt x="12296" y="24413"/>
                  <a:pt x="12296" y="24747"/>
                </a:cubicBezTo>
                <a:cubicBezTo>
                  <a:pt x="12262" y="24613"/>
                  <a:pt x="12229" y="24446"/>
                  <a:pt x="12196" y="24280"/>
                </a:cubicBezTo>
                <a:cubicBezTo>
                  <a:pt x="12096" y="23779"/>
                  <a:pt x="12062" y="23279"/>
                  <a:pt x="12129" y="22745"/>
                </a:cubicBezTo>
                <a:close/>
                <a:moveTo>
                  <a:pt x="15465" y="26581"/>
                </a:moveTo>
                <a:lnTo>
                  <a:pt x="15465" y="26581"/>
                </a:lnTo>
                <a:cubicBezTo>
                  <a:pt x="15298" y="26781"/>
                  <a:pt x="15064" y="26982"/>
                  <a:pt x="14831" y="27215"/>
                </a:cubicBezTo>
                <a:cubicBezTo>
                  <a:pt x="14931" y="27082"/>
                  <a:pt x="15031" y="26915"/>
                  <a:pt x="15131" y="26748"/>
                </a:cubicBezTo>
                <a:cubicBezTo>
                  <a:pt x="15231" y="26681"/>
                  <a:pt x="15365" y="26648"/>
                  <a:pt x="15465" y="26581"/>
                </a:cubicBezTo>
                <a:close/>
                <a:moveTo>
                  <a:pt x="14564" y="26681"/>
                </a:moveTo>
                <a:cubicBezTo>
                  <a:pt x="13930" y="27115"/>
                  <a:pt x="13363" y="27615"/>
                  <a:pt x="12930" y="28249"/>
                </a:cubicBezTo>
                <a:cubicBezTo>
                  <a:pt x="12863" y="28316"/>
                  <a:pt x="12896" y="28416"/>
                  <a:pt x="12963" y="28483"/>
                </a:cubicBezTo>
                <a:cubicBezTo>
                  <a:pt x="12865" y="28522"/>
                  <a:pt x="12779" y="28538"/>
                  <a:pt x="12698" y="28538"/>
                </a:cubicBezTo>
                <a:cubicBezTo>
                  <a:pt x="12640" y="28538"/>
                  <a:pt x="12585" y="28530"/>
                  <a:pt x="12529" y="28516"/>
                </a:cubicBezTo>
                <a:cubicBezTo>
                  <a:pt x="13163" y="27916"/>
                  <a:pt x="13730" y="27015"/>
                  <a:pt x="14564" y="26681"/>
                </a:cubicBezTo>
                <a:close/>
                <a:moveTo>
                  <a:pt x="11162" y="27615"/>
                </a:moveTo>
                <a:cubicBezTo>
                  <a:pt x="11395" y="28149"/>
                  <a:pt x="11629" y="28716"/>
                  <a:pt x="11695" y="29016"/>
                </a:cubicBezTo>
                <a:cubicBezTo>
                  <a:pt x="11695" y="29083"/>
                  <a:pt x="11662" y="29116"/>
                  <a:pt x="11662" y="29183"/>
                </a:cubicBezTo>
                <a:cubicBezTo>
                  <a:pt x="11495" y="28649"/>
                  <a:pt x="11328" y="28149"/>
                  <a:pt x="11162" y="27615"/>
                </a:cubicBezTo>
                <a:close/>
                <a:moveTo>
                  <a:pt x="24938" y="31718"/>
                </a:moveTo>
                <a:lnTo>
                  <a:pt x="24938" y="31718"/>
                </a:lnTo>
                <a:cubicBezTo>
                  <a:pt x="24538" y="31985"/>
                  <a:pt x="24038" y="32152"/>
                  <a:pt x="23537" y="32185"/>
                </a:cubicBezTo>
                <a:cubicBezTo>
                  <a:pt x="23771" y="32085"/>
                  <a:pt x="24004" y="31985"/>
                  <a:pt x="24271" y="31885"/>
                </a:cubicBezTo>
                <a:cubicBezTo>
                  <a:pt x="24271" y="31885"/>
                  <a:pt x="24304" y="31852"/>
                  <a:pt x="24304" y="31852"/>
                </a:cubicBezTo>
                <a:cubicBezTo>
                  <a:pt x="24505" y="31785"/>
                  <a:pt x="24738" y="31752"/>
                  <a:pt x="24938" y="31718"/>
                </a:cubicBezTo>
                <a:close/>
                <a:moveTo>
                  <a:pt x="25539" y="31652"/>
                </a:moveTo>
                <a:cubicBezTo>
                  <a:pt x="25705" y="31652"/>
                  <a:pt x="25906" y="31652"/>
                  <a:pt x="26072" y="31685"/>
                </a:cubicBezTo>
                <a:cubicBezTo>
                  <a:pt x="25441" y="32140"/>
                  <a:pt x="24464" y="32614"/>
                  <a:pt x="23607" y="32614"/>
                </a:cubicBezTo>
                <a:cubicBezTo>
                  <a:pt x="23333" y="32614"/>
                  <a:pt x="23071" y="32565"/>
                  <a:pt x="22837" y="32452"/>
                </a:cubicBezTo>
                <a:lnTo>
                  <a:pt x="22870" y="32452"/>
                </a:lnTo>
                <a:cubicBezTo>
                  <a:pt x="23037" y="32489"/>
                  <a:pt x="23210" y="32507"/>
                  <a:pt x="23385" y="32507"/>
                </a:cubicBezTo>
                <a:cubicBezTo>
                  <a:pt x="24154" y="32507"/>
                  <a:pt x="24968" y="32168"/>
                  <a:pt x="25539" y="31652"/>
                </a:cubicBezTo>
                <a:close/>
                <a:moveTo>
                  <a:pt x="20268" y="32252"/>
                </a:moveTo>
                <a:lnTo>
                  <a:pt x="20268" y="32252"/>
                </a:lnTo>
                <a:cubicBezTo>
                  <a:pt x="19901" y="32552"/>
                  <a:pt x="19534" y="32852"/>
                  <a:pt x="19134" y="33119"/>
                </a:cubicBezTo>
                <a:cubicBezTo>
                  <a:pt x="19468" y="32786"/>
                  <a:pt x="19868" y="32485"/>
                  <a:pt x="20268" y="32252"/>
                </a:cubicBezTo>
                <a:close/>
                <a:moveTo>
                  <a:pt x="21002" y="31952"/>
                </a:moveTo>
                <a:cubicBezTo>
                  <a:pt x="20502" y="32819"/>
                  <a:pt x="19434" y="33586"/>
                  <a:pt x="18467" y="33853"/>
                </a:cubicBezTo>
                <a:cubicBezTo>
                  <a:pt x="19434" y="33419"/>
                  <a:pt x="20268" y="32686"/>
                  <a:pt x="21002" y="31952"/>
                </a:cubicBezTo>
                <a:close/>
                <a:moveTo>
                  <a:pt x="20769" y="33886"/>
                </a:moveTo>
                <a:cubicBezTo>
                  <a:pt x="21135" y="33886"/>
                  <a:pt x="21502" y="33920"/>
                  <a:pt x="21836" y="34020"/>
                </a:cubicBezTo>
                <a:cubicBezTo>
                  <a:pt x="21479" y="34127"/>
                  <a:pt x="21093" y="34196"/>
                  <a:pt x="20715" y="34196"/>
                </a:cubicBezTo>
                <a:cubicBezTo>
                  <a:pt x="20386" y="34196"/>
                  <a:pt x="20062" y="34144"/>
                  <a:pt x="19768" y="34020"/>
                </a:cubicBezTo>
                <a:cubicBezTo>
                  <a:pt x="20068" y="33953"/>
                  <a:pt x="20402" y="33886"/>
                  <a:pt x="20735" y="33886"/>
                </a:cubicBezTo>
                <a:close/>
                <a:moveTo>
                  <a:pt x="22270" y="34187"/>
                </a:moveTo>
                <a:cubicBezTo>
                  <a:pt x="22436" y="34253"/>
                  <a:pt x="22570" y="34320"/>
                  <a:pt x="22703" y="34420"/>
                </a:cubicBezTo>
                <a:cubicBezTo>
                  <a:pt x="22384" y="34514"/>
                  <a:pt x="22054" y="34555"/>
                  <a:pt x="21719" y="34555"/>
                </a:cubicBezTo>
                <a:cubicBezTo>
                  <a:pt x="21460" y="34555"/>
                  <a:pt x="21197" y="34531"/>
                  <a:pt x="20935" y="34487"/>
                </a:cubicBezTo>
                <a:cubicBezTo>
                  <a:pt x="21402" y="34454"/>
                  <a:pt x="21869" y="34353"/>
                  <a:pt x="22270" y="34187"/>
                </a:cubicBezTo>
                <a:close/>
                <a:moveTo>
                  <a:pt x="16032" y="34921"/>
                </a:moveTo>
                <a:lnTo>
                  <a:pt x="16032" y="34921"/>
                </a:lnTo>
                <a:cubicBezTo>
                  <a:pt x="15898" y="35121"/>
                  <a:pt x="15765" y="35321"/>
                  <a:pt x="15598" y="35554"/>
                </a:cubicBezTo>
                <a:cubicBezTo>
                  <a:pt x="15431" y="35654"/>
                  <a:pt x="15298" y="35754"/>
                  <a:pt x="15131" y="35855"/>
                </a:cubicBezTo>
                <a:cubicBezTo>
                  <a:pt x="15398" y="35554"/>
                  <a:pt x="15698" y="35187"/>
                  <a:pt x="16032" y="34921"/>
                </a:cubicBezTo>
                <a:close/>
                <a:moveTo>
                  <a:pt x="16523" y="33573"/>
                </a:moveTo>
                <a:cubicBezTo>
                  <a:pt x="16584" y="33573"/>
                  <a:pt x="16609" y="33622"/>
                  <a:pt x="16566" y="33753"/>
                </a:cubicBezTo>
                <a:cubicBezTo>
                  <a:pt x="16499" y="34020"/>
                  <a:pt x="16365" y="34287"/>
                  <a:pt x="16199" y="34587"/>
                </a:cubicBezTo>
                <a:cubicBezTo>
                  <a:pt x="15698" y="34787"/>
                  <a:pt x="15331" y="35221"/>
                  <a:pt x="14964" y="35621"/>
                </a:cubicBezTo>
                <a:cubicBezTo>
                  <a:pt x="14698" y="35888"/>
                  <a:pt x="14331" y="36221"/>
                  <a:pt x="14064" y="36555"/>
                </a:cubicBezTo>
                <a:cubicBezTo>
                  <a:pt x="14231" y="35921"/>
                  <a:pt x="14597" y="35354"/>
                  <a:pt x="14998" y="34854"/>
                </a:cubicBezTo>
                <a:cubicBezTo>
                  <a:pt x="15265" y="34554"/>
                  <a:pt x="15531" y="34253"/>
                  <a:pt x="15832" y="33987"/>
                </a:cubicBezTo>
                <a:cubicBezTo>
                  <a:pt x="15881" y="33962"/>
                  <a:pt x="16349" y="33573"/>
                  <a:pt x="16523" y="33573"/>
                </a:cubicBezTo>
                <a:close/>
                <a:moveTo>
                  <a:pt x="17238" y="36196"/>
                </a:moveTo>
                <a:cubicBezTo>
                  <a:pt x="17429" y="36196"/>
                  <a:pt x="17616" y="36221"/>
                  <a:pt x="17800" y="36288"/>
                </a:cubicBezTo>
                <a:cubicBezTo>
                  <a:pt x="17289" y="36544"/>
                  <a:pt x="16670" y="36650"/>
                  <a:pt x="16054" y="36650"/>
                </a:cubicBezTo>
                <a:cubicBezTo>
                  <a:pt x="15705" y="36650"/>
                  <a:pt x="15357" y="36615"/>
                  <a:pt x="15031" y="36555"/>
                </a:cubicBezTo>
                <a:lnTo>
                  <a:pt x="15064" y="36522"/>
                </a:lnTo>
                <a:cubicBezTo>
                  <a:pt x="15165" y="36488"/>
                  <a:pt x="15298" y="36422"/>
                  <a:pt x="15431" y="36388"/>
                </a:cubicBezTo>
                <a:cubicBezTo>
                  <a:pt x="15431" y="36412"/>
                  <a:pt x="15448" y="36435"/>
                  <a:pt x="15470" y="36435"/>
                </a:cubicBezTo>
                <a:cubicBezTo>
                  <a:pt x="15479" y="36435"/>
                  <a:pt x="15488" y="36431"/>
                  <a:pt x="15498" y="36422"/>
                </a:cubicBezTo>
                <a:cubicBezTo>
                  <a:pt x="16074" y="36422"/>
                  <a:pt x="16668" y="36196"/>
                  <a:pt x="17238" y="36196"/>
                </a:cubicBezTo>
                <a:close/>
                <a:moveTo>
                  <a:pt x="48620" y="0"/>
                </a:moveTo>
                <a:cubicBezTo>
                  <a:pt x="47729" y="0"/>
                  <a:pt x="46768" y="928"/>
                  <a:pt x="46287" y="1663"/>
                </a:cubicBezTo>
                <a:cubicBezTo>
                  <a:pt x="45653" y="1997"/>
                  <a:pt x="45053" y="2331"/>
                  <a:pt x="44452" y="2731"/>
                </a:cubicBezTo>
                <a:cubicBezTo>
                  <a:pt x="44786" y="2264"/>
                  <a:pt x="45053" y="1797"/>
                  <a:pt x="45253" y="1263"/>
                </a:cubicBezTo>
                <a:cubicBezTo>
                  <a:pt x="45280" y="1153"/>
                  <a:pt x="45171" y="1088"/>
                  <a:pt x="45075" y="1088"/>
                </a:cubicBezTo>
                <a:cubicBezTo>
                  <a:pt x="45056" y="1088"/>
                  <a:pt x="45036" y="1091"/>
                  <a:pt x="45019" y="1096"/>
                </a:cubicBezTo>
                <a:cubicBezTo>
                  <a:pt x="44519" y="1363"/>
                  <a:pt x="44219" y="1797"/>
                  <a:pt x="43952" y="2264"/>
                </a:cubicBezTo>
                <a:cubicBezTo>
                  <a:pt x="43718" y="2664"/>
                  <a:pt x="43418" y="3098"/>
                  <a:pt x="43218" y="3531"/>
                </a:cubicBezTo>
                <a:cubicBezTo>
                  <a:pt x="42718" y="3865"/>
                  <a:pt x="42217" y="4232"/>
                  <a:pt x="41750" y="4599"/>
                </a:cubicBezTo>
                <a:cubicBezTo>
                  <a:pt x="42084" y="3965"/>
                  <a:pt x="42251" y="3331"/>
                  <a:pt x="42217" y="2831"/>
                </a:cubicBezTo>
                <a:cubicBezTo>
                  <a:pt x="42193" y="2733"/>
                  <a:pt x="42133" y="2671"/>
                  <a:pt x="42063" y="2671"/>
                </a:cubicBezTo>
                <a:cubicBezTo>
                  <a:pt x="42037" y="2671"/>
                  <a:pt x="42011" y="2680"/>
                  <a:pt x="41984" y="2697"/>
                </a:cubicBezTo>
                <a:cubicBezTo>
                  <a:pt x="41417" y="2931"/>
                  <a:pt x="39048" y="5499"/>
                  <a:pt x="39949" y="6033"/>
                </a:cubicBezTo>
                <a:cubicBezTo>
                  <a:pt x="39849" y="6133"/>
                  <a:pt x="39749" y="6233"/>
                  <a:pt x="39649" y="6300"/>
                </a:cubicBezTo>
                <a:lnTo>
                  <a:pt x="39615" y="6300"/>
                </a:lnTo>
                <a:cubicBezTo>
                  <a:pt x="39582" y="6333"/>
                  <a:pt x="39549" y="6367"/>
                  <a:pt x="39549" y="6400"/>
                </a:cubicBezTo>
                <a:cubicBezTo>
                  <a:pt x="38848" y="7001"/>
                  <a:pt x="38181" y="7601"/>
                  <a:pt x="37514" y="8235"/>
                </a:cubicBezTo>
                <a:cubicBezTo>
                  <a:pt x="37614" y="8001"/>
                  <a:pt x="37747" y="7768"/>
                  <a:pt x="37847" y="7534"/>
                </a:cubicBezTo>
                <a:cubicBezTo>
                  <a:pt x="38148" y="6934"/>
                  <a:pt x="38448" y="6267"/>
                  <a:pt x="38481" y="5600"/>
                </a:cubicBezTo>
                <a:cubicBezTo>
                  <a:pt x="38502" y="5495"/>
                  <a:pt x="38432" y="5443"/>
                  <a:pt x="38360" y="5443"/>
                </a:cubicBezTo>
                <a:cubicBezTo>
                  <a:pt x="38317" y="5443"/>
                  <a:pt x="38273" y="5462"/>
                  <a:pt x="38248" y="5499"/>
                </a:cubicBezTo>
                <a:cubicBezTo>
                  <a:pt x="37247" y="6233"/>
                  <a:pt x="36513" y="7534"/>
                  <a:pt x="36480" y="8802"/>
                </a:cubicBezTo>
                <a:cubicBezTo>
                  <a:pt x="36480" y="8902"/>
                  <a:pt x="36546" y="8969"/>
                  <a:pt x="36613" y="8969"/>
                </a:cubicBezTo>
                <a:cubicBezTo>
                  <a:pt x="36580" y="9002"/>
                  <a:pt x="36580" y="9002"/>
                  <a:pt x="36546" y="9035"/>
                </a:cubicBezTo>
                <a:cubicBezTo>
                  <a:pt x="36513" y="9069"/>
                  <a:pt x="36513" y="9102"/>
                  <a:pt x="36513" y="9135"/>
                </a:cubicBezTo>
                <a:cubicBezTo>
                  <a:pt x="35746" y="9869"/>
                  <a:pt x="34945" y="10603"/>
                  <a:pt x="34178" y="11337"/>
                </a:cubicBezTo>
                <a:cubicBezTo>
                  <a:pt x="34779" y="10436"/>
                  <a:pt x="35212" y="9302"/>
                  <a:pt x="35112" y="8368"/>
                </a:cubicBezTo>
                <a:cubicBezTo>
                  <a:pt x="35112" y="8293"/>
                  <a:pt x="35037" y="8199"/>
                  <a:pt x="34943" y="8199"/>
                </a:cubicBezTo>
                <a:cubicBezTo>
                  <a:pt x="34912" y="8199"/>
                  <a:pt x="34879" y="8210"/>
                  <a:pt x="34845" y="8235"/>
                </a:cubicBezTo>
                <a:cubicBezTo>
                  <a:pt x="33544" y="9102"/>
                  <a:pt x="32744" y="10737"/>
                  <a:pt x="32577" y="12271"/>
                </a:cubicBezTo>
                <a:cubicBezTo>
                  <a:pt x="32557" y="12393"/>
                  <a:pt x="32661" y="12466"/>
                  <a:pt x="32767" y="12466"/>
                </a:cubicBezTo>
                <a:cubicBezTo>
                  <a:pt x="32836" y="12466"/>
                  <a:pt x="32905" y="12436"/>
                  <a:pt x="32944" y="12371"/>
                </a:cubicBezTo>
                <a:cubicBezTo>
                  <a:pt x="33011" y="12238"/>
                  <a:pt x="33077" y="12138"/>
                  <a:pt x="33144" y="12004"/>
                </a:cubicBezTo>
                <a:cubicBezTo>
                  <a:pt x="33177" y="12004"/>
                  <a:pt x="33177" y="11971"/>
                  <a:pt x="33211" y="11971"/>
                </a:cubicBezTo>
                <a:cubicBezTo>
                  <a:pt x="33711" y="11103"/>
                  <a:pt x="34111" y="10203"/>
                  <a:pt x="34612" y="9336"/>
                </a:cubicBezTo>
                <a:cubicBezTo>
                  <a:pt x="34678" y="9169"/>
                  <a:pt x="34545" y="9035"/>
                  <a:pt x="34445" y="9035"/>
                </a:cubicBezTo>
                <a:cubicBezTo>
                  <a:pt x="34545" y="8935"/>
                  <a:pt x="34645" y="8835"/>
                  <a:pt x="34745" y="8735"/>
                </a:cubicBezTo>
                <a:lnTo>
                  <a:pt x="34745" y="8735"/>
                </a:lnTo>
                <a:cubicBezTo>
                  <a:pt x="34745" y="10003"/>
                  <a:pt x="33878" y="11304"/>
                  <a:pt x="33077" y="12204"/>
                </a:cubicBezTo>
                <a:cubicBezTo>
                  <a:pt x="33044" y="12238"/>
                  <a:pt x="33044" y="12304"/>
                  <a:pt x="33077" y="12338"/>
                </a:cubicBezTo>
                <a:cubicBezTo>
                  <a:pt x="32744" y="12671"/>
                  <a:pt x="32377" y="12971"/>
                  <a:pt x="32010" y="13305"/>
                </a:cubicBezTo>
                <a:cubicBezTo>
                  <a:pt x="31309" y="13939"/>
                  <a:pt x="30609" y="14573"/>
                  <a:pt x="29942" y="15206"/>
                </a:cubicBezTo>
                <a:cubicBezTo>
                  <a:pt x="30642" y="14172"/>
                  <a:pt x="31109" y="12905"/>
                  <a:pt x="30909" y="11737"/>
                </a:cubicBezTo>
                <a:cubicBezTo>
                  <a:pt x="30909" y="11665"/>
                  <a:pt x="30840" y="11610"/>
                  <a:pt x="30764" y="11610"/>
                </a:cubicBezTo>
                <a:cubicBezTo>
                  <a:pt x="30734" y="11610"/>
                  <a:pt x="30704" y="11619"/>
                  <a:pt x="30676" y="11637"/>
                </a:cubicBezTo>
                <a:cubicBezTo>
                  <a:pt x="30576" y="11704"/>
                  <a:pt x="30442" y="11771"/>
                  <a:pt x="30342" y="11837"/>
                </a:cubicBezTo>
                <a:lnTo>
                  <a:pt x="30309" y="11871"/>
                </a:lnTo>
                <a:cubicBezTo>
                  <a:pt x="29308" y="12671"/>
                  <a:pt x="28641" y="14372"/>
                  <a:pt x="28708" y="15673"/>
                </a:cubicBezTo>
                <a:cubicBezTo>
                  <a:pt x="28674" y="15807"/>
                  <a:pt x="28607" y="15974"/>
                  <a:pt x="28574" y="16140"/>
                </a:cubicBezTo>
                <a:cubicBezTo>
                  <a:pt x="28574" y="16241"/>
                  <a:pt x="28641" y="16307"/>
                  <a:pt x="28741" y="16307"/>
                </a:cubicBezTo>
                <a:cubicBezTo>
                  <a:pt x="27740" y="17208"/>
                  <a:pt x="26773" y="18142"/>
                  <a:pt x="25805" y="19109"/>
                </a:cubicBezTo>
                <a:cubicBezTo>
                  <a:pt x="26573" y="18008"/>
                  <a:pt x="27006" y="16507"/>
                  <a:pt x="26739" y="15307"/>
                </a:cubicBezTo>
                <a:cubicBezTo>
                  <a:pt x="26717" y="15218"/>
                  <a:pt x="26651" y="15188"/>
                  <a:pt x="26589" y="15188"/>
                </a:cubicBezTo>
                <a:cubicBezTo>
                  <a:pt x="26558" y="15188"/>
                  <a:pt x="26528" y="15195"/>
                  <a:pt x="26506" y="15206"/>
                </a:cubicBezTo>
                <a:cubicBezTo>
                  <a:pt x="25172" y="15774"/>
                  <a:pt x="24404" y="17775"/>
                  <a:pt x="24705" y="19209"/>
                </a:cubicBezTo>
                <a:cubicBezTo>
                  <a:pt x="24671" y="19443"/>
                  <a:pt x="24638" y="19710"/>
                  <a:pt x="24605" y="19977"/>
                </a:cubicBezTo>
                <a:cubicBezTo>
                  <a:pt x="24583" y="20042"/>
                  <a:pt x="24647" y="20108"/>
                  <a:pt x="24712" y="20108"/>
                </a:cubicBezTo>
                <a:cubicBezTo>
                  <a:pt x="24747" y="20108"/>
                  <a:pt x="24782" y="20089"/>
                  <a:pt x="24805" y="20043"/>
                </a:cubicBezTo>
                <a:cubicBezTo>
                  <a:pt x="24871" y="19943"/>
                  <a:pt x="24905" y="19876"/>
                  <a:pt x="24938" y="19776"/>
                </a:cubicBezTo>
                <a:cubicBezTo>
                  <a:pt x="24972" y="19810"/>
                  <a:pt x="25038" y="19843"/>
                  <a:pt x="25072" y="19843"/>
                </a:cubicBezTo>
                <a:cubicBezTo>
                  <a:pt x="24004" y="20911"/>
                  <a:pt x="22937" y="22011"/>
                  <a:pt x="21903" y="23145"/>
                </a:cubicBezTo>
                <a:cubicBezTo>
                  <a:pt x="22570" y="22278"/>
                  <a:pt x="22637" y="20277"/>
                  <a:pt x="22570" y="19576"/>
                </a:cubicBezTo>
                <a:cubicBezTo>
                  <a:pt x="22570" y="19472"/>
                  <a:pt x="22492" y="19420"/>
                  <a:pt x="22409" y="19420"/>
                </a:cubicBezTo>
                <a:cubicBezTo>
                  <a:pt x="22359" y="19420"/>
                  <a:pt x="22307" y="19439"/>
                  <a:pt x="22270" y="19476"/>
                </a:cubicBezTo>
                <a:cubicBezTo>
                  <a:pt x="21636" y="20410"/>
                  <a:pt x="21236" y="21511"/>
                  <a:pt x="21002" y="22645"/>
                </a:cubicBezTo>
                <a:cubicBezTo>
                  <a:pt x="20835" y="23279"/>
                  <a:pt x="20702" y="23913"/>
                  <a:pt x="20635" y="24580"/>
                </a:cubicBezTo>
                <a:cubicBezTo>
                  <a:pt x="19534" y="25847"/>
                  <a:pt x="18434" y="27115"/>
                  <a:pt x="17399" y="28483"/>
                </a:cubicBezTo>
                <a:cubicBezTo>
                  <a:pt x="14564" y="32152"/>
                  <a:pt x="11929" y="36055"/>
                  <a:pt x="9561" y="40091"/>
                </a:cubicBezTo>
                <a:cubicBezTo>
                  <a:pt x="10361" y="37022"/>
                  <a:pt x="11062" y="33920"/>
                  <a:pt x="11762" y="30884"/>
                </a:cubicBezTo>
                <a:cubicBezTo>
                  <a:pt x="11829" y="30884"/>
                  <a:pt x="11896" y="30818"/>
                  <a:pt x="11862" y="30751"/>
                </a:cubicBezTo>
                <a:cubicBezTo>
                  <a:pt x="11862" y="30684"/>
                  <a:pt x="11862" y="30651"/>
                  <a:pt x="11829" y="30584"/>
                </a:cubicBezTo>
                <a:cubicBezTo>
                  <a:pt x="11829" y="30551"/>
                  <a:pt x="11862" y="30517"/>
                  <a:pt x="11862" y="30484"/>
                </a:cubicBezTo>
                <a:cubicBezTo>
                  <a:pt x="11996" y="29884"/>
                  <a:pt x="12129" y="29283"/>
                  <a:pt x="12262" y="28649"/>
                </a:cubicBezTo>
                <a:cubicBezTo>
                  <a:pt x="12392" y="28783"/>
                  <a:pt x="12557" y="28842"/>
                  <a:pt x="12747" y="28842"/>
                </a:cubicBezTo>
                <a:cubicBezTo>
                  <a:pt x="13882" y="28842"/>
                  <a:pt x="15889" y="26757"/>
                  <a:pt x="16232" y="26214"/>
                </a:cubicBezTo>
                <a:cubicBezTo>
                  <a:pt x="16289" y="26128"/>
                  <a:pt x="16198" y="25967"/>
                  <a:pt x="16087" y="25967"/>
                </a:cubicBezTo>
                <a:cubicBezTo>
                  <a:pt x="16069" y="25967"/>
                  <a:pt x="16050" y="25972"/>
                  <a:pt x="16032" y="25981"/>
                </a:cubicBezTo>
                <a:cubicBezTo>
                  <a:pt x="15765" y="26048"/>
                  <a:pt x="15531" y="26181"/>
                  <a:pt x="15265" y="26281"/>
                </a:cubicBezTo>
                <a:cubicBezTo>
                  <a:pt x="15231" y="26248"/>
                  <a:pt x="15198" y="26214"/>
                  <a:pt x="15098" y="26214"/>
                </a:cubicBezTo>
                <a:cubicBezTo>
                  <a:pt x="13930" y="26214"/>
                  <a:pt x="13030" y="27315"/>
                  <a:pt x="12363" y="28216"/>
                </a:cubicBezTo>
                <a:cubicBezTo>
                  <a:pt x="12496" y="27549"/>
                  <a:pt x="12629" y="26881"/>
                  <a:pt x="12763" y="26214"/>
                </a:cubicBezTo>
                <a:cubicBezTo>
                  <a:pt x="12830" y="26214"/>
                  <a:pt x="12863" y="26148"/>
                  <a:pt x="12863" y="26081"/>
                </a:cubicBezTo>
                <a:cubicBezTo>
                  <a:pt x="12830" y="26014"/>
                  <a:pt x="12830" y="25981"/>
                  <a:pt x="12796" y="25947"/>
                </a:cubicBezTo>
                <a:cubicBezTo>
                  <a:pt x="12896" y="25380"/>
                  <a:pt x="13030" y="24813"/>
                  <a:pt x="13130" y="24246"/>
                </a:cubicBezTo>
                <a:lnTo>
                  <a:pt x="13163" y="24246"/>
                </a:lnTo>
                <a:cubicBezTo>
                  <a:pt x="13163" y="24280"/>
                  <a:pt x="13130" y="24280"/>
                  <a:pt x="13130" y="24280"/>
                </a:cubicBezTo>
                <a:cubicBezTo>
                  <a:pt x="13104" y="24331"/>
                  <a:pt x="13138" y="24402"/>
                  <a:pt x="13185" y="24402"/>
                </a:cubicBezTo>
                <a:cubicBezTo>
                  <a:pt x="13199" y="24402"/>
                  <a:pt x="13214" y="24395"/>
                  <a:pt x="13230" y="24380"/>
                </a:cubicBezTo>
                <a:cubicBezTo>
                  <a:pt x="13297" y="24380"/>
                  <a:pt x="13330" y="24346"/>
                  <a:pt x="13363" y="24313"/>
                </a:cubicBezTo>
                <a:cubicBezTo>
                  <a:pt x="13390" y="24315"/>
                  <a:pt x="13416" y="24316"/>
                  <a:pt x="13443" y="24316"/>
                </a:cubicBezTo>
                <a:cubicBezTo>
                  <a:pt x="14378" y="24316"/>
                  <a:pt x="15215" y="23187"/>
                  <a:pt x="15832" y="22312"/>
                </a:cubicBezTo>
                <a:cubicBezTo>
                  <a:pt x="15932" y="22278"/>
                  <a:pt x="16032" y="22278"/>
                  <a:pt x="16132" y="22245"/>
                </a:cubicBezTo>
                <a:lnTo>
                  <a:pt x="16132" y="22245"/>
                </a:lnTo>
                <a:cubicBezTo>
                  <a:pt x="15865" y="23246"/>
                  <a:pt x="14564" y="24580"/>
                  <a:pt x="13563" y="24580"/>
                </a:cubicBezTo>
                <a:cubicBezTo>
                  <a:pt x="13430" y="24580"/>
                  <a:pt x="13430" y="24780"/>
                  <a:pt x="13563" y="24813"/>
                </a:cubicBezTo>
                <a:cubicBezTo>
                  <a:pt x="13598" y="24816"/>
                  <a:pt x="13634" y="24818"/>
                  <a:pt x="13669" y="24818"/>
                </a:cubicBezTo>
                <a:cubicBezTo>
                  <a:pt x="14882" y="24818"/>
                  <a:pt x="16302" y="23180"/>
                  <a:pt x="16432" y="22078"/>
                </a:cubicBezTo>
                <a:cubicBezTo>
                  <a:pt x="16432" y="22011"/>
                  <a:pt x="16365" y="21945"/>
                  <a:pt x="16299" y="21945"/>
                </a:cubicBezTo>
                <a:cubicBezTo>
                  <a:pt x="16232" y="21945"/>
                  <a:pt x="16132" y="21978"/>
                  <a:pt x="16065" y="21978"/>
                </a:cubicBezTo>
                <a:cubicBezTo>
                  <a:pt x="16132" y="21878"/>
                  <a:pt x="16232" y="21778"/>
                  <a:pt x="16265" y="21678"/>
                </a:cubicBezTo>
                <a:cubicBezTo>
                  <a:pt x="16352" y="21562"/>
                  <a:pt x="16238" y="21471"/>
                  <a:pt x="16141" y="21471"/>
                </a:cubicBezTo>
                <a:cubicBezTo>
                  <a:pt x="16126" y="21471"/>
                  <a:pt x="16112" y="21473"/>
                  <a:pt x="16099" y="21478"/>
                </a:cubicBezTo>
                <a:cubicBezTo>
                  <a:pt x="15898" y="21578"/>
                  <a:pt x="15265" y="22078"/>
                  <a:pt x="14664" y="22612"/>
                </a:cubicBezTo>
                <a:cubicBezTo>
                  <a:pt x="14130" y="23012"/>
                  <a:pt x="13630" y="23546"/>
                  <a:pt x="13297" y="24046"/>
                </a:cubicBezTo>
                <a:lnTo>
                  <a:pt x="13230" y="24046"/>
                </a:lnTo>
                <a:cubicBezTo>
                  <a:pt x="13202" y="24046"/>
                  <a:pt x="13173" y="24046"/>
                  <a:pt x="13165" y="24066"/>
                </a:cubicBezTo>
                <a:lnTo>
                  <a:pt x="13165" y="24066"/>
                </a:lnTo>
                <a:cubicBezTo>
                  <a:pt x="13598" y="21535"/>
                  <a:pt x="14031" y="18971"/>
                  <a:pt x="14464" y="16407"/>
                </a:cubicBezTo>
                <a:cubicBezTo>
                  <a:pt x="14464" y="16441"/>
                  <a:pt x="14464" y="16441"/>
                  <a:pt x="14497" y="16441"/>
                </a:cubicBezTo>
                <a:cubicBezTo>
                  <a:pt x="14474" y="16536"/>
                  <a:pt x="14552" y="16615"/>
                  <a:pt x="14636" y="16615"/>
                </a:cubicBezTo>
                <a:cubicBezTo>
                  <a:pt x="14669" y="16615"/>
                  <a:pt x="14703" y="16602"/>
                  <a:pt x="14731" y="16574"/>
                </a:cubicBezTo>
                <a:cubicBezTo>
                  <a:pt x="14731" y="16541"/>
                  <a:pt x="14731" y="16541"/>
                  <a:pt x="14764" y="16507"/>
                </a:cubicBezTo>
                <a:cubicBezTo>
                  <a:pt x="14796" y="16511"/>
                  <a:pt x="14828" y="16512"/>
                  <a:pt x="14860" y="16512"/>
                </a:cubicBezTo>
                <a:cubicBezTo>
                  <a:pt x="16068" y="16512"/>
                  <a:pt x="17373" y="14116"/>
                  <a:pt x="17633" y="13238"/>
                </a:cubicBezTo>
                <a:cubicBezTo>
                  <a:pt x="17663" y="13149"/>
                  <a:pt x="17586" y="13033"/>
                  <a:pt x="17474" y="13033"/>
                </a:cubicBezTo>
                <a:cubicBezTo>
                  <a:pt x="17461" y="13033"/>
                  <a:pt x="17447" y="13035"/>
                  <a:pt x="17433" y="13038"/>
                </a:cubicBezTo>
                <a:cubicBezTo>
                  <a:pt x="16165" y="13438"/>
                  <a:pt x="14998" y="14940"/>
                  <a:pt x="14564" y="16207"/>
                </a:cubicBezTo>
                <a:lnTo>
                  <a:pt x="14497" y="16207"/>
                </a:lnTo>
                <a:cubicBezTo>
                  <a:pt x="14531" y="15940"/>
                  <a:pt x="14597" y="15640"/>
                  <a:pt x="14631" y="15340"/>
                </a:cubicBezTo>
                <a:cubicBezTo>
                  <a:pt x="14831" y="14239"/>
                  <a:pt x="15064" y="13138"/>
                  <a:pt x="15298" y="12037"/>
                </a:cubicBezTo>
                <a:cubicBezTo>
                  <a:pt x="15365" y="12037"/>
                  <a:pt x="15431" y="12004"/>
                  <a:pt x="15465" y="11937"/>
                </a:cubicBezTo>
                <a:cubicBezTo>
                  <a:pt x="15498" y="11904"/>
                  <a:pt x="15498" y="11871"/>
                  <a:pt x="15531" y="11837"/>
                </a:cubicBezTo>
                <a:cubicBezTo>
                  <a:pt x="16299" y="11837"/>
                  <a:pt x="17299" y="9702"/>
                  <a:pt x="17533" y="9302"/>
                </a:cubicBezTo>
                <a:cubicBezTo>
                  <a:pt x="17587" y="9221"/>
                  <a:pt x="17510" y="9075"/>
                  <a:pt x="17408" y="9075"/>
                </a:cubicBezTo>
                <a:cubicBezTo>
                  <a:pt x="17384" y="9075"/>
                  <a:pt x="17358" y="9083"/>
                  <a:pt x="17333" y="9102"/>
                </a:cubicBezTo>
                <a:cubicBezTo>
                  <a:pt x="16699" y="9502"/>
                  <a:pt x="16232" y="10036"/>
                  <a:pt x="15798" y="10636"/>
                </a:cubicBezTo>
                <a:cubicBezTo>
                  <a:pt x="15732" y="10737"/>
                  <a:pt x="15598" y="10903"/>
                  <a:pt x="15465" y="11070"/>
                </a:cubicBezTo>
                <a:cubicBezTo>
                  <a:pt x="15598" y="10236"/>
                  <a:pt x="15732" y="9436"/>
                  <a:pt x="15765" y="8635"/>
                </a:cubicBezTo>
                <a:cubicBezTo>
                  <a:pt x="15765" y="8468"/>
                  <a:pt x="15798" y="8301"/>
                  <a:pt x="15798" y="8135"/>
                </a:cubicBezTo>
                <a:cubicBezTo>
                  <a:pt x="15832" y="8135"/>
                  <a:pt x="15832" y="8135"/>
                  <a:pt x="15865" y="8101"/>
                </a:cubicBezTo>
                <a:cubicBezTo>
                  <a:pt x="15998" y="7935"/>
                  <a:pt x="16065" y="7768"/>
                  <a:pt x="16132" y="7568"/>
                </a:cubicBezTo>
                <a:cubicBezTo>
                  <a:pt x="16999" y="7401"/>
                  <a:pt x="17399" y="5666"/>
                  <a:pt x="17466" y="4999"/>
                </a:cubicBezTo>
                <a:cubicBezTo>
                  <a:pt x="17466" y="4910"/>
                  <a:pt x="17377" y="4851"/>
                  <a:pt x="17298" y="4851"/>
                </a:cubicBezTo>
                <a:cubicBezTo>
                  <a:pt x="17259" y="4851"/>
                  <a:pt x="17222" y="4866"/>
                  <a:pt x="17199" y="4899"/>
                </a:cubicBezTo>
                <a:cubicBezTo>
                  <a:pt x="16632" y="5399"/>
                  <a:pt x="16099" y="6267"/>
                  <a:pt x="15832" y="7101"/>
                </a:cubicBezTo>
                <a:cubicBezTo>
                  <a:pt x="15898" y="5900"/>
                  <a:pt x="15932" y="4666"/>
                  <a:pt x="16099" y="3431"/>
                </a:cubicBezTo>
                <a:cubicBezTo>
                  <a:pt x="16132" y="3665"/>
                  <a:pt x="16199" y="3865"/>
                  <a:pt x="16265" y="4098"/>
                </a:cubicBezTo>
                <a:cubicBezTo>
                  <a:pt x="16296" y="4191"/>
                  <a:pt x="16392" y="4241"/>
                  <a:pt x="16486" y="4241"/>
                </a:cubicBezTo>
                <a:cubicBezTo>
                  <a:pt x="16594" y="4241"/>
                  <a:pt x="16699" y="4175"/>
                  <a:pt x="16699" y="4032"/>
                </a:cubicBezTo>
                <a:cubicBezTo>
                  <a:pt x="16632" y="3598"/>
                  <a:pt x="16532" y="3131"/>
                  <a:pt x="16432" y="2631"/>
                </a:cubicBezTo>
                <a:cubicBezTo>
                  <a:pt x="16699" y="2164"/>
                  <a:pt x="16666" y="796"/>
                  <a:pt x="16666" y="596"/>
                </a:cubicBezTo>
                <a:cubicBezTo>
                  <a:pt x="16646" y="497"/>
                  <a:pt x="16567" y="433"/>
                  <a:pt x="16485" y="433"/>
                </a:cubicBezTo>
                <a:cubicBezTo>
                  <a:pt x="16429" y="433"/>
                  <a:pt x="16372" y="462"/>
                  <a:pt x="16332" y="529"/>
                </a:cubicBezTo>
                <a:cubicBezTo>
                  <a:pt x="16265" y="663"/>
                  <a:pt x="16199" y="796"/>
                  <a:pt x="16132" y="930"/>
                </a:cubicBezTo>
                <a:cubicBezTo>
                  <a:pt x="16126" y="923"/>
                  <a:pt x="16119" y="921"/>
                  <a:pt x="16111" y="921"/>
                </a:cubicBezTo>
                <a:cubicBezTo>
                  <a:pt x="16076" y="921"/>
                  <a:pt x="16032" y="975"/>
                  <a:pt x="16032" y="1030"/>
                </a:cubicBezTo>
                <a:cubicBezTo>
                  <a:pt x="16032" y="1063"/>
                  <a:pt x="16032" y="1063"/>
                  <a:pt x="16032" y="1096"/>
                </a:cubicBezTo>
                <a:cubicBezTo>
                  <a:pt x="15932" y="1630"/>
                  <a:pt x="15932" y="2164"/>
                  <a:pt x="15965" y="2731"/>
                </a:cubicBezTo>
                <a:cubicBezTo>
                  <a:pt x="15965" y="2764"/>
                  <a:pt x="15998" y="2831"/>
                  <a:pt x="15998" y="2898"/>
                </a:cubicBezTo>
                <a:cubicBezTo>
                  <a:pt x="15998" y="2898"/>
                  <a:pt x="15998" y="2898"/>
                  <a:pt x="15998" y="2931"/>
                </a:cubicBezTo>
                <a:cubicBezTo>
                  <a:pt x="15765" y="4399"/>
                  <a:pt x="15665" y="5866"/>
                  <a:pt x="15565" y="7367"/>
                </a:cubicBezTo>
                <a:lnTo>
                  <a:pt x="15531" y="7367"/>
                </a:lnTo>
                <a:cubicBezTo>
                  <a:pt x="15465" y="6967"/>
                  <a:pt x="15365" y="6567"/>
                  <a:pt x="15131" y="6333"/>
                </a:cubicBezTo>
                <a:cubicBezTo>
                  <a:pt x="15098" y="6200"/>
                  <a:pt x="15098" y="6100"/>
                  <a:pt x="15064" y="6033"/>
                </a:cubicBezTo>
                <a:cubicBezTo>
                  <a:pt x="14964" y="5666"/>
                  <a:pt x="14831" y="5233"/>
                  <a:pt x="14531" y="4932"/>
                </a:cubicBezTo>
                <a:cubicBezTo>
                  <a:pt x="14497" y="4899"/>
                  <a:pt x="14457" y="4884"/>
                  <a:pt x="14417" y="4884"/>
                </a:cubicBezTo>
                <a:cubicBezTo>
                  <a:pt x="14338" y="4884"/>
                  <a:pt x="14264" y="4944"/>
                  <a:pt x="14264" y="5032"/>
                </a:cubicBezTo>
                <a:cubicBezTo>
                  <a:pt x="14164" y="6233"/>
                  <a:pt x="14664" y="7468"/>
                  <a:pt x="15298" y="8435"/>
                </a:cubicBezTo>
                <a:cubicBezTo>
                  <a:pt x="15331" y="8502"/>
                  <a:pt x="15398" y="8535"/>
                  <a:pt x="15465" y="8535"/>
                </a:cubicBezTo>
                <a:cubicBezTo>
                  <a:pt x="15331" y="9569"/>
                  <a:pt x="15165" y="10603"/>
                  <a:pt x="14964" y="11637"/>
                </a:cubicBezTo>
                <a:cubicBezTo>
                  <a:pt x="14931" y="11003"/>
                  <a:pt x="14864" y="10370"/>
                  <a:pt x="14631" y="9769"/>
                </a:cubicBezTo>
                <a:cubicBezTo>
                  <a:pt x="14609" y="9680"/>
                  <a:pt x="14527" y="9636"/>
                  <a:pt x="14446" y="9636"/>
                </a:cubicBezTo>
                <a:cubicBezTo>
                  <a:pt x="14405" y="9636"/>
                  <a:pt x="14364" y="9647"/>
                  <a:pt x="14331" y="9669"/>
                </a:cubicBezTo>
                <a:cubicBezTo>
                  <a:pt x="14231" y="9669"/>
                  <a:pt x="14130" y="9736"/>
                  <a:pt x="14097" y="9836"/>
                </a:cubicBezTo>
                <a:cubicBezTo>
                  <a:pt x="13864" y="10636"/>
                  <a:pt x="14030" y="11470"/>
                  <a:pt x="14264" y="12238"/>
                </a:cubicBezTo>
                <a:cubicBezTo>
                  <a:pt x="14297" y="12504"/>
                  <a:pt x="14364" y="12738"/>
                  <a:pt x="14397" y="12971"/>
                </a:cubicBezTo>
                <a:cubicBezTo>
                  <a:pt x="14431" y="13105"/>
                  <a:pt x="14531" y="13138"/>
                  <a:pt x="14631" y="13138"/>
                </a:cubicBezTo>
                <a:cubicBezTo>
                  <a:pt x="14631" y="13172"/>
                  <a:pt x="14631" y="13172"/>
                  <a:pt x="14631" y="13205"/>
                </a:cubicBezTo>
                <a:cubicBezTo>
                  <a:pt x="14531" y="13739"/>
                  <a:pt x="14431" y="14239"/>
                  <a:pt x="14331" y="14773"/>
                </a:cubicBezTo>
                <a:cubicBezTo>
                  <a:pt x="14297" y="14139"/>
                  <a:pt x="14130" y="13505"/>
                  <a:pt x="13697" y="13038"/>
                </a:cubicBezTo>
                <a:cubicBezTo>
                  <a:pt x="13674" y="13003"/>
                  <a:pt x="13638" y="12989"/>
                  <a:pt x="13600" y="12989"/>
                </a:cubicBezTo>
                <a:cubicBezTo>
                  <a:pt x="13530" y="12989"/>
                  <a:pt x="13452" y="13040"/>
                  <a:pt x="13430" y="13105"/>
                </a:cubicBezTo>
                <a:cubicBezTo>
                  <a:pt x="13063" y="14272"/>
                  <a:pt x="13463" y="15607"/>
                  <a:pt x="13830" y="16741"/>
                </a:cubicBezTo>
                <a:cubicBezTo>
                  <a:pt x="13830" y="16808"/>
                  <a:pt x="13897" y="16841"/>
                  <a:pt x="13964" y="16874"/>
                </a:cubicBezTo>
                <a:cubicBezTo>
                  <a:pt x="13830" y="17675"/>
                  <a:pt x="13697" y="18475"/>
                  <a:pt x="13563" y="19309"/>
                </a:cubicBezTo>
                <a:cubicBezTo>
                  <a:pt x="13330" y="18475"/>
                  <a:pt x="12863" y="17642"/>
                  <a:pt x="12396" y="17175"/>
                </a:cubicBezTo>
                <a:cubicBezTo>
                  <a:pt x="12354" y="17133"/>
                  <a:pt x="12306" y="17114"/>
                  <a:pt x="12260" y="17114"/>
                </a:cubicBezTo>
                <a:cubicBezTo>
                  <a:pt x="12196" y="17114"/>
                  <a:pt x="12134" y="17150"/>
                  <a:pt x="12096" y="17208"/>
                </a:cubicBezTo>
                <a:cubicBezTo>
                  <a:pt x="11395" y="18409"/>
                  <a:pt x="12396" y="20210"/>
                  <a:pt x="13063" y="21244"/>
                </a:cubicBezTo>
                <a:cubicBezTo>
                  <a:pt x="13096" y="21277"/>
                  <a:pt x="13163" y="21311"/>
                  <a:pt x="13196" y="21311"/>
                </a:cubicBezTo>
                <a:cubicBezTo>
                  <a:pt x="13063" y="22078"/>
                  <a:pt x="12930" y="22845"/>
                  <a:pt x="12796" y="23612"/>
                </a:cubicBezTo>
                <a:lnTo>
                  <a:pt x="12796" y="23579"/>
                </a:lnTo>
                <a:cubicBezTo>
                  <a:pt x="12796" y="23546"/>
                  <a:pt x="12763" y="23512"/>
                  <a:pt x="12763" y="23479"/>
                </a:cubicBezTo>
                <a:cubicBezTo>
                  <a:pt x="12663" y="22979"/>
                  <a:pt x="12463" y="22512"/>
                  <a:pt x="12162" y="22111"/>
                </a:cubicBezTo>
                <a:cubicBezTo>
                  <a:pt x="12129" y="22078"/>
                  <a:pt x="12085" y="22063"/>
                  <a:pt x="12040" y="22063"/>
                </a:cubicBezTo>
                <a:cubicBezTo>
                  <a:pt x="11951" y="22063"/>
                  <a:pt x="11862" y="22122"/>
                  <a:pt x="11862" y="22211"/>
                </a:cubicBezTo>
                <a:cubicBezTo>
                  <a:pt x="11695" y="22912"/>
                  <a:pt x="11695" y="23679"/>
                  <a:pt x="11829" y="24380"/>
                </a:cubicBezTo>
                <a:cubicBezTo>
                  <a:pt x="11929" y="24847"/>
                  <a:pt x="12062" y="25447"/>
                  <a:pt x="12363" y="25847"/>
                </a:cubicBezTo>
                <a:cubicBezTo>
                  <a:pt x="12196" y="26715"/>
                  <a:pt x="11996" y="27582"/>
                  <a:pt x="11829" y="28416"/>
                </a:cubicBezTo>
                <a:cubicBezTo>
                  <a:pt x="11529" y="27482"/>
                  <a:pt x="10861" y="26248"/>
                  <a:pt x="10695" y="25981"/>
                </a:cubicBezTo>
                <a:cubicBezTo>
                  <a:pt x="10677" y="25927"/>
                  <a:pt x="10611" y="25893"/>
                  <a:pt x="10549" y="25893"/>
                </a:cubicBezTo>
                <a:cubicBezTo>
                  <a:pt x="10495" y="25893"/>
                  <a:pt x="10443" y="25919"/>
                  <a:pt x="10428" y="25981"/>
                </a:cubicBezTo>
                <a:cubicBezTo>
                  <a:pt x="9994" y="26982"/>
                  <a:pt x="10528" y="28182"/>
                  <a:pt x="11028" y="29216"/>
                </a:cubicBezTo>
                <a:cubicBezTo>
                  <a:pt x="11162" y="29583"/>
                  <a:pt x="11262" y="29917"/>
                  <a:pt x="11429" y="30284"/>
                </a:cubicBezTo>
                <a:cubicBezTo>
                  <a:pt x="11362" y="30551"/>
                  <a:pt x="11295" y="30851"/>
                  <a:pt x="11228" y="31151"/>
                </a:cubicBezTo>
                <a:cubicBezTo>
                  <a:pt x="10361" y="34820"/>
                  <a:pt x="9394" y="38490"/>
                  <a:pt x="8426" y="42126"/>
                </a:cubicBezTo>
                <a:cubicBezTo>
                  <a:pt x="7859" y="43160"/>
                  <a:pt x="7292" y="44194"/>
                  <a:pt x="6792" y="45228"/>
                </a:cubicBezTo>
                <a:cubicBezTo>
                  <a:pt x="3890" y="51032"/>
                  <a:pt x="1221" y="57303"/>
                  <a:pt x="20" y="63708"/>
                </a:cubicBezTo>
                <a:cubicBezTo>
                  <a:pt x="0" y="63789"/>
                  <a:pt x="66" y="63833"/>
                  <a:pt x="128" y="63833"/>
                </a:cubicBezTo>
                <a:cubicBezTo>
                  <a:pt x="168" y="63833"/>
                  <a:pt x="207" y="63814"/>
                  <a:pt x="221" y="63775"/>
                </a:cubicBezTo>
                <a:cubicBezTo>
                  <a:pt x="2422" y="57303"/>
                  <a:pt x="4390" y="50899"/>
                  <a:pt x="7559" y="44794"/>
                </a:cubicBezTo>
                <a:cubicBezTo>
                  <a:pt x="7659" y="44627"/>
                  <a:pt x="7726" y="44461"/>
                  <a:pt x="7826" y="44294"/>
                </a:cubicBezTo>
                <a:lnTo>
                  <a:pt x="7826" y="44294"/>
                </a:lnTo>
                <a:cubicBezTo>
                  <a:pt x="7659" y="44894"/>
                  <a:pt x="7492" y="45495"/>
                  <a:pt x="7326" y="46095"/>
                </a:cubicBezTo>
                <a:cubicBezTo>
                  <a:pt x="5925" y="51099"/>
                  <a:pt x="4090" y="56002"/>
                  <a:pt x="2689" y="61006"/>
                </a:cubicBezTo>
                <a:cubicBezTo>
                  <a:pt x="2651" y="61120"/>
                  <a:pt x="2721" y="61179"/>
                  <a:pt x="2800" y="61179"/>
                </a:cubicBezTo>
                <a:cubicBezTo>
                  <a:pt x="2861" y="61179"/>
                  <a:pt x="2927" y="61145"/>
                  <a:pt x="2956" y="61073"/>
                </a:cubicBezTo>
                <a:cubicBezTo>
                  <a:pt x="5391" y="55102"/>
                  <a:pt x="7292" y="48864"/>
                  <a:pt x="8927" y="42559"/>
                </a:cubicBezTo>
                <a:cubicBezTo>
                  <a:pt x="10361" y="40725"/>
                  <a:pt x="11896" y="38957"/>
                  <a:pt x="13697" y="37456"/>
                </a:cubicBezTo>
                <a:cubicBezTo>
                  <a:pt x="13725" y="37474"/>
                  <a:pt x="13758" y="37483"/>
                  <a:pt x="13791" y="37483"/>
                </a:cubicBezTo>
                <a:cubicBezTo>
                  <a:pt x="13877" y="37483"/>
                  <a:pt x="13964" y="37428"/>
                  <a:pt x="13964" y="37356"/>
                </a:cubicBezTo>
                <a:cubicBezTo>
                  <a:pt x="13964" y="37322"/>
                  <a:pt x="13964" y="37289"/>
                  <a:pt x="13964" y="37256"/>
                </a:cubicBezTo>
                <a:cubicBezTo>
                  <a:pt x="13997" y="37222"/>
                  <a:pt x="14030" y="37222"/>
                  <a:pt x="14064" y="37189"/>
                </a:cubicBezTo>
                <a:cubicBezTo>
                  <a:pt x="14264" y="37089"/>
                  <a:pt x="14497" y="36955"/>
                  <a:pt x="14698" y="36822"/>
                </a:cubicBezTo>
                <a:cubicBezTo>
                  <a:pt x="14764" y="36855"/>
                  <a:pt x="14831" y="36855"/>
                  <a:pt x="14898" y="36889"/>
                </a:cubicBezTo>
                <a:cubicBezTo>
                  <a:pt x="15338" y="37097"/>
                  <a:pt x="15864" y="37192"/>
                  <a:pt x="16403" y="37192"/>
                </a:cubicBezTo>
                <a:cubicBezTo>
                  <a:pt x="17333" y="37192"/>
                  <a:pt x="18300" y="36907"/>
                  <a:pt x="18934" y="36422"/>
                </a:cubicBezTo>
                <a:cubicBezTo>
                  <a:pt x="19001" y="36355"/>
                  <a:pt x="18967" y="36221"/>
                  <a:pt x="18901" y="36188"/>
                </a:cubicBezTo>
                <a:cubicBezTo>
                  <a:pt x="18415" y="35864"/>
                  <a:pt x="17851" y="35744"/>
                  <a:pt x="17268" y="35744"/>
                </a:cubicBezTo>
                <a:cubicBezTo>
                  <a:pt x="16769" y="35744"/>
                  <a:pt x="16257" y="35832"/>
                  <a:pt x="15765" y="35955"/>
                </a:cubicBezTo>
                <a:cubicBezTo>
                  <a:pt x="16866" y="35221"/>
                  <a:pt x="18033" y="34587"/>
                  <a:pt x="19234" y="34020"/>
                </a:cubicBezTo>
                <a:cubicBezTo>
                  <a:pt x="19234" y="34087"/>
                  <a:pt x="19267" y="34120"/>
                  <a:pt x="19334" y="34153"/>
                </a:cubicBezTo>
                <a:cubicBezTo>
                  <a:pt x="19568" y="34287"/>
                  <a:pt x="19835" y="34387"/>
                  <a:pt x="20101" y="34420"/>
                </a:cubicBezTo>
                <a:cubicBezTo>
                  <a:pt x="20619" y="34650"/>
                  <a:pt x="21192" y="34781"/>
                  <a:pt x="21763" y="34781"/>
                </a:cubicBezTo>
                <a:cubicBezTo>
                  <a:pt x="22185" y="34781"/>
                  <a:pt x="22606" y="34710"/>
                  <a:pt x="23003" y="34554"/>
                </a:cubicBezTo>
                <a:cubicBezTo>
                  <a:pt x="23070" y="34554"/>
                  <a:pt x="23137" y="34454"/>
                  <a:pt x="23070" y="34387"/>
                </a:cubicBezTo>
                <a:cubicBezTo>
                  <a:pt x="22903" y="34220"/>
                  <a:pt x="22703" y="34120"/>
                  <a:pt x="22470" y="34020"/>
                </a:cubicBezTo>
                <a:cubicBezTo>
                  <a:pt x="22470" y="33953"/>
                  <a:pt x="22470" y="33920"/>
                  <a:pt x="22403" y="33886"/>
                </a:cubicBezTo>
                <a:cubicBezTo>
                  <a:pt x="21966" y="33658"/>
                  <a:pt x="21464" y="33571"/>
                  <a:pt x="20954" y="33571"/>
                </a:cubicBezTo>
                <a:cubicBezTo>
                  <a:pt x="20646" y="33571"/>
                  <a:pt x="20336" y="33603"/>
                  <a:pt x="20035" y="33653"/>
                </a:cubicBezTo>
                <a:cubicBezTo>
                  <a:pt x="20869" y="33286"/>
                  <a:pt x="21736" y="32919"/>
                  <a:pt x="22570" y="32586"/>
                </a:cubicBezTo>
                <a:cubicBezTo>
                  <a:pt x="22888" y="32786"/>
                  <a:pt x="23257" y="32869"/>
                  <a:pt x="23643" y="32869"/>
                </a:cubicBezTo>
                <a:cubicBezTo>
                  <a:pt x="24671" y="32869"/>
                  <a:pt x="25827" y="32276"/>
                  <a:pt x="26506" y="31718"/>
                </a:cubicBezTo>
                <a:cubicBezTo>
                  <a:pt x="26606" y="31652"/>
                  <a:pt x="26539" y="31518"/>
                  <a:pt x="26439" y="31485"/>
                </a:cubicBezTo>
                <a:cubicBezTo>
                  <a:pt x="26239" y="31451"/>
                  <a:pt x="26006" y="31418"/>
                  <a:pt x="25805" y="31418"/>
                </a:cubicBezTo>
                <a:cubicBezTo>
                  <a:pt x="25805" y="31385"/>
                  <a:pt x="25839" y="31351"/>
                  <a:pt x="25872" y="31318"/>
                </a:cubicBezTo>
                <a:cubicBezTo>
                  <a:pt x="25939" y="31218"/>
                  <a:pt x="25839" y="31084"/>
                  <a:pt x="25739" y="31084"/>
                </a:cubicBezTo>
                <a:cubicBezTo>
                  <a:pt x="25653" y="31076"/>
                  <a:pt x="25568" y="31072"/>
                  <a:pt x="25482" y="31072"/>
                </a:cubicBezTo>
                <a:cubicBezTo>
                  <a:pt x="24539" y="31072"/>
                  <a:pt x="23629" y="31554"/>
                  <a:pt x="22803" y="31952"/>
                </a:cubicBezTo>
                <a:cubicBezTo>
                  <a:pt x="22714" y="31981"/>
                  <a:pt x="22757" y="32090"/>
                  <a:pt x="22839" y="32090"/>
                </a:cubicBezTo>
                <a:cubicBezTo>
                  <a:pt x="22849" y="32090"/>
                  <a:pt x="22859" y="32089"/>
                  <a:pt x="22870" y="32085"/>
                </a:cubicBezTo>
                <a:cubicBezTo>
                  <a:pt x="22937" y="32052"/>
                  <a:pt x="23037" y="32052"/>
                  <a:pt x="23137" y="32018"/>
                </a:cubicBezTo>
                <a:lnTo>
                  <a:pt x="23137" y="32018"/>
                </a:lnTo>
                <a:cubicBezTo>
                  <a:pt x="23037" y="32052"/>
                  <a:pt x="22937" y="32119"/>
                  <a:pt x="22837" y="32152"/>
                </a:cubicBezTo>
                <a:lnTo>
                  <a:pt x="22837" y="32185"/>
                </a:lnTo>
                <a:cubicBezTo>
                  <a:pt x="22737" y="32219"/>
                  <a:pt x="22603" y="32252"/>
                  <a:pt x="22503" y="32285"/>
                </a:cubicBezTo>
                <a:cubicBezTo>
                  <a:pt x="22470" y="32285"/>
                  <a:pt x="22403" y="32285"/>
                  <a:pt x="22403" y="32319"/>
                </a:cubicBezTo>
                <a:cubicBezTo>
                  <a:pt x="21769" y="32519"/>
                  <a:pt x="21135" y="32752"/>
                  <a:pt x="20502" y="33019"/>
                </a:cubicBezTo>
                <a:cubicBezTo>
                  <a:pt x="20935" y="32619"/>
                  <a:pt x="21302" y="32152"/>
                  <a:pt x="21502" y="31685"/>
                </a:cubicBezTo>
                <a:cubicBezTo>
                  <a:pt x="21536" y="31551"/>
                  <a:pt x="21402" y="31485"/>
                  <a:pt x="21302" y="31485"/>
                </a:cubicBezTo>
                <a:cubicBezTo>
                  <a:pt x="19901" y="31752"/>
                  <a:pt x="18867" y="32819"/>
                  <a:pt x="17900" y="33753"/>
                </a:cubicBezTo>
                <a:cubicBezTo>
                  <a:pt x="17800" y="33820"/>
                  <a:pt x="17833" y="33920"/>
                  <a:pt x="17900" y="33987"/>
                </a:cubicBezTo>
                <a:cubicBezTo>
                  <a:pt x="17866" y="34020"/>
                  <a:pt x="17833" y="34053"/>
                  <a:pt x="17800" y="34087"/>
                </a:cubicBezTo>
                <a:cubicBezTo>
                  <a:pt x="17771" y="34115"/>
                  <a:pt x="17816" y="34193"/>
                  <a:pt x="17872" y="34193"/>
                </a:cubicBezTo>
                <a:cubicBezTo>
                  <a:pt x="17881" y="34193"/>
                  <a:pt x="17891" y="34191"/>
                  <a:pt x="17900" y="34187"/>
                </a:cubicBezTo>
                <a:cubicBezTo>
                  <a:pt x="17933" y="34153"/>
                  <a:pt x="18000" y="34087"/>
                  <a:pt x="18067" y="34053"/>
                </a:cubicBezTo>
                <a:cubicBezTo>
                  <a:pt x="18067" y="34087"/>
                  <a:pt x="18067" y="34120"/>
                  <a:pt x="18100" y="34120"/>
                </a:cubicBezTo>
                <a:cubicBezTo>
                  <a:pt x="17466" y="34454"/>
                  <a:pt x="16832" y="34820"/>
                  <a:pt x="16232" y="35187"/>
                </a:cubicBezTo>
                <a:cubicBezTo>
                  <a:pt x="16632" y="34554"/>
                  <a:pt x="16866" y="33886"/>
                  <a:pt x="16899" y="33319"/>
                </a:cubicBezTo>
                <a:cubicBezTo>
                  <a:pt x="16899" y="33265"/>
                  <a:pt x="16832" y="33210"/>
                  <a:pt x="16772" y="33210"/>
                </a:cubicBezTo>
                <a:cubicBezTo>
                  <a:pt x="16758" y="33210"/>
                  <a:pt x="16745" y="33213"/>
                  <a:pt x="16732" y="33219"/>
                </a:cubicBezTo>
                <a:cubicBezTo>
                  <a:pt x="15331" y="33653"/>
                  <a:pt x="13697" y="35388"/>
                  <a:pt x="13630" y="36955"/>
                </a:cubicBezTo>
                <a:cubicBezTo>
                  <a:pt x="12229" y="38056"/>
                  <a:pt x="10928" y="39290"/>
                  <a:pt x="9827" y="40658"/>
                </a:cubicBezTo>
                <a:cubicBezTo>
                  <a:pt x="12329" y="36288"/>
                  <a:pt x="15131" y="32085"/>
                  <a:pt x="18233" y="28182"/>
                </a:cubicBezTo>
                <a:cubicBezTo>
                  <a:pt x="19001" y="27182"/>
                  <a:pt x="19801" y="26214"/>
                  <a:pt x="20635" y="25247"/>
                </a:cubicBezTo>
                <a:cubicBezTo>
                  <a:pt x="20652" y="25280"/>
                  <a:pt x="20694" y="25297"/>
                  <a:pt x="20731" y="25297"/>
                </a:cubicBezTo>
                <a:cubicBezTo>
                  <a:pt x="20769" y="25297"/>
                  <a:pt x="20802" y="25280"/>
                  <a:pt x="20802" y="25247"/>
                </a:cubicBezTo>
                <a:cubicBezTo>
                  <a:pt x="20835" y="25147"/>
                  <a:pt x="20835" y="25080"/>
                  <a:pt x="20835" y="25013"/>
                </a:cubicBezTo>
                <a:cubicBezTo>
                  <a:pt x="21536" y="24246"/>
                  <a:pt x="22203" y="23479"/>
                  <a:pt x="22903" y="22712"/>
                </a:cubicBezTo>
                <a:lnTo>
                  <a:pt x="22937" y="22712"/>
                </a:lnTo>
                <a:cubicBezTo>
                  <a:pt x="22837" y="22779"/>
                  <a:pt x="22803" y="22912"/>
                  <a:pt x="22903" y="22945"/>
                </a:cubicBezTo>
                <a:cubicBezTo>
                  <a:pt x="23252" y="23100"/>
                  <a:pt x="23636" y="23167"/>
                  <a:pt x="24036" y="23167"/>
                </a:cubicBezTo>
                <a:cubicBezTo>
                  <a:pt x="25359" y="23167"/>
                  <a:pt x="26851" y="22436"/>
                  <a:pt x="27774" y="21744"/>
                </a:cubicBezTo>
                <a:cubicBezTo>
                  <a:pt x="27874" y="21644"/>
                  <a:pt x="27840" y="21478"/>
                  <a:pt x="27707" y="21411"/>
                </a:cubicBezTo>
                <a:cubicBezTo>
                  <a:pt x="27367" y="21212"/>
                  <a:pt x="26984" y="21132"/>
                  <a:pt x="26580" y="21132"/>
                </a:cubicBezTo>
                <a:cubicBezTo>
                  <a:pt x="25558" y="21132"/>
                  <a:pt x="24403" y="21648"/>
                  <a:pt x="23470" y="22078"/>
                </a:cubicBezTo>
                <a:cubicBezTo>
                  <a:pt x="24371" y="21111"/>
                  <a:pt x="25272" y="20177"/>
                  <a:pt x="26206" y="19209"/>
                </a:cubicBezTo>
                <a:cubicBezTo>
                  <a:pt x="26206" y="19276"/>
                  <a:pt x="26239" y="19309"/>
                  <a:pt x="26306" y="19309"/>
                </a:cubicBezTo>
                <a:lnTo>
                  <a:pt x="26439" y="19309"/>
                </a:lnTo>
                <a:cubicBezTo>
                  <a:pt x="26439" y="19309"/>
                  <a:pt x="26439" y="19343"/>
                  <a:pt x="26439" y="19343"/>
                </a:cubicBezTo>
                <a:cubicBezTo>
                  <a:pt x="26703" y="19401"/>
                  <a:pt x="26979" y="19428"/>
                  <a:pt x="27256" y="19428"/>
                </a:cubicBezTo>
                <a:cubicBezTo>
                  <a:pt x="27612" y="19428"/>
                  <a:pt x="27970" y="19384"/>
                  <a:pt x="28307" y="19309"/>
                </a:cubicBezTo>
                <a:cubicBezTo>
                  <a:pt x="29475" y="19176"/>
                  <a:pt x="30642" y="18842"/>
                  <a:pt x="31610" y="18275"/>
                </a:cubicBezTo>
                <a:cubicBezTo>
                  <a:pt x="31676" y="18209"/>
                  <a:pt x="31743" y="18075"/>
                  <a:pt x="31643" y="17975"/>
                </a:cubicBezTo>
                <a:cubicBezTo>
                  <a:pt x="31218" y="17627"/>
                  <a:pt x="30722" y="17489"/>
                  <a:pt x="30200" y="17489"/>
                </a:cubicBezTo>
                <a:cubicBezTo>
                  <a:pt x="28920" y="17489"/>
                  <a:pt x="27477" y="18317"/>
                  <a:pt x="26506" y="18909"/>
                </a:cubicBezTo>
                <a:cubicBezTo>
                  <a:pt x="27707" y="17708"/>
                  <a:pt x="28941" y="16507"/>
                  <a:pt x="30209" y="15340"/>
                </a:cubicBezTo>
                <a:cubicBezTo>
                  <a:pt x="30416" y="15455"/>
                  <a:pt x="30655" y="15491"/>
                  <a:pt x="30905" y="15491"/>
                </a:cubicBezTo>
                <a:cubicBezTo>
                  <a:pt x="31016" y="15491"/>
                  <a:pt x="31129" y="15484"/>
                  <a:pt x="31243" y="15473"/>
                </a:cubicBezTo>
                <a:cubicBezTo>
                  <a:pt x="31330" y="15485"/>
                  <a:pt x="31417" y="15490"/>
                  <a:pt x="31504" y="15490"/>
                </a:cubicBezTo>
                <a:cubicBezTo>
                  <a:pt x="31917" y="15490"/>
                  <a:pt x="32331" y="15366"/>
                  <a:pt x="32744" y="15173"/>
                </a:cubicBezTo>
                <a:cubicBezTo>
                  <a:pt x="33411" y="15006"/>
                  <a:pt x="34078" y="14773"/>
                  <a:pt x="34678" y="14406"/>
                </a:cubicBezTo>
                <a:cubicBezTo>
                  <a:pt x="34779" y="14339"/>
                  <a:pt x="34812" y="14139"/>
                  <a:pt x="34678" y="14072"/>
                </a:cubicBezTo>
                <a:cubicBezTo>
                  <a:pt x="34324" y="13891"/>
                  <a:pt x="33958" y="13815"/>
                  <a:pt x="33589" y="13815"/>
                </a:cubicBezTo>
                <a:cubicBezTo>
                  <a:pt x="32601" y="13815"/>
                  <a:pt x="31592" y="14354"/>
                  <a:pt x="30742" y="14840"/>
                </a:cubicBezTo>
                <a:cubicBezTo>
                  <a:pt x="31876" y="13805"/>
                  <a:pt x="33011" y="12805"/>
                  <a:pt x="34178" y="11771"/>
                </a:cubicBezTo>
                <a:cubicBezTo>
                  <a:pt x="34178" y="11804"/>
                  <a:pt x="34178" y="11804"/>
                  <a:pt x="34211" y="11837"/>
                </a:cubicBezTo>
                <a:cubicBezTo>
                  <a:pt x="34458" y="12084"/>
                  <a:pt x="34836" y="12163"/>
                  <a:pt x="35220" y="12163"/>
                </a:cubicBezTo>
                <a:cubicBezTo>
                  <a:pt x="35563" y="12163"/>
                  <a:pt x="35912" y="12100"/>
                  <a:pt x="36180" y="12037"/>
                </a:cubicBezTo>
                <a:cubicBezTo>
                  <a:pt x="36913" y="11837"/>
                  <a:pt x="37681" y="11570"/>
                  <a:pt x="38181" y="10970"/>
                </a:cubicBezTo>
                <a:cubicBezTo>
                  <a:pt x="38248" y="10903"/>
                  <a:pt x="38248" y="10737"/>
                  <a:pt x="38148" y="10703"/>
                </a:cubicBezTo>
                <a:cubicBezTo>
                  <a:pt x="37872" y="10586"/>
                  <a:pt x="37572" y="10536"/>
                  <a:pt x="37262" y="10536"/>
                </a:cubicBezTo>
                <a:cubicBezTo>
                  <a:pt x="36332" y="10536"/>
                  <a:pt x="35312" y="10987"/>
                  <a:pt x="34612" y="11437"/>
                </a:cubicBezTo>
                <a:cubicBezTo>
                  <a:pt x="34478" y="11504"/>
                  <a:pt x="34478" y="11704"/>
                  <a:pt x="34612" y="11771"/>
                </a:cubicBezTo>
                <a:lnTo>
                  <a:pt x="34678" y="11804"/>
                </a:lnTo>
                <a:cubicBezTo>
                  <a:pt x="34545" y="11771"/>
                  <a:pt x="34412" y="11737"/>
                  <a:pt x="34312" y="11671"/>
                </a:cubicBezTo>
                <a:cubicBezTo>
                  <a:pt x="35412" y="10703"/>
                  <a:pt x="36546" y="9769"/>
                  <a:pt x="37681" y="8835"/>
                </a:cubicBezTo>
                <a:cubicBezTo>
                  <a:pt x="38139" y="8944"/>
                  <a:pt x="38623" y="9004"/>
                  <a:pt x="39106" y="9004"/>
                </a:cubicBezTo>
                <a:cubicBezTo>
                  <a:pt x="39957" y="9004"/>
                  <a:pt x="40802" y="8815"/>
                  <a:pt x="41483" y="8368"/>
                </a:cubicBezTo>
                <a:cubicBezTo>
                  <a:pt x="41617" y="8268"/>
                  <a:pt x="41650" y="8101"/>
                  <a:pt x="41483" y="8035"/>
                </a:cubicBezTo>
                <a:cubicBezTo>
                  <a:pt x="41134" y="7846"/>
                  <a:pt x="40757" y="7772"/>
                  <a:pt x="40369" y="7772"/>
                </a:cubicBezTo>
                <a:cubicBezTo>
                  <a:pt x="39794" y="7772"/>
                  <a:pt x="39192" y="7936"/>
                  <a:pt x="38615" y="8135"/>
                </a:cubicBezTo>
                <a:cubicBezTo>
                  <a:pt x="38587" y="8135"/>
                  <a:pt x="38559" y="8135"/>
                  <a:pt x="38530" y="8155"/>
                </a:cubicBezTo>
                <a:lnTo>
                  <a:pt x="38530" y="8155"/>
                </a:lnTo>
                <a:cubicBezTo>
                  <a:pt x="39192" y="7593"/>
                  <a:pt x="39854" y="7063"/>
                  <a:pt x="40549" y="6534"/>
                </a:cubicBezTo>
                <a:cubicBezTo>
                  <a:pt x="40661" y="6564"/>
                  <a:pt x="40782" y="6576"/>
                  <a:pt x="40905" y="6576"/>
                </a:cubicBezTo>
                <a:cubicBezTo>
                  <a:pt x="41188" y="6576"/>
                  <a:pt x="41485" y="6513"/>
                  <a:pt x="41717" y="6467"/>
                </a:cubicBezTo>
                <a:cubicBezTo>
                  <a:pt x="42351" y="6300"/>
                  <a:pt x="43085" y="6100"/>
                  <a:pt x="43652" y="5733"/>
                </a:cubicBezTo>
                <a:cubicBezTo>
                  <a:pt x="43752" y="5666"/>
                  <a:pt x="43785" y="5499"/>
                  <a:pt x="43652" y="5433"/>
                </a:cubicBezTo>
                <a:cubicBezTo>
                  <a:pt x="43351" y="5313"/>
                  <a:pt x="43027" y="5253"/>
                  <a:pt x="42708" y="5253"/>
                </a:cubicBezTo>
                <a:cubicBezTo>
                  <a:pt x="42495" y="5253"/>
                  <a:pt x="42284" y="5279"/>
                  <a:pt x="42084" y="5333"/>
                </a:cubicBezTo>
                <a:cubicBezTo>
                  <a:pt x="42451" y="5032"/>
                  <a:pt x="42851" y="4732"/>
                  <a:pt x="43251" y="4432"/>
                </a:cubicBezTo>
                <a:cubicBezTo>
                  <a:pt x="43318" y="4399"/>
                  <a:pt x="43418" y="4365"/>
                  <a:pt x="43485" y="4299"/>
                </a:cubicBezTo>
                <a:cubicBezTo>
                  <a:pt x="43688" y="4377"/>
                  <a:pt x="43918" y="4411"/>
                  <a:pt x="44158" y="4411"/>
                </a:cubicBezTo>
                <a:cubicBezTo>
                  <a:pt x="44942" y="4411"/>
                  <a:pt x="45843" y="4048"/>
                  <a:pt x="46354" y="3665"/>
                </a:cubicBezTo>
                <a:cubicBezTo>
                  <a:pt x="46454" y="3631"/>
                  <a:pt x="46420" y="3498"/>
                  <a:pt x="46354" y="3431"/>
                </a:cubicBezTo>
                <a:cubicBezTo>
                  <a:pt x="46075" y="3212"/>
                  <a:pt x="45772" y="3124"/>
                  <a:pt x="45459" y="3124"/>
                </a:cubicBezTo>
                <a:cubicBezTo>
                  <a:pt x="45249" y="3124"/>
                  <a:pt x="45034" y="3164"/>
                  <a:pt x="44819" y="3231"/>
                </a:cubicBezTo>
                <a:cubicBezTo>
                  <a:pt x="45420" y="2764"/>
                  <a:pt x="46053" y="2331"/>
                  <a:pt x="46654" y="1864"/>
                </a:cubicBezTo>
                <a:cubicBezTo>
                  <a:pt x="46654" y="1864"/>
                  <a:pt x="46654" y="1864"/>
                  <a:pt x="46687" y="1897"/>
                </a:cubicBezTo>
                <a:cubicBezTo>
                  <a:pt x="46758" y="1942"/>
                  <a:pt x="46837" y="1961"/>
                  <a:pt x="46921" y="1961"/>
                </a:cubicBezTo>
                <a:cubicBezTo>
                  <a:pt x="47275" y="1961"/>
                  <a:pt x="47719" y="1625"/>
                  <a:pt x="47988" y="1463"/>
                </a:cubicBezTo>
                <a:cubicBezTo>
                  <a:pt x="48422" y="1163"/>
                  <a:pt x="48955" y="796"/>
                  <a:pt x="49156" y="262"/>
                </a:cubicBezTo>
                <a:cubicBezTo>
                  <a:pt x="49189" y="229"/>
                  <a:pt x="49156" y="129"/>
                  <a:pt x="49089" y="96"/>
                </a:cubicBezTo>
                <a:cubicBezTo>
                  <a:pt x="48937" y="30"/>
                  <a:pt x="48780" y="0"/>
                  <a:pt x="48620"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txBox="1">
            <a:spLocks noGrp="1"/>
          </p:cNvSpPr>
          <p:nvPr>
            <p:ph type="title"/>
          </p:nvPr>
        </p:nvSpPr>
        <p:spPr>
          <a:xfrm>
            <a:off x="720000" y="593367"/>
            <a:ext cx="77097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4" preserve="1">
  <p:cSld name="Title only 4">
    <p:spTree>
      <p:nvGrpSpPr>
        <p:cNvPr id="1" name="Shape 181"/>
        <p:cNvGrpSpPr/>
        <p:nvPr/>
      </p:nvGrpSpPr>
      <p:grpSpPr>
        <a:xfrm>
          <a:off x="0" y="0"/>
          <a:ext cx="0" cy="0"/>
          <a:chOff x="0" y="0"/>
          <a:chExt cx="0" cy="0"/>
        </a:xfrm>
      </p:grpSpPr>
      <p:sp>
        <p:nvSpPr>
          <p:cNvPr id="182" name="Google Shape;182;p26"/>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6"/>
          <p:cNvSpPr/>
          <p:nvPr/>
        </p:nvSpPr>
        <p:spPr>
          <a:xfrm rot="-3474020">
            <a:off x="7581062" y="-9413"/>
            <a:ext cx="1263264" cy="2186360"/>
          </a:xfrm>
          <a:custGeom>
            <a:avLst/>
            <a:gdLst/>
            <a:ahLst/>
            <a:cxnLst/>
            <a:rect l="l" t="t" r="r" b="b"/>
            <a:pathLst>
              <a:path w="14745" h="34026" extrusionOk="0">
                <a:moveTo>
                  <a:pt x="7673" y="5105"/>
                </a:moveTo>
                <a:lnTo>
                  <a:pt x="7673" y="5105"/>
                </a:lnTo>
                <a:cubicBezTo>
                  <a:pt x="7606" y="5973"/>
                  <a:pt x="7406" y="6840"/>
                  <a:pt x="7073" y="7674"/>
                </a:cubicBezTo>
                <a:cubicBezTo>
                  <a:pt x="7106" y="6773"/>
                  <a:pt x="7273" y="5939"/>
                  <a:pt x="7673" y="5105"/>
                </a:cubicBezTo>
                <a:close/>
                <a:moveTo>
                  <a:pt x="10008" y="6306"/>
                </a:moveTo>
                <a:cubicBezTo>
                  <a:pt x="9875" y="6473"/>
                  <a:pt x="9774" y="6673"/>
                  <a:pt x="9641" y="6873"/>
                </a:cubicBezTo>
                <a:cubicBezTo>
                  <a:pt x="9274" y="7474"/>
                  <a:pt x="8807" y="8041"/>
                  <a:pt x="8340" y="8574"/>
                </a:cubicBezTo>
                <a:cubicBezTo>
                  <a:pt x="8674" y="7907"/>
                  <a:pt x="9107" y="7273"/>
                  <a:pt x="9641" y="6640"/>
                </a:cubicBezTo>
                <a:cubicBezTo>
                  <a:pt x="9774" y="6540"/>
                  <a:pt x="9875" y="6406"/>
                  <a:pt x="10008" y="6306"/>
                </a:cubicBezTo>
                <a:close/>
                <a:moveTo>
                  <a:pt x="5305" y="4071"/>
                </a:moveTo>
                <a:cubicBezTo>
                  <a:pt x="5705" y="5806"/>
                  <a:pt x="5638" y="7540"/>
                  <a:pt x="5471" y="9575"/>
                </a:cubicBezTo>
                <a:cubicBezTo>
                  <a:pt x="5038" y="8441"/>
                  <a:pt x="4637" y="7374"/>
                  <a:pt x="4738" y="6073"/>
                </a:cubicBezTo>
                <a:cubicBezTo>
                  <a:pt x="4804" y="5405"/>
                  <a:pt x="5038" y="4705"/>
                  <a:pt x="5305" y="4071"/>
                </a:cubicBezTo>
                <a:close/>
                <a:moveTo>
                  <a:pt x="3870" y="469"/>
                </a:moveTo>
                <a:lnTo>
                  <a:pt x="3870" y="469"/>
                </a:lnTo>
                <a:cubicBezTo>
                  <a:pt x="4504" y="1503"/>
                  <a:pt x="4904" y="2503"/>
                  <a:pt x="5171" y="3504"/>
                </a:cubicBezTo>
                <a:cubicBezTo>
                  <a:pt x="4938" y="4004"/>
                  <a:pt x="4738" y="4538"/>
                  <a:pt x="4604" y="5072"/>
                </a:cubicBezTo>
                <a:cubicBezTo>
                  <a:pt x="4204" y="6806"/>
                  <a:pt x="4571" y="8241"/>
                  <a:pt x="5238" y="9742"/>
                </a:cubicBezTo>
                <a:cubicBezTo>
                  <a:pt x="2369" y="7874"/>
                  <a:pt x="2169" y="3204"/>
                  <a:pt x="3870" y="469"/>
                </a:cubicBezTo>
                <a:close/>
                <a:moveTo>
                  <a:pt x="7366" y="1235"/>
                </a:moveTo>
                <a:cubicBezTo>
                  <a:pt x="7546" y="1235"/>
                  <a:pt x="7582" y="1569"/>
                  <a:pt x="7640" y="2070"/>
                </a:cubicBezTo>
                <a:cubicBezTo>
                  <a:pt x="7740" y="2770"/>
                  <a:pt x="7773" y="3471"/>
                  <a:pt x="7740" y="4171"/>
                </a:cubicBezTo>
                <a:cubicBezTo>
                  <a:pt x="7640" y="4305"/>
                  <a:pt x="7573" y="4438"/>
                  <a:pt x="7506" y="4572"/>
                </a:cubicBezTo>
                <a:cubicBezTo>
                  <a:pt x="6839" y="5806"/>
                  <a:pt x="6539" y="7240"/>
                  <a:pt x="6672" y="8608"/>
                </a:cubicBezTo>
                <a:cubicBezTo>
                  <a:pt x="6505" y="8975"/>
                  <a:pt x="6305" y="9342"/>
                  <a:pt x="6105" y="9709"/>
                </a:cubicBezTo>
                <a:cubicBezTo>
                  <a:pt x="6005" y="9742"/>
                  <a:pt x="5938" y="9742"/>
                  <a:pt x="5872" y="9742"/>
                </a:cubicBezTo>
                <a:cubicBezTo>
                  <a:pt x="6172" y="7540"/>
                  <a:pt x="6272" y="5372"/>
                  <a:pt x="5672" y="3371"/>
                </a:cubicBezTo>
                <a:cubicBezTo>
                  <a:pt x="5972" y="2804"/>
                  <a:pt x="6339" y="2270"/>
                  <a:pt x="6672" y="1836"/>
                </a:cubicBezTo>
                <a:cubicBezTo>
                  <a:pt x="7025" y="1414"/>
                  <a:pt x="7234" y="1235"/>
                  <a:pt x="7366" y="1235"/>
                </a:cubicBezTo>
                <a:close/>
                <a:moveTo>
                  <a:pt x="6806" y="9308"/>
                </a:moveTo>
                <a:cubicBezTo>
                  <a:pt x="6839" y="9475"/>
                  <a:pt x="6872" y="9609"/>
                  <a:pt x="6906" y="9775"/>
                </a:cubicBezTo>
                <a:cubicBezTo>
                  <a:pt x="6872" y="9775"/>
                  <a:pt x="6806" y="9775"/>
                  <a:pt x="6772" y="9742"/>
                </a:cubicBezTo>
                <a:lnTo>
                  <a:pt x="6572" y="9742"/>
                </a:lnTo>
                <a:cubicBezTo>
                  <a:pt x="6639" y="9609"/>
                  <a:pt x="6739" y="9442"/>
                  <a:pt x="6806" y="9308"/>
                </a:cubicBezTo>
                <a:close/>
                <a:moveTo>
                  <a:pt x="11199" y="1962"/>
                </a:moveTo>
                <a:cubicBezTo>
                  <a:pt x="11408" y="1962"/>
                  <a:pt x="10909" y="4306"/>
                  <a:pt x="10909" y="4338"/>
                </a:cubicBezTo>
                <a:cubicBezTo>
                  <a:pt x="10809" y="4672"/>
                  <a:pt x="10675" y="5005"/>
                  <a:pt x="10508" y="5339"/>
                </a:cubicBezTo>
                <a:cubicBezTo>
                  <a:pt x="9074" y="6273"/>
                  <a:pt x="7940" y="7841"/>
                  <a:pt x="7573" y="9442"/>
                </a:cubicBezTo>
                <a:cubicBezTo>
                  <a:pt x="7439" y="9542"/>
                  <a:pt x="7339" y="9675"/>
                  <a:pt x="7239" y="9775"/>
                </a:cubicBezTo>
                <a:cubicBezTo>
                  <a:pt x="7173" y="9408"/>
                  <a:pt x="7139" y="9008"/>
                  <a:pt x="7106" y="8641"/>
                </a:cubicBezTo>
                <a:cubicBezTo>
                  <a:pt x="7706" y="7273"/>
                  <a:pt x="8007" y="5839"/>
                  <a:pt x="8107" y="4371"/>
                </a:cubicBezTo>
                <a:cubicBezTo>
                  <a:pt x="8840" y="3271"/>
                  <a:pt x="10075" y="2603"/>
                  <a:pt x="11175" y="1970"/>
                </a:cubicBezTo>
                <a:cubicBezTo>
                  <a:pt x="11184" y="1964"/>
                  <a:pt x="11192" y="1962"/>
                  <a:pt x="11199" y="1962"/>
                </a:cubicBezTo>
                <a:close/>
                <a:moveTo>
                  <a:pt x="13375" y="4996"/>
                </a:moveTo>
                <a:cubicBezTo>
                  <a:pt x="13864" y="4996"/>
                  <a:pt x="14239" y="5054"/>
                  <a:pt x="14111" y="5239"/>
                </a:cubicBezTo>
                <a:cubicBezTo>
                  <a:pt x="13344" y="6440"/>
                  <a:pt x="12810" y="7740"/>
                  <a:pt x="11676" y="8674"/>
                </a:cubicBezTo>
                <a:cubicBezTo>
                  <a:pt x="10966" y="9230"/>
                  <a:pt x="9201" y="10127"/>
                  <a:pt x="8016" y="10127"/>
                </a:cubicBezTo>
                <a:cubicBezTo>
                  <a:pt x="7920" y="10127"/>
                  <a:pt x="7828" y="10121"/>
                  <a:pt x="7740" y="10109"/>
                </a:cubicBezTo>
                <a:cubicBezTo>
                  <a:pt x="7773" y="9975"/>
                  <a:pt x="7806" y="9875"/>
                  <a:pt x="7840" y="9742"/>
                </a:cubicBezTo>
                <a:cubicBezTo>
                  <a:pt x="9007" y="8541"/>
                  <a:pt x="10075" y="7173"/>
                  <a:pt x="10775" y="5672"/>
                </a:cubicBezTo>
                <a:cubicBezTo>
                  <a:pt x="11109" y="5472"/>
                  <a:pt x="11409" y="5305"/>
                  <a:pt x="11743" y="5139"/>
                </a:cubicBezTo>
                <a:cubicBezTo>
                  <a:pt x="11857" y="5100"/>
                  <a:pt x="12718" y="4996"/>
                  <a:pt x="13375" y="4996"/>
                </a:cubicBezTo>
                <a:close/>
                <a:moveTo>
                  <a:pt x="6005" y="10709"/>
                </a:moveTo>
                <a:cubicBezTo>
                  <a:pt x="6139" y="10843"/>
                  <a:pt x="6305" y="11010"/>
                  <a:pt x="6472" y="11110"/>
                </a:cubicBezTo>
                <a:cubicBezTo>
                  <a:pt x="6539" y="11176"/>
                  <a:pt x="6739" y="11310"/>
                  <a:pt x="6906" y="11343"/>
                </a:cubicBezTo>
                <a:cubicBezTo>
                  <a:pt x="6872" y="11376"/>
                  <a:pt x="6806" y="11376"/>
                  <a:pt x="6739" y="11410"/>
                </a:cubicBezTo>
                <a:cubicBezTo>
                  <a:pt x="6572" y="11176"/>
                  <a:pt x="6272" y="11110"/>
                  <a:pt x="6038" y="10943"/>
                </a:cubicBezTo>
                <a:cubicBezTo>
                  <a:pt x="6005" y="10909"/>
                  <a:pt x="5972" y="10876"/>
                  <a:pt x="5938" y="10843"/>
                </a:cubicBezTo>
                <a:cubicBezTo>
                  <a:pt x="5938" y="10843"/>
                  <a:pt x="5938" y="10809"/>
                  <a:pt x="5938" y="10809"/>
                </a:cubicBezTo>
                <a:cubicBezTo>
                  <a:pt x="5938" y="10809"/>
                  <a:pt x="5938" y="10809"/>
                  <a:pt x="5938" y="10776"/>
                </a:cubicBezTo>
                <a:cubicBezTo>
                  <a:pt x="5972" y="10743"/>
                  <a:pt x="5972" y="10743"/>
                  <a:pt x="6005" y="10709"/>
                </a:cubicBezTo>
                <a:close/>
                <a:moveTo>
                  <a:pt x="8951" y="15113"/>
                </a:moveTo>
                <a:cubicBezTo>
                  <a:pt x="9388" y="15113"/>
                  <a:pt x="9821" y="15150"/>
                  <a:pt x="10208" y="15213"/>
                </a:cubicBezTo>
                <a:cubicBezTo>
                  <a:pt x="10125" y="15206"/>
                  <a:pt x="10041" y="15203"/>
                  <a:pt x="9957" y="15203"/>
                </a:cubicBezTo>
                <a:cubicBezTo>
                  <a:pt x="9600" y="15203"/>
                  <a:pt x="9237" y="15252"/>
                  <a:pt x="8941" y="15279"/>
                </a:cubicBezTo>
                <a:cubicBezTo>
                  <a:pt x="8107" y="15346"/>
                  <a:pt x="7273" y="15546"/>
                  <a:pt x="6439" y="15746"/>
                </a:cubicBezTo>
                <a:cubicBezTo>
                  <a:pt x="7011" y="15288"/>
                  <a:pt x="7992" y="15113"/>
                  <a:pt x="8951" y="15113"/>
                </a:cubicBezTo>
                <a:close/>
                <a:moveTo>
                  <a:pt x="10294" y="15542"/>
                </a:moveTo>
                <a:cubicBezTo>
                  <a:pt x="10420" y="15542"/>
                  <a:pt x="10547" y="15543"/>
                  <a:pt x="10675" y="15546"/>
                </a:cubicBezTo>
                <a:lnTo>
                  <a:pt x="10608" y="15579"/>
                </a:lnTo>
                <a:cubicBezTo>
                  <a:pt x="9207" y="15780"/>
                  <a:pt x="7773" y="15846"/>
                  <a:pt x="6339" y="15946"/>
                </a:cubicBezTo>
                <a:cubicBezTo>
                  <a:pt x="7681" y="15702"/>
                  <a:pt x="8940" y="15542"/>
                  <a:pt x="10294" y="15542"/>
                </a:cubicBezTo>
                <a:close/>
                <a:moveTo>
                  <a:pt x="1402" y="13078"/>
                </a:moveTo>
                <a:lnTo>
                  <a:pt x="1402" y="13078"/>
                </a:lnTo>
                <a:cubicBezTo>
                  <a:pt x="3170" y="13378"/>
                  <a:pt x="5004" y="14445"/>
                  <a:pt x="5438" y="16247"/>
                </a:cubicBezTo>
                <a:cubicBezTo>
                  <a:pt x="3703" y="16080"/>
                  <a:pt x="1702" y="14846"/>
                  <a:pt x="1402" y="13078"/>
                </a:cubicBezTo>
                <a:close/>
                <a:moveTo>
                  <a:pt x="10075" y="15946"/>
                </a:moveTo>
                <a:cubicBezTo>
                  <a:pt x="9674" y="16213"/>
                  <a:pt x="9241" y="16447"/>
                  <a:pt x="8707" y="16547"/>
                </a:cubicBezTo>
                <a:cubicBezTo>
                  <a:pt x="8593" y="16558"/>
                  <a:pt x="8474" y="16564"/>
                  <a:pt x="8353" y="16564"/>
                </a:cubicBezTo>
                <a:cubicBezTo>
                  <a:pt x="7769" y="16564"/>
                  <a:pt x="7125" y="16434"/>
                  <a:pt x="6572" y="16213"/>
                </a:cubicBezTo>
                <a:lnTo>
                  <a:pt x="6572" y="16213"/>
                </a:lnTo>
                <a:cubicBezTo>
                  <a:pt x="6694" y="16217"/>
                  <a:pt x="6816" y="16218"/>
                  <a:pt x="6939" y="16218"/>
                </a:cubicBezTo>
                <a:cubicBezTo>
                  <a:pt x="7990" y="16218"/>
                  <a:pt x="9059" y="16096"/>
                  <a:pt x="10075" y="15946"/>
                </a:cubicBezTo>
                <a:close/>
                <a:moveTo>
                  <a:pt x="6038" y="16480"/>
                </a:moveTo>
                <a:lnTo>
                  <a:pt x="6038" y="16480"/>
                </a:lnTo>
                <a:cubicBezTo>
                  <a:pt x="6972" y="16980"/>
                  <a:pt x="7640" y="17881"/>
                  <a:pt x="7806" y="18949"/>
                </a:cubicBezTo>
                <a:cubicBezTo>
                  <a:pt x="6739" y="18815"/>
                  <a:pt x="6272" y="17381"/>
                  <a:pt x="6038" y="16480"/>
                </a:cubicBezTo>
                <a:close/>
                <a:moveTo>
                  <a:pt x="835" y="20483"/>
                </a:moveTo>
                <a:cubicBezTo>
                  <a:pt x="968" y="20483"/>
                  <a:pt x="1135" y="20483"/>
                  <a:pt x="1335" y="20516"/>
                </a:cubicBezTo>
                <a:cubicBezTo>
                  <a:pt x="2803" y="20817"/>
                  <a:pt x="4137" y="22251"/>
                  <a:pt x="5071" y="23585"/>
                </a:cubicBezTo>
                <a:cubicBezTo>
                  <a:pt x="3804" y="22418"/>
                  <a:pt x="1936" y="21917"/>
                  <a:pt x="835" y="20483"/>
                </a:cubicBezTo>
                <a:close/>
                <a:moveTo>
                  <a:pt x="635" y="20516"/>
                </a:moveTo>
                <a:lnTo>
                  <a:pt x="635" y="20516"/>
                </a:lnTo>
                <a:cubicBezTo>
                  <a:pt x="1135" y="21317"/>
                  <a:pt x="1835" y="21851"/>
                  <a:pt x="2603" y="22384"/>
                </a:cubicBezTo>
                <a:cubicBezTo>
                  <a:pt x="3337" y="22851"/>
                  <a:pt x="4037" y="23318"/>
                  <a:pt x="4771" y="23819"/>
                </a:cubicBezTo>
                <a:cubicBezTo>
                  <a:pt x="3837" y="23652"/>
                  <a:pt x="2970" y="23318"/>
                  <a:pt x="2136" y="22751"/>
                </a:cubicBezTo>
                <a:cubicBezTo>
                  <a:pt x="1602" y="22351"/>
                  <a:pt x="1168" y="21851"/>
                  <a:pt x="835" y="21284"/>
                </a:cubicBezTo>
                <a:cubicBezTo>
                  <a:pt x="535" y="20850"/>
                  <a:pt x="501" y="20616"/>
                  <a:pt x="635" y="20516"/>
                </a:cubicBezTo>
                <a:close/>
                <a:moveTo>
                  <a:pt x="5538" y="24486"/>
                </a:moveTo>
                <a:cubicBezTo>
                  <a:pt x="4970" y="25084"/>
                  <a:pt x="4401" y="25817"/>
                  <a:pt x="3616" y="25817"/>
                </a:cubicBezTo>
                <a:cubicBezTo>
                  <a:pt x="3526" y="25817"/>
                  <a:pt x="3433" y="25807"/>
                  <a:pt x="3337" y="25787"/>
                </a:cubicBezTo>
                <a:cubicBezTo>
                  <a:pt x="3870" y="24986"/>
                  <a:pt x="4671" y="24886"/>
                  <a:pt x="5505" y="24486"/>
                </a:cubicBezTo>
                <a:close/>
                <a:moveTo>
                  <a:pt x="9719" y="23576"/>
                </a:moveTo>
                <a:cubicBezTo>
                  <a:pt x="9783" y="23576"/>
                  <a:pt x="9846" y="23579"/>
                  <a:pt x="9908" y="23585"/>
                </a:cubicBezTo>
                <a:cubicBezTo>
                  <a:pt x="9207" y="24819"/>
                  <a:pt x="7940" y="25987"/>
                  <a:pt x="6472" y="26187"/>
                </a:cubicBezTo>
                <a:cubicBezTo>
                  <a:pt x="6472" y="26154"/>
                  <a:pt x="6472" y="26154"/>
                  <a:pt x="6472" y="26120"/>
                </a:cubicBezTo>
                <a:cubicBezTo>
                  <a:pt x="6822" y="24879"/>
                  <a:pt x="8388" y="23576"/>
                  <a:pt x="9719" y="23576"/>
                </a:cubicBezTo>
                <a:close/>
                <a:moveTo>
                  <a:pt x="6572" y="26621"/>
                </a:moveTo>
                <a:cubicBezTo>
                  <a:pt x="7506" y="26721"/>
                  <a:pt x="8674" y="26988"/>
                  <a:pt x="9307" y="27721"/>
                </a:cubicBezTo>
                <a:cubicBezTo>
                  <a:pt x="8340" y="27588"/>
                  <a:pt x="7506" y="27121"/>
                  <a:pt x="6572" y="26721"/>
                </a:cubicBezTo>
                <a:cubicBezTo>
                  <a:pt x="6572" y="26687"/>
                  <a:pt x="6572" y="26654"/>
                  <a:pt x="6572" y="26621"/>
                </a:cubicBezTo>
                <a:close/>
                <a:moveTo>
                  <a:pt x="3789" y="0"/>
                </a:moveTo>
                <a:cubicBezTo>
                  <a:pt x="3703" y="0"/>
                  <a:pt x="3620" y="101"/>
                  <a:pt x="3670" y="202"/>
                </a:cubicBezTo>
                <a:cubicBezTo>
                  <a:pt x="3703" y="235"/>
                  <a:pt x="3737" y="268"/>
                  <a:pt x="3770" y="335"/>
                </a:cubicBezTo>
                <a:lnTo>
                  <a:pt x="3737" y="335"/>
                </a:lnTo>
                <a:cubicBezTo>
                  <a:pt x="1402" y="3070"/>
                  <a:pt x="2102" y="8474"/>
                  <a:pt x="5305" y="10276"/>
                </a:cubicBezTo>
                <a:cubicBezTo>
                  <a:pt x="5305" y="10309"/>
                  <a:pt x="5305" y="10309"/>
                  <a:pt x="5305" y="10342"/>
                </a:cubicBezTo>
                <a:cubicBezTo>
                  <a:pt x="5271" y="10643"/>
                  <a:pt x="5271" y="10943"/>
                  <a:pt x="5471" y="11243"/>
                </a:cubicBezTo>
                <a:cubicBezTo>
                  <a:pt x="5605" y="11443"/>
                  <a:pt x="5805" y="11610"/>
                  <a:pt x="6005" y="11677"/>
                </a:cubicBezTo>
                <a:cubicBezTo>
                  <a:pt x="5805" y="13011"/>
                  <a:pt x="5638" y="14312"/>
                  <a:pt x="5571" y="15613"/>
                </a:cubicBezTo>
                <a:cubicBezTo>
                  <a:pt x="4838" y="13912"/>
                  <a:pt x="3003" y="12978"/>
                  <a:pt x="1202" y="12711"/>
                </a:cubicBezTo>
                <a:cubicBezTo>
                  <a:pt x="1102" y="12711"/>
                  <a:pt x="1002" y="12777"/>
                  <a:pt x="1035" y="12878"/>
                </a:cubicBezTo>
                <a:cubicBezTo>
                  <a:pt x="1194" y="14791"/>
                  <a:pt x="3305" y="16491"/>
                  <a:pt x="5210" y="16491"/>
                </a:cubicBezTo>
                <a:cubicBezTo>
                  <a:pt x="5298" y="16491"/>
                  <a:pt x="5385" y="16487"/>
                  <a:pt x="5471" y="16480"/>
                </a:cubicBezTo>
                <a:cubicBezTo>
                  <a:pt x="5471" y="16513"/>
                  <a:pt x="5471" y="16513"/>
                  <a:pt x="5471" y="16513"/>
                </a:cubicBezTo>
                <a:cubicBezTo>
                  <a:pt x="5471" y="16547"/>
                  <a:pt x="5505" y="16547"/>
                  <a:pt x="5505" y="16580"/>
                </a:cubicBezTo>
                <a:cubicBezTo>
                  <a:pt x="5371" y="19049"/>
                  <a:pt x="5471" y="21484"/>
                  <a:pt x="5772" y="23919"/>
                </a:cubicBezTo>
                <a:lnTo>
                  <a:pt x="5738" y="23919"/>
                </a:lnTo>
                <a:cubicBezTo>
                  <a:pt x="4766" y="22357"/>
                  <a:pt x="2855" y="20091"/>
                  <a:pt x="882" y="20091"/>
                </a:cubicBezTo>
                <a:cubicBezTo>
                  <a:pt x="622" y="20091"/>
                  <a:pt x="361" y="20131"/>
                  <a:pt x="101" y="20216"/>
                </a:cubicBezTo>
                <a:cubicBezTo>
                  <a:pt x="1" y="20249"/>
                  <a:pt x="1" y="20350"/>
                  <a:pt x="1" y="20450"/>
                </a:cubicBezTo>
                <a:cubicBezTo>
                  <a:pt x="672" y="22430"/>
                  <a:pt x="2810" y="24196"/>
                  <a:pt x="4982" y="24196"/>
                </a:cubicBezTo>
                <a:cubicBezTo>
                  <a:pt x="5079" y="24196"/>
                  <a:pt x="5175" y="24193"/>
                  <a:pt x="5271" y="24186"/>
                </a:cubicBezTo>
                <a:lnTo>
                  <a:pt x="5271" y="24186"/>
                </a:lnTo>
                <a:cubicBezTo>
                  <a:pt x="4271" y="24286"/>
                  <a:pt x="3270" y="24919"/>
                  <a:pt x="2803" y="25820"/>
                </a:cubicBezTo>
                <a:cubicBezTo>
                  <a:pt x="2736" y="25920"/>
                  <a:pt x="2803" y="26054"/>
                  <a:pt x="2903" y="26087"/>
                </a:cubicBezTo>
                <a:cubicBezTo>
                  <a:pt x="3122" y="26172"/>
                  <a:pt x="3339" y="26211"/>
                  <a:pt x="3551" y="26211"/>
                </a:cubicBezTo>
                <a:cubicBezTo>
                  <a:pt x="4500" y="26211"/>
                  <a:pt x="5347" y="25437"/>
                  <a:pt x="5838" y="24619"/>
                </a:cubicBezTo>
                <a:cubicBezTo>
                  <a:pt x="5905" y="25220"/>
                  <a:pt x="6005" y="25820"/>
                  <a:pt x="6105" y="26387"/>
                </a:cubicBezTo>
                <a:cubicBezTo>
                  <a:pt x="6105" y="26421"/>
                  <a:pt x="6105" y="26421"/>
                  <a:pt x="6105" y="26421"/>
                </a:cubicBezTo>
                <a:cubicBezTo>
                  <a:pt x="6105" y="26454"/>
                  <a:pt x="6139" y="26521"/>
                  <a:pt x="6139" y="26554"/>
                </a:cubicBezTo>
                <a:cubicBezTo>
                  <a:pt x="6072" y="26587"/>
                  <a:pt x="6038" y="26687"/>
                  <a:pt x="6105" y="26754"/>
                </a:cubicBezTo>
                <a:cubicBezTo>
                  <a:pt x="6139" y="26754"/>
                  <a:pt x="6139" y="26787"/>
                  <a:pt x="6172" y="26787"/>
                </a:cubicBezTo>
                <a:cubicBezTo>
                  <a:pt x="6572" y="29156"/>
                  <a:pt x="7106" y="31524"/>
                  <a:pt x="7740" y="33893"/>
                </a:cubicBezTo>
                <a:cubicBezTo>
                  <a:pt x="7766" y="33985"/>
                  <a:pt x="7845" y="34025"/>
                  <a:pt x="7927" y="34025"/>
                </a:cubicBezTo>
                <a:cubicBezTo>
                  <a:pt x="8051" y="34025"/>
                  <a:pt x="8180" y="33933"/>
                  <a:pt x="8140" y="33792"/>
                </a:cubicBezTo>
                <a:cubicBezTo>
                  <a:pt x="7640" y="31558"/>
                  <a:pt x="7106" y="29356"/>
                  <a:pt x="6639" y="27121"/>
                </a:cubicBezTo>
                <a:lnTo>
                  <a:pt x="6639" y="27121"/>
                </a:lnTo>
                <a:cubicBezTo>
                  <a:pt x="7540" y="27688"/>
                  <a:pt x="8607" y="28088"/>
                  <a:pt x="9674" y="28122"/>
                </a:cubicBezTo>
                <a:cubicBezTo>
                  <a:pt x="9841" y="28122"/>
                  <a:pt x="9941" y="27955"/>
                  <a:pt x="9841" y="27822"/>
                </a:cubicBezTo>
                <a:cubicBezTo>
                  <a:pt x="9307" y="26888"/>
                  <a:pt x="8207" y="26487"/>
                  <a:pt x="7139" y="26320"/>
                </a:cubicBezTo>
                <a:cubicBezTo>
                  <a:pt x="8507" y="25853"/>
                  <a:pt x="9641" y="24819"/>
                  <a:pt x="10342" y="23485"/>
                </a:cubicBezTo>
                <a:cubicBezTo>
                  <a:pt x="10375" y="23385"/>
                  <a:pt x="10308" y="23285"/>
                  <a:pt x="10208" y="23252"/>
                </a:cubicBezTo>
                <a:cubicBezTo>
                  <a:pt x="10085" y="23226"/>
                  <a:pt x="9955" y="23213"/>
                  <a:pt x="9819" y="23213"/>
                </a:cubicBezTo>
                <a:cubicBezTo>
                  <a:pt x="8559" y="23213"/>
                  <a:pt x="6851" y="24285"/>
                  <a:pt x="6339" y="25520"/>
                </a:cubicBezTo>
                <a:cubicBezTo>
                  <a:pt x="6172" y="24486"/>
                  <a:pt x="6005" y="23418"/>
                  <a:pt x="5905" y="22351"/>
                </a:cubicBezTo>
                <a:cubicBezTo>
                  <a:pt x="5705" y="20616"/>
                  <a:pt x="5805" y="18915"/>
                  <a:pt x="5938" y="17214"/>
                </a:cubicBezTo>
                <a:cubicBezTo>
                  <a:pt x="6205" y="18215"/>
                  <a:pt x="6939" y="19282"/>
                  <a:pt x="8007" y="19282"/>
                </a:cubicBezTo>
                <a:cubicBezTo>
                  <a:pt x="8107" y="19282"/>
                  <a:pt x="8140" y="19182"/>
                  <a:pt x="8140" y="19082"/>
                </a:cubicBezTo>
                <a:cubicBezTo>
                  <a:pt x="8073" y="18181"/>
                  <a:pt x="7640" y="17347"/>
                  <a:pt x="6972" y="16747"/>
                </a:cubicBezTo>
                <a:lnTo>
                  <a:pt x="6972" y="16747"/>
                </a:lnTo>
                <a:cubicBezTo>
                  <a:pt x="7473" y="16847"/>
                  <a:pt x="8007" y="16880"/>
                  <a:pt x="8340" y="16914"/>
                </a:cubicBezTo>
                <a:cubicBezTo>
                  <a:pt x="8370" y="16915"/>
                  <a:pt x="8400" y="16915"/>
                  <a:pt x="8429" y="16915"/>
                </a:cubicBezTo>
                <a:cubicBezTo>
                  <a:pt x="9447" y="16915"/>
                  <a:pt x="10130" y="16364"/>
                  <a:pt x="10875" y="15813"/>
                </a:cubicBezTo>
                <a:lnTo>
                  <a:pt x="10942" y="15813"/>
                </a:lnTo>
                <a:cubicBezTo>
                  <a:pt x="11009" y="15813"/>
                  <a:pt x="11042" y="15746"/>
                  <a:pt x="11075" y="15680"/>
                </a:cubicBezTo>
                <a:cubicBezTo>
                  <a:pt x="11209" y="15613"/>
                  <a:pt x="11342" y="15513"/>
                  <a:pt x="11476" y="15446"/>
                </a:cubicBezTo>
                <a:cubicBezTo>
                  <a:pt x="11576" y="15346"/>
                  <a:pt x="11542" y="15179"/>
                  <a:pt x="11442" y="15112"/>
                </a:cubicBezTo>
                <a:cubicBezTo>
                  <a:pt x="10922" y="14910"/>
                  <a:pt x="10038" y="14764"/>
                  <a:pt x="9119" y="14764"/>
                </a:cubicBezTo>
                <a:cubicBezTo>
                  <a:pt x="7918" y="14764"/>
                  <a:pt x="6658" y="15014"/>
                  <a:pt x="6072" y="15713"/>
                </a:cubicBezTo>
                <a:cubicBezTo>
                  <a:pt x="6172" y="14412"/>
                  <a:pt x="6272" y="13078"/>
                  <a:pt x="6272" y="11777"/>
                </a:cubicBezTo>
                <a:cubicBezTo>
                  <a:pt x="6339" y="11777"/>
                  <a:pt x="6372" y="11777"/>
                  <a:pt x="6439" y="11810"/>
                </a:cubicBezTo>
                <a:cubicBezTo>
                  <a:pt x="6482" y="11814"/>
                  <a:pt x="6525" y="11816"/>
                  <a:pt x="6567" y="11816"/>
                </a:cubicBezTo>
                <a:cubicBezTo>
                  <a:pt x="7265" y="11816"/>
                  <a:pt x="7743" y="11305"/>
                  <a:pt x="7806" y="10676"/>
                </a:cubicBezTo>
                <a:cubicBezTo>
                  <a:pt x="7840" y="10676"/>
                  <a:pt x="7873" y="10643"/>
                  <a:pt x="7906" y="10609"/>
                </a:cubicBezTo>
                <a:cubicBezTo>
                  <a:pt x="7940" y="10609"/>
                  <a:pt x="7940" y="10576"/>
                  <a:pt x="7940" y="10543"/>
                </a:cubicBezTo>
                <a:cubicBezTo>
                  <a:pt x="9007" y="10543"/>
                  <a:pt x="10308" y="9809"/>
                  <a:pt x="11109" y="9442"/>
                </a:cubicBezTo>
                <a:cubicBezTo>
                  <a:pt x="12943" y="8608"/>
                  <a:pt x="13644" y="6640"/>
                  <a:pt x="14645" y="5072"/>
                </a:cubicBezTo>
                <a:cubicBezTo>
                  <a:pt x="14745" y="4972"/>
                  <a:pt x="14711" y="4838"/>
                  <a:pt x="14611" y="4772"/>
                </a:cubicBezTo>
                <a:cubicBezTo>
                  <a:pt x="14116" y="4579"/>
                  <a:pt x="13615" y="4489"/>
                  <a:pt x="13120" y="4489"/>
                </a:cubicBezTo>
                <a:cubicBezTo>
                  <a:pt x="12415" y="4489"/>
                  <a:pt x="11722" y="4672"/>
                  <a:pt x="11075" y="5005"/>
                </a:cubicBezTo>
                <a:cubicBezTo>
                  <a:pt x="11476" y="3938"/>
                  <a:pt x="11709" y="2770"/>
                  <a:pt x="11609" y="1536"/>
                </a:cubicBezTo>
                <a:cubicBezTo>
                  <a:pt x="11609" y="1422"/>
                  <a:pt x="11516" y="1370"/>
                  <a:pt x="11425" y="1370"/>
                </a:cubicBezTo>
                <a:cubicBezTo>
                  <a:pt x="11382" y="1370"/>
                  <a:pt x="11341" y="1382"/>
                  <a:pt x="11309" y="1403"/>
                </a:cubicBezTo>
                <a:cubicBezTo>
                  <a:pt x="10208" y="2036"/>
                  <a:pt x="8974" y="2704"/>
                  <a:pt x="8107" y="3704"/>
                </a:cubicBezTo>
                <a:cubicBezTo>
                  <a:pt x="8107" y="2737"/>
                  <a:pt x="8007" y="1770"/>
                  <a:pt x="7806" y="802"/>
                </a:cubicBezTo>
                <a:cubicBezTo>
                  <a:pt x="7784" y="688"/>
                  <a:pt x="7714" y="637"/>
                  <a:pt x="7630" y="637"/>
                </a:cubicBezTo>
                <a:cubicBezTo>
                  <a:pt x="7591" y="637"/>
                  <a:pt x="7548" y="648"/>
                  <a:pt x="7506" y="669"/>
                </a:cubicBezTo>
                <a:cubicBezTo>
                  <a:pt x="6706" y="1202"/>
                  <a:pt x="6005" y="1970"/>
                  <a:pt x="5505" y="2870"/>
                </a:cubicBezTo>
                <a:cubicBezTo>
                  <a:pt x="5138" y="1870"/>
                  <a:pt x="4637" y="936"/>
                  <a:pt x="3870" y="35"/>
                </a:cubicBezTo>
                <a:cubicBezTo>
                  <a:pt x="3846" y="11"/>
                  <a:pt x="3817" y="0"/>
                  <a:pt x="3789"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txBox="1">
            <a:spLocks noGrp="1"/>
          </p:cNvSpPr>
          <p:nvPr>
            <p:ph type="title"/>
          </p:nvPr>
        </p:nvSpPr>
        <p:spPr>
          <a:xfrm>
            <a:off x="720000" y="593367"/>
            <a:ext cx="5112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5" preserve="1">
  <p:cSld name="Title only 5">
    <p:spTree>
      <p:nvGrpSpPr>
        <p:cNvPr id="1" name="Shape 185"/>
        <p:cNvGrpSpPr/>
        <p:nvPr/>
      </p:nvGrpSpPr>
      <p:grpSpPr>
        <a:xfrm>
          <a:off x="0" y="0"/>
          <a:ext cx="0" cy="0"/>
          <a:chOff x="0" y="0"/>
          <a:chExt cx="0" cy="0"/>
        </a:xfrm>
      </p:grpSpPr>
      <p:sp>
        <p:nvSpPr>
          <p:cNvPr id="186" name="Google Shape;186;p27"/>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rot="4499691">
            <a:off x="6703672" y="4858566"/>
            <a:ext cx="2045847" cy="2805073"/>
          </a:xfrm>
          <a:custGeom>
            <a:avLst/>
            <a:gdLst/>
            <a:ahLst/>
            <a:cxnLst/>
            <a:rect l="l" t="t" r="r" b="b"/>
            <a:pathLst>
              <a:path w="60100" h="91498" extrusionOk="0">
                <a:moveTo>
                  <a:pt x="3870" y="1579"/>
                </a:moveTo>
                <a:cubicBezTo>
                  <a:pt x="5972" y="1980"/>
                  <a:pt x="7606" y="3647"/>
                  <a:pt x="9174" y="5015"/>
                </a:cubicBezTo>
                <a:cubicBezTo>
                  <a:pt x="9941" y="5682"/>
                  <a:pt x="10675" y="6316"/>
                  <a:pt x="11409" y="6950"/>
                </a:cubicBezTo>
                <a:cubicBezTo>
                  <a:pt x="9040" y="5015"/>
                  <a:pt x="6439" y="3347"/>
                  <a:pt x="3903" y="1613"/>
                </a:cubicBezTo>
                <a:cubicBezTo>
                  <a:pt x="3903" y="1613"/>
                  <a:pt x="3870" y="1613"/>
                  <a:pt x="3870" y="1579"/>
                </a:cubicBezTo>
                <a:close/>
                <a:moveTo>
                  <a:pt x="3703" y="1346"/>
                </a:moveTo>
                <a:cubicBezTo>
                  <a:pt x="4270" y="1446"/>
                  <a:pt x="4837" y="1679"/>
                  <a:pt x="5338" y="1880"/>
                </a:cubicBezTo>
                <a:cubicBezTo>
                  <a:pt x="8940" y="3414"/>
                  <a:pt x="12376" y="6550"/>
                  <a:pt x="14478" y="9952"/>
                </a:cubicBezTo>
                <a:cubicBezTo>
                  <a:pt x="12943" y="7817"/>
                  <a:pt x="10875" y="6249"/>
                  <a:pt x="8874" y="4515"/>
                </a:cubicBezTo>
                <a:cubicBezTo>
                  <a:pt x="7373" y="3214"/>
                  <a:pt x="5705" y="1646"/>
                  <a:pt x="3670" y="1446"/>
                </a:cubicBezTo>
                <a:lnTo>
                  <a:pt x="3603" y="1379"/>
                </a:lnTo>
                <a:cubicBezTo>
                  <a:pt x="3637" y="1346"/>
                  <a:pt x="3670" y="1346"/>
                  <a:pt x="3703" y="1346"/>
                </a:cubicBezTo>
                <a:close/>
                <a:moveTo>
                  <a:pt x="3637" y="1679"/>
                </a:moveTo>
                <a:cubicBezTo>
                  <a:pt x="3670" y="1713"/>
                  <a:pt x="3737" y="1713"/>
                  <a:pt x="3770" y="1746"/>
                </a:cubicBezTo>
                <a:cubicBezTo>
                  <a:pt x="6872" y="4648"/>
                  <a:pt x="9974" y="7884"/>
                  <a:pt x="13544" y="10219"/>
                </a:cubicBezTo>
                <a:cubicBezTo>
                  <a:pt x="13277" y="10119"/>
                  <a:pt x="12977" y="10019"/>
                  <a:pt x="12676" y="9919"/>
                </a:cubicBezTo>
                <a:cubicBezTo>
                  <a:pt x="10808" y="9218"/>
                  <a:pt x="9441" y="7951"/>
                  <a:pt x="8006" y="6650"/>
                </a:cubicBezTo>
                <a:cubicBezTo>
                  <a:pt x="6906" y="5682"/>
                  <a:pt x="5838" y="4682"/>
                  <a:pt x="4904" y="3547"/>
                </a:cubicBezTo>
                <a:cubicBezTo>
                  <a:pt x="4904" y="3547"/>
                  <a:pt x="3903" y="2280"/>
                  <a:pt x="3637" y="1679"/>
                </a:cubicBezTo>
                <a:close/>
                <a:moveTo>
                  <a:pt x="5705" y="3080"/>
                </a:moveTo>
                <a:cubicBezTo>
                  <a:pt x="8674" y="5082"/>
                  <a:pt x="11642" y="7150"/>
                  <a:pt x="14111" y="9785"/>
                </a:cubicBezTo>
                <a:cubicBezTo>
                  <a:pt x="14378" y="10085"/>
                  <a:pt x="14611" y="10386"/>
                  <a:pt x="14845" y="10719"/>
                </a:cubicBezTo>
                <a:cubicBezTo>
                  <a:pt x="14745" y="10686"/>
                  <a:pt x="14678" y="10652"/>
                  <a:pt x="14578" y="10619"/>
                </a:cubicBezTo>
                <a:cubicBezTo>
                  <a:pt x="11309" y="8451"/>
                  <a:pt x="8640" y="5616"/>
                  <a:pt x="5705" y="3080"/>
                </a:cubicBezTo>
                <a:close/>
                <a:moveTo>
                  <a:pt x="15412" y="5816"/>
                </a:moveTo>
                <a:cubicBezTo>
                  <a:pt x="16045" y="7517"/>
                  <a:pt x="16779" y="9418"/>
                  <a:pt x="15679" y="10986"/>
                </a:cubicBezTo>
                <a:cubicBezTo>
                  <a:pt x="15578" y="10886"/>
                  <a:pt x="15478" y="10753"/>
                  <a:pt x="15412" y="10619"/>
                </a:cubicBezTo>
                <a:cubicBezTo>
                  <a:pt x="15345" y="10419"/>
                  <a:pt x="15245" y="10252"/>
                  <a:pt x="15178" y="10085"/>
                </a:cubicBezTo>
                <a:cubicBezTo>
                  <a:pt x="14678" y="8784"/>
                  <a:pt x="14911" y="7050"/>
                  <a:pt x="15412" y="5816"/>
                </a:cubicBezTo>
                <a:close/>
                <a:moveTo>
                  <a:pt x="11029" y="10600"/>
                </a:moveTo>
                <a:cubicBezTo>
                  <a:pt x="12109" y="10600"/>
                  <a:pt x="13185" y="10796"/>
                  <a:pt x="14177" y="11253"/>
                </a:cubicBezTo>
                <a:cubicBezTo>
                  <a:pt x="12945" y="11068"/>
                  <a:pt x="11599" y="10921"/>
                  <a:pt x="10272" y="10921"/>
                </a:cubicBezTo>
                <a:cubicBezTo>
                  <a:pt x="9443" y="10921"/>
                  <a:pt x="8622" y="10978"/>
                  <a:pt x="7840" y="11119"/>
                </a:cubicBezTo>
                <a:cubicBezTo>
                  <a:pt x="8173" y="11019"/>
                  <a:pt x="8507" y="10953"/>
                  <a:pt x="8840" y="10853"/>
                </a:cubicBezTo>
                <a:cubicBezTo>
                  <a:pt x="9556" y="10691"/>
                  <a:pt x="10294" y="10600"/>
                  <a:pt x="11029" y="10600"/>
                </a:cubicBezTo>
                <a:close/>
                <a:moveTo>
                  <a:pt x="11097" y="11258"/>
                </a:moveTo>
                <a:cubicBezTo>
                  <a:pt x="12067" y="11258"/>
                  <a:pt x="13043" y="11301"/>
                  <a:pt x="14044" y="11386"/>
                </a:cubicBezTo>
                <a:cubicBezTo>
                  <a:pt x="13198" y="11668"/>
                  <a:pt x="12332" y="11758"/>
                  <a:pt x="11456" y="11758"/>
                </a:cubicBezTo>
                <a:cubicBezTo>
                  <a:pt x="10053" y="11758"/>
                  <a:pt x="8623" y="11527"/>
                  <a:pt x="7206" y="11486"/>
                </a:cubicBezTo>
                <a:cubicBezTo>
                  <a:pt x="8521" y="11334"/>
                  <a:pt x="9804" y="11258"/>
                  <a:pt x="11097" y="11258"/>
                </a:cubicBezTo>
                <a:close/>
                <a:moveTo>
                  <a:pt x="31857" y="1012"/>
                </a:moveTo>
                <a:cubicBezTo>
                  <a:pt x="31890" y="1079"/>
                  <a:pt x="31890" y="1179"/>
                  <a:pt x="31923" y="1279"/>
                </a:cubicBezTo>
                <a:cubicBezTo>
                  <a:pt x="31423" y="4915"/>
                  <a:pt x="31423" y="8651"/>
                  <a:pt x="31523" y="12320"/>
                </a:cubicBezTo>
                <a:cubicBezTo>
                  <a:pt x="31056" y="9352"/>
                  <a:pt x="30723" y="6116"/>
                  <a:pt x="31223" y="3180"/>
                </a:cubicBezTo>
                <a:cubicBezTo>
                  <a:pt x="31290" y="2880"/>
                  <a:pt x="31356" y="2547"/>
                  <a:pt x="31456" y="2280"/>
                </a:cubicBezTo>
                <a:cubicBezTo>
                  <a:pt x="31590" y="1880"/>
                  <a:pt x="31690" y="1046"/>
                  <a:pt x="31857" y="1012"/>
                </a:cubicBezTo>
                <a:close/>
                <a:moveTo>
                  <a:pt x="6705" y="11586"/>
                </a:moveTo>
                <a:cubicBezTo>
                  <a:pt x="8221" y="11684"/>
                  <a:pt x="9791" y="11943"/>
                  <a:pt x="11336" y="11943"/>
                </a:cubicBezTo>
                <a:cubicBezTo>
                  <a:pt x="11899" y="11943"/>
                  <a:pt x="12458" y="11909"/>
                  <a:pt x="13010" y="11820"/>
                </a:cubicBezTo>
                <a:lnTo>
                  <a:pt x="13010" y="11820"/>
                </a:lnTo>
                <a:cubicBezTo>
                  <a:pt x="11976" y="12053"/>
                  <a:pt x="10975" y="12287"/>
                  <a:pt x="9908" y="12320"/>
                </a:cubicBezTo>
                <a:cubicBezTo>
                  <a:pt x="9874" y="12321"/>
                  <a:pt x="9839" y="12322"/>
                  <a:pt x="9805" y="12322"/>
                </a:cubicBezTo>
                <a:cubicBezTo>
                  <a:pt x="8772" y="12322"/>
                  <a:pt x="7739" y="11846"/>
                  <a:pt x="6705" y="11620"/>
                </a:cubicBezTo>
                <a:cubicBezTo>
                  <a:pt x="6705" y="11586"/>
                  <a:pt x="6705" y="11586"/>
                  <a:pt x="6705" y="11586"/>
                </a:cubicBezTo>
                <a:close/>
                <a:moveTo>
                  <a:pt x="18647" y="4682"/>
                </a:moveTo>
                <a:cubicBezTo>
                  <a:pt x="19114" y="7317"/>
                  <a:pt x="19181" y="10152"/>
                  <a:pt x="19915" y="12721"/>
                </a:cubicBezTo>
                <a:cubicBezTo>
                  <a:pt x="19548" y="11953"/>
                  <a:pt x="19214" y="11153"/>
                  <a:pt x="18948" y="10286"/>
                </a:cubicBezTo>
                <a:cubicBezTo>
                  <a:pt x="18647" y="9185"/>
                  <a:pt x="18481" y="8051"/>
                  <a:pt x="18414" y="6916"/>
                </a:cubicBezTo>
                <a:cubicBezTo>
                  <a:pt x="18414" y="6583"/>
                  <a:pt x="18581" y="5382"/>
                  <a:pt x="18647" y="4682"/>
                </a:cubicBezTo>
                <a:close/>
                <a:moveTo>
                  <a:pt x="6739" y="11753"/>
                </a:moveTo>
                <a:lnTo>
                  <a:pt x="6739" y="11753"/>
                </a:lnTo>
                <a:cubicBezTo>
                  <a:pt x="7806" y="12020"/>
                  <a:pt x="8807" y="12420"/>
                  <a:pt x="9908" y="12520"/>
                </a:cubicBezTo>
                <a:cubicBezTo>
                  <a:pt x="10058" y="12536"/>
                  <a:pt x="10211" y="12543"/>
                  <a:pt x="10365" y="12543"/>
                </a:cubicBezTo>
                <a:cubicBezTo>
                  <a:pt x="11584" y="12543"/>
                  <a:pt x="12915" y="12108"/>
                  <a:pt x="14011" y="11753"/>
                </a:cubicBezTo>
                <a:lnTo>
                  <a:pt x="14011" y="11753"/>
                </a:lnTo>
                <a:cubicBezTo>
                  <a:pt x="13477" y="12120"/>
                  <a:pt x="12943" y="12420"/>
                  <a:pt x="12176" y="12587"/>
                </a:cubicBezTo>
                <a:cubicBezTo>
                  <a:pt x="11647" y="12719"/>
                  <a:pt x="11097" y="12778"/>
                  <a:pt x="10543" y="12778"/>
                </a:cubicBezTo>
                <a:cubicBezTo>
                  <a:pt x="9699" y="12778"/>
                  <a:pt x="8845" y="12642"/>
                  <a:pt x="8040" y="12420"/>
                </a:cubicBezTo>
                <a:cubicBezTo>
                  <a:pt x="7873" y="12354"/>
                  <a:pt x="6939" y="12053"/>
                  <a:pt x="6739" y="11753"/>
                </a:cubicBezTo>
                <a:close/>
                <a:moveTo>
                  <a:pt x="19148" y="5015"/>
                </a:moveTo>
                <a:lnTo>
                  <a:pt x="19148" y="5015"/>
                </a:lnTo>
                <a:cubicBezTo>
                  <a:pt x="20615" y="7517"/>
                  <a:pt x="21249" y="10586"/>
                  <a:pt x="21283" y="13521"/>
                </a:cubicBezTo>
                <a:cubicBezTo>
                  <a:pt x="20949" y="10619"/>
                  <a:pt x="20148" y="7750"/>
                  <a:pt x="19148" y="5015"/>
                </a:cubicBezTo>
                <a:close/>
                <a:moveTo>
                  <a:pt x="30923" y="4448"/>
                </a:moveTo>
                <a:lnTo>
                  <a:pt x="30923" y="4448"/>
                </a:lnTo>
                <a:cubicBezTo>
                  <a:pt x="30889" y="5115"/>
                  <a:pt x="30889" y="5749"/>
                  <a:pt x="30856" y="6349"/>
                </a:cubicBezTo>
                <a:cubicBezTo>
                  <a:pt x="30823" y="8818"/>
                  <a:pt x="31123" y="11220"/>
                  <a:pt x="31490" y="13655"/>
                </a:cubicBezTo>
                <a:cubicBezTo>
                  <a:pt x="30889" y="11753"/>
                  <a:pt x="30556" y="9852"/>
                  <a:pt x="30556" y="7817"/>
                </a:cubicBezTo>
                <a:cubicBezTo>
                  <a:pt x="30522" y="6683"/>
                  <a:pt x="30689" y="5549"/>
                  <a:pt x="30923" y="4448"/>
                </a:cubicBezTo>
                <a:close/>
                <a:moveTo>
                  <a:pt x="24618" y="10152"/>
                </a:moveTo>
                <a:cubicBezTo>
                  <a:pt x="24918" y="10252"/>
                  <a:pt x="25185" y="10352"/>
                  <a:pt x="25219" y="10352"/>
                </a:cubicBezTo>
                <a:cubicBezTo>
                  <a:pt x="25752" y="10586"/>
                  <a:pt x="26219" y="10919"/>
                  <a:pt x="26653" y="11286"/>
                </a:cubicBezTo>
                <a:cubicBezTo>
                  <a:pt x="27420" y="11920"/>
                  <a:pt x="27921" y="12787"/>
                  <a:pt x="28221" y="13688"/>
                </a:cubicBezTo>
                <a:cubicBezTo>
                  <a:pt x="27420" y="12287"/>
                  <a:pt x="26053" y="11019"/>
                  <a:pt x="24618" y="10152"/>
                </a:cubicBezTo>
                <a:close/>
                <a:moveTo>
                  <a:pt x="32057" y="1179"/>
                </a:moveTo>
                <a:cubicBezTo>
                  <a:pt x="32090" y="1279"/>
                  <a:pt x="32157" y="1379"/>
                  <a:pt x="32190" y="1513"/>
                </a:cubicBezTo>
                <a:cubicBezTo>
                  <a:pt x="33525" y="5582"/>
                  <a:pt x="33892" y="9952"/>
                  <a:pt x="32224" y="13855"/>
                </a:cubicBezTo>
                <a:cubicBezTo>
                  <a:pt x="32724" y="9785"/>
                  <a:pt x="33258" y="5182"/>
                  <a:pt x="32057" y="1246"/>
                </a:cubicBezTo>
                <a:lnTo>
                  <a:pt x="32057" y="1179"/>
                </a:lnTo>
                <a:close/>
                <a:moveTo>
                  <a:pt x="23999" y="9962"/>
                </a:moveTo>
                <a:cubicBezTo>
                  <a:pt x="24029" y="9972"/>
                  <a:pt x="24064" y="9985"/>
                  <a:pt x="24085" y="9985"/>
                </a:cubicBezTo>
                <a:cubicBezTo>
                  <a:pt x="25686" y="11019"/>
                  <a:pt x="27153" y="12387"/>
                  <a:pt x="28187" y="13988"/>
                </a:cubicBezTo>
                <a:cubicBezTo>
                  <a:pt x="27587" y="13354"/>
                  <a:pt x="26853" y="12854"/>
                  <a:pt x="26253" y="12220"/>
                </a:cubicBezTo>
                <a:cubicBezTo>
                  <a:pt x="25523" y="11457"/>
                  <a:pt x="24859" y="10595"/>
                  <a:pt x="23999" y="9962"/>
                </a:cubicBezTo>
                <a:close/>
                <a:moveTo>
                  <a:pt x="24552" y="10719"/>
                </a:moveTo>
                <a:lnTo>
                  <a:pt x="24552" y="10719"/>
                </a:lnTo>
                <a:cubicBezTo>
                  <a:pt x="24985" y="11153"/>
                  <a:pt x="25419" y="11620"/>
                  <a:pt x="25852" y="12087"/>
                </a:cubicBezTo>
                <a:cubicBezTo>
                  <a:pt x="26520" y="12787"/>
                  <a:pt x="27354" y="13354"/>
                  <a:pt x="28021" y="14055"/>
                </a:cubicBezTo>
                <a:cubicBezTo>
                  <a:pt x="27053" y="13321"/>
                  <a:pt x="25953" y="12787"/>
                  <a:pt x="25185" y="11753"/>
                </a:cubicBezTo>
                <a:cubicBezTo>
                  <a:pt x="25019" y="11520"/>
                  <a:pt x="24785" y="11119"/>
                  <a:pt x="24552" y="10719"/>
                </a:cubicBezTo>
                <a:close/>
                <a:moveTo>
                  <a:pt x="23651" y="9852"/>
                </a:moveTo>
                <a:cubicBezTo>
                  <a:pt x="23651" y="9852"/>
                  <a:pt x="23684" y="9885"/>
                  <a:pt x="23718" y="9919"/>
                </a:cubicBezTo>
                <a:cubicBezTo>
                  <a:pt x="23718" y="10519"/>
                  <a:pt x="24818" y="11653"/>
                  <a:pt x="25152" y="12087"/>
                </a:cubicBezTo>
                <a:cubicBezTo>
                  <a:pt x="25886" y="13021"/>
                  <a:pt x="26920" y="13655"/>
                  <a:pt x="27887" y="14322"/>
                </a:cubicBezTo>
                <a:cubicBezTo>
                  <a:pt x="25819" y="13755"/>
                  <a:pt x="24118" y="11987"/>
                  <a:pt x="23618" y="9852"/>
                </a:cubicBezTo>
                <a:close/>
                <a:moveTo>
                  <a:pt x="32024" y="2013"/>
                </a:moveTo>
                <a:cubicBezTo>
                  <a:pt x="32591" y="6249"/>
                  <a:pt x="32124" y="10252"/>
                  <a:pt x="31857" y="14522"/>
                </a:cubicBezTo>
                <a:cubicBezTo>
                  <a:pt x="31857" y="14522"/>
                  <a:pt x="31857" y="14489"/>
                  <a:pt x="31857" y="14489"/>
                </a:cubicBezTo>
                <a:cubicBezTo>
                  <a:pt x="31723" y="10319"/>
                  <a:pt x="31857" y="6183"/>
                  <a:pt x="32024" y="2013"/>
                </a:cubicBezTo>
                <a:close/>
                <a:moveTo>
                  <a:pt x="15278" y="11286"/>
                </a:moveTo>
                <a:cubicBezTo>
                  <a:pt x="15312" y="11286"/>
                  <a:pt x="15345" y="11320"/>
                  <a:pt x="15345" y="11320"/>
                </a:cubicBezTo>
                <a:lnTo>
                  <a:pt x="15412" y="11320"/>
                </a:lnTo>
                <a:cubicBezTo>
                  <a:pt x="15412" y="11353"/>
                  <a:pt x="15412" y="11386"/>
                  <a:pt x="15412" y="11386"/>
                </a:cubicBezTo>
                <a:cubicBezTo>
                  <a:pt x="15412" y="11453"/>
                  <a:pt x="15445" y="11520"/>
                  <a:pt x="15512" y="11553"/>
                </a:cubicBezTo>
                <a:cubicBezTo>
                  <a:pt x="15945" y="12520"/>
                  <a:pt x="15745" y="13655"/>
                  <a:pt x="15445" y="14655"/>
                </a:cubicBezTo>
                <a:cubicBezTo>
                  <a:pt x="14845" y="13655"/>
                  <a:pt x="14611" y="12320"/>
                  <a:pt x="15278" y="11286"/>
                </a:cubicBezTo>
                <a:close/>
                <a:moveTo>
                  <a:pt x="18681" y="4248"/>
                </a:moveTo>
                <a:cubicBezTo>
                  <a:pt x="18681" y="4248"/>
                  <a:pt x="18714" y="4281"/>
                  <a:pt x="18714" y="4281"/>
                </a:cubicBezTo>
                <a:cubicBezTo>
                  <a:pt x="19781" y="7750"/>
                  <a:pt x="20816" y="11086"/>
                  <a:pt x="21283" y="14689"/>
                </a:cubicBezTo>
                <a:cubicBezTo>
                  <a:pt x="21283" y="14822"/>
                  <a:pt x="21249" y="14956"/>
                  <a:pt x="21249" y="15122"/>
                </a:cubicBezTo>
                <a:cubicBezTo>
                  <a:pt x="21016" y="14722"/>
                  <a:pt x="20749" y="14322"/>
                  <a:pt x="20549" y="13921"/>
                </a:cubicBezTo>
                <a:cubicBezTo>
                  <a:pt x="19348" y="10853"/>
                  <a:pt x="19548" y="7450"/>
                  <a:pt x="18681" y="4248"/>
                </a:cubicBezTo>
                <a:close/>
                <a:moveTo>
                  <a:pt x="29555" y="13121"/>
                </a:moveTo>
                <a:lnTo>
                  <a:pt x="29555" y="13121"/>
                </a:lnTo>
                <a:cubicBezTo>
                  <a:pt x="30456" y="13655"/>
                  <a:pt x="30923" y="14355"/>
                  <a:pt x="31290" y="15289"/>
                </a:cubicBezTo>
                <a:cubicBezTo>
                  <a:pt x="30356" y="15056"/>
                  <a:pt x="29822" y="14055"/>
                  <a:pt x="29555" y="13121"/>
                </a:cubicBezTo>
                <a:close/>
                <a:moveTo>
                  <a:pt x="23251" y="13154"/>
                </a:moveTo>
                <a:lnTo>
                  <a:pt x="23251" y="13154"/>
                </a:lnTo>
                <a:cubicBezTo>
                  <a:pt x="23317" y="14155"/>
                  <a:pt x="22784" y="15256"/>
                  <a:pt x="21850" y="15589"/>
                </a:cubicBezTo>
                <a:cubicBezTo>
                  <a:pt x="21716" y="14622"/>
                  <a:pt x="22450" y="13688"/>
                  <a:pt x="23251" y="13154"/>
                </a:cubicBezTo>
                <a:close/>
                <a:moveTo>
                  <a:pt x="19606" y="15459"/>
                </a:moveTo>
                <a:cubicBezTo>
                  <a:pt x="20038" y="15459"/>
                  <a:pt x="20475" y="15550"/>
                  <a:pt x="20882" y="15723"/>
                </a:cubicBezTo>
                <a:cubicBezTo>
                  <a:pt x="20982" y="15823"/>
                  <a:pt x="21082" y="15923"/>
                  <a:pt x="21182" y="16023"/>
                </a:cubicBezTo>
                <a:cubicBezTo>
                  <a:pt x="20826" y="16174"/>
                  <a:pt x="20396" y="16246"/>
                  <a:pt x="19958" y="16246"/>
                </a:cubicBezTo>
                <a:cubicBezTo>
                  <a:pt x="19330" y="16246"/>
                  <a:pt x="18685" y="16098"/>
                  <a:pt x="18214" y="15823"/>
                </a:cubicBezTo>
                <a:cubicBezTo>
                  <a:pt x="18638" y="15575"/>
                  <a:pt x="19119" y="15459"/>
                  <a:pt x="19606" y="15459"/>
                </a:cubicBezTo>
                <a:close/>
                <a:moveTo>
                  <a:pt x="4017" y="15918"/>
                </a:moveTo>
                <a:cubicBezTo>
                  <a:pt x="4913" y="15918"/>
                  <a:pt x="5809" y="16040"/>
                  <a:pt x="6705" y="16190"/>
                </a:cubicBezTo>
                <a:cubicBezTo>
                  <a:pt x="8407" y="16490"/>
                  <a:pt x="10041" y="17190"/>
                  <a:pt x="11576" y="17924"/>
                </a:cubicBezTo>
                <a:cubicBezTo>
                  <a:pt x="11509" y="17958"/>
                  <a:pt x="11442" y="17991"/>
                  <a:pt x="11342" y="18024"/>
                </a:cubicBezTo>
                <a:cubicBezTo>
                  <a:pt x="11375" y="17991"/>
                  <a:pt x="11375" y="17924"/>
                  <a:pt x="11309" y="17924"/>
                </a:cubicBezTo>
                <a:cubicBezTo>
                  <a:pt x="9274" y="17657"/>
                  <a:pt x="7273" y="17357"/>
                  <a:pt x="5271" y="16924"/>
                </a:cubicBezTo>
                <a:cubicBezTo>
                  <a:pt x="4137" y="16657"/>
                  <a:pt x="3036" y="16357"/>
                  <a:pt x="1869" y="16223"/>
                </a:cubicBezTo>
                <a:cubicBezTo>
                  <a:pt x="2569" y="16056"/>
                  <a:pt x="3603" y="15923"/>
                  <a:pt x="3703" y="15923"/>
                </a:cubicBezTo>
                <a:cubicBezTo>
                  <a:pt x="3808" y="15919"/>
                  <a:pt x="3912" y="15918"/>
                  <a:pt x="4017" y="15918"/>
                </a:cubicBezTo>
                <a:close/>
                <a:moveTo>
                  <a:pt x="1535" y="16323"/>
                </a:moveTo>
                <a:lnTo>
                  <a:pt x="1535" y="16323"/>
                </a:lnTo>
                <a:cubicBezTo>
                  <a:pt x="4804" y="16723"/>
                  <a:pt x="7973" y="17858"/>
                  <a:pt x="11275" y="18058"/>
                </a:cubicBezTo>
                <a:cubicBezTo>
                  <a:pt x="11242" y="18091"/>
                  <a:pt x="11242" y="18091"/>
                  <a:pt x="11209" y="18091"/>
                </a:cubicBezTo>
                <a:cubicBezTo>
                  <a:pt x="7740" y="18024"/>
                  <a:pt x="4737" y="17457"/>
                  <a:pt x="1535" y="16323"/>
                </a:cubicBezTo>
                <a:close/>
                <a:moveTo>
                  <a:pt x="1335" y="16390"/>
                </a:moveTo>
                <a:cubicBezTo>
                  <a:pt x="4041" y="17589"/>
                  <a:pt x="6947" y="18307"/>
                  <a:pt x="9919" y="18307"/>
                </a:cubicBezTo>
                <a:cubicBezTo>
                  <a:pt x="10171" y="18307"/>
                  <a:pt x="10423" y="18302"/>
                  <a:pt x="10675" y="18291"/>
                </a:cubicBezTo>
                <a:lnTo>
                  <a:pt x="10675" y="18291"/>
                </a:lnTo>
                <a:cubicBezTo>
                  <a:pt x="9837" y="18568"/>
                  <a:pt x="8975" y="18692"/>
                  <a:pt x="8109" y="18692"/>
                </a:cubicBezTo>
                <a:cubicBezTo>
                  <a:pt x="5735" y="18692"/>
                  <a:pt x="3330" y="17761"/>
                  <a:pt x="1302" y="16490"/>
                </a:cubicBezTo>
                <a:cubicBezTo>
                  <a:pt x="1268" y="16457"/>
                  <a:pt x="1268" y="16423"/>
                  <a:pt x="1335" y="16390"/>
                </a:cubicBezTo>
                <a:close/>
                <a:moveTo>
                  <a:pt x="38378" y="14979"/>
                </a:moveTo>
                <a:cubicBezTo>
                  <a:pt x="38473" y="14979"/>
                  <a:pt x="38567" y="14982"/>
                  <a:pt x="38662" y="14989"/>
                </a:cubicBezTo>
                <a:cubicBezTo>
                  <a:pt x="37361" y="15189"/>
                  <a:pt x="36026" y="15723"/>
                  <a:pt x="34992" y="16623"/>
                </a:cubicBezTo>
                <a:cubicBezTo>
                  <a:pt x="34192" y="17324"/>
                  <a:pt x="33591" y="18358"/>
                  <a:pt x="32657" y="18858"/>
                </a:cubicBezTo>
                <a:cubicBezTo>
                  <a:pt x="33842" y="16842"/>
                  <a:pt x="36132" y="14979"/>
                  <a:pt x="38378" y="14979"/>
                </a:cubicBezTo>
                <a:close/>
                <a:moveTo>
                  <a:pt x="37994" y="15990"/>
                </a:moveTo>
                <a:cubicBezTo>
                  <a:pt x="36627" y="17557"/>
                  <a:pt x="35026" y="18992"/>
                  <a:pt x="32958" y="19225"/>
                </a:cubicBezTo>
                <a:cubicBezTo>
                  <a:pt x="33892" y="18825"/>
                  <a:pt x="34692" y="18158"/>
                  <a:pt x="35559" y="17557"/>
                </a:cubicBezTo>
                <a:cubicBezTo>
                  <a:pt x="36360" y="17024"/>
                  <a:pt x="37194" y="16523"/>
                  <a:pt x="37994" y="15990"/>
                </a:cubicBezTo>
                <a:close/>
                <a:moveTo>
                  <a:pt x="38662" y="15189"/>
                </a:moveTo>
                <a:lnTo>
                  <a:pt x="38628" y="15222"/>
                </a:lnTo>
                <a:cubicBezTo>
                  <a:pt x="36660" y="16557"/>
                  <a:pt x="34692" y="18325"/>
                  <a:pt x="32457" y="19292"/>
                </a:cubicBezTo>
                <a:lnTo>
                  <a:pt x="32424" y="19292"/>
                </a:lnTo>
                <a:cubicBezTo>
                  <a:pt x="32457" y="19225"/>
                  <a:pt x="32491" y="19159"/>
                  <a:pt x="32524" y="19125"/>
                </a:cubicBezTo>
                <a:cubicBezTo>
                  <a:pt x="33091" y="18925"/>
                  <a:pt x="33558" y="18425"/>
                  <a:pt x="33958" y="17991"/>
                </a:cubicBezTo>
                <a:cubicBezTo>
                  <a:pt x="35359" y="16590"/>
                  <a:pt x="36627" y="15589"/>
                  <a:pt x="38662" y="15189"/>
                </a:cubicBezTo>
                <a:close/>
                <a:moveTo>
                  <a:pt x="17513" y="18325"/>
                </a:moveTo>
                <a:cubicBezTo>
                  <a:pt x="18414" y="18858"/>
                  <a:pt x="18981" y="19859"/>
                  <a:pt x="19081" y="20927"/>
                </a:cubicBezTo>
                <a:cubicBezTo>
                  <a:pt x="18280" y="20460"/>
                  <a:pt x="17547" y="19759"/>
                  <a:pt x="17413" y="18825"/>
                </a:cubicBezTo>
                <a:cubicBezTo>
                  <a:pt x="17446" y="18658"/>
                  <a:pt x="17480" y="18491"/>
                  <a:pt x="17513" y="18325"/>
                </a:cubicBezTo>
                <a:close/>
                <a:moveTo>
                  <a:pt x="48102" y="16857"/>
                </a:moveTo>
                <a:cubicBezTo>
                  <a:pt x="46934" y="18525"/>
                  <a:pt x="46267" y="20626"/>
                  <a:pt x="46100" y="22694"/>
                </a:cubicBezTo>
                <a:cubicBezTo>
                  <a:pt x="46000" y="20626"/>
                  <a:pt x="46334" y="18658"/>
                  <a:pt x="47968" y="16957"/>
                </a:cubicBezTo>
                <a:cubicBezTo>
                  <a:pt x="48002" y="16924"/>
                  <a:pt x="48068" y="16890"/>
                  <a:pt x="48102" y="16857"/>
                </a:cubicBezTo>
                <a:close/>
                <a:moveTo>
                  <a:pt x="27887" y="17190"/>
                </a:moveTo>
                <a:cubicBezTo>
                  <a:pt x="28588" y="19192"/>
                  <a:pt x="29088" y="21127"/>
                  <a:pt x="28288" y="23161"/>
                </a:cubicBezTo>
                <a:cubicBezTo>
                  <a:pt x="27320" y="21360"/>
                  <a:pt x="26786" y="19059"/>
                  <a:pt x="27887" y="17190"/>
                </a:cubicBezTo>
                <a:close/>
                <a:moveTo>
                  <a:pt x="30422" y="21627"/>
                </a:moveTo>
                <a:cubicBezTo>
                  <a:pt x="30356" y="22194"/>
                  <a:pt x="30122" y="22661"/>
                  <a:pt x="29722" y="23061"/>
                </a:cubicBezTo>
                <a:cubicBezTo>
                  <a:pt x="29355" y="23362"/>
                  <a:pt x="29021" y="23495"/>
                  <a:pt x="28588" y="23562"/>
                </a:cubicBezTo>
                <a:cubicBezTo>
                  <a:pt x="28855" y="22728"/>
                  <a:pt x="29555" y="21861"/>
                  <a:pt x="30422" y="21627"/>
                </a:cubicBezTo>
                <a:close/>
                <a:moveTo>
                  <a:pt x="48702" y="17491"/>
                </a:moveTo>
                <a:lnTo>
                  <a:pt x="48702" y="17491"/>
                </a:lnTo>
                <a:cubicBezTo>
                  <a:pt x="48902" y="18758"/>
                  <a:pt x="48669" y="21260"/>
                  <a:pt x="48569" y="21627"/>
                </a:cubicBezTo>
                <a:cubicBezTo>
                  <a:pt x="48335" y="22428"/>
                  <a:pt x="48002" y="23195"/>
                  <a:pt x="47601" y="23929"/>
                </a:cubicBezTo>
                <a:cubicBezTo>
                  <a:pt x="47835" y="23228"/>
                  <a:pt x="47968" y="22494"/>
                  <a:pt x="48102" y="21760"/>
                </a:cubicBezTo>
                <a:cubicBezTo>
                  <a:pt x="48369" y="20359"/>
                  <a:pt x="48635" y="18925"/>
                  <a:pt x="48702" y="17491"/>
                </a:cubicBezTo>
                <a:close/>
                <a:moveTo>
                  <a:pt x="26468" y="23433"/>
                </a:moveTo>
                <a:cubicBezTo>
                  <a:pt x="26951" y="23433"/>
                  <a:pt x="27425" y="23509"/>
                  <a:pt x="27921" y="23662"/>
                </a:cubicBezTo>
                <a:cubicBezTo>
                  <a:pt x="27954" y="23729"/>
                  <a:pt x="28021" y="23795"/>
                  <a:pt x="28054" y="23862"/>
                </a:cubicBezTo>
                <a:cubicBezTo>
                  <a:pt x="27987" y="23895"/>
                  <a:pt x="27921" y="23929"/>
                  <a:pt x="27854" y="23929"/>
                </a:cubicBezTo>
                <a:cubicBezTo>
                  <a:pt x="27554" y="24029"/>
                  <a:pt x="27220" y="24062"/>
                  <a:pt x="26920" y="24062"/>
                </a:cubicBezTo>
                <a:cubicBezTo>
                  <a:pt x="26386" y="24029"/>
                  <a:pt x="25819" y="23862"/>
                  <a:pt x="25352" y="23562"/>
                </a:cubicBezTo>
                <a:cubicBezTo>
                  <a:pt x="25738" y="23476"/>
                  <a:pt x="26106" y="23433"/>
                  <a:pt x="26468" y="23433"/>
                </a:cubicBezTo>
                <a:close/>
                <a:moveTo>
                  <a:pt x="15512" y="19159"/>
                </a:moveTo>
                <a:cubicBezTo>
                  <a:pt x="14578" y="19993"/>
                  <a:pt x="13744" y="20927"/>
                  <a:pt x="12877" y="21827"/>
                </a:cubicBezTo>
                <a:cubicBezTo>
                  <a:pt x="11976" y="22795"/>
                  <a:pt x="11142" y="23628"/>
                  <a:pt x="10575" y="24729"/>
                </a:cubicBezTo>
                <a:cubicBezTo>
                  <a:pt x="11142" y="22161"/>
                  <a:pt x="13210" y="20393"/>
                  <a:pt x="15512" y="19159"/>
                </a:cubicBezTo>
                <a:close/>
                <a:moveTo>
                  <a:pt x="48302" y="16924"/>
                </a:moveTo>
                <a:lnTo>
                  <a:pt x="48302" y="16924"/>
                </a:lnTo>
                <a:cubicBezTo>
                  <a:pt x="47635" y="19692"/>
                  <a:pt x="47368" y="22628"/>
                  <a:pt x="46434" y="25330"/>
                </a:cubicBezTo>
                <a:cubicBezTo>
                  <a:pt x="46367" y="25063"/>
                  <a:pt x="46334" y="24796"/>
                  <a:pt x="46300" y="24529"/>
                </a:cubicBezTo>
                <a:cubicBezTo>
                  <a:pt x="46167" y="21861"/>
                  <a:pt x="46901" y="19192"/>
                  <a:pt x="48302" y="16924"/>
                </a:cubicBezTo>
                <a:close/>
                <a:moveTo>
                  <a:pt x="16946" y="18758"/>
                </a:moveTo>
                <a:lnTo>
                  <a:pt x="16946" y="18758"/>
                </a:lnTo>
                <a:cubicBezTo>
                  <a:pt x="16246" y="21494"/>
                  <a:pt x="13444" y="24029"/>
                  <a:pt x="10942" y="25363"/>
                </a:cubicBezTo>
                <a:cubicBezTo>
                  <a:pt x="12776" y="23028"/>
                  <a:pt x="15078" y="21093"/>
                  <a:pt x="16946" y="18758"/>
                </a:cubicBezTo>
                <a:close/>
                <a:moveTo>
                  <a:pt x="17013" y="18391"/>
                </a:moveTo>
                <a:cubicBezTo>
                  <a:pt x="17013" y="18425"/>
                  <a:pt x="16979" y="18425"/>
                  <a:pt x="16979" y="18458"/>
                </a:cubicBezTo>
                <a:cubicBezTo>
                  <a:pt x="16946" y="18458"/>
                  <a:pt x="16946" y="18458"/>
                  <a:pt x="16913" y="18491"/>
                </a:cubicBezTo>
                <a:cubicBezTo>
                  <a:pt x="14945" y="20927"/>
                  <a:pt x="12243" y="22861"/>
                  <a:pt x="10575" y="25530"/>
                </a:cubicBezTo>
                <a:cubicBezTo>
                  <a:pt x="10542" y="25563"/>
                  <a:pt x="10475" y="25597"/>
                  <a:pt x="10441" y="25630"/>
                </a:cubicBezTo>
                <a:cubicBezTo>
                  <a:pt x="10441" y="25563"/>
                  <a:pt x="10441" y="25496"/>
                  <a:pt x="10441" y="25463"/>
                </a:cubicBezTo>
                <a:cubicBezTo>
                  <a:pt x="11109" y="24129"/>
                  <a:pt x="11909" y="23028"/>
                  <a:pt x="13043" y="21994"/>
                </a:cubicBezTo>
                <a:cubicBezTo>
                  <a:pt x="14211" y="20893"/>
                  <a:pt x="15178" y="19692"/>
                  <a:pt x="16379" y="18692"/>
                </a:cubicBezTo>
                <a:cubicBezTo>
                  <a:pt x="16613" y="18592"/>
                  <a:pt x="16813" y="18491"/>
                  <a:pt x="17013" y="18391"/>
                </a:cubicBezTo>
                <a:close/>
                <a:moveTo>
                  <a:pt x="48502" y="16890"/>
                </a:moveTo>
                <a:cubicBezTo>
                  <a:pt x="48502" y="16924"/>
                  <a:pt x="48535" y="16990"/>
                  <a:pt x="48569" y="17024"/>
                </a:cubicBezTo>
                <a:cubicBezTo>
                  <a:pt x="48502" y="19926"/>
                  <a:pt x="47902" y="23095"/>
                  <a:pt x="46534" y="25630"/>
                </a:cubicBezTo>
                <a:cubicBezTo>
                  <a:pt x="46534" y="25658"/>
                  <a:pt x="46511" y="25686"/>
                  <a:pt x="46484" y="25713"/>
                </a:cubicBezTo>
                <a:lnTo>
                  <a:pt x="46484" y="25713"/>
                </a:lnTo>
                <a:cubicBezTo>
                  <a:pt x="46480" y="25709"/>
                  <a:pt x="46474" y="25704"/>
                  <a:pt x="46467" y="25697"/>
                </a:cubicBezTo>
                <a:cubicBezTo>
                  <a:pt x="47034" y="24629"/>
                  <a:pt x="47201" y="23362"/>
                  <a:pt x="47401" y="22161"/>
                </a:cubicBezTo>
                <a:cubicBezTo>
                  <a:pt x="47701" y="20393"/>
                  <a:pt x="48168" y="18658"/>
                  <a:pt x="48502" y="16890"/>
                </a:cubicBezTo>
                <a:close/>
                <a:moveTo>
                  <a:pt x="44499" y="23729"/>
                </a:moveTo>
                <a:lnTo>
                  <a:pt x="44499" y="23729"/>
                </a:lnTo>
                <a:cubicBezTo>
                  <a:pt x="45333" y="24362"/>
                  <a:pt x="45867" y="25263"/>
                  <a:pt x="45900" y="26297"/>
                </a:cubicBezTo>
                <a:cubicBezTo>
                  <a:pt x="45166" y="25530"/>
                  <a:pt x="44666" y="24796"/>
                  <a:pt x="44499" y="23729"/>
                </a:cubicBezTo>
                <a:close/>
                <a:moveTo>
                  <a:pt x="17780" y="23225"/>
                </a:moveTo>
                <a:cubicBezTo>
                  <a:pt x="20465" y="23225"/>
                  <a:pt x="23202" y="24204"/>
                  <a:pt x="24752" y="26464"/>
                </a:cubicBezTo>
                <a:cubicBezTo>
                  <a:pt x="23050" y="24629"/>
                  <a:pt x="19948" y="23962"/>
                  <a:pt x="17513" y="23228"/>
                </a:cubicBezTo>
                <a:cubicBezTo>
                  <a:pt x="17602" y="23226"/>
                  <a:pt x="17691" y="23225"/>
                  <a:pt x="17780" y="23225"/>
                </a:cubicBezTo>
                <a:close/>
                <a:moveTo>
                  <a:pt x="17013" y="23262"/>
                </a:moveTo>
                <a:cubicBezTo>
                  <a:pt x="19581" y="24462"/>
                  <a:pt x="22250" y="24796"/>
                  <a:pt x="24485" y="26597"/>
                </a:cubicBezTo>
                <a:cubicBezTo>
                  <a:pt x="22116" y="25230"/>
                  <a:pt x="19348" y="24696"/>
                  <a:pt x="16979" y="23262"/>
                </a:cubicBezTo>
                <a:close/>
                <a:moveTo>
                  <a:pt x="19415" y="24896"/>
                </a:moveTo>
                <a:lnTo>
                  <a:pt x="19415" y="24896"/>
                </a:lnTo>
                <a:cubicBezTo>
                  <a:pt x="21182" y="25630"/>
                  <a:pt x="23117" y="26130"/>
                  <a:pt x="24752" y="27098"/>
                </a:cubicBezTo>
                <a:cubicBezTo>
                  <a:pt x="24318" y="26998"/>
                  <a:pt x="23884" y="26931"/>
                  <a:pt x="23417" y="26864"/>
                </a:cubicBezTo>
                <a:cubicBezTo>
                  <a:pt x="22583" y="26697"/>
                  <a:pt x="21683" y="26097"/>
                  <a:pt x="20949" y="25697"/>
                </a:cubicBezTo>
                <a:cubicBezTo>
                  <a:pt x="20449" y="25430"/>
                  <a:pt x="19915" y="25163"/>
                  <a:pt x="19415" y="24896"/>
                </a:cubicBezTo>
                <a:close/>
                <a:moveTo>
                  <a:pt x="16679" y="23295"/>
                </a:moveTo>
                <a:cubicBezTo>
                  <a:pt x="17880" y="24496"/>
                  <a:pt x="19381" y="25096"/>
                  <a:pt x="20849" y="25863"/>
                </a:cubicBezTo>
                <a:cubicBezTo>
                  <a:pt x="21516" y="26230"/>
                  <a:pt x="22250" y="26731"/>
                  <a:pt x="22984" y="26964"/>
                </a:cubicBezTo>
                <a:cubicBezTo>
                  <a:pt x="23217" y="27031"/>
                  <a:pt x="23451" y="27098"/>
                  <a:pt x="23684" y="27131"/>
                </a:cubicBezTo>
                <a:cubicBezTo>
                  <a:pt x="23217" y="27098"/>
                  <a:pt x="22817" y="27064"/>
                  <a:pt x="22817" y="27064"/>
                </a:cubicBezTo>
                <a:cubicBezTo>
                  <a:pt x="22083" y="26931"/>
                  <a:pt x="21416" y="26697"/>
                  <a:pt x="20715" y="26430"/>
                </a:cubicBezTo>
                <a:cubicBezTo>
                  <a:pt x="19081" y="25830"/>
                  <a:pt x="17580" y="24796"/>
                  <a:pt x="16646" y="23295"/>
                </a:cubicBezTo>
                <a:close/>
                <a:moveTo>
                  <a:pt x="55841" y="26197"/>
                </a:moveTo>
                <a:cubicBezTo>
                  <a:pt x="55707" y="26264"/>
                  <a:pt x="55574" y="26330"/>
                  <a:pt x="55474" y="26397"/>
                </a:cubicBezTo>
                <a:cubicBezTo>
                  <a:pt x="54239" y="26931"/>
                  <a:pt x="53005" y="27431"/>
                  <a:pt x="51904" y="28232"/>
                </a:cubicBezTo>
                <a:cubicBezTo>
                  <a:pt x="51571" y="28465"/>
                  <a:pt x="51137" y="28699"/>
                  <a:pt x="50704" y="28999"/>
                </a:cubicBezTo>
                <a:cubicBezTo>
                  <a:pt x="51604" y="27231"/>
                  <a:pt x="53806" y="26230"/>
                  <a:pt x="55740" y="26197"/>
                </a:cubicBezTo>
                <a:close/>
                <a:moveTo>
                  <a:pt x="56107" y="26364"/>
                </a:moveTo>
                <a:cubicBezTo>
                  <a:pt x="56107" y="26397"/>
                  <a:pt x="56107" y="26464"/>
                  <a:pt x="56074" y="26564"/>
                </a:cubicBezTo>
                <a:cubicBezTo>
                  <a:pt x="55307" y="27631"/>
                  <a:pt x="53706" y="28465"/>
                  <a:pt x="52538" y="28832"/>
                </a:cubicBezTo>
                <a:cubicBezTo>
                  <a:pt x="52305" y="28932"/>
                  <a:pt x="51971" y="28999"/>
                  <a:pt x="51638" y="29066"/>
                </a:cubicBezTo>
                <a:cubicBezTo>
                  <a:pt x="52938" y="28298"/>
                  <a:pt x="54139" y="27364"/>
                  <a:pt x="55407" y="26631"/>
                </a:cubicBezTo>
                <a:cubicBezTo>
                  <a:pt x="55640" y="26531"/>
                  <a:pt x="55874" y="26464"/>
                  <a:pt x="56107" y="26364"/>
                </a:cubicBezTo>
                <a:close/>
                <a:moveTo>
                  <a:pt x="25586" y="27865"/>
                </a:moveTo>
                <a:lnTo>
                  <a:pt x="25586" y="27865"/>
                </a:lnTo>
                <a:cubicBezTo>
                  <a:pt x="25819" y="27998"/>
                  <a:pt x="25986" y="28098"/>
                  <a:pt x="26119" y="28365"/>
                </a:cubicBezTo>
                <a:cubicBezTo>
                  <a:pt x="26286" y="28632"/>
                  <a:pt x="26319" y="28966"/>
                  <a:pt x="26319" y="29266"/>
                </a:cubicBezTo>
                <a:cubicBezTo>
                  <a:pt x="26053" y="29032"/>
                  <a:pt x="25852" y="28765"/>
                  <a:pt x="25752" y="28399"/>
                </a:cubicBezTo>
                <a:cubicBezTo>
                  <a:pt x="25686" y="28232"/>
                  <a:pt x="25652" y="28032"/>
                  <a:pt x="25586" y="27865"/>
                </a:cubicBezTo>
                <a:close/>
                <a:moveTo>
                  <a:pt x="54473" y="27031"/>
                </a:moveTo>
                <a:lnTo>
                  <a:pt x="54473" y="27031"/>
                </a:lnTo>
                <a:cubicBezTo>
                  <a:pt x="54139" y="27298"/>
                  <a:pt x="53772" y="27531"/>
                  <a:pt x="53405" y="27765"/>
                </a:cubicBezTo>
                <a:cubicBezTo>
                  <a:pt x="52638" y="28265"/>
                  <a:pt x="51804" y="28732"/>
                  <a:pt x="51004" y="29232"/>
                </a:cubicBezTo>
                <a:cubicBezTo>
                  <a:pt x="50870" y="29266"/>
                  <a:pt x="50737" y="29299"/>
                  <a:pt x="50637" y="29366"/>
                </a:cubicBezTo>
                <a:cubicBezTo>
                  <a:pt x="51337" y="28765"/>
                  <a:pt x="52371" y="28165"/>
                  <a:pt x="52805" y="27898"/>
                </a:cubicBezTo>
                <a:cubicBezTo>
                  <a:pt x="53339" y="27565"/>
                  <a:pt x="53906" y="27298"/>
                  <a:pt x="54473" y="27031"/>
                </a:cubicBezTo>
                <a:close/>
                <a:moveTo>
                  <a:pt x="55374" y="27531"/>
                </a:moveTo>
                <a:cubicBezTo>
                  <a:pt x="54907" y="27998"/>
                  <a:pt x="54406" y="28432"/>
                  <a:pt x="54239" y="28532"/>
                </a:cubicBezTo>
                <a:cubicBezTo>
                  <a:pt x="53139" y="29299"/>
                  <a:pt x="51838" y="29599"/>
                  <a:pt x="50570" y="29633"/>
                </a:cubicBezTo>
                <a:cubicBezTo>
                  <a:pt x="50704" y="29566"/>
                  <a:pt x="50837" y="29499"/>
                  <a:pt x="50970" y="29433"/>
                </a:cubicBezTo>
                <a:cubicBezTo>
                  <a:pt x="51804" y="29099"/>
                  <a:pt x="52805" y="29032"/>
                  <a:pt x="53539" y="28599"/>
                </a:cubicBezTo>
                <a:cubicBezTo>
                  <a:pt x="54106" y="28265"/>
                  <a:pt x="54773" y="27932"/>
                  <a:pt x="55374" y="27531"/>
                </a:cubicBezTo>
                <a:close/>
                <a:moveTo>
                  <a:pt x="25152" y="27798"/>
                </a:moveTo>
                <a:cubicBezTo>
                  <a:pt x="24918" y="28532"/>
                  <a:pt x="24585" y="29066"/>
                  <a:pt x="23884" y="29599"/>
                </a:cubicBezTo>
                <a:cubicBezTo>
                  <a:pt x="23384" y="29966"/>
                  <a:pt x="22784" y="30267"/>
                  <a:pt x="22250" y="30567"/>
                </a:cubicBezTo>
                <a:cubicBezTo>
                  <a:pt x="22116" y="29232"/>
                  <a:pt x="23918" y="27965"/>
                  <a:pt x="25152" y="27798"/>
                </a:cubicBezTo>
                <a:close/>
                <a:moveTo>
                  <a:pt x="39295" y="22428"/>
                </a:moveTo>
                <a:cubicBezTo>
                  <a:pt x="39395" y="24829"/>
                  <a:pt x="39862" y="27164"/>
                  <a:pt x="40430" y="29499"/>
                </a:cubicBezTo>
                <a:cubicBezTo>
                  <a:pt x="40696" y="30467"/>
                  <a:pt x="40930" y="31434"/>
                  <a:pt x="41263" y="32368"/>
                </a:cubicBezTo>
                <a:cubicBezTo>
                  <a:pt x="40630" y="31334"/>
                  <a:pt x="40096" y="30267"/>
                  <a:pt x="39629" y="29066"/>
                </a:cubicBezTo>
                <a:cubicBezTo>
                  <a:pt x="39229" y="27898"/>
                  <a:pt x="38995" y="26664"/>
                  <a:pt x="38895" y="25396"/>
                </a:cubicBezTo>
                <a:cubicBezTo>
                  <a:pt x="38862" y="25096"/>
                  <a:pt x="39095" y="23428"/>
                  <a:pt x="39295" y="22428"/>
                </a:cubicBezTo>
                <a:close/>
                <a:moveTo>
                  <a:pt x="35096" y="27457"/>
                </a:moveTo>
                <a:cubicBezTo>
                  <a:pt x="35276" y="27457"/>
                  <a:pt x="35394" y="27890"/>
                  <a:pt x="35526" y="28265"/>
                </a:cubicBezTo>
                <a:cubicBezTo>
                  <a:pt x="35693" y="28799"/>
                  <a:pt x="35793" y="29366"/>
                  <a:pt x="35826" y="29933"/>
                </a:cubicBezTo>
                <a:cubicBezTo>
                  <a:pt x="35926" y="31034"/>
                  <a:pt x="35659" y="32135"/>
                  <a:pt x="35092" y="33069"/>
                </a:cubicBezTo>
                <a:cubicBezTo>
                  <a:pt x="34592" y="31334"/>
                  <a:pt x="33858" y="29599"/>
                  <a:pt x="34759" y="27865"/>
                </a:cubicBezTo>
                <a:cubicBezTo>
                  <a:pt x="34894" y="27571"/>
                  <a:pt x="35003" y="27457"/>
                  <a:pt x="35096" y="27457"/>
                </a:cubicBezTo>
                <a:close/>
                <a:moveTo>
                  <a:pt x="39929" y="21927"/>
                </a:moveTo>
                <a:lnTo>
                  <a:pt x="39929" y="21927"/>
                </a:lnTo>
                <a:cubicBezTo>
                  <a:pt x="42498" y="24462"/>
                  <a:pt x="43665" y="29333"/>
                  <a:pt x="43265" y="33202"/>
                </a:cubicBezTo>
                <a:cubicBezTo>
                  <a:pt x="43031" y="31234"/>
                  <a:pt x="42865" y="29266"/>
                  <a:pt x="42264" y="27364"/>
                </a:cubicBezTo>
                <a:cubicBezTo>
                  <a:pt x="41664" y="25396"/>
                  <a:pt x="40763" y="23762"/>
                  <a:pt x="39929" y="21927"/>
                </a:cubicBezTo>
                <a:close/>
                <a:moveTo>
                  <a:pt x="51504" y="32835"/>
                </a:moveTo>
                <a:cubicBezTo>
                  <a:pt x="52738" y="32902"/>
                  <a:pt x="53939" y="33102"/>
                  <a:pt x="55040" y="33602"/>
                </a:cubicBezTo>
                <a:cubicBezTo>
                  <a:pt x="53872" y="33335"/>
                  <a:pt x="52672" y="33035"/>
                  <a:pt x="51504" y="32835"/>
                </a:cubicBezTo>
                <a:close/>
                <a:moveTo>
                  <a:pt x="52776" y="32657"/>
                </a:moveTo>
                <a:cubicBezTo>
                  <a:pt x="53797" y="32657"/>
                  <a:pt x="54800" y="32890"/>
                  <a:pt x="55407" y="33602"/>
                </a:cubicBezTo>
                <a:cubicBezTo>
                  <a:pt x="54373" y="33035"/>
                  <a:pt x="53172" y="32768"/>
                  <a:pt x="51971" y="32702"/>
                </a:cubicBezTo>
                <a:cubicBezTo>
                  <a:pt x="52236" y="32674"/>
                  <a:pt x="52507" y="32657"/>
                  <a:pt x="52776" y="32657"/>
                </a:cubicBezTo>
                <a:close/>
                <a:moveTo>
                  <a:pt x="50804" y="32935"/>
                </a:moveTo>
                <a:cubicBezTo>
                  <a:pt x="52171" y="33302"/>
                  <a:pt x="53639" y="33636"/>
                  <a:pt x="55073" y="33836"/>
                </a:cubicBezTo>
                <a:cubicBezTo>
                  <a:pt x="54701" y="33913"/>
                  <a:pt x="54341" y="33949"/>
                  <a:pt x="53989" y="33949"/>
                </a:cubicBezTo>
                <a:cubicBezTo>
                  <a:pt x="52830" y="33949"/>
                  <a:pt x="51763" y="33557"/>
                  <a:pt x="50637" y="32968"/>
                </a:cubicBezTo>
                <a:cubicBezTo>
                  <a:pt x="50670" y="32935"/>
                  <a:pt x="50737" y="32935"/>
                  <a:pt x="50804" y="32935"/>
                </a:cubicBezTo>
                <a:close/>
                <a:moveTo>
                  <a:pt x="40763" y="24229"/>
                </a:moveTo>
                <a:lnTo>
                  <a:pt x="40763" y="24229"/>
                </a:lnTo>
                <a:cubicBezTo>
                  <a:pt x="41230" y="25263"/>
                  <a:pt x="41730" y="26297"/>
                  <a:pt x="42064" y="27398"/>
                </a:cubicBezTo>
                <a:cubicBezTo>
                  <a:pt x="42765" y="29599"/>
                  <a:pt x="42798" y="31834"/>
                  <a:pt x="43165" y="34103"/>
                </a:cubicBezTo>
                <a:lnTo>
                  <a:pt x="43131" y="34236"/>
                </a:lnTo>
                <a:cubicBezTo>
                  <a:pt x="42664" y="30900"/>
                  <a:pt x="41964" y="27431"/>
                  <a:pt x="40763" y="24229"/>
                </a:cubicBezTo>
                <a:close/>
                <a:moveTo>
                  <a:pt x="39629" y="22027"/>
                </a:moveTo>
                <a:lnTo>
                  <a:pt x="39629" y="22027"/>
                </a:lnTo>
                <a:cubicBezTo>
                  <a:pt x="41197" y="26030"/>
                  <a:pt x="42164" y="30033"/>
                  <a:pt x="42831" y="34269"/>
                </a:cubicBezTo>
                <a:cubicBezTo>
                  <a:pt x="40763" y="30467"/>
                  <a:pt x="40730" y="26164"/>
                  <a:pt x="39629" y="22027"/>
                </a:cubicBezTo>
                <a:close/>
                <a:moveTo>
                  <a:pt x="28727" y="32269"/>
                </a:moveTo>
                <a:cubicBezTo>
                  <a:pt x="29801" y="32269"/>
                  <a:pt x="30870" y="32444"/>
                  <a:pt x="31923" y="32902"/>
                </a:cubicBezTo>
                <a:cubicBezTo>
                  <a:pt x="32757" y="33269"/>
                  <a:pt x="33525" y="33769"/>
                  <a:pt x="34258" y="34269"/>
                </a:cubicBezTo>
                <a:cubicBezTo>
                  <a:pt x="34359" y="34336"/>
                  <a:pt x="34425" y="34403"/>
                  <a:pt x="34525" y="34470"/>
                </a:cubicBezTo>
                <a:cubicBezTo>
                  <a:pt x="32457" y="33102"/>
                  <a:pt x="29655" y="32368"/>
                  <a:pt x="27253" y="32368"/>
                </a:cubicBezTo>
                <a:cubicBezTo>
                  <a:pt x="27745" y="32305"/>
                  <a:pt x="28237" y="32269"/>
                  <a:pt x="28727" y="32269"/>
                </a:cubicBezTo>
                <a:close/>
                <a:moveTo>
                  <a:pt x="39496" y="22094"/>
                </a:moveTo>
                <a:lnTo>
                  <a:pt x="39496" y="22094"/>
                </a:lnTo>
                <a:cubicBezTo>
                  <a:pt x="40363" y="26330"/>
                  <a:pt x="40563" y="30834"/>
                  <a:pt x="42731" y="34603"/>
                </a:cubicBezTo>
                <a:cubicBezTo>
                  <a:pt x="42464" y="34236"/>
                  <a:pt x="42197" y="33869"/>
                  <a:pt x="41964" y="33469"/>
                </a:cubicBezTo>
                <a:cubicBezTo>
                  <a:pt x="41330" y="32235"/>
                  <a:pt x="40997" y="30800"/>
                  <a:pt x="40663" y="29433"/>
                </a:cubicBezTo>
                <a:cubicBezTo>
                  <a:pt x="40029" y="26998"/>
                  <a:pt x="39696" y="24596"/>
                  <a:pt x="39496" y="22094"/>
                </a:cubicBezTo>
                <a:close/>
                <a:moveTo>
                  <a:pt x="38128" y="32902"/>
                </a:moveTo>
                <a:lnTo>
                  <a:pt x="38128" y="32902"/>
                </a:lnTo>
                <a:cubicBezTo>
                  <a:pt x="39796" y="33202"/>
                  <a:pt x="41897" y="34203"/>
                  <a:pt x="42898" y="35537"/>
                </a:cubicBezTo>
                <a:cubicBezTo>
                  <a:pt x="42898" y="35570"/>
                  <a:pt x="42898" y="35570"/>
                  <a:pt x="42898" y="35570"/>
                </a:cubicBezTo>
                <a:cubicBezTo>
                  <a:pt x="42677" y="35596"/>
                  <a:pt x="42456" y="35608"/>
                  <a:pt x="42236" y="35608"/>
                </a:cubicBezTo>
                <a:cubicBezTo>
                  <a:pt x="40425" y="35608"/>
                  <a:pt x="38693" y="34746"/>
                  <a:pt x="38128" y="32902"/>
                </a:cubicBezTo>
                <a:close/>
                <a:moveTo>
                  <a:pt x="27020" y="32535"/>
                </a:moveTo>
                <a:lnTo>
                  <a:pt x="27020" y="32535"/>
                </a:lnTo>
                <a:cubicBezTo>
                  <a:pt x="30156" y="32702"/>
                  <a:pt x="33258" y="33636"/>
                  <a:pt x="35659" y="35670"/>
                </a:cubicBezTo>
                <a:cubicBezTo>
                  <a:pt x="32958" y="34269"/>
                  <a:pt x="30022" y="33102"/>
                  <a:pt x="27020" y="32535"/>
                </a:cubicBezTo>
                <a:close/>
                <a:moveTo>
                  <a:pt x="45517" y="34898"/>
                </a:moveTo>
                <a:cubicBezTo>
                  <a:pt x="46212" y="34898"/>
                  <a:pt x="46912" y="35092"/>
                  <a:pt x="47568" y="35437"/>
                </a:cubicBezTo>
                <a:cubicBezTo>
                  <a:pt x="46985" y="35673"/>
                  <a:pt x="46357" y="35776"/>
                  <a:pt x="45723" y="35776"/>
                </a:cubicBezTo>
                <a:cubicBezTo>
                  <a:pt x="45016" y="35776"/>
                  <a:pt x="44300" y="35648"/>
                  <a:pt x="43632" y="35437"/>
                </a:cubicBezTo>
                <a:cubicBezTo>
                  <a:pt x="44227" y="35067"/>
                  <a:pt x="44870" y="34898"/>
                  <a:pt x="45517" y="34898"/>
                </a:cubicBezTo>
                <a:close/>
                <a:moveTo>
                  <a:pt x="26987" y="32668"/>
                </a:moveTo>
                <a:cubicBezTo>
                  <a:pt x="29955" y="33335"/>
                  <a:pt x="32624" y="34570"/>
                  <a:pt x="35359" y="35871"/>
                </a:cubicBezTo>
                <a:cubicBezTo>
                  <a:pt x="33825" y="35637"/>
                  <a:pt x="32390" y="34803"/>
                  <a:pt x="30956" y="34269"/>
                </a:cubicBezTo>
                <a:cubicBezTo>
                  <a:pt x="29588" y="33736"/>
                  <a:pt x="28321" y="33135"/>
                  <a:pt x="26987" y="32668"/>
                </a:cubicBezTo>
                <a:close/>
                <a:moveTo>
                  <a:pt x="26086" y="32568"/>
                </a:moveTo>
                <a:cubicBezTo>
                  <a:pt x="27921" y="33169"/>
                  <a:pt x="29655" y="33936"/>
                  <a:pt x="31490" y="34603"/>
                </a:cubicBezTo>
                <a:cubicBezTo>
                  <a:pt x="32591" y="35037"/>
                  <a:pt x="33625" y="35637"/>
                  <a:pt x="34792" y="35971"/>
                </a:cubicBezTo>
                <a:lnTo>
                  <a:pt x="34725" y="35971"/>
                </a:lnTo>
                <a:cubicBezTo>
                  <a:pt x="33491" y="35871"/>
                  <a:pt x="32290" y="35370"/>
                  <a:pt x="31123" y="34970"/>
                </a:cubicBezTo>
                <a:cubicBezTo>
                  <a:pt x="29322" y="34336"/>
                  <a:pt x="27687" y="33469"/>
                  <a:pt x="26053" y="32568"/>
                </a:cubicBezTo>
                <a:close/>
                <a:moveTo>
                  <a:pt x="25786" y="32635"/>
                </a:moveTo>
                <a:cubicBezTo>
                  <a:pt x="27487" y="33636"/>
                  <a:pt x="29188" y="34536"/>
                  <a:pt x="31090" y="35170"/>
                </a:cubicBezTo>
                <a:cubicBezTo>
                  <a:pt x="31957" y="35470"/>
                  <a:pt x="32857" y="35837"/>
                  <a:pt x="33758" y="36037"/>
                </a:cubicBezTo>
                <a:cubicBezTo>
                  <a:pt x="33637" y="36040"/>
                  <a:pt x="33516" y="36041"/>
                  <a:pt x="33395" y="36041"/>
                </a:cubicBezTo>
                <a:cubicBezTo>
                  <a:pt x="30413" y="36041"/>
                  <a:pt x="27450" y="35231"/>
                  <a:pt x="25719" y="32635"/>
                </a:cubicBezTo>
                <a:close/>
                <a:moveTo>
                  <a:pt x="35890" y="38741"/>
                </a:moveTo>
                <a:cubicBezTo>
                  <a:pt x="36674" y="38741"/>
                  <a:pt x="37505" y="39024"/>
                  <a:pt x="38028" y="39573"/>
                </a:cubicBezTo>
                <a:cubicBezTo>
                  <a:pt x="38128" y="39707"/>
                  <a:pt x="38195" y="39840"/>
                  <a:pt x="38261" y="40007"/>
                </a:cubicBezTo>
                <a:cubicBezTo>
                  <a:pt x="37127" y="39973"/>
                  <a:pt x="35893" y="39840"/>
                  <a:pt x="35259" y="38806"/>
                </a:cubicBezTo>
                <a:cubicBezTo>
                  <a:pt x="35461" y="38763"/>
                  <a:pt x="35673" y="38741"/>
                  <a:pt x="35890" y="38741"/>
                </a:cubicBezTo>
                <a:close/>
                <a:moveTo>
                  <a:pt x="23117" y="36371"/>
                </a:moveTo>
                <a:lnTo>
                  <a:pt x="23117" y="36371"/>
                </a:lnTo>
                <a:cubicBezTo>
                  <a:pt x="24251" y="37739"/>
                  <a:pt x="25385" y="39106"/>
                  <a:pt x="26553" y="40440"/>
                </a:cubicBezTo>
                <a:cubicBezTo>
                  <a:pt x="25852" y="39773"/>
                  <a:pt x="25185" y="39106"/>
                  <a:pt x="24552" y="38372"/>
                </a:cubicBezTo>
                <a:cubicBezTo>
                  <a:pt x="23984" y="37772"/>
                  <a:pt x="23584" y="37071"/>
                  <a:pt x="23117" y="36371"/>
                </a:cubicBezTo>
                <a:close/>
                <a:moveTo>
                  <a:pt x="13777" y="38339"/>
                </a:moveTo>
                <a:cubicBezTo>
                  <a:pt x="14945" y="38339"/>
                  <a:pt x="16112" y="38673"/>
                  <a:pt x="17180" y="39039"/>
                </a:cubicBezTo>
                <a:cubicBezTo>
                  <a:pt x="18247" y="39406"/>
                  <a:pt x="19181" y="39940"/>
                  <a:pt x="20148" y="40474"/>
                </a:cubicBezTo>
                <a:cubicBezTo>
                  <a:pt x="17713" y="39373"/>
                  <a:pt x="14678" y="38706"/>
                  <a:pt x="11943" y="38606"/>
                </a:cubicBezTo>
                <a:cubicBezTo>
                  <a:pt x="12343" y="38406"/>
                  <a:pt x="13243" y="38372"/>
                  <a:pt x="13777" y="38339"/>
                </a:cubicBezTo>
                <a:close/>
                <a:moveTo>
                  <a:pt x="12076" y="38873"/>
                </a:moveTo>
                <a:lnTo>
                  <a:pt x="12076" y="38873"/>
                </a:lnTo>
                <a:cubicBezTo>
                  <a:pt x="14578" y="39340"/>
                  <a:pt x="16979" y="39973"/>
                  <a:pt x="19448" y="40507"/>
                </a:cubicBezTo>
                <a:cubicBezTo>
                  <a:pt x="18247" y="40407"/>
                  <a:pt x="17046" y="40307"/>
                  <a:pt x="15845" y="40107"/>
                </a:cubicBezTo>
                <a:cubicBezTo>
                  <a:pt x="14544" y="39873"/>
                  <a:pt x="13344" y="39306"/>
                  <a:pt x="12076" y="38873"/>
                </a:cubicBezTo>
                <a:close/>
                <a:moveTo>
                  <a:pt x="22350" y="35070"/>
                </a:moveTo>
                <a:lnTo>
                  <a:pt x="22350" y="35070"/>
                </a:lnTo>
                <a:cubicBezTo>
                  <a:pt x="25052" y="35937"/>
                  <a:pt x="26586" y="38105"/>
                  <a:pt x="27587" y="40574"/>
                </a:cubicBezTo>
                <a:cubicBezTo>
                  <a:pt x="26987" y="39740"/>
                  <a:pt x="26286" y="39006"/>
                  <a:pt x="25652" y="38206"/>
                </a:cubicBezTo>
                <a:cubicBezTo>
                  <a:pt x="24685" y="37005"/>
                  <a:pt x="23618" y="35937"/>
                  <a:pt x="22350" y="35070"/>
                </a:cubicBezTo>
                <a:close/>
                <a:moveTo>
                  <a:pt x="20048" y="37405"/>
                </a:moveTo>
                <a:cubicBezTo>
                  <a:pt x="21182" y="38239"/>
                  <a:pt x="21816" y="39440"/>
                  <a:pt x="21850" y="40841"/>
                </a:cubicBezTo>
                <a:cubicBezTo>
                  <a:pt x="20849" y="39840"/>
                  <a:pt x="19915" y="38906"/>
                  <a:pt x="20048" y="37405"/>
                </a:cubicBezTo>
                <a:close/>
                <a:moveTo>
                  <a:pt x="22217" y="35470"/>
                </a:moveTo>
                <a:lnTo>
                  <a:pt x="22217" y="35470"/>
                </a:lnTo>
                <a:cubicBezTo>
                  <a:pt x="23584" y="37438"/>
                  <a:pt x="24918" y="39406"/>
                  <a:pt x="26753" y="41008"/>
                </a:cubicBezTo>
                <a:cubicBezTo>
                  <a:pt x="26019" y="40574"/>
                  <a:pt x="25319" y="40107"/>
                  <a:pt x="24652" y="39540"/>
                </a:cubicBezTo>
                <a:cubicBezTo>
                  <a:pt x="24018" y="38973"/>
                  <a:pt x="23517" y="38306"/>
                  <a:pt x="23050" y="37605"/>
                </a:cubicBezTo>
                <a:cubicBezTo>
                  <a:pt x="22884" y="37338"/>
                  <a:pt x="22383" y="36137"/>
                  <a:pt x="22217" y="35470"/>
                </a:cubicBezTo>
                <a:close/>
                <a:moveTo>
                  <a:pt x="11742" y="38939"/>
                </a:moveTo>
                <a:lnTo>
                  <a:pt x="11742" y="38939"/>
                </a:lnTo>
                <a:cubicBezTo>
                  <a:pt x="14745" y="40140"/>
                  <a:pt x="17647" y="40707"/>
                  <a:pt x="20916" y="40874"/>
                </a:cubicBezTo>
                <a:lnTo>
                  <a:pt x="20949" y="40907"/>
                </a:lnTo>
                <a:cubicBezTo>
                  <a:pt x="20082" y="40974"/>
                  <a:pt x="19248" y="41208"/>
                  <a:pt x="18347" y="41241"/>
                </a:cubicBezTo>
                <a:cubicBezTo>
                  <a:pt x="18243" y="41244"/>
                  <a:pt x="18139" y="41246"/>
                  <a:pt x="18035" y="41246"/>
                </a:cubicBezTo>
                <a:cubicBezTo>
                  <a:pt x="16068" y="41246"/>
                  <a:pt x="14090" y="40652"/>
                  <a:pt x="12443" y="39607"/>
                </a:cubicBezTo>
                <a:cubicBezTo>
                  <a:pt x="11976" y="39340"/>
                  <a:pt x="11776" y="39106"/>
                  <a:pt x="11742" y="38939"/>
                </a:cubicBezTo>
                <a:close/>
                <a:moveTo>
                  <a:pt x="22417" y="35303"/>
                </a:moveTo>
                <a:lnTo>
                  <a:pt x="22417" y="35303"/>
                </a:lnTo>
                <a:cubicBezTo>
                  <a:pt x="24552" y="37038"/>
                  <a:pt x="26520" y="39140"/>
                  <a:pt x="27921" y="41475"/>
                </a:cubicBezTo>
                <a:cubicBezTo>
                  <a:pt x="27954" y="41575"/>
                  <a:pt x="27987" y="41641"/>
                  <a:pt x="28021" y="41708"/>
                </a:cubicBezTo>
                <a:cubicBezTo>
                  <a:pt x="27987" y="41708"/>
                  <a:pt x="27954" y="41708"/>
                  <a:pt x="27954" y="41675"/>
                </a:cubicBezTo>
                <a:cubicBezTo>
                  <a:pt x="27921" y="41675"/>
                  <a:pt x="27921" y="41675"/>
                  <a:pt x="27921" y="41641"/>
                </a:cubicBezTo>
                <a:cubicBezTo>
                  <a:pt x="26119" y="39506"/>
                  <a:pt x="24285" y="37405"/>
                  <a:pt x="22417" y="35303"/>
                </a:cubicBezTo>
                <a:close/>
                <a:moveTo>
                  <a:pt x="31857" y="39073"/>
                </a:moveTo>
                <a:cubicBezTo>
                  <a:pt x="32124" y="40207"/>
                  <a:pt x="32524" y="41374"/>
                  <a:pt x="33124" y="42342"/>
                </a:cubicBezTo>
                <a:cubicBezTo>
                  <a:pt x="32357" y="41441"/>
                  <a:pt x="31923" y="40307"/>
                  <a:pt x="31857" y="39073"/>
                </a:cubicBezTo>
                <a:close/>
                <a:moveTo>
                  <a:pt x="32090" y="38639"/>
                </a:moveTo>
                <a:lnTo>
                  <a:pt x="32090" y="38639"/>
                </a:lnTo>
                <a:cubicBezTo>
                  <a:pt x="33024" y="39873"/>
                  <a:pt x="33658" y="41208"/>
                  <a:pt x="34092" y="42642"/>
                </a:cubicBezTo>
                <a:cubicBezTo>
                  <a:pt x="33491" y="41308"/>
                  <a:pt x="32624" y="40074"/>
                  <a:pt x="32090" y="38639"/>
                </a:cubicBezTo>
                <a:close/>
                <a:moveTo>
                  <a:pt x="32157" y="39273"/>
                </a:moveTo>
                <a:lnTo>
                  <a:pt x="32157" y="39273"/>
                </a:lnTo>
                <a:cubicBezTo>
                  <a:pt x="32691" y="40641"/>
                  <a:pt x="33525" y="41875"/>
                  <a:pt x="34125" y="43209"/>
                </a:cubicBezTo>
                <a:cubicBezTo>
                  <a:pt x="34058" y="43176"/>
                  <a:pt x="34025" y="43176"/>
                  <a:pt x="33992" y="43142"/>
                </a:cubicBezTo>
                <a:cubicBezTo>
                  <a:pt x="33058" y="42008"/>
                  <a:pt x="32591" y="40674"/>
                  <a:pt x="32157" y="39273"/>
                </a:cubicBezTo>
                <a:close/>
                <a:moveTo>
                  <a:pt x="32090" y="38439"/>
                </a:moveTo>
                <a:lnTo>
                  <a:pt x="32090" y="38439"/>
                </a:lnTo>
                <a:cubicBezTo>
                  <a:pt x="33525" y="39473"/>
                  <a:pt x="34692" y="41441"/>
                  <a:pt x="34425" y="43209"/>
                </a:cubicBezTo>
                <a:cubicBezTo>
                  <a:pt x="34425" y="41541"/>
                  <a:pt x="33124" y="39707"/>
                  <a:pt x="32090" y="38439"/>
                </a:cubicBezTo>
                <a:close/>
                <a:moveTo>
                  <a:pt x="55507" y="37472"/>
                </a:moveTo>
                <a:lnTo>
                  <a:pt x="55507" y="37472"/>
                </a:lnTo>
                <a:cubicBezTo>
                  <a:pt x="54940" y="39140"/>
                  <a:pt x="53839" y="40474"/>
                  <a:pt x="52972" y="42008"/>
                </a:cubicBezTo>
                <a:cubicBezTo>
                  <a:pt x="52505" y="42842"/>
                  <a:pt x="52138" y="43743"/>
                  <a:pt x="51771" y="44610"/>
                </a:cubicBezTo>
                <a:cubicBezTo>
                  <a:pt x="51938" y="44010"/>
                  <a:pt x="52071" y="43409"/>
                  <a:pt x="52238" y="42842"/>
                </a:cubicBezTo>
                <a:cubicBezTo>
                  <a:pt x="52872" y="40807"/>
                  <a:pt x="54039" y="39006"/>
                  <a:pt x="55507" y="37472"/>
                </a:cubicBezTo>
                <a:close/>
                <a:moveTo>
                  <a:pt x="55540" y="37872"/>
                </a:moveTo>
                <a:lnTo>
                  <a:pt x="55540" y="37872"/>
                </a:lnTo>
                <a:cubicBezTo>
                  <a:pt x="55273" y="40340"/>
                  <a:pt x="53472" y="42609"/>
                  <a:pt x="52038" y="44744"/>
                </a:cubicBezTo>
                <a:cubicBezTo>
                  <a:pt x="52405" y="43876"/>
                  <a:pt x="52738" y="42976"/>
                  <a:pt x="53139" y="42108"/>
                </a:cubicBezTo>
                <a:cubicBezTo>
                  <a:pt x="53839" y="40607"/>
                  <a:pt x="54940" y="39406"/>
                  <a:pt x="55540" y="37872"/>
                </a:cubicBezTo>
                <a:close/>
                <a:moveTo>
                  <a:pt x="55107" y="40140"/>
                </a:moveTo>
                <a:lnTo>
                  <a:pt x="55107" y="40140"/>
                </a:lnTo>
                <a:cubicBezTo>
                  <a:pt x="54773" y="41241"/>
                  <a:pt x="54339" y="42275"/>
                  <a:pt x="53706" y="43242"/>
                </a:cubicBezTo>
                <a:cubicBezTo>
                  <a:pt x="53272" y="43943"/>
                  <a:pt x="52638" y="44477"/>
                  <a:pt x="52038" y="45044"/>
                </a:cubicBezTo>
                <a:cubicBezTo>
                  <a:pt x="52772" y="43876"/>
                  <a:pt x="53539" y="42709"/>
                  <a:pt x="54273" y="41541"/>
                </a:cubicBezTo>
                <a:cubicBezTo>
                  <a:pt x="54540" y="41108"/>
                  <a:pt x="54840" y="40607"/>
                  <a:pt x="55107" y="40140"/>
                </a:cubicBezTo>
                <a:close/>
                <a:moveTo>
                  <a:pt x="55240" y="37505"/>
                </a:moveTo>
                <a:cubicBezTo>
                  <a:pt x="54139" y="38673"/>
                  <a:pt x="53272" y="39940"/>
                  <a:pt x="52605" y="41374"/>
                </a:cubicBezTo>
                <a:cubicBezTo>
                  <a:pt x="51971" y="42775"/>
                  <a:pt x="51604" y="44243"/>
                  <a:pt x="51104" y="45678"/>
                </a:cubicBezTo>
                <a:cubicBezTo>
                  <a:pt x="51171" y="42509"/>
                  <a:pt x="52338" y="39140"/>
                  <a:pt x="55207" y="37505"/>
                </a:cubicBezTo>
                <a:close/>
                <a:moveTo>
                  <a:pt x="17518" y="43545"/>
                </a:moveTo>
                <a:cubicBezTo>
                  <a:pt x="17824" y="43545"/>
                  <a:pt x="18140" y="43594"/>
                  <a:pt x="18481" y="43676"/>
                </a:cubicBezTo>
                <a:cubicBezTo>
                  <a:pt x="17547" y="43776"/>
                  <a:pt x="16646" y="44176"/>
                  <a:pt x="15812" y="44643"/>
                </a:cubicBezTo>
                <a:cubicBezTo>
                  <a:pt x="15312" y="44944"/>
                  <a:pt x="14711" y="45311"/>
                  <a:pt x="14177" y="45744"/>
                </a:cubicBezTo>
                <a:cubicBezTo>
                  <a:pt x="14644" y="45110"/>
                  <a:pt x="15245" y="44577"/>
                  <a:pt x="15845" y="44143"/>
                </a:cubicBezTo>
                <a:cubicBezTo>
                  <a:pt x="16429" y="43711"/>
                  <a:pt x="16956" y="43545"/>
                  <a:pt x="17518" y="43545"/>
                </a:cubicBezTo>
                <a:close/>
                <a:moveTo>
                  <a:pt x="55707" y="38406"/>
                </a:moveTo>
                <a:cubicBezTo>
                  <a:pt x="55707" y="38739"/>
                  <a:pt x="55674" y="39106"/>
                  <a:pt x="55674" y="39240"/>
                </a:cubicBezTo>
                <a:cubicBezTo>
                  <a:pt x="55640" y="40207"/>
                  <a:pt x="55374" y="41074"/>
                  <a:pt x="54907" y="41908"/>
                </a:cubicBezTo>
                <a:cubicBezTo>
                  <a:pt x="54206" y="43276"/>
                  <a:pt x="52972" y="44744"/>
                  <a:pt x="51671" y="45744"/>
                </a:cubicBezTo>
                <a:cubicBezTo>
                  <a:pt x="52471" y="45010"/>
                  <a:pt x="53239" y="44210"/>
                  <a:pt x="53872" y="43309"/>
                </a:cubicBezTo>
                <a:cubicBezTo>
                  <a:pt x="54640" y="42208"/>
                  <a:pt x="55107" y="40774"/>
                  <a:pt x="55407" y="39406"/>
                </a:cubicBezTo>
                <a:cubicBezTo>
                  <a:pt x="55540" y="39106"/>
                  <a:pt x="55640" y="38739"/>
                  <a:pt x="55707" y="38406"/>
                </a:cubicBezTo>
                <a:close/>
                <a:moveTo>
                  <a:pt x="57238" y="45316"/>
                </a:moveTo>
                <a:cubicBezTo>
                  <a:pt x="57526" y="45316"/>
                  <a:pt x="57817" y="45339"/>
                  <a:pt x="58109" y="45377"/>
                </a:cubicBezTo>
                <a:cubicBezTo>
                  <a:pt x="58242" y="45411"/>
                  <a:pt x="58376" y="45444"/>
                  <a:pt x="58509" y="45511"/>
                </a:cubicBezTo>
                <a:cubicBezTo>
                  <a:pt x="58351" y="45496"/>
                  <a:pt x="58192" y="45489"/>
                  <a:pt x="58032" y="45489"/>
                </a:cubicBezTo>
                <a:cubicBezTo>
                  <a:pt x="56739" y="45489"/>
                  <a:pt x="55393" y="45947"/>
                  <a:pt x="54206" y="46511"/>
                </a:cubicBezTo>
                <a:cubicBezTo>
                  <a:pt x="54706" y="46145"/>
                  <a:pt x="55240" y="45811"/>
                  <a:pt x="55874" y="45544"/>
                </a:cubicBezTo>
                <a:cubicBezTo>
                  <a:pt x="56308" y="45379"/>
                  <a:pt x="56768" y="45316"/>
                  <a:pt x="57238" y="45316"/>
                </a:cubicBezTo>
                <a:close/>
                <a:moveTo>
                  <a:pt x="18547" y="43910"/>
                </a:moveTo>
                <a:cubicBezTo>
                  <a:pt x="17947" y="45477"/>
                  <a:pt x="15745" y="46311"/>
                  <a:pt x="14077" y="46545"/>
                </a:cubicBezTo>
                <a:cubicBezTo>
                  <a:pt x="15645" y="45844"/>
                  <a:pt x="17113" y="44844"/>
                  <a:pt x="18547" y="43910"/>
                </a:cubicBezTo>
                <a:close/>
                <a:moveTo>
                  <a:pt x="18280" y="43843"/>
                </a:moveTo>
                <a:lnTo>
                  <a:pt x="18280" y="43843"/>
                </a:lnTo>
                <a:cubicBezTo>
                  <a:pt x="16746" y="44710"/>
                  <a:pt x="15278" y="45711"/>
                  <a:pt x="13744" y="46578"/>
                </a:cubicBezTo>
                <a:cubicBezTo>
                  <a:pt x="13744" y="46545"/>
                  <a:pt x="13744" y="46511"/>
                  <a:pt x="13744" y="46511"/>
                </a:cubicBezTo>
                <a:cubicBezTo>
                  <a:pt x="15178" y="45411"/>
                  <a:pt x="16446" y="44243"/>
                  <a:pt x="18280" y="43843"/>
                </a:cubicBezTo>
                <a:close/>
                <a:moveTo>
                  <a:pt x="42898" y="41808"/>
                </a:moveTo>
                <a:lnTo>
                  <a:pt x="42898" y="41808"/>
                </a:lnTo>
                <a:cubicBezTo>
                  <a:pt x="43031" y="43509"/>
                  <a:pt x="42765" y="45177"/>
                  <a:pt x="41831" y="46612"/>
                </a:cubicBezTo>
                <a:cubicBezTo>
                  <a:pt x="41831" y="46578"/>
                  <a:pt x="41797" y="46545"/>
                  <a:pt x="41797" y="46511"/>
                </a:cubicBezTo>
                <a:cubicBezTo>
                  <a:pt x="41330" y="44844"/>
                  <a:pt x="41664" y="43109"/>
                  <a:pt x="42898" y="41808"/>
                </a:cubicBezTo>
                <a:close/>
                <a:moveTo>
                  <a:pt x="18380" y="44477"/>
                </a:moveTo>
                <a:lnTo>
                  <a:pt x="18380" y="44477"/>
                </a:lnTo>
                <a:cubicBezTo>
                  <a:pt x="18047" y="45211"/>
                  <a:pt x="17480" y="45778"/>
                  <a:pt x="16779" y="46211"/>
                </a:cubicBezTo>
                <a:cubicBezTo>
                  <a:pt x="16379" y="46445"/>
                  <a:pt x="15912" y="46612"/>
                  <a:pt x="15478" y="46745"/>
                </a:cubicBezTo>
                <a:cubicBezTo>
                  <a:pt x="15412" y="46745"/>
                  <a:pt x="15011" y="46778"/>
                  <a:pt x="14611" y="46812"/>
                </a:cubicBezTo>
                <a:cubicBezTo>
                  <a:pt x="15212" y="46645"/>
                  <a:pt x="15812" y="46311"/>
                  <a:pt x="16212" y="46145"/>
                </a:cubicBezTo>
                <a:cubicBezTo>
                  <a:pt x="16979" y="45778"/>
                  <a:pt x="17880" y="45244"/>
                  <a:pt x="18380" y="44477"/>
                </a:cubicBezTo>
                <a:close/>
                <a:moveTo>
                  <a:pt x="58843" y="45711"/>
                </a:moveTo>
                <a:cubicBezTo>
                  <a:pt x="58843" y="45711"/>
                  <a:pt x="58843" y="45711"/>
                  <a:pt x="58876" y="45744"/>
                </a:cubicBezTo>
                <a:cubicBezTo>
                  <a:pt x="56975" y="45811"/>
                  <a:pt x="55207" y="46511"/>
                  <a:pt x="53405" y="47079"/>
                </a:cubicBezTo>
                <a:cubicBezTo>
                  <a:pt x="53439" y="47045"/>
                  <a:pt x="53472" y="47045"/>
                  <a:pt x="53472" y="47012"/>
                </a:cubicBezTo>
                <a:cubicBezTo>
                  <a:pt x="55307" y="46345"/>
                  <a:pt x="56875" y="45711"/>
                  <a:pt x="58843" y="45711"/>
                </a:cubicBezTo>
                <a:close/>
                <a:moveTo>
                  <a:pt x="58876" y="45878"/>
                </a:moveTo>
                <a:lnTo>
                  <a:pt x="58876" y="45878"/>
                </a:lnTo>
                <a:cubicBezTo>
                  <a:pt x="56975" y="46812"/>
                  <a:pt x="55207" y="47045"/>
                  <a:pt x="53172" y="47312"/>
                </a:cubicBezTo>
                <a:cubicBezTo>
                  <a:pt x="53139" y="47312"/>
                  <a:pt x="53105" y="47312"/>
                  <a:pt x="53105" y="47279"/>
                </a:cubicBezTo>
                <a:lnTo>
                  <a:pt x="53139" y="47279"/>
                </a:lnTo>
                <a:cubicBezTo>
                  <a:pt x="55040" y="46778"/>
                  <a:pt x="56875" y="46078"/>
                  <a:pt x="58876" y="45878"/>
                </a:cubicBezTo>
                <a:close/>
                <a:moveTo>
                  <a:pt x="43105" y="46721"/>
                </a:moveTo>
                <a:cubicBezTo>
                  <a:pt x="43298" y="46721"/>
                  <a:pt x="43481" y="46783"/>
                  <a:pt x="43632" y="46945"/>
                </a:cubicBezTo>
                <a:cubicBezTo>
                  <a:pt x="43398" y="47179"/>
                  <a:pt x="43098" y="47312"/>
                  <a:pt x="42765" y="47312"/>
                </a:cubicBezTo>
                <a:cubicBezTo>
                  <a:pt x="42734" y="47318"/>
                  <a:pt x="42703" y="47321"/>
                  <a:pt x="42673" y="47321"/>
                </a:cubicBezTo>
                <a:cubicBezTo>
                  <a:pt x="42537" y="47321"/>
                  <a:pt x="42400" y="47266"/>
                  <a:pt x="42264" y="47212"/>
                </a:cubicBezTo>
                <a:cubicBezTo>
                  <a:pt x="42164" y="47179"/>
                  <a:pt x="42131" y="47145"/>
                  <a:pt x="42064" y="47112"/>
                </a:cubicBezTo>
                <a:cubicBezTo>
                  <a:pt x="42347" y="46938"/>
                  <a:pt x="42743" y="46721"/>
                  <a:pt x="43105" y="46721"/>
                </a:cubicBezTo>
                <a:close/>
                <a:moveTo>
                  <a:pt x="58876" y="46078"/>
                </a:moveTo>
                <a:lnTo>
                  <a:pt x="58876" y="46078"/>
                </a:lnTo>
                <a:cubicBezTo>
                  <a:pt x="58809" y="46211"/>
                  <a:pt x="58676" y="46378"/>
                  <a:pt x="58409" y="46578"/>
                </a:cubicBezTo>
                <a:cubicBezTo>
                  <a:pt x="57571" y="47224"/>
                  <a:pt x="56184" y="47665"/>
                  <a:pt x="54913" y="47665"/>
                </a:cubicBezTo>
                <a:cubicBezTo>
                  <a:pt x="54412" y="47665"/>
                  <a:pt x="53930" y="47596"/>
                  <a:pt x="53506" y="47445"/>
                </a:cubicBezTo>
                <a:cubicBezTo>
                  <a:pt x="55340" y="47412"/>
                  <a:pt x="57342" y="47079"/>
                  <a:pt x="58876" y="46078"/>
                </a:cubicBezTo>
                <a:close/>
                <a:moveTo>
                  <a:pt x="36960" y="44910"/>
                </a:moveTo>
                <a:lnTo>
                  <a:pt x="36960" y="44910"/>
                </a:lnTo>
                <a:cubicBezTo>
                  <a:pt x="37194" y="46545"/>
                  <a:pt x="36960" y="48113"/>
                  <a:pt x="36126" y="49580"/>
                </a:cubicBezTo>
                <a:cubicBezTo>
                  <a:pt x="35893" y="48813"/>
                  <a:pt x="35926" y="47912"/>
                  <a:pt x="35960" y="47179"/>
                </a:cubicBezTo>
                <a:cubicBezTo>
                  <a:pt x="36026" y="46245"/>
                  <a:pt x="36160" y="45344"/>
                  <a:pt x="36960" y="44910"/>
                </a:cubicBezTo>
                <a:close/>
                <a:moveTo>
                  <a:pt x="26753" y="43309"/>
                </a:moveTo>
                <a:lnTo>
                  <a:pt x="26753" y="43309"/>
                </a:lnTo>
                <a:cubicBezTo>
                  <a:pt x="25419" y="44110"/>
                  <a:pt x="24151" y="44910"/>
                  <a:pt x="22850" y="45911"/>
                </a:cubicBezTo>
                <a:cubicBezTo>
                  <a:pt x="21683" y="46845"/>
                  <a:pt x="20582" y="47912"/>
                  <a:pt x="19348" y="48813"/>
                </a:cubicBezTo>
                <a:cubicBezTo>
                  <a:pt x="18914" y="49113"/>
                  <a:pt x="18614" y="49380"/>
                  <a:pt x="18347" y="49780"/>
                </a:cubicBezTo>
                <a:cubicBezTo>
                  <a:pt x="18481" y="49313"/>
                  <a:pt x="19314" y="48480"/>
                  <a:pt x="19648" y="48079"/>
                </a:cubicBezTo>
                <a:cubicBezTo>
                  <a:pt x="20415" y="47112"/>
                  <a:pt x="21416" y="46311"/>
                  <a:pt x="22417" y="45577"/>
                </a:cubicBezTo>
                <a:cubicBezTo>
                  <a:pt x="23751" y="44610"/>
                  <a:pt x="25252" y="43910"/>
                  <a:pt x="26753" y="43309"/>
                </a:cubicBezTo>
                <a:close/>
                <a:moveTo>
                  <a:pt x="27854" y="43843"/>
                </a:moveTo>
                <a:cubicBezTo>
                  <a:pt x="26853" y="47245"/>
                  <a:pt x="22817" y="49313"/>
                  <a:pt x="19548" y="50014"/>
                </a:cubicBezTo>
                <a:cubicBezTo>
                  <a:pt x="21383" y="49247"/>
                  <a:pt x="23251" y="47812"/>
                  <a:pt x="24685" y="46612"/>
                </a:cubicBezTo>
                <a:cubicBezTo>
                  <a:pt x="25586" y="45878"/>
                  <a:pt x="27087" y="44977"/>
                  <a:pt x="27854" y="43843"/>
                </a:cubicBezTo>
                <a:close/>
                <a:moveTo>
                  <a:pt x="26853" y="43443"/>
                </a:moveTo>
                <a:lnTo>
                  <a:pt x="26853" y="43443"/>
                </a:lnTo>
                <a:cubicBezTo>
                  <a:pt x="23984" y="45544"/>
                  <a:pt x="21316" y="47979"/>
                  <a:pt x="18447" y="50081"/>
                </a:cubicBezTo>
                <a:cubicBezTo>
                  <a:pt x="18414" y="50081"/>
                  <a:pt x="18414" y="50047"/>
                  <a:pt x="18380" y="50014"/>
                </a:cubicBezTo>
                <a:cubicBezTo>
                  <a:pt x="19348" y="48513"/>
                  <a:pt x="21649" y="47179"/>
                  <a:pt x="22984" y="46044"/>
                </a:cubicBezTo>
                <a:cubicBezTo>
                  <a:pt x="24218" y="45010"/>
                  <a:pt x="25519" y="44243"/>
                  <a:pt x="26853" y="43443"/>
                </a:cubicBezTo>
                <a:close/>
                <a:moveTo>
                  <a:pt x="28087" y="42809"/>
                </a:moveTo>
                <a:lnTo>
                  <a:pt x="28087" y="42809"/>
                </a:lnTo>
                <a:cubicBezTo>
                  <a:pt x="28054" y="42976"/>
                  <a:pt x="28021" y="43109"/>
                  <a:pt x="27987" y="43276"/>
                </a:cubicBezTo>
                <a:cubicBezTo>
                  <a:pt x="27220" y="44710"/>
                  <a:pt x="24985" y="46145"/>
                  <a:pt x="23951" y="46912"/>
                </a:cubicBezTo>
                <a:cubicBezTo>
                  <a:pt x="22383" y="48113"/>
                  <a:pt x="20549" y="49547"/>
                  <a:pt x="18614" y="50147"/>
                </a:cubicBezTo>
                <a:lnTo>
                  <a:pt x="18581" y="50147"/>
                </a:lnTo>
                <a:cubicBezTo>
                  <a:pt x="22016" y="48179"/>
                  <a:pt x="24818" y="45144"/>
                  <a:pt x="27987" y="42842"/>
                </a:cubicBezTo>
                <a:lnTo>
                  <a:pt x="28087" y="42809"/>
                </a:lnTo>
                <a:close/>
                <a:moveTo>
                  <a:pt x="32090" y="46044"/>
                </a:moveTo>
                <a:cubicBezTo>
                  <a:pt x="32024" y="47812"/>
                  <a:pt x="31090" y="49414"/>
                  <a:pt x="29522" y="50181"/>
                </a:cubicBezTo>
                <a:cubicBezTo>
                  <a:pt x="30122" y="49614"/>
                  <a:pt x="30623" y="48980"/>
                  <a:pt x="31056" y="48313"/>
                </a:cubicBezTo>
                <a:cubicBezTo>
                  <a:pt x="31490" y="47679"/>
                  <a:pt x="31990" y="46812"/>
                  <a:pt x="32057" y="46044"/>
                </a:cubicBezTo>
                <a:close/>
                <a:moveTo>
                  <a:pt x="31523" y="46145"/>
                </a:moveTo>
                <a:lnTo>
                  <a:pt x="31523" y="46145"/>
                </a:lnTo>
                <a:cubicBezTo>
                  <a:pt x="30356" y="47179"/>
                  <a:pt x="29622" y="48880"/>
                  <a:pt x="29021" y="50314"/>
                </a:cubicBezTo>
                <a:cubicBezTo>
                  <a:pt x="28688" y="48346"/>
                  <a:pt x="29822" y="46878"/>
                  <a:pt x="31523" y="46145"/>
                </a:cubicBezTo>
                <a:close/>
                <a:moveTo>
                  <a:pt x="31857" y="46145"/>
                </a:moveTo>
                <a:lnTo>
                  <a:pt x="31857" y="46145"/>
                </a:lnTo>
                <a:cubicBezTo>
                  <a:pt x="31557" y="46845"/>
                  <a:pt x="31323" y="47546"/>
                  <a:pt x="30923" y="48213"/>
                </a:cubicBezTo>
                <a:cubicBezTo>
                  <a:pt x="30456" y="49013"/>
                  <a:pt x="29855" y="49714"/>
                  <a:pt x="29222" y="50348"/>
                </a:cubicBezTo>
                <a:lnTo>
                  <a:pt x="29155" y="50348"/>
                </a:lnTo>
                <a:cubicBezTo>
                  <a:pt x="29555" y="49780"/>
                  <a:pt x="29822" y="49113"/>
                  <a:pt x="30122" y="48480"/>
                </a:cubicBezTo>
                <a:cubicBezTo>
                  <a:pt x="30589" y="47579"/>
                  <a:pt x="31090" y="46745"/>
                  <a:pt x="31857" y="46145"/>
                </a:cubicBezTo>
                <a:close/>
                <a:moveTo>
                  <a:pt x="45733" y="42876"/>
                </a:moveTo>
                <a:cubicBezTo>
                  <a:pt x="46026" y="43139"/>
                  <a:pt x="46626" y="44711"/>
                  <a:pt x="46635" y="44711"/>
                </a:cubicBezTo>
                <a:cubicBezTo>
                  <a:pt x="46636" y="44711"/>
                  <a:pt x="46625" y="44680"/>
                  <a:pt x="46601" y="44610"/>
                </a:cubicBezTo>
                <a:lnTo>
                  <a:pt x="46601" y="44610"/>
                </a:lnTo>
                <a:cubicBezTo>
                  <a:pt x="46968" y="45611"/>
                  <a:pt x="47134" y="46712"/>
                  <a:pt x="47268" y="47779"/>
                </a:cubicBezTo>
                <a:cubicBezTo>
                  <a:pt x="47401" y="48746"/>
                  <a:pt x="47101" y="49714"/>
                  <a:pt x="46801" y="50681"/>
                </a:cubicBezTo>
                <a:cubicBezTo>
                  <a:pt x="46834" y="48113"/>
                  <a:pt x="46467" y="45444"/>
                  <a:pt x="45733" y="42976"/>
                </a:cubicBezTo>
                <a:cubicBezTo>
                  <a:pt x="45733" y="42942"/>
                  <a:pt x="45733" y="42909"/>
                  <a:pt x="45733" y="42876"/>
                </a:cubicBezTo>
                <a:close/>
                <a:moveTo>
                  <a:pt x="45600" y="42976"/>
                </a:moveTo>
                <a:lnTo>
                  <a:pt x="45600" y="42976"/>
                </a:lnTo>
                <a:cubicBezTo>
                  <a:pt x="45400" y="45644"/>
                  <a:pt x="45366" y="48546"/>
                  <a:pt x="46267" y="51115"/>
                </a:cubicBezTo>
                <a:cubicBezTo>
                  <a:pt x="44766" y="48880"/>
                  <a:pt x="44866" y="45311"/>
                  <a:pt x="45600" y="42976"/>
                </a:cubicBezTo>
                <a:close/>
                <a:moveTo>
                  <a:pt x="45767" y="43576"/>
                </a:moveTo>
                <a:lnTo>
                  <a:pt x="45767" y="43576"/>
                </a:lnTo>
                <a:cubicBezTo>
                  <a:pt x="46267" y="46145"/>
                  <a:pt x="46501" y="48646"/>
                  <a:pt x="46634" y="51248"/>
                </a:cubicBezTo>
                <a:lnTo>
                  <a:pt x="46567" y="51415"/>
                </a:lnTo>
                <a:cubicBezTo>
                  <a:pt x="45600" y="48880"/>
                  <a:pt x="45800" y="46245"/>
                  <a:pt x="45767" y="43576"/>
                </a:cubicBezTo>
                <a:close/>
                <a:moveTo>
                  <a:pt x="39562" y="49113"/>
                </a:moveTo>
                <a:lnTo>
                  <a:pt x="39562" y="49113"/>
                </a:lnTo>
                <a:cubicBezTo>
                  <a:pt x="40430" y="49147"/>
                  <a:pt x="41130" y="49547"/>
                  <a:pt x="41764" y="50181"/>
                </a:cubicBezTo>
                <a:cubicBezTo>
                  <a:pt x="42164" y="50581"/>
                  <a:pt x="42398" y="51081"/>
                  <a:pt x="42698" y="51548"/>
                </a:cubicBezTo>
                <a:cubicBezTo>
                  <a:pt x="41430" y="50981"/>
                  <a:pt x="39963" y="50614"/>
                  <a:pt x="39562" y="49113"/>
                </a:cubicBezTo>
                <a:close/>
                <a:moveTo>
                  <a:pt x="50266" y="51389"/>
                </a:moveTo>
                <a:cubicBezTo>
                  <a:pt x="50699" y="51389"/>
                  <a:pt x="51125" y="51481"/>
                  <a:pt x="51537" y="51715"/>
                </a:cubicBezTo>
                <a:cubicBezTo>
                  <a:pt x="50775" y="52418"/>
                  <a:pt x="49819" y="52722"/>
                  <a:pt x="48845" y="52722"/>
                </a:cubicBezTo>
                <a:cubicBezTo>
                  <a:pt x="48199" y="52722"/>
                  <a:pt x="47546" y="52588"/>
                  <a:pt x="46934" y="52349"/>
                </a:cubicBezTo>
                <a:cubicBezTo>
                  <a:pt x="48013" y="51989"/>
                  <a:pt x="49161" y="51389"/>
                  <a:pt x="50266" y="51389"/>
                </a:cubicBezTo>
                <a:close/>
                <a:moveTo>
                  <a:pt x="55207" y="53250"/>
                </a:moveTo>
                <a:lnTo>
                  <a:pt x="55207" y="53250"/>
                </a:lnTo>
                <a:cubicBezTo>
                  <a:pt x="54506" y="54350"/>
                  <a:pt x="53506" y="55251"/>
                  <a:pt x="52805" y="56385"/>
                </a:cubicBezTo>
                <a:cubicBezTo>
                  <a:pt x="52238" y="57353"/>
                  <a:pt x="51871" y="58420"/>
                  <a:pt x="51604" y="59521"/>
                </a:cubicBezTo>
                <a:cubicBezTo>
                  <a:pt x="51838" y="57152"/>
                  <a:pt x="52605" y="55118"/>
                  <a:pt x="54773" y="53550"/>
                </a:cubicBezTo>
                <a:cubicBezTo>
                  <a:pt x="54806" y="53550"/>
                  <a:pt x="55007" y="53383"/>
                  <a:pt x="55207" y="53250"/>
                </a:cubicBezTo>
                <a:close/>
                <a:moveTo>
                  <a:pt x="48135" y="57253"/>
                </a:moveTo>
                <a:lnTo>
                  <a:pt x="48135" y="57253"/>
                </a:lnTo>
                <a:cubicBezTo>
                  <a:pt x="48202" y="57286"/>
                  <a:pt x="48335" y="57353"/>
                  <a:pt x="48469" y="57453"/>
                </a:cubicBezTo>
                <a:cubicBezTo>
                  <a:pt x="48902" y="57686"/>
                  <a:pt x="49269" y="58086"/>
                  <a:pt x="49569" y="58487"/>
                </a:cubicBezTo>
                <a:cubicBezTo>
                  <a:pt x="50070" y="59054"/>
                  <a:pt x="50470" y="59721"/>
                  <a:pt x="50770" y="60421"/>
                </a:cubicBezTo>
                <a:cubicBezTo>
                  <a:pt x="50070" y="59254"/>
                  <a:pt x="49102" y="58187"/>
                  <a:pt x="48135" y="57253"/>
                </a:cubicBezTo>
                <a:close/>
                <a:moveTo>
                  <a:pt x="55340" y="54350"/>
                </a:moveTo>
                <a:lnTo>
                  <a:pt x="55340" y="54350"/>
                </a:lnTo>
                <a:cubicBezTo>
                  <a:pt x="55073" y="55318"/>
                  <a:pt x="54506" y="56185"/>
                  <a:pt x="53906" y="57086"/>
                </a:cubicBezTo>
                <a:cubicBezTo>
                  <a:pt x="53172" y="58220"/>
                  <a:pt x="52605" y="59421"/>
                  <a:pt x="51771" y="60455"/>
                </a:cubicBezTo>
                <a:cubicBezTo>
                  <a:pt x="52405" y="58987"/>
                  <a:pt x="53172" y="57453"/>
                  <a:pt x="54073" y="56152"/>
                </a:cubicBezTo>
                <a:cubicBezTo>
                  <a:pt x="54540" y="55551"/>
                  <a:pt x="55007" y="54984"/>
                  <a:pt x="55340" y="54350"/>
                </a:cubicBezTo>
                <a:close/>
                <a:moveTo>
                  <a:pt x="55640" y="54117"/>
                </a:moveTo>
                <a:cubicBezTo>
                  <a:pt x="55640" y="54250"/>
                  <a:pt x="55640" y="54384"/>
                  <a:pt x="55640" y="54517"/>
                </a:cubicBezTo>
                <a:cubicBezTo>
                  <a:pt x="55574" y="55518"/>
                  <a:pt x="55107" y="56519"/>
                  <a:pt x="54673" y="57386"/>
                </a:cubicBezTo>
                <a:cubicBezTo>
                  <a:pt x="54039" y="58587"/>
                  <a:pt x="53105" y="59721"/>
                  <a:pt x="51971" y="60588"/>
                </a:cubicBezTo>
                <a:cubicBezTo>
                  <a:pt x="52905" y="59654"/>
                  <a:pt x="53439" y="58287"/>
                  <a:pt x="54139" y="57219"/>
                </a:cubicBezTo>
                <a:cubicBezTo>
                  <a:pt x="54740" y="56218"/>
                  <a:pt x="55407" y="55251"/>
                  <a:pt x="55640" y="54117"/>
                </a:cubicBezTo>
                <a:close/>
                <a:moveTo>
                  <a:pt x="55540" y="53116"/>
                </a:moveTo>
                <a:cubicBezTo>
                  <a:pt x="55307" y="54517"/>
                  <a:pt x="54273" y="55485"/>
                  <a:pt x="53539" y="56652"/>
                </a:cubicBezTo>
                <a:cubicBezTo>
                  <a:pt x="52772" y="57886"/>
                  <a:pt x="52171" y="59287"/>
                  <a:pt x="51638" y="60622"/>
                </a:cubicBezTo>
                <a:cubicBezTo>
                  <a:pt x="51604" y="60688"/>
                  <a:pt x="51571" y="60722"/>
                  <a:pt x="51537" y="60755"/>
                </a:cubicBezTo>
                <a:cubicBezTo>
                  <a:pt x="51537" y="60688"/>
                  <a:pt x="51537" y="60622"/>
                  <a:pt x="51537" y="60522"/>
                </a:cubicBezTo>
                <a:cubicBezTo>
                  <a:pt x="51938" y="58987"/>
                  <a:pt x="52338" y="57486"/>
                  <a:pt x="53172" y="56118"/>
                </a:cubicBezTo>
                <a:cubicBezTo>
                  <a:pt x="53839" y="55018"/>
                  <a:pt x="54873" y="54250"/>
                  <a:pt x="55474" y="53116"/>
                </a:cubicBezTo>
                <a:close/>
                <a:moveTo>
                  <a:pt x="48002" y="57286"/>
                </a:moveTo>
                <a:lnTo>
                  <a:pt x="48002" y="57286"/>
                </a:lnTo>
                <a:cubicBezTo>
                  <a:pt x="49002" y="58487"/>
                  <a:pt x="50136" y="59554"/>
                  <a:pt x="50804" y="60955"/>
                </a:cubicBezTo>
                <a:cubicBezTo>
                  <a:pt x="49703" y="59921"/>
                  <a:pt x="48769" y="58587"/>
                  <a:pt x="48002" y="57286"/>
                </a:cubicBezTo>
                <a:close/>
                <a:moveTo>
                  <a:pt x="48068" y="57653"/>
                </a:moveTo>
                <a:cubicBezTo>
                  <a:pt x="48802" y="58887"/>
                  <a:pt x="49669" y="59954"/>
                  <a:pt x="50637" y="61022"/>
                </a:cubicBezTo>
                <a:cubicBezTo>
                  <a:pt x="49403" y="60088"/>
                  <a:pt x="48669" y="59020"/>
                  <a:pt x="48068" y="57653"/>
                </a:cubicBezTo>
                <a:close/>
                <a:moveTo>
                  <a:pt x="33745" y="53087"/>
                </a:moveTo>
                <a:cubicBezTo>
                  <a:pt x="36206" y="53560"/>
                  <a:pt x="38567" y="55355"/>
                  <a:pt x="40463" y="56852"/>
                </a:cubicBezTo>
                <a:cubicBezTo>
                  <a:pt x="42031" y="58086"/>
                  <a:pt x="43131" y="59621"/>
                  <a:pt x="44166" y="61222"/>
                </a:cubicBezTo>
                <a:cubicBezTo>
                  <a:pt x="42765" y="59954"/>
                  <a:pt x="41130" y="58954"/>
                  <a:pt x="39729" y="57686"/>
                </a:cubicBezTo>
                <a:cubicBezTo>
                  <a:pt x="37894" y="55985"/>
                  <a:pt x="35860" y="54617"/>
                  <a:pt x="33825" y="53150"/>
                </a:cubicBezTo>
                <a:cubicBezTo>
                  <a:pt x="33798" y="53123"/>
                  <a:pt x="33772" y="53097"/>
                  <a:pt x="33745" y="53087"/>
                </a:cubicBezTo>
                <a:close/>
                <a:moveTo>
                  <a:pt x="48002" y="58120"/>
                </a:moveTo>
                <a:lnTo>
                  <a:pt x="48002" y="58120"/>
                </a:lnTo>
                <a:cubicBezTo>
                  <a:pt x="48469" y="59387"/>
                  <a:pt x="49536" y="60488"/>
                  <a:pt x="50637" y="61255"/>
                </a:cubicBezTo>
                <a:cubicBezTo>
                  <a:pt x="49236" y="60855"/>
                  <a:pt x="48369" y="59487"/>
                  <a:pt x="48002" y="58120"/>
                </a:cubicBezTo>
                <a:close/>
                <a:moveTo>
                  <a:pt x="53838" y="60811"/>
                </a:moveTo>
                <a:cubicBezTo>
                  <a:pt x="54264" y="60811"/>
                  <a:pt x="54673" y="60894"/>
                  <a:pt x="55040" y="61122"/>
                </a:cubicBezTo>
                <a:cubicBezTo>
                  <a:pt x="54386" y="61449"/>
                  <a:pt x="53620" y="61651"/>
                  <a:pt x="52871" y="61651"/>
                </a:cubicBezTo>
                <a:cubicBezTo>
                  <a:pt x="52397" y="61651"/>
                  <a:pt x="51931" y="61570"/>
                  <a:pt x="51504" y="61389"/>
                </a:cubicBezTo>
                <a:cubicBezTo>
                  <a:pt x="51571" y="61322"/>
                  <a:pt x="51671" y="61289"/>
                  <a:pt x="51738" y="61222"/>
                </a:cubicBezTo>
                <a:cubicBezTo>
                  <a:pt x="52400" y="61036"/>
                  <a:pt x="53141" y="60811"/>
                  <a:pt x="53838" y="60811"/>
                </a:cubicBezTo>
                <a:close/>
                <a:moveTo>
                  <a:pt x="36360" y="55985"/>
                </a:moveTo>
                <a:cubicBezTo>
                  <a:pt x="37561" y="57152"/>
                  <a:pt x="38795" y="58253"/>
                  <a:pt x="39963" y="59387"/>
                </a:cubicBezTo>
                <a:cubicBezTo>
                  <a:pt x="41030" y="60455"/>
                  <a:pt x="42197" y="61456"/>
                  <a:pt x="43465" y="62223"/>
                </a:cubicBezTo>
                <a:cubicBezTo>
                  <a:pt x="41464" y="61222"/>
                  <a:pt x="39796" y="59921"/>
                  <a:pt x="38195" y="58220"/>
                </a:cubicBezTo>
                <a:cubicBezTo>
                  <a:pt x="37561" y="57519"/>
                  <a:pt x="36960" y="56752"/>
                  <a:pt x="36360" y="55985"/>
                </a:cubicBezTo>
                <a:close/>
                <a:moveTo>
                  <a:pt x="33925" y="53550"/>
                </a:moveTo>
                <a:cubicBezTo>
                  <a:pt x="35793" y="55385"/>
                  <a:pt x="37327" y="57619"/>
                  <a:pt x="39129" y="59487"/>
                </a:cubicBezTo>
                <a:cubicBezTo>
                  <a:pt x="40363" y="60755"/>
                  <a:pt x="41831" y="61689"/>
                  <a:pt x="43398" y="62423"/>
                </a:cubicBezTo>
                <a:cubicBezTo>
                  <a:pt x="41664" y="61889"/>
                  <a:pt x="40029" y="61189"/>
                  <a:pt x="38528" y="59854"/>
                </a:cubicBezTo>
                <a:cubicBezTo>
                  <a:pt x="37427" y="58887"/>
                  <a:pt x="36493" y="57653"/>
                  <a:pt x="35593" y="56452"/>
                </a:cubicBezTo>
                <a:cubicBezTo>
                  <a:pt x="35359" y="56152"/>
                  <a:pt x="34492" y="54417"/>
                  <a:pt x="33925" y="53550"/>
                </a:cubicBezTo>
                <a:close/>
                <a:moveTo>
                  <a:pt x="34559" y="53917"/>
                </a:moveTo>
                <a:lnTo>
                  <a:pt x="34559" y="53917"/>
                </a:lnTo>
                <a:cubicBezTo>
                  <a:pt x="38061" y="56652"/>
                  <a:pt x="41764" y="59187"/>
                  <a:pt x="44899" y="62323"/>
                </a:cubicBezTo>
                <a:cubicBezTo>
                  <a:pt x="44999" y="62490"/>
                  <a:pt x="45133" y="62656"/>
                  <a:pt x="45233" y="62790"/>
                </a:cubicBezTo>
                <a:cubicBezTo>
                  <a:pt x="42765" y="61889"/>
                  <a:pt x="40897" y="60021"/>
                  <a:pt x="39029" y="58220"/>
                </a:cubicBezTo>
                <a:cubicBezTo>
                  <a:pt x="37728" y="56952"/>
                  <a:pt x="36327" y="55685"/>
                  <a:pt x="34992" y="54384"/>
                </a:cubicBezTo>
                <a:cubicBezTo>
                  <a:pt x="34859" y="54217"/>
                  <a:pt x="34725" y="54084"/>
                  <a:pt x="34559" y="53917"/>
                </a:cubicBezTo>
                <a:close/>
                <a:moveTo>
                  <a:pt x="43131" y="66292"/>
                </a:moveTo>
                <a:lnTo>
                  <a:pt x="43131" y="66292"/>
                </a:lnTo>
                <a:cubicBezTo>
                  <a:pt x="44899" y="66726"/>
                  <a:pt x="46134" y="68127"/>
                  <a:pt x="46934" y="69728"/>
                </a:cubicBezTo>
                <a:cubicBezTo>
                  <a:pt x="46267" y="69428"/>
                  <a:pt x="45600" y="69161"/>
                  <a:pt x="44966" y="68761"/>
                </a:cubicBezTo>
                <a:cubicBezTo>
                  <a:pt x="44032" y="68194"/>
                  <a:pt x="43498" y="67293"/>
                  <a:pt x="43131" y="66292"/>
                </a:cubicBezTo>
                <a:close/>
                <a:moveTo>
                  <a:pt x="59443" y="61622"/>
                </a:moveTo>
                <a:lnTo>
                  <a:pt x="59443" y="61622"/>
                </a:lnTo>
                <a:cubicBezTo>
                  <a:pt x="59476" y="62089"/>
                  <a:pt x="58743" y="63157"/>
                  <a:pt x="58442" y="63724"/>
                </a:cubicBezTo>
                <a:cubicBezTo>
                  <a:pt x="57642" y="65158"/>
                  <a:pt x="56541" y="66426"/>
                  <a:pt x="55407" y="67627"/>
                </a:cubicBezTo>
                <a:cubicBezTo>
                  <a:pt x="53973" y="69094"/>
                  <a:pt x="52438" y="70195"/>
                  <a:pt x="50737" y="71062"/>
                </a:cubicBezTo>
                <a:cubicBezTo>
                  <a:pt x="52371" y="69928"/>
                  <a:pt x="53872" y="68661"/>
                  <a:pt x="55307" y="67260"/>
                </a:cubicBezTo>
                <a:cubicBezTo>
                  <a:pt x="56975" y="65625"/>
                  <a:pt x="58075" y="63524"/>
                  <a:pt x="59443" y="61622"/>
                </a:cubicBezTo>
                <a:close/>
                <a:moveTo>
                  <a:pt x="58809" y="62023"/>
                </a:moveTo>
                <a:cubicBezTo>
                  <a:pt x="57775" y="63557"/>
                  <a:pt x="56941" y="65158"/>
                  <a:pt x="55740" y="66559"/>
                </a:cubicBezTo>
                <a:cubicBezTo>
                  <a:pt x="54173" y="68394"/>
                  <a:pt x="52171" y="69862"/>
                  <a:pt x="50203" y="71229"/>
                </a:cubicBezTo>
                <a:cubicBezTo>
                  <a:pt x="50179" y="71253"/>
                  <a:pt x="50155" y="71260"/>
                  <a:pt x="50130" y="71275"/>
                </a:cubicBezTo>
                <a:lnTo>
                  <a:pt x="50130" y="71275"/>
                </a:lnTo>
                <a:cubicBezTo>
                  <a:pt x="51153" y="70477"/>
                  <a:pt x="52046" y="69420"/>
                  <a:pt x="52938" y="68527"/>
                </a:cubicBezTo>
                <a:cubicBezTo>
                  <a:pt x="54973" y="66426"/>
                  <a:pt x="56875" y="64191"/>
                  <a:pt x="58809" y="62023"/>
                </a:cubicBezTo>
                <a:close/>
                <a:moveTo>
                  <a:pt x="57675" y="62556"/>
                </a:moveTo>
                <a:lnTo>
                  <a:pt x="57675" y="62556"/>
                </a:lnTo>
                <a:cubicBezTo>
                  <a:pt x="57608" y="62623"/>
                  <a:pt x="57542" y="62690"/>
                  <a:pt x="57475" y="62756"/>
                </a:cubicBezTo>
                <a:cubicBezTo>
                  <a:pt x="56174" y="63824"/>
                  <a:pt x="54873" y="64891"/>
                  <a:pt x="53639" y="66025"/>
                </a:cubicBezTo>
                <a:cubicBezTo>
                  <a:pt x="51771" y="67793"/>
                  <a:pt x="50370" y="69928"/>
                  <a:pt x="48469" y="71629"/>
                </a:cubicBezTo>
                <a:cubicBezTo>
                  <a:pt x="49736" y="69828"/>
                  <a:pt x="50837" y="68060"/>
                  <a:pt x="52371" y="66459"/>
                </a:cubicBezTo>
                <a:cubicBezTo>
                  <a:pt x="53973" y="64825"/>
                  <a:pt x="55841" y="63757"/>
                  <a:pt x="57675" y="62556"/>
                </a:cubicBezTo>
                <a:close/>
                <a:moveTo>
                  <a:pt x="58876" y="61456"/>
                </a:moveTo>
                <a:cubicBezTo>
                  <a:pt x="58776" y="61522"/>
                  <a:pt x="58676" y="61589"/>
                  <a:pt x="58576" y="61689"/>
                </a:cubicBezTo>
                <a:cubicBezTo>
                  <a:pt x="56608" y="63023"/>
                  <a:pt x="54540" y="64091"/>
                  <a:pt x="52772" y="65759"/>
                </a:cubicBezTo>
                <a:cubicBezTo>
                  <a:pt x="50904" y="67560"/>
                  <a:pt x="49403" y="69461"/>
                  <a:pt x="48202" y="71763"/>
                </a:cubicBezTo>
                <a:cubicBezTo>
                  <a:pt x="49002" y="66726"/>
                  <a:pt x="54239" y="63290"/>
                  <a:pt x="58542" y="61556"/>
                </a:cubicBezTo>
                <a:cubicBezTo>
                  <a:pt x="58676" y="61489"/>
                  <a:pt x="58776" y="61456"/>
                  <a:pt x="58876" y="61456"/>
                </a:cubicBezTo>
                <a:close/>
                <a:moveTo>
                  <a:pt x="58276" y="62289"/>
                </a:moveTo>
                <a:lnTo>
                  <a:pt x="58276" y="62289"/>
                </a:lnTo>
                <a:cubicBezTo>
                  <a:pt x="56808" y="64024"/>
                  <a:pt x="55407" y="65759"/>
                  <a:pt x="53772" y="67326"/>
                </a:cubicBezTo>
                <a:cubicBezTo>
                  <a:pt x="52105" y="68961"/>
                  <a:pt x="50370" y="71062"/>
                  <a:pt x="48202" y="72063"/>
                </a:cubicBezTo>
                <a:cubicBezTo>
                  <a:pt x="50036" y="70729"/>
                  <a:pt x="51337" y="68861"/>
                  <a:pt x="52838" y="67160"/>
                </a:cubicBezTo>
                <a:cubicBezTo>
                  <a:pt x="53672" y="66192"/>
                  <a:pt x="54673" y="65358"/>
                  <a:pt x="55674" y="64524"/>
                </a:cubicBezTo>
                <a:cubicBezTo>
                  <a:pt x="56308" y="63957"/>
                  <a:pt x="56975" y="63424"/>
                  <a:pt x="57608" y="62890"/>
                </a:cubicBezTo>
                <a:cubicBezTo>
                  <a:pt x="57809" y="62756"/>
                  <a:pt x="58042" y="62523"/>
                  <a:pt x="58276" y="62289"/>
                </a:cubicBezTo>
                <a:close/>
                <a:moveTo>
                  <a:pt x="53790" y="71378"/>
                </a:moveTo>
                <a:cubicBezTo>
                  <a:pt x="54748" y="71378"/>
                  <a:pt x="55700" y="71468"/>
                  <a:pt x="56608" y="71629"/>
                </a:cubicBezTo>
                <a:cubicBezTo>
                  <a:pt x="57675" y="71796"/>
                  <a:pt x="57242" y="71730"/>
                  <a:pt x="56141" y="72130"/>
                </a:cubicBezTo>
                <a:cubicBezTo>
                  <a:pt x="55440" y="72430"/>
                  <a:pt x="54673" y="72563"/>
                  <a:pt x="53906" y="72730"/>
                </a:cubicBezTo>
                <a:cubicBezTo>
                  <a:pt x="53179" y="72876"/>
                  <a:pt x="52459" y="72939"/>
                  <a:pt x="51742" y="72939"/>
                </a:cubicBezTo>
                <a:cubicBezTo>
                  <a:pt x="50814" y="72939"/>
                  <a:pt x="49891" y="72833"/>
                  <a:pt x="48969" y="72664"/>
                </a:cubicBezTo>
                <a:cubicBezTo>
                  <a:pt x="48869" y="72597"/>
                  <a:pt x="48769" y="72530"/>
                  <a:pt x="48635" y="72463"/>
                </a:cubicBezTo>
                <a:cubicBezTo>
                  <a:pt x="49169" y="72263"/>
                  <a:pt x="49703" y="72063"/>
                  <a:pt x="50170" y="71863"/>
                </a:cubicBezTo>
                <a:cubicBezTo>
                  <a:pt x="51331" y="71526"/>
                  <a:pt x="52565" y="71378"/>
                  <a:pt x="53790" y="71378"/>
                </a:cubicBezTo>
                <a:close/>
                <a:moveTo>
                  <a:pt x="36460" y="67593"/>
                </a:moveTo>
                <a:cubicBezTo>
                  <a:pt x="38061" y="69294"/>
                  <a:pt x="39329" y="71263"/>
                  <a:pt x="41130" y="72897"/>
                </a:cubicBezTo>
                <a:cubicBezTo>
                  <a:pt x="42131" y="73798"/>
                  <a:pt x="43232" y="74598"/>
                  <a:pt x="44332" y="75399"/>
                </a:cubicBezTo>
                <a:cubicBezTo>
                  <a:pt x="41130" y="73631"/>
                  <a:pt x="38762" y="70862"/>
                  <a:pt x="36460" y="67893"/>
                </a:cubicBezTo>
                <a:cubicBezTo>
                  <a:pt x="36427" y="67793"/>
                  <a:pt x="36427" y="67660"/>
                  <a:pt x="36460" y="67593"/>
                </a:cubicBezTo>
                <a:close/>
                <a:moveTo>
                  <a:pt x="48235" y="72764"/>
                </a:moveTo>
                <a:cubicBezTo>
                  <a:pt x="48402" y="72830"/>
                  <a:pt x="48535" y="72897"/>
                  <a:pt x="48702" y="72964"/>
                </a:cubicBezTo>
                <a:cubicBezTo>
                  <a:pt x="49636" y="73598"/>
                  <a:pt x="50136" y="74565"/>
                  <a:pt x="50470" y="75666"/>
                </a:cubicBezTo>
                <a:cubicBezTo>
                  <a:pt x="49303" y="75099"/>
                  <a:pt x="48402" y="74065"/>
                  <a:pt x="48235" y="72764"/>
                </a:cubicBezTo>
                <a:close/>
                <a:moveTo>
                  <a:pt x="36593" y="68360"/>
                </a:moveTo>
                <a:lnTo>
                  <a:pt x="36593" y="68360"/>
                </a:lnTo>
                <a:cubicBezTo>
                  <a:pt x="38828" y="71363"/>
                  <a:pt x="41397" y="74265"/>
                  <a:pt x="44733" y="75899"/>
                </a:cubicBezTo>
                <a:cubicBezTo>
                  <a:pt x="43432" y="75332"/>
                  <a:pt x="42197" y="74565"/>
                  <a:pt x="40997" y="73764"/>
                </a:cubicBezTo>
                <a:cubicBezTo>
                  <a:pt x="39996" y="73097"/>
                  <a:pt x="39195" y="72197"/>
                  <a:pt x="38428" y="71296"/>
                </a:cubicBezTo>
                <a:cubicBezTo>
                  <a:pt x="38261" y="71096"/>
                  <a:pt x="37027" y="69428"/>
                  <a:pt x="36593" y="68360"/>
                </a:cubicBezTo>
                <a:close/>
                <a:moveTo>
                  <a:pt x="37060" y="67460"/>
                </a:moveTo>
                <a:cubicBezTo>
                  <a:pt x="40930" y="68461"/>
                  <a:pt x="45033" y="72463"/>
                  <a:pt x="47334" y="75899"/>
                </a:cubicBezTo>
                <a:cubicBezTo>
                  <a:pt x="43932" y="73064"/>
                  <a:pt x="40963" y="69661"/>
                  <a:pt x="37060" y="67460"/>
                </a:cubicBezTo>
                <a:close/>
                <a:moveTo>
                  <a:pt x="38128" y="69261"/>
                </a:moveTo>
                <a:cubicBezTo>
                  <a:pt x="40663" y="71863"/>
                  <a:pt x="43332" y="74365"/>
                  <a:pt x="46501" y="76166"/>
                </a:cubicBezTo>
                <a:cubicBezTo>
                  <a:pt x="46034" y="75999"/>
                  <a:pt x="45567" y="75832"/>
                  <a:pt x="45133" y="75632"/>
                </a:cubicBezTo>
                <a:cubicBezTo>
                  <a:pt x="43732" y="74932"/>
                  <a:pt x="42431" y="73731"/>
                  <a:pt x="41263" y="72764"/>
                </a:cubicBezTo>
                <a:cubicBezTo>
                  <a:pt x="40029" y="71730"/>
                  <a:pt x="39095" y="70462"/>
                  <a:pt x="38128" y="69261"/>
                </a:cubicBezTo>
                <a:close/>
                <a:moveTo>
                  <a:pt x="36660" y="67426"/>
                </a:moveTo>
                <a:cubicBezTo>
                  <a:pt x="40696" y="69895"/>
                  <a:pt x="43799" y="73431"/>
                  <a:pt x="47468" y="76400"/>
                </a:cubicBezTo>
                <a:cubicBezTo>
                  <a:pt x="43198" y="74165"/>
                  <a:pt x="40029" y="70695"/>
                  <a:pt x="36560" y="67426"/>
                </a:cubicBezTo>
                <a:close/>
                <a:moveTo>
                  <a:pt x="47701" y="77400"/>
                </a:moveTo>
                <a:cubicBezTo>
                  <a:pt x="47701" y="77434"/>
                  <a:pt x="47701" y="77434"/>
                  <a:pt x="47668" y="77434"/>
                </a:cubicBezTo>
                <a:cubicBezTo>
                  <a:pt x="46901" y="78901"/>
                  <a:pt x="45733" y="79568"/>
                  <a:pt x="44266" y="80102"/>
                </a:cubicBezTo>
                <a:cubicBezTo>
                  <a:pt x="44999" y="78768"/>
                  <a:pt x="46200" y="77700"/>
                  <a:pt x="47701" y="77400"/>
                </a:cubicBezTo>
                <a:close/>
                <a:moveTo>
                  <a:pt x="31973" y="1"/>
                </a:moveTo>
                <a:cubicBezTo>
                  <a:pt x="31900" y="1"/>
                  <a:pt x="31829" y="33"/>
                  <a:pt x="31790" y="112"/>
                </a:cubicBezTo>
                <a:cubicBezTo>
                  <a:pt x="29855" y="4581"/>
                  <a:pt x="29322" y="9819"/>
                  <a:pt x="31290" y="14355"/>
                </a:cubicBezTo>
                <a:cubicBezTo>
                  <a:pt x="30856" y="13621"/>
                  <a:pt x="30156" y="13054"/>
                  <a:pt x="29388" y="12654"/>
                </a:cubicBezTo>
                <a:cubicBezTo>
                  <a:pt x="29375" y="12650"/>
                  <a:pt x="29361" y="12647"/>
                  <a:pt x="29346" y="12647"/>
                </a:cubicBezTo>
                <a:cubicBezTo>
                  <a:pt x="29248" y="12647"/>
                  <a:pt x="29126" y="12738"/>
                  <a:pt x="29155" y="12854"/>
                </a:cubicBezTo>
                <a:cubicBezTo>
                  <a:pt x="29348" y="13757"/>
                  <a:pt x="30103" y="15596"/>
                  <a:pt x="31269" y="15596"/>
                </a:cubicBezTo>
                <a:cubicBezTo>
                  <a:pt x="31309" y="15596"/>
                  <a:pt x="31349" y="15594"/>
                  <a:pt x="31390" y="15589"/>
                </a:cubicBezTo>
                <a:cubicBezTo>
                  <a:pt x="31423" y="15656"/>
                  <a:pt x="31490" y="15723"/>
                  <a:pt x="31590" y="15756"/>
                </a:cubicBezTo>
                <a:cubicBezTo>
                  <a:pt x="31623" y="16457"/>
                  <a:pt x="31623" y="17190"/>
                  <a:pt x="31623" y="17891"/>
                </a:cubicBezTo>
                <a:cubicBezTo>
                  <a:pt x="31056" y="16623"/>
                  <a:pt x="29889" y="15656"/>
                  <a:pt x="28988" y="14622"/>
                </a:cubicBezTo>
                <a:cubicBezTo>
                  <a:pt x="28988" y="14589"/>
                  <a:pt x="29021" y="14589"/>
                  <a:pt x="28988" y="14555"/>
                </a:cubicBezTo>
                <a:cubicBezTo>
                  <a:pt x="28288" y="11720"/>
                  <a:pt x="26353" y="9919"/>
                  <a:pt x="23451" y="9452"/>
                </a:cubicBezTo>
                <a:cubicBezTo>
                  <a:pt x="23351" y="9452"/>
                  <a:pt x="23217" y="9518"/>
                  <a:pt x="23284" y="9652"/>
                </a:cubicBezTo>
                <a:cubicBezTo>
                  <a:pt x="23956" y="11860"/>
                  <a:pt x="25580" y="14805"/>
                  <a:pt x="28244" y="14805"/>
                </a:cubicBezTo>
                <a:cubicBezTo>
                  <a:pt x="28357" y="14805"/>
                  <a:pt x="28471" y="14800"/>
                  <a:pt x="28588" y="14789"/>
                </a:cubicBezTo>
                <a:lnTo>
                  <a:pt x="28621" y="14789"/>
                </a:lnTo>
                <a:cubicBezTo>
                  <a:pt x="28654" y="14822"/>
                  <a:pt x="28688" y="14855"/>
                  <a:pt x="28755" y="14855"/>
                </a:cubicBezTo>
                <a:cubicBezTo>
                  <a:pt x="29722" y="15990"/>
                  <a:pt x="31023" y="17057"/>
                  <a:pt x="31523" y="18525"/>
                </a:cubicBezTo>
                <a:cubicBezTo>
                  <a:pt x="31557" y="18558"/>
                  <a:pt x="31590" y="18592"/>
                  <a:pt x="31623" y="18625"/>
                </a:cubicBezTo>
                <a:cubicBezTo>
                  <a:pt x="31523" y="21527"/>
                  <a:pt x="31190" y="24396"/>
                  <a:pt x="31256" y="27331"/>
                </a:cubicBezTo>
                <a:cubicBezTo>
                  <a:pt x="30756" y="26597"/>
                  <a:pt x="30222" y="25863"/>
                  <a:pt x="29722" y="25163"/>
                </a:cubicBezTo>
                <a:cubicBezTo>
                  <a:pt x="29422" y="24729"/>
                  <a:pt x="29121" y="24329"/>
                  <a:pt x="28788" y="23895"/>
                </a:cubicBezTo>
                <a:cubicBezTo>
                  <a:pt x="29222" y="23829"/>
                  <a:pt x="29655" y="23562"/>
                  <a:pt x="29955" y="23295"/>
                </a:cubicBezTo>
                <a:cubicBezTo>
                  <a:pt x="30489" y="22828"/>
                  <a:pt x="30789" y="22127"/>
                  <a:pt x="30789" y="21394"/>
                </a:cubicBezTo>
                <a:cubicBezTo>
                  <a:pt x="30789" y="21293"/>
                  <a:pt x="30689" y="21227"/>
                  <a:pt x="30589" y="21227"/>
                </a:cubicBezTo>
                <a:cubicBezTo>
                  <a:pt x="30055" y="21327"/>
                  <a:pt x="29388" y="21727"/>
                  <a:pt x="28921" y="22261"/>
                </a:cubicBezTo>
                <a:cubicBezTo>
                  <a:pt x="29288" y="20426"/>
                  <a:pt x="28755" y="18625"/>
                  <a:pt x="28087" y="16757"/>
                </a:cubicBezTo>
                <a:cubicBezTo>
                  <a:pt x="28050" y="16682"/>
                  <a:pt x="27981" y="16639"/>
                  <a:pt x="27910" y="16639"/>
                </a:cubicBezTo>
                <a:cubicBezTo>
                  <a:pt x="27854" y="16639"/>
                  <a:pt x="27798" y="16665"/>
                  <a:pt x="27754" y="16723"/>
                </a:cubicBezTo>
                <a:cubicBezTo>
                  <a:pt x="26686" y="18225"/>
                  <a:pt x="26720" y="20326"/>
                  <a:pt x="27420" y="22094"/>
                </a:cubicBezTo>
                <a:cubicBezTo>
                  <a:pt x="25719" y="19926"/>
                  <a:pt x="23918" y="17824"/>
                  <a:pt x="21950" y="15956"/>
                </a:cubicBezTo>
                <a:cubicBezTo>
                  <a:pt x="23184" y="15489"/>
                  <a:pt x="23784" y="14055"/>
                  <a:pt x="23584" y="12821"/>
                </a:cubicBezTo>
                <a:cubicBezTo>
                  <a:pt x="23559" y="12719"/>
                  <a:pt x="23475" y="12675"/>
                  <a:pt x="23392" y="12675"/>
                </a:cubicBezTo>
                <a:cubicBezTo>
                  <a:pt x="23366" y="12675"/>
                  <a:pt x="23341" y="12679"/>
                  <a:pt x="23317" y="12687"/>
                </a:cubicBezTo>
                <a:cubicBezTo>
                  <a:pt x="22817" y="12987"/>
                  <a:pt x="22183" y="13521"/>
                  <a:pt x="21816" y="14155"/>
                </a:cubicBezTo>
                <a:cubicBezTo>
                  <a:pt x="21850" y="10386"/>
                  <a:pt x="20882" y="6516"/>
                  <a:pt x="18747" y="3414"/>
                </a:cubicBezTo>
                <a:cubicBezTo>
                  <a:pt x="18685" y="3321"/>
                  <a:pt x="18588" y="3271"/>
                  <a:pt x="18494" y="3271"/>
                </a:cubicBezTo>
                <a:cubicBezTo>
                  <a:pt x="18386" y="3271"/>
                  <a:pt x="18283" y="3338"/>
                  <a:pt x="18247" y="3481"/>
                </a:cubicBezTo>
                <a:cubicBezTo>
                  <a:pt x="17446" y="6983"/>
                  <a:pt x="18080" y="11119"/>
                  <a:pt x="20082" y="14255"/>
                </a:cubicBezTo>
                <a:cubicBezTo>
                  <a:pt x="18747" y="13154"/>
                  <a:pt x="17380" y="12120"/>
                  <a:pt x="15912" y="11253"/>
                </a:cubicBezTo>
                <a:cubicBezTo>
                  <a:pt x="17213" y="9418"/>
                  <a:pt x="16279" y="7283"/>
                  <a:pt x="15612" y="5315"/>
                </a:cubicBezTo>
                <a:cubicBezTo>
                  <a:pt x="15572" y="5255"/>
                  <a:pt x="15484" y="5207"/>
                  <a:pt x="15405" y="5207"/>
                </a:cubicBezTo>
                <a:cubicBezTo>
                  <a:pt x="15353" y="5207"/>
                  <a:pt x="15305" y="5229"/>
                  <a:pt x="15278" y="5282"/>
                </a:cubicBezTo>
                <a:cubicBezTo>
                  <a:pt x="14878" y="6116"/>
                  <a:pt x="14478" y="7684"/>
                  <a:pt x="14544" y="9051"/>
                </a:cubicBezTo>
                <a:cubicBezTo>
                  <a:pt x="13410" y="7317"/>
                  <a:pt x="11709" y="5816"/>
                  <a:pt x="10275" y="4581"/>
                </a:cubicBezTo>
                <a:cubicBezTo>
                  <a:pt x="8273" y="2847"/>
                  <a:pt x="5738" y="1012"/>
                  <a:pt x="3036" y="845"/>
                </a:cubicBezTo>
                <a:cubicBezTo>
                  <a:pt x="2869" y="845"/>
                  <a:pt x="2769" y="1046"/>
                  <a:pt x="2836" y="1179"/>
                </a:cubicBezTo>
                <a:cubicBezTo>
                  <a:pt x="4938" y="5182"/>
                  <a:pt x="8640" y="8618"/>
                  <a:pt x="12910" y="10386"/>
                </a:cubicBezTo>
                <a:cubicBezTo>
                  <a:pt x="12310" y="10257"/>
                  <a:pt x="11696" y="10199"/>
                  <a:pt x="11079" y="10199"/>
                </a:cubicBezTo>
                <a:cubicBezTo>
                  <a:pt x="9298" y="10199"/>
                  <a:pt x="7491" y="10684"/>
                  <a:pt x="5905" y="11353"/>
                </a:cubicBezTo>
                <a:cubicBezTo>
                  <a:pt x="5771" y="11420"/>
                  <a:pt x="5771" y="11620"/>
                  <a:pt x="5872" y="11720"/>
                </a:cubicBezTo>
                <a:cubicBezTo>
                  <a:pt x="7211" y="12868"/>
                  <a:pt x="8977" y="13223"/>
                  <a:pt x="10732" y="13223"/>
                </a:cubicBezTo>
                <a:cubicBezTo>
                  <a:pt x="10813" y="13223"/>
                  <a:pt x="10894" y="13222"/>
                  <a:pt x="10975" y="13221"/>
                </a:cubicBezTo>
                <a:cubicBezTo>
                  <a:pt x="12009" y="13188"/>
                  <a:pt x="13577" y="12887"/>
                  <a:pt x="14544" y="12087"/>
                </a:cubicBezTo>
                <a:lnTo>
                  <a:pt x="14544" y="12087"/>
                </a:lnTo>
                <a:cubicBezTo>
                  <a:pt x="14344" y="13121"/>
                  <a:pt x="14845" y="14422"/>
                  <a:pt x="15378" y="15156"/>
                </a:cubicBezTo>
                <a:cubicBezTo>
                  <a:pt x="15410" y="15219"/>
                  <a:pt x="15471" y="15252"/>
                  <a:pt x="15530" y="15252"/>
                </a:cubicBezTo>
                <a:cubicBezTo>
                  <a:pt x="15597" y="15252"/>
                  <a:pt x="15661" y="15210"/>
                  <a:pt x="15679" y="15122"/>
                </a:cubicBezTo>
                <a:cubicBezTo>
                  <a:pt x="15979" y="14055"/>
                  <a:pt x="16312" y="12687"/>
                  <a:pt x="15812" y="11620"/>
                </a:cubicBezTo>
                <a:lnTo>
                  <a:pt x="15812" y="11620"/>
                </a:lnTo>
                <a:cubicBezTo>
                  <a:pt x="17380" y="12721"/>
                  <a:pt x="18814" y="13888"/>
                  <a:pt x="20215" y="15122"/>
                </a:cubicBezTo>
                <a:cubicBezTo>
                  <a:pt x="20038" y="15095"/>
                  <a:pt x="19860" y="15082"/>
                  <a:pt x="19682" y="15082"/>
                </a:cubicBezTo>
                <a:cubicBezTo>
                  <a:pt x="18990" y="15082"/>
                  <a:pt x="18311" y="15284"/>
                  <a:pt x="17780" y="15656"/>
                </a:cubicBezTo>
                <a:cubicBezTo>
                  <a:pt x="17647" y="15756"/>
                  <a:pt x="17647" y="15890"/>
                  <a:pt x="17780" y="15990"/>
                </a:cubicBezTo>
                <a:cubicBezTo>
                  <a:pt x="18221" y="16326"/>
                  <a:pt x="19165" y="16635"/>
                  <a:pt x="20003" y="16635"/>
                </a:cubicBezTo>
                <a:cubicBezTo>
                  <a:pt x="20496" y="16635"/>
                  <a:pt x="20953" y="16528"/>
                  <a:pt x="21249" y="16256"/>
                </a:cubicBezTo>
                <a:cubicBezTo>
                  <a:pt x="21296" y="16280"/>
                  <a:pt x="21344" y="16304"/>
                  <a:pt x="21402" y="16304"/>
                </a:cubicBezTo>
                <a:cubicBezTo>
                  <a:pt x="21427" y="16304"/>
                  <a:pt x="21453" y="16300"/>
                  <a:pt x="21483" y="16290"/>
                </a:cubicBezTo>
                <a:cubicBezTo>
                  <a:pt x="22383" y="17190"/>
                  <a:pt x="23251" y="18091"/>
                  <a:pt x="24085" y="19025"/>
                </a:cubicBezTo>
                <a:cubicBezTo>
                  <a:pt x="21528" y="17905"/>
                  <a:pt x="18403" y="17514"/>
                  <a:pt x="15487" y="17514"/>
                </a:cubicBezTo>
                <a:cubicBezTo>
                  <a:pt x="14408" y="17514"/>
                  <a:pt x="13358" y="17567"/>
                  <a:pt x="12376" y="17657"/>
                </a:cubicBezTo>
                <a:cubicBezTo>
                  <a:pt x="12329" y="17634"/>
                  <a:pt x="12282" y="17610"/>
                  <a:pt x="12246" y="17610"/>
                </a:cubicBezTo>
                <a:cubicBezTo>
                  <a:pt x="12232" y="17610"/>
                  <a:pt x="12219" y="17614"/>
                  <a:pt x="12209" y="17624"/>
                </a:cubicBezTo>
                <a:cubicBezTo>
                  <a:pt x="12176" y="17657"/>
                  <a:pt x="12109" y="17657"/>
                  <a:pt x="12076" y="17691"/>
                </a:cubicBezTo>
                <a:cubicBezTo>
                  <a:pt x="9199" y="16265"/>
                  <a:pt x="6397" y="15552"/>
                  <a:pt x="3360" y="15552"/>
                </a:cubicBezTo>
                <a:cubicBezTo>
                  <a:pt x="2348" y="15552"/>
                  <a:pt x="1310" y="15631"/>
                  <a:pt x="234" y="15789"/>
                </a:cubicBezTo>
                <a:cubicBezTo>
                  <a:pt x="67" y="15823"/>
                  <a:pt x="1" y="16090"/>
                  <a:pt x="134" y="16190"/>
                </a:cubicBezTo>
                <a:cubicBezTo>
                  <a:pt x="2212" y="17838"/>
                  <a:pt x="5268" y="19242"/>
                  <a:pt x="8133" y="19242"/>
                </a:cubicBezTo>
                <a:cubicBezTo>
                  <a:pt x="9500" y="19242"/>
                  <a:pt x="10823" y="18923"/>
                  <a:pt x="11976" y="18158"/>
                </a:cubicBezTo>
                <a:lnTo>
                  <a:pt x="12109" y="18191"/>
                </a:lnTo>
                <a:cubicBezTo>
                  <a:pt x="12150" y="18214"/>
                  <a:pt x="12189" y="18224"/>
                  <a:pt x="12226" y="18224"/>
                </a:cubicBezTo>
                <a:cubicBezTo>
                  <a:pt x="12402" y="18224"/>
                  <a:pt x="12520" y="17995"/>
                  <a:pt x="12410" y="17858"/>
                </a:cubicBezTo>
                <a:lnTo>
                  <a:pt x="12410" y="17858"/>
                </a:lnTo>
                <a:cubicBezTo>
                  <a:pt x="13844" y="18024"/>
                  <a:pt x="15245" y="18091"/>
                  <a:pt x="16679" y="18158"/>
                </a:cubicBezTo>
                <a:cubicBezTo>
                  <a:pt x="13243" y="19626"/>
                  <a:pt x="10041" y="21961"/>
                  <a:pt x="9941" y="26030"/>
                </a:cubicBezTo>
                <a:cubicBezTo>
                  <a:pt x="9916" y="26180"/>
                  <a:pt x="10041" y="26255"/>
                  <a:pt x="10162" y="26255"/>
                </a:cubicBezTo>
                <a:cubicBezTo>
                  <a:pt x="10202" y="26255"/>
                  <a:pt x="10241" y="26247"/>
                  <a:pt x="10275" y="26230"/>
                </a:cubicBezTo>
                <a:cubicBezTo>
                  <a:pt x="12977" y="25063"/>
                  <a:pt x="16179" y="22461"/>
                  <a:pt x="17246" y="19459"/>
                </a:cubicBezTo>
                <a:cubicBezTo>
                  <a:pt x="17580" y="20293"/>
                  <a:pt x="18347" y="20960"/>
                  <a:pt x="19181" y="21360"/>
                </a:cubicBezTo>
                <a:cubicBezTo>
                  <a:pt x="19210" y="21374"/>
                  <a:pt x="19240" y="21381"/>
                  <a:pt x="19269" y="21381"/>
                </a:cubicBezTo>
                <a:cubicBezTo>
                  <a:pt x="19377" y="21381"/>
                  <a:pt x="19474" y="21291"/>
                  <a:pt x="19448" y="21160"/>
                </a:cubicBezTo>
                <a:cubicBezTo>
                  <a:pt x="19281" y="20126"/>
                  <a:pt x="18948" y="18658"/>
                  <a:pt x="17880" y="18225"/>
                </a:cubicBezTo>
                <a:lnTo>
                  <a:pt x="17880" y="18225"/>
                </a:lnTo>
                <a:cubicBezTo>
                  <a:pt x="20215" y="18358"/>
                  <a:pt x="22517" y="18658"/>
                  <a:pt x="24718" y="19726"/>
                </a:cubicBezTo>
                <a:cubicBezTo>
                  <a:pt x="25686" y="20826"/>
                  <a:pt x="26620" y="21961"/>
                  <a:pt x="27487" y="23095"/>
                </a:cubicBezTo>
                <a:cubicBezTo>
                  <a:pt x="27238" y="23035"/>
                  <a:pt x="26972" y="23011"/>
                  <a:pt x="26701" y="23011"/>
                </a:cubicBezTo>
                <a:cubicBezTo>
                  <a:pt x="26063" y="23011"/>
                  <a:pt x="25400" y="23144"/>
                  <a:pt x="24885" y="23262"/>
                </a:cubicBezTo>
                <a:cubicBezTo>
                  <a:pt x="24752" y="23295"/>
                  <a:pt x="24685" y="23495"/>
                  <a:pt x="24785" y="23595"/>
                </a:cubicBezTo>
                <a:cubicBezTo>
                  <a:pt x="25385" y="24162"/>
                  <a:pt x="26153" y="24396"/>
                  <a:pt x="26920" y="24429"/>
                </a:cubicBezTo>
                <a:cubicBezTo>
                  <a:pt x="27003" y="24436"/>
                  <a:pt x="27094" y="24440"/>
                  <a:pt x="27191" y="24440"/>
                </a:cubicBezTo>
                <a:cubicBezTo>
                  <a:pt x="27560" y="24440"/>
                  <a:pt x="28003" y="24381"/>
                  <a:pt x="28321" y="24196"/>
                </a:cubicBezTo>
                <a:cubicBezTo>
                  <a:pt x="28788" y="24796"/>
                  <a:pt x="29222" y="25396"/>
                  <a:pt x="29689" y="26030"/>
                </a:cubicBezTo>
                <a:cubicBezTo>
                  <a:pt x="31190" y="28132"/>
                  <a:pt x="32657" y="30300"/>
                  <a:pt x="34025" y="32501"/>
                </a:cubicBezTo>
                <a:cubicBezTo>
                  <a:pt x="31723" y="30200"/>
                  <a:pt x="28688" y="28332"/>
                  <a:pt x="25652" y="27231"/>
                </a:cubicBezTo>
                <a:cubicBezTo>
                  <a:pt x="24298" y="24118"/>
                  <a:pt x="20975" y="22798"/>
                  <a:pt x="17752" y="22798"/>
                </a:cubicBezTo>
                <a:cubicBezTo>
                  <a:pt x="17245" y="22798"/>
                  <a:pt x="16740" y="22831"/>
                  <a:pt x="16246" y="22895"/>
                </a:cubicBezTo>
                <a:cubicBezTo>
                  <a:pt x="15965" y="22926"/>
                  <a:pt x="16034" y="23335"/>
                  <a:pt x="16288" y="23335"/>
                </a:cubicBezTo>
                <a:cubicBezTo>
                  <a:pt x="16307" y="23335"/>
                  <a:pt x="16326" y="23333"/>
                  <a:pt x="16346" y="23328"/>
                </a:cubicBezTo>
                <a:lnTo>
                  <a:pt x="16412" y="23328"/>
                </a:lnTo>
                <a:cubicBezTo>
                  <a:pt x="17713" y="26030"/>
                  <a:pt x="21349" y="27631"/>
                  <a:pt x="24385" y="27631"/>
                </a:cubicBezTo>
                <a:cubicBezTo>
                  <a:pt x="23017" y="28132"/>
                  <a:pt x="21583" y="29533"/>
                  <a:pt x="21950" y="30900"/>
                </a:cubicBezTo>
                <a:cubicBezTo>
                  <a:pt x="21974" y="30972"/>
                  <a:pt x="22050" y="31027"/>
                  <a:pt x="22128" y="31027"/>
                </a:cubicBezTo>
                <a:cubicBezTo>
                  <a:pt x="22158" y="31027"/>
                  <a:pt x="22189" y="31019"/>
                  <a:pt x="22217" y="31000"/>
                </a:cubicBezTo>
                <a:cubicBezTo>
                  <a:pt x="23217" y="30333"/>
                  <a:pt x="24918" y="29566"/>
                  <a:pt x="25319" y="28265"/>
                </a:cubicBezTo>
                <a:cubicBezTo>
                  <a:pt x="25486" y="28866"/>
                  <a:pt x="25852" y="29433"/>
                  <a:pt x="26386" y="29800"/>
                </a:cubicBezTo>
                <a:cubicBezTo>
                  <a:pt x="26405" y="29818"/>
                  <a:pt x="26431" y="29826"/>
                  <a:pt x="26460" y="29826"/>
                </a:cubicBezTo>
                <a:cubicBezTo>
                  <a:pt x="26536" y="29826"/>
                  <a:pt x="26629" y="29772"/>
                  <a:pt x="26653" y="29699"/>
                </a:cubicBezTo>
                <a:cubicBezTo>
                  <a:pt x="26753" y="29199"/>
                  <a:pt x="26620" y="28365"/>
                  <a:pt x="26219" y="27865"/>
                </a:cubicBezTo>
                <a:lnTo>
                  <a:pt x="26219" y="27865"/>
                </a:lnTo>
                <a:cubicBezTo>
                  <a:pt x="29255" y="29299"/>
                  <a:pt x="31990" y="31034"/>
                  <a:pt x="34525" y="33369"/>
                </a:cubicBezTo>
                <a:lnTo>
                  <a:pt x="34559" y="33369"/>
                </a:lnTo>
                <a:cubicBezTo>
                  <a:pt x="34725" y="33602"/>
                  <a:pt x="34859" y="33869"/>
                  <a:pt x="35026" y="34103"/>
                </a:cubicBezTo>
                <a:cubicBezTo>
                  <a:pt x="33261" y="32541"/>
                  <a:pt x="30882" y="31886"/>
                  <a:pt x="28514" y="31886"/>
                </a:cubicBezTo>
                <a:cubicBezTo>
                  <a:pt x="27391" y="31886"/>
                  <a:pt x="26270" y="32033"/>
                  <a:pt x="25219" y="32301"/>
                </a:cubicBezTo>
                <a:cubicBezTo>
                  <a:pt x="24940" y="32363"/>
                  <a:pt x="25035" y="32742"/>
                  <a:pt x="25291" y="32742"/>
                </a:cubicBezTo>
                <a:cubicBezTo>
                  <a:pt x="25310" y="32742"/>
                  <a:pt x="25331" y="32740"/>
                  <a:pt x="25352" y="32735"/>
                </a:cubicBezTo>
                <a:cubicBezTo>
                  <a:pt x="25385" y="32735"/>
                  <a:pt x="25452" y="32702"/>
                  <a:pt x="25519" y="32702"/>
                </a:cubicBezTo>
                <a:cubicBezTo>
                  <a:pt x="26987" y="35612"/>
                  <a:pt x="30240" y="36506"/>
                  <a:pt x="33385" y="36506"/>
                </a:cubicBezTo>
                <a:cubicBezTo>
                  <a:pt x="34386" y="36506"/>
                  <a:pt x="35375" y="36416"/>
                  <a:pt x="36293" y="36271"/>
                </a:cubicBezTo>
                <a:cubicBezTo>
                  <a:pt x="36760" y="37138"/>
                  <a:pt x="37227" y="37972"/>
                  <a:pt x="37661" y="38806"/>
                </a:cubicBezTo>
                <a:cubicBezTo>
                  <a:pt x="37156" y="38533"/>
                  <a:pt x="36559" y="38392"/>
                  <a:pt x="35969" y="38392"/>
                </a:cubicBezTo>
                <a:cubicBezTo>
                  <a:pt x="35623" y="38392"/>
                  <a:pt x="35280" y="38440"/>
                  <a:pt x="34959" y="38539"/>
                </a:cubicBezTo>
                <a:cubicBezTo>
                  <a:pt x="34859" y="38572"/>
                  <a:pt x="34792" y="38706"/>
                  <a:pt x="34859" y="38806"/>
                </a:cubicBezTo>
                <a:cubicBezTo>
                  <a:pt x="35355" y="39770"/>
                  <a:pt x="36578" y="40393"/>
                  <a:pt x="37722" y="40393"/>
                </a:cubicBezTo>
                <a:cubicBezTo>
                  <a:pt x="37964" y="40393"/>
                  <a:pt x="38201" y="40365"/>
                  <a:pt x="38428" y="40307"/>
                </a:cubicBezTo>
                <a:cubicBezTo>
                  <a:pt x="39195" y="41908"/>
                  <a:pt x="39929" y="43509"/>
                  <a:pt x="40596" y="45144"/>
                </a:cubicBezTo>
                <a:cubicBezTo>
                  <a:pt x="40730" y="45477"/>
                  <a:pt x="40863" y="45778"/>
                  <a:pt x="40963" y="46078"/>
                </a:cubicBezTo>
                <a:cubicBezTo>
                  <a:pt x="39262" y="44744"/>
                  <a:pt x="36894" y="44243"/>
                  <a:pt x="34792" y="43743"/>
                </a:cubicBezTo>
                <a:cubicBezTo>
                  <a:pt x="34792" y="43709"/>
                  <a:pt x="34792" y="43676"/>
                  <a:pt x="34759" y="43643"/>
                </a:cubicBezTo>
                <a:cubicBezTo>
                  <a:pt x="35693" y="41608"/>
                  <a:pt x="33458" y="38673"/>
                  <a:pt x="31790" y="37772"/>
                </a:cubicBezTo>
                <a:cubicBezTo>
                  <a:pt x="31761" y="37757"/>
                  <a:pt x="31730" y="37751"/>
                  <a:pt x="31700" y="37751"/>
                </a:cubicBezTo>
                <a:cubicBezTo>
                  <a:pt x="31591" y="37751"/>
                  <a:pt x="31490" y="37835"/>
                  <a:pt x="31490" y="37939"/>
                </a:cubicBezTo>
                <a:cubicBezTo>
                  <a:pt x="31290" y="39873"/>
                  <a:pt x="31957" y="42442"/>
                  <a:pt x="33725" y="43509"/>
                </a:cubicBezTo>
                <a:cubicBezTo>
                  <a:pt x="32024" y="43109"/>
                  <a:pt x="30389" y="42642"/>
                  <a:pt x="28721" y="42242"/>
                </a:cubicBezTo>
                <a:cubicBezTo>
                  <a:pt x="28755" y="42208"/>
                  <a:pt x="28755" y="42142"/>
                  <a:pt x="28688" y="42108"/>
                </a:cubicBezTo>
                <a:cubicBezTo>
                  <a:pt x="28654" y="42075"/>
                  <a:pt x="28588" y="42075"/>
                  <a:pt x="28554" y="42042"/>
                </a:cubicBezTo>
                <a:cubicBezTo>
                  <a:pt x="27487" y="38439"/>
                  <a:pt x="25519" y="35637"/>
                  <a:pt x="21750" y="34436"/>
                </a:cubicBezTo>
                <a:cubicBezTo>
                  <a:pt x="21724" y="34426"/>
                  <a:pt x="21699" y="34421"/>
                  <a:pt x="21675" y="34421"/>
                </a:cubicBezTo>
                <a:cubicBezTo>
                  <a:pt x="21545" y="34421"/>
                  <a:pt x="21454" y="34562"/>
                  <a:pt x="21483" y="34703"/>
                </a:cubicBezTo>
                <a:cubicBezTo>
                  <a:pt x="22217" y="38172"/>
                  <a:pt x="24752" y="40874"/>
                  <a:pt x="28054" y="42075"/>
                </a:cubicBezTo>
                <a:cubicBezTo>
                  <a:pt x="26119" y="41641"/>
                  <a:pt x="24218" y="41241"/>
                  <a:pt x="22217" y="40974"/>
                </a:cubicBezTo>
                <a:lnTo>
                  <a:pt x="22183" y="40974"/>
                </a:lnTo>
                <a:cubicBezTo>
                  <a:pt x="22217" y="39340"/>
                  <a:pt x="21383" y="37872"/>
                  <a:pt x="20048" y="36971"/>
                </a:cubicBezTo>
                <a:cubicBezTo>
                  <a:pt x="20020" y="36953"/>
                  <a:pt x="19990" y="36944"/>
                  <a:pt x="19960" y="36944"/>
                </a:cubicBezTo>
                <a:cubicBezTo>
                  <a:pt x="19882" y="36944"/>
                  <a:pt x="19805" y="36999"/>
                  <a:pt x="19781" y="37071"/>
                </a:cubicBezTo>
                <a:cubicBezTo>
                  <a:pt x="19615" y="38172"/>
                  <a:pt x="19948" y="39206"/>
                  <a:pt x="20615" y="40007"/>
                </a:cubicBezTo>
                <a:cubicBezTo>
                  <a:pt x="18687" y="38790"/>
                  <a:pt x="16254" y="37921"/>
                  <a:pt x="13967" y="37921"/>
                </a:cubicBezTo>
                <a:cubicBezTo>
                  <a:pt x="12931" y="37921"/>
                  <a:pt x="11924" y="38100"/>
                  <a:pt x="11009" y="38506"/>
                </a:cubicBezTo>
                <a:cubicBezTo>
                  <a:pt x="10842" y="38572"/>
                  <a:pt x="10875" y="38773"/>
                  <a:pt x="10942" y="38873"/>
                </a:cubicBezTo>
                <a:cubicBezTo>
                  <a:pt x="12309" y="40374"/>
                  <a:pt x="14111" y="41074"/>
                  <a:pt x="16045" y="41475"/>
                </a:cubicBezTo>
                <a:cubicBezTo>
                  <a:pt x="16467" y="41559"/>
                  <a:pt x="16876" y="41592"/>
                  <a:pt x="17277" y="41592"/>
                </a:cubicBezTo>
                <a:cubicBezTo>
                  <a:pt x="18623" y="41592"/>
                  <a:pt x="19880" y="41218"/>
                  <a:pt x="21216" y="41141"/>
                </a:cubicBezTo>
                <a:lnTo>
                  <a:pt x="21216" y="41141"/>
                </a:lnTo>
                <a:cubicBezTo>
                  <a:pt x="20949" y="41575"/>
                  <a:pt x="20715" y="42042"/>
                  <a:pt x="20315" y="42442"/>
                </a:cubicBezTo>
                <a:cubicBezTo>
                  <a:pt x="19948" y="42842"/>
                  <a:pt x="19515" y="43142"/>
                  <a:pt x="19048" y="43409"/>
                </a:cubicBezTo>
                <a:cubicBezTo>
                  <a:pt x="19014" y="43393"/>
                  <a:pt x="18973" y="43384"/>
                  <a:pt x="18931" y="43384"/>
                </a:cubicBezTo>
                <a:cubicBezTo>
                  <a:pt x="18889" y="43384"/>
                  <a:pt x="18847" y="43393"/>
                  <a:pt x="18814" y="43409"/>
                </a:cubicBezTo>
                <a:cubicBezTo>
                  <a:pt x="18507" y="43153"/>
                  <a:pt x="18126" y="43054"/>
                  <a:pt x="17726" y="43054"/>
                </a:cubicBezTo>
                <a:cubicBezTo>
                  <a:pt x="17084" y="43054"/>
                  <a:pt x="16392" y="43309"/>
                  <a:pt x="15879" y="43576"/>
                </a:cubicBezTo>
                <a:cubicBezTo>
                  <a:pt x="14644" y="44243"/>
                  <a:pt x="13610" y="45444"/>
                  <a:pt x="13110" y="46712"/>
                </a:cubicBezTo>
                <a:cubicBezTo>
                  <a:pt x="13043" y="46812"/>
                  <a:pt x="13110" y="46978"/>
                  <a:pt x="13210" y="47012"/>
                </a:cubicBezTo>
                <a:cubicBezTo>
                  <a:pt x="13679" y="47213"/>
                  <a:pt x="14183" y="47306"/>
                  <a:pt x="14692" y="47306"/>
                </a:cubicBezTo>
                <a:cubicBezTo>
                  <a:pt x="16716" y="47306"/>
                  <a:pt x="18814" y="45829"/>
                  <a:pt x="19081" y="43776"/>
                </a:cubicBezTo>
                <a:cubicBezTo>
                  <a:pt x="20015" y="43176"/>
                  <a:pt x="21116" y="42275"/>
                  <a:pt x="21483" y="41174"/>
                </a:cubicBezTo>
                <a:cubicBezTo>
                  <a:pt x="21649" y="41241"/>
                  <a:pt x="21783" y="41308"/>
                  <a:pt x="21916" y="41374"/>
                </a:cubicBezTo>
                <a:cubicBezTo>
                  <a:pt x="21929" y="41381"/>
                  <a:pt x="21942" y="41384"/>
                  <a:pt x="21955" y="41384"/>
                </a:cubicBezTo>
                <a:cubicBezTo>
                  <a:pt x="22009" y="41384"/>
                  <a:pt x="22062" y="41335"/>
                  <a:pt x="22116" y="41308"/>
                </a:cubicBezTo>
                <a:cubicBezTo>
                  <a:pt x="22116" y="41274"/>
                  <a:pt x="22150" y="41274"/>
                  <a:pt x="22150" y="41274"/>
                </a:cubicBezTo>
                <a:cubicBezTo>
                  <a:pt x="24051" y="41641"/>
                  <a:pt x="25953" y="42042"/>
                  <a:pt x="27854" y="42442"/>
                </a:cubicBezTo>
                <a:cubicBezTo>
                  <a:pt x="23718" y="43676"/>
                  <a:pt x="19481" y="46378"/>
                  <a:pt x="17647" y="50348"/>
                </a:cubicBezTo>
                <a:cubicBezTo>
                  <a:pt x="17580" y="50514"/>
                  <a:pt x="17680" y="50714"/>
                  <a:pt x="17880" y="50714"/>
                </a:cubicBezTo>
                <a:cubicBezTo>
                  <a:pt x="22016" y="50581"/>
                  <a:pt x="28087" y="47646"/>
                  <a:pt x="28521" y="42976"/>
                </a:cubicBezTo>
                <a:cubicBezTo>
                  <a:pt x="28538" y="42980"/>
                  <a:pt x="28555" y="42982"/>
                  <a:pt x="28572" y="42982"/>
                </a:cubicBezTo>
                <a:cubicBezTo>
                  <a:pt x="28686" y="42982"/>
                  <a:pt x="28784" y="42887"/>
                  <a:pt x="28755" y="42742"/>
                </a:cubicBezTo>
                <a:cubicBezTo>
                  <a:pt x="28755" y="42709"/>
                  <a:pt x="28721" y="42675"/>
                  <a:pt x="28721" y="42642"/>
                </a:cubicBezTo>
                <a:lnTo>
                  <a:pt x="28721" y="42642"/>
                </a:lnTo>
                <a:cubicBezTo>
                  <a:pt x="30055" y="42942"/>
                  <a:pt x="31356" y="43276"/>
                  <a:pt x="32657" y="43609"/>
                </a:cubicBezTo>
                <a:cubicBezTo>
                  <a:pt x="32924" y="43676"/>
                  <a:pt x="33191" y="43743"/>
                  <a:pt x="33458" y="43810"/>
                </a:cubicBezTo>
                <a:cubicBezTo>
                  <a:pt x="33258" y="44210"/>
                  <a:pt x="33058" y="44543"/>
                  <a:pt x="32824" y="44910"/>
                </a:cubicBezTo>
                <a:cubicBezTo>
                  <a:pt x="32624" y="45144"/>
                  <a:pt x="32357" y="45377"/>
                  <a:pt x="32157" y="45644"/>
                </a:cubicBezTo>
                <a:cubicBezTo>
                  <a:pt x="29655" y="45878"/>
                  <a:pt x="28154" y="48379"/>
                  <a:pt x="28688" y="50714"/>
                </a:cubicBezTo>
                <a:cubicBezTo>
                  <a:pt x="28715" y="50797"/>
                  <a:pt x="28788" y="50857"/>
                  <a:pt x="28869" y="50857"/>
                </a:cubicBezTo>
                <a:cubicBezTo>
                  <a:pt x="28886" y="50857"/>
                  <a:pt x="28904" y="50854"/>
                  <a:pt x="28921" y="50848"/>
                </a:cubicBezTo>
                <a:cubicBezTo>
                  <a:pt x="31223" y="50348"/>
                  <a:pt x="32524" y="48046"/>
                  <a:pt x="32457" y="45811"/>
                </a:cubicBezTo>
                <a:cubicBezTo>
                  <a:pt x="32657" y="45611"/>
                  <a:pt x="32857" y="45344"/>
                  <a:pt x="32991" y="45144"/>
                </a:cubicBezTo>
                <a:cubicBezTo>
                  <a:pt x="33291" y="44744"/>
                  <a:pt x="33491" y="44310"/>
                  <a:pt x="33658" y="43876"/>
                </a:cubicBezTo>
                <a:cubicBezTo>
                  <a:pt x="34625" y="44110"/>
                  <a:pt x="35626" y="44310"/>
                  <a:pt x="36627" y="44577"/>
                </a:cubicBezTo>
                <a:cubicBezTo>
                  <a:pt x="36126" y="44877"/>
                  <a:pt x="35826" y="45878"/>
                  <a:pt x="35726" y="46311"/>
                </a:cubicBezTo>
                <a:cubicBezTo>
                  <a:pt x="35526" y="47412"/>
                  <a:pt x="35426" y="49013"/>
                  <a:pt x="35993" y="50047"/>
                </a:cubicBezTo>
                <a:cubicBezTo>
                  <a:pt x="36010" y="50097"/>
                  <a:pt x="36068" y="50122"/>
                  <a:pt x="36126" y="50122"/>
                </a:cubicBezTo>
                <a:cubicBezTo>
                  <a:pt x="36185" y="50122"/>
                  <a:pt x="36243" y="50097"/>
                  <a:pt x="36260" y="50047"/>
                </a:cubicBezTo>
                <a:cubicBezTo>
                  <a:pt x="37127" y="48480"/>
                  <a:pt x="37661" y="46578"/>
                  <a:pt x="37161" y="44810"/>
                </a:cubicBezTo>
                <a:lnTo>
                  <a:pt x="37227" y="44810"/>
                </a:lnTo>
                <a:cubicBezTo>
                  <a:pt x="37227" y="44810"/>
                  <a:pt x="37261" y="44777"/>
                  <a:pt x="37261" y="44777"/>
                </a:cubicBezTo>
                <a:cubicBezTo>
                  <a:pt x="38728" y="45211"/>
                  <a:pt x="40129" y="45844"/>
                  <a:pt x="41263" y="46878"/>
                </a:cubicBezTo>
                <a:cubicBezTo>
                  <a:pt x="41697" y="48079"/>
                  <a:pt x="42131" y="49280"/>
                  <a:pt x="42498" y="50481"/>
                </a:cubicBezTo>
                <a:cubicBezTo>
                  <a:pt x="42298" y="50214"/>
                  <a:pt x="42064" y="49981"/>
                  <a:pt x="41864" y="49780"/>
                </a:cubicBezTo>
                <a:cubicBezTo>
                  <a:pt x="41223" y="49171"/>
                  <a:pt x="40366" y="48778"/>
                  <a:pt x="39441" y="48778"/>
                </a:cubicBezTo>
                <a:cubicBezTo>
                  <a:pt x="39404" y="48778"/>
                  <a:pt x="39366" y="48778"/>
                  <a:pt x="39329" y="48780"/>
                </a:cubicBezTo>
                <a:cubicBezTo>
                  <a:pt x="39229" y="48780"/>
                  <a:pt x="39162" y="48880"/>
                  <a:pt x="39162" y="49013"/>
                </a:cubicBezTo>
                <a:cubicBezTo>
                  <a:pt x="39462" y="50714"/>
                  <a:pt x="41397" y="51648"/>
                  <a:pt x="42965" y="51949"/>
                </a:cubicBezTo>
                <a:cubicBezTo>
                  <a:pt x="43232" y="52849"/>
                  <a:pt x="43498" y="53783"/>
                  <a:pt x="43765" y="54684"/>
                </a:cubicBezTo>
                <a:cubicBezTo>
                  <a:pt x="43699" y="54784"/>
                  <a:pt x="43765" y="54918"/>
                  <a:pt x="43832" y="54984"/>
                </a:cubicBezTo>
                <a:cubicBezTo>
                  <a:pt x="44499" y="57419"/>
                  <a:pt x="45100" y="59921"/>
                  <a:pt x="45600" y="62423"/>
                </a:cubicBezTo>
                <a:cubicBezTo>
                  <a:pt x="43999" y="60121"/>
                  <a:pt x="42664" y="57953"/>
                  <a:pt x="40329" y="56152"/>
                </a:cubicBezTo>
                <a:cubicBezTo>
                  <a:pt x="38228" y="54517"/>
                  <a:pt x="35760" y="52983"/>
                  <a:pt x="33124" y="52549"/>
                </a:cubicBezTo>
                <a:cubicBezTo>
                  <a:pt x="33107" y="52546"/>
                  <a:pt x="33090" y="52545"/>
                  <a:pt x="33073" y="52545"/>
                </a:cubicBezTo>
                <a:cubicBezTo>
                  <a:pt x="32897" y="52545"/>
                  <a:pt x="32766" y="52697"/>
                  <a:pt x="32857" y="52849"/>
                </a:cubicBezTo>
                <a:cubicBezTo>
                  <a:pt x="35693" y="58253"/>
                  <a:pt x="39462" y="62590"/>
                  <a:pt x="45700" y="63457"/>
                </a:cubicBezTo>
                <a:cubicBezTo>
                  <a:pt x="45700" y="63490"/>
                  <a:pt x="45700" y="63490"/>
                  <a:pt x="45733" y="63524"/>
                </a:cubicBezTo>
                <a:cubicBezTo>
                  <a:pt x="45767" y="63557"/>
                  <a:pt x="45800" y="63590"/>
                  <a:pt x="45867" y="63624"/>
                </a:cubicBezTo>
                <a:cubicBezTo>
                  <a:pt x="46100" y="64758"/>
                  <a:pt x="46334" y="65925"/>
                  <a:pt x="46534" y="67093"/>
                </a:cubicBezTo>
                <a:cubicBezTo>
                  <a:pt x="46634" y="67693"/>
                  <a:pt x="46734" y="68260"/>
                  <a:pt x="46834" y="68861"/>
                </a:cubicBezTo>
                <a:cubicBezTo>
                  <a:pt x="45967" y="67393"/>
                  <a:pt x="44666" y="66192"/>
                  <a:pt x="42931" y="65925"/>
                </a:cubicBezTo>
                <a:cubicBezTo>
                  <a:pt x="42914" y="65921"/>
                  <a:pt x="42896" y="65919"/>
                  <a:pt x="42879" y="65919"/>
                </a:cubicBezTo>
                <a:cubicBezTo>
                  <a:pt x="42766" y="65919"/>
                  <a:pt x="42669" y="66010"/>
                  <a:pt x="42698" y="66126"/>
                </a:cubicBezTo>
                <a:cubicBezTo>
                  <a:pt x="43365" y="68260"/>
                  <a:pt x="44966" y="69528"/>
                  <a:pt x="47034" y="70128"/>
                </a:cubicBezTo>
                <a:cubicBezTo>
                  <a:pt x="47334" y="71996"/>
                  <a:pt x="47601" y="73864"/>
                  <a:pt x="47801" y="75766"/>
                </a:cubicBezTo>
                <a:cubicBezTo>
                  <a:pt x="45200" y="71763"/>
                  <a:pt x="40463" y="67393"/>
                  <a:pt x="35826" y="66726"/>
                </a:cubicBezTo>
                <a:cubicBezTo>
                  <a:pt x="35659" y="66726"/>
                  <a:pt x="35526" y="66893"/>
                  <a:pt x="35593" y="67026"/>
                </a:cubicBezTo>
                <a:cubicBezTo>
                  <a:pt x="37127" y="71830"/>
                  <a:pt x="42064" y="76533"/>
                  <a:pt x="47268" y="77133"/>
                </a:cubicBezTo>
                <a:cubicBezTo>
                  <a:pt x="45667" y="77567"/>
                  <a:pt x="44432" y="78835"/>
                  <a:pt x="43699" y="80369"/>
                </a:cubicBezTo>
                <a:cubicBezTo>
                  <a:pt x="43641" y="80484"/>
                  <a:pt x="43708" y="80649"/>
                  <a:pt x="43834" y="80649"/>
                </a:cubicBezTo>
                <a:cubicBezTo>
                  <a:pt x="43854" y="80649"/>
                  <a:pt x="43876" y="80645"/>
                  <a:pt x="43899" y="80636"/>
                </a:cubicBezTo>
                <a:cubicBezTo>
                  <a:pt x="44999" y="80302"/>
                  <a:pt x="46034" y="79902"/>
                  <a:pt x="46934" y="79135"/>
                </a:cubicBezTo>
                <a:cubicBezTo>
                  <a:pt x="47268" y="78835"/>
                  <a:pt x="47601" y="78468"/>
                  <a:pt x="47801" y="78034"/>
                </a:cubicBezTo>
                <a:cubicBezTo>
                  <a:pt x="47801" y="78001"/>
                  <a:pt x="47902" y="77767"/>
                  <a:pt x="47968" y="77600"/>
                </a:cubicBezTo>
                <a:cubicBezTo>
                  <a:pt x="48369" y="82104"/>
                  <a:pt x="48435" y="86640"/>
                  <a:pt x="47968" y="91143"/>
                </a:cubicBezTo>
                <a:cubicBezTo>
                  <a:pt x="47951" y="91381"/>
                  <a:pt x="48125" y="91498"/>
                  <a:pt x="48303" y="91498"/>
                </a:cubicBezTo>
                <a:cubicBezTo>
                  <a:pt x="48475" y="91498"/>
                  <a:pt x="48652" y="91390"/>
                  <a:pt x="48669" y="91177"/>
                </a:cubicBezTo>
                <a:cubicBezTo>
                  <a:pt x="49136" y="86573"/>
                  <a:pt x="49069" y="81937"/>
                  <a:pt x="48635" y="77367"/>
                </a:cubicBezTo>
                <a:cubicBezTo>
                  <a:pt x="48869" y="77334"/>
                  <a:pt x="48869" y="76967"/>
                  <a:pt x="48602" y="76967"/>
                </a:cubicBezTo>
                <a:cubicBezTo>
                  <a:pt x="48502" y="76033"/>
                  <a:pt x="48402" y="75065"/>
                  <a:pt x="48302" y="74131"/>
                </a:cubicBezTo>
                <a:lnTo>
                  <a:pt x="48302" y="74131"/>
                </a:lnTo>
                <a:cubicBezTo>
                  <a:pt x="48769" y="75099"/>
                  <a:pt x="49703" y="75799"/>
                  <a:pt x="50704" y="76233"/>
                </a:cubicBezTo>
                <a:cubicBezTo>
                  <a:pt x="50730" y="76243"/>
                  <a:pt x="50755" y="76248"/>
                  <a:pt x="50779" y="76248"/>
                </a:cubicBezTo>
                <a:cubicBezTo>
                  <a:pt x="50908" y="76248"/>
                  <a:pt x="50999" y="76112"/>
                  <a:pt x="50970" y="75999"/>
                </a:cubicBezTo>
                <a:cubicBezTo>
                  <a:pt x="50670" y="74932"/>
                  <a:pt x="50270" y="73931"/>
                  <a:pt x="49536" y="73197"/>
                </a:cubicBezTo>
                <a:lnTo>
                  <a:pt x="49536" y="73197"/>
                </a:lnTo>
                <a:cubicBezTo>
                  <a:pt x="50223" y="73338"/>
                  <a:pt x="50930" y="73403"/>
                  <a:pt x="51642" y="73403"/>
                </a:cubicBezTo>
                <a:cubicBezTo>
                  <a:pt x="53800" y="73403"/>
                  <a:pt x="56003" y="72808"/>
                  <a:pt x="57809" y="71930"/>
                </a:cubicBezTo>
                <a:cubicBezTo>
                  <a:pt x="58009" y="71830"/>
                  <a:pt x="57942" y="71563"/>
                  <a:pt x="57775" y="71529"/>
                </a:cubicBezTo>
                <a:cubicBezTo>
                  <a:pt x="56650" y="71163"/>
                  <a:pt x="54991" y="70899"/>
                  <a:pt x="53313" y="70899"/>
                </a:cubicBezTo>
                <a:cubicBezTo>
                  <a:pt x="52853" y="70899"/>
                  <a:pt x="52391" y="70919"/>
                  <a:pt x="51938" y="70962"/>
                </a:cubicBezTo>
                <a:cubicBezTo>
                  <a:pt x="53072" y="70295"/>
                  <a:pt x="54106" y="69461"/>
                  <a:pt x="55240" y="68427"/>
                </a:cubicBezTo>
                <a:cubicBezTo>
                  <a:pt x="57375" y="66392"/>
                  <a:pt x="59343" y="63824"/>
                  <a:pt x="60044" y="60922"/>
                </a:cubicBezTo>
                <a:cubicBezTo>
                  <a:pt x="60100" y="60781"/>
                  <a:pt x="59990" y="60640"/>
                  <a:pt x="59853" y="60640"/>
                </a:cubicBezTo>
                <a:cubicBezTo>
                  <a:pt x="59828" y="60640"/>
                  <a:pt x="59803" y="60645"/>
                  <a:pt x="59777" y="60655"/>
                </a:cubicBezTo>
                <a:cubicBezTo>
                  <a:pt x="56741" y="61756"/>
                  <a:pt x="53739" y="63123"/>
                  <a:pt x="51404" y="65458"/>
                </a:cubicBezTo>
                <a:cubicBezTo>
                  <a:pt x="50036" y="66826"/>
                  <a:pt x="48335" y="68928"/>
                  <a:pt x="47868" y="71062"/>
                </a:cubicBezTo>
                <a:cubicBezTo>
                  <a:pt x="47735" y="70062"/>
                  <a:pt x="47568" y="69061"/>
                  <a:pt x="47401" y="68060"/>
                </a:cubicBezTo>
                <a:cubicBezTo>
                  <a:pt x="49169" y="66192"/>
                  <a:pt x="50370" y="63891"/>
                  <a:pt x="51304" y="61522"/>
                </a:cubicBezTo>
                <a:cubicBezTo>
                  <a:pt x="51805" y="61834"/>
                  <a:pt x="52383" y="61964"/>
                  <a:pt x="52971" y="61964"/>
                </a:cubicBezTo>
                <a:cubicBezTo>
                  <a:pt x="53831" y="61964"/>
                  <a:pt x="54713" y="61685"/>
                  <a:pt x="55407" y="61289"/>
                </a:cubicBezTo>
                <a:cubicBezTo>
                  <a:pt x="55507" y="61255"/>
                  <a:pt x="55540" y="61122"/>
                  <a:pt x="55440" y="61055"/>
                </a:cubicBezTo>
                <a:cubicBezTo>
                  <a:pt x="54977" y="60644"/>
                  <a:pt x="54335" y="60530"/>
                  <a:pt x="53714" y="60530"/>
                </a:cubicBezTo>
                <a:cubicBezTo>
                  <a:pt x="53530" y="60530"/>
                  <a:pt x="53347" y="60540"/>
                  <a:pt x="53172" y="60555"/>
                </a:cubicBezTo>
                <a:cubicBezTo>
                  <a:pt x="53005" y="60555"/>
                  <a:pt x="52805" y="60588"/>
                  <a:pt x="52605" y="60588"/>
                </a:cubicBezTo>
                <a:cubicBezTo>
                  <a:pt x="54840" y="58687"/>
                  <a:pt x="56608" y="55551"/>
                  <a:pt x="55874" y="52716"/>
                </a:cubicBezTo>
                <a:cubicBezTo>
                  <a:pt x="55849" y="52618"/>
                  <a:pt x="55754" y="52556"/>
                  <a:pt x="55665" y="52556"/>
                </a:cubicBezTo>
                <a:cubicBezTo>
                  <a:pt x="55632" y="52556"/>
                  <a:pt x="55600" y="52565"/>
                  <a:pt x="55574" y="52583"/>
                </a:cubicBezTo>
                <a:cubicBezTo>
                  <a:pt x="52371" y="54451"/>
                  <a:pt x="51271" y="57186"/>
                  <a:pt x="51171" y="60655"/>
                </a:cubicBezTo>
                <a:cubicBezTo>
                  <a:pt x="50603" y="59020"/>
                  <a:pt x="49369" y="57286"/>
                  <a:pt x="47701" y="56852"/>
                </a:cubicBezTo>
                <a:cubicBezTo>
                  <a:pt x="47690" y="56846"/>
                  <a:pt x="47677" y="56844"/>
                  <a:pt x="47664" y="56844"/>
                </a:cubicBezTo>
                <a:cubicBezTo>
                  <a:pt x="47602" y="56844"/>
                  <a:pt x="47535" y="56903"/>
                  <a:pt x="47535" y="56986"/>
                </a:cubicBezTo>
                <a:cubicBezTo>
                  <a:pt x="47472" y="58481"/>
                  <a:pt x="48777" y="61604"/>
                  <a:pt x="50661" y="61604"/>
                </a:cubicBezTo>
                <a:cubicBezTo>
                  <a:pt x="50795" y="61604"/>
                  <a:pt x="50931" y="61589"/>
                  <a:pt x="51070" y="61556"/>
                </a:cubicBezTo>
                <a:lnTo>
                  <a:pt x="51070" y="61556"/>
                </a:lnTo>
                <a:cubicBezTo>
                  <a:pt x="50170" y="63724"/>
                  <a:pt x="48902" y="65892"/>
                  <a:pt x="47301" y="67593"/>
                </a:cubicBezTo>
                <a:cubicBezTo>
                  <a:pt x="46567" y="63257"/>
                  <a:pt x="45633" y="58887"/>
                  <a:pt x="44466" y="54617"/>
                </a:cubicBezTo>
                <a:cubicBezTo>
                  <a:pt x="45200" y="53917"/>
                  <a:pt x="45900" y="53183"/>
                  <a:pt x="46601" y="52482"/>
                </a:cubicBezTo>
                <a:cubicBezTo>
                  <a:pt x="46601" y="52482"/>
                  <a:pt x="46601" y="52516"/>
                  <a:pt x="46634" y="52516"/>
                </a:cubicBezTo>
                <a:cubicBezTo>
                  <a:pt x="47076" y="53030"/>
                  <a:pt x="47746" y="53235"/>
                  <a:pt x="48473" y="53235"/>
                </a:cubicBezTo>
                <a:cubicBezTo>
                  <a:pt x="49776" y="53235"/>
                  <a:pt x="51265" y="52576"/>
                  <a:pt x="51971" y="51849"/>
                </a:cubicBezTo>
                <a:cubicBezTo>
                  <a:pt x="52071" y="51749"/>
                  <a:pt x="52038" y="51615"/>
                  <a:pt x="51938" y="51548"/>
                </a:cubicBezTo>
                <a:cubicBezTo>
                  <a:pt x="51433" y="51195"/>
                  <a:pt x="50832" y="51052"/>
                  <a:pt x="50202" y="51052"/>
                </a:cubicBezTo>
                <a:cubicBezTo>
                  <a:pt x="49165" y="51052"/>
                  <a:pt x="48047" y="51438"/>
                  <a:pt x="47134" y="51915"/>
                </a:cubicBezTo>
                <a:cubicBezTo>
                  <a:pt x="48135" y="50781"/>
                  <a:pt x="49102" y="49614"/>
                  <a:pt x="49970" y="48313"/>
                </a:cubicBezTo>
                <a:cubicBezTo>
                  <a:pt x="50937" y="48313"/>
                  <a:pt x="52004" y="47946"/>
                  <a:pt x="52905" y="47679"/>
                </a:cubicBezTo>
                <a:cubicBezTo>
                  <a:pt x="53458" y="47960"/>
                  <a:pt x="54189" y="48098"/>
                  <a:pt x="54969" y="48098"/>
                </a:cubicBezTo>
                <a:cubicBezTo>
                  <a:pt x="56870" y="48098"/>
                  <a:pt x="59062" y="47282"/>
                  <a:pt x="59677" y="45744"/>
                </a:cubicBezTo>
                <a:cubicBezTo>
                  <a:pt x="59710" y="45678"/>
                  <a:pt x="59643" y="45544"/>
                  <a:pt x="59543" y="45477"/>
                </a:cubicBezTo>
                <a:cubicBezTo>
                  <a:pt x="58797" y="45124"/>
                  <a:pt x="58039" y="44961"/>
                  <a:pt x="57295" y="44961"/>
                </a:cubicBezTo>
                <a:cubicBezTo>
                  <a:pt x="55512" y="44961"/>
                  <a:pt x="53809" y="45896"/>
                  <a:pt x="52538" y="47379"/>
                </a:cubicBezTo>
                <a:cubicBezTo>
                  <a:pt x="52071" y="47479"/>
                  <a:pt x="51638" y="47612"/>
                  <a:pt x="51171" y="47746"/>
                </a:cubicBezTo>
                <a:cubicBezTo>
                  <a:pt x="50870" y="47812"/>
                  <a:pt x="50537" y="47879"/>
                  <a:pt x="50203" y="47946"/>
                </a:cubicBezTo>
                <a:cubicBezTo>
                  <a:pt x="50403" y="47679"/>
                  <a:pt x="50603" y="47345"/>
                  <a:pt x="50770" y="47045"/>
                </a:cubicBezTo>
                <a:cubicBezTo>
                  <a:pt x="50870" y="46912"/>
                  <a:pt x="50970" y="46812"/>
                  <a:pt x="51037" y="46678"/>
                </a:cubicBezTo>
                <a:cubicBezTo>
                  <a:pt x="51070" y="46678"/>
                  <a:pt x="51104" y="46645"/>
                  <a:pt x="51104" y="46645"/>
                </a:cubicBezTo>
                <a:cubicBezTo>
                  <a:pt x="52705" y="45644"/>
                  <a:pt x="53872" y="44076"/>
                  <a:pt x="54973" y="42575"/>
                </a:cubicBezTo>
                <a:cubicBezTo>
                  <a:pt x="56174" y="40907"/>
                  <a:pt x="56041" y="39006"/>
                  <a:pt x="56007" y="37071"/>
                </a:cubicBezTo>
                <a:cubicBezTo>
                  <a:pt x="56007" y="36982"/>
                  <a:pt x="55927" y="36866"/>
                  <a:pt x="55815" y="36866"/>
                </a:cubicBezTo>
                <a:cubicBezTo>
                  <a:pt x="55802" y="36866"/>
                  <a:pt x="55788" y="36868"/>
                  <a:pt x="55774" y="36871"/>
                </a:cubicBezTo>
                <a:cubicBezTo>
                  <a:pt x="52438" y="38172"/>
                  <a:pt x="50170" y="42742"/>
                  <a:pt x="50870" y="46245"/>
                </a:cubicBezTo>
                <a:cubicBezTo>
                  <a:pt x="50770" y="46345"/>
                  <a:pt x="50704" y="46445"/>
                  <a:pt x="50603" y="46578"/>
                </a:cubicBezTo>
                <a:cubicBezTo>
                  <a:pt x="50580" y="46602"/>
                  <a:pt x="50606" y="46625"/>
                  <a:pt x="50636" y="46625"/>
                </a:cubicBezTo>
                <a:cubicBezTo>
                  <a:pt x="50648" y="46625"/>
                  <a:pt x="50660" y="46621"/>
                  <a:pt x="50670" y="46612"/>
                </a:cubicBezTo>
                <a:cubicBezTo>
                  <a:pt x="50704" y="46612"/>
                  <a:pt x="50704" y="46578"/>
                  <a:pt x="50737" y="46578"/>
                </a:cubicBezTo>
                <a:cubicBezTo>
                  <a:pt x="49736" y="48013"/>
                  <a:pt x="48802" y="49447"/>
                  <a:pt x="47701" y="50815"/>
                </a:cubicBezTo>
                <a:cubicBezTo>
                  <a:pt x="47468" y="51081"/>
                  <a:pt x="47234" y="51348"/>
                  <a:pt x="47001" y="51582"/>
                </a:cubicBezTo>
                <a:cubicBezTo>
                  <a:pt x="47401" y="50314"/>
                  <a:pt x="47868" y="49047"/>
                  <a:pt x="47701" y="47746"/>
                </a:cubicBezTo>
                <a:cubicBezTo>
                  <a:pt x="47468" y="45711"/>
                  <a:pt x="46901" y="43876"/>
                  <a:pt x="45800" y="42175"/>
                </a:cubicBezTo>
                <a:cubicBezTo>
                  <a:pt x="45756" y="42117"/>
                  <a:pt x="45699" y="42090"/>
                  <a:pt x="45644" y="42090"/>
                </a:cubicBezTo>
                <a:cubicBezTo>
                  <a:pt x="45573" y="42090"/>
                  <a:pt x="45504" y="42133"/>
                  <a:pt x="45466" y="42208"/>
                </a:cubicBezTo>
                <a:cubicBezTo>
                  <a:pt x="44799" y="44210"/>
                  <a:pt x="44566" y="46044"/>
                  <a:pt x="44966" y="48146"/>
                </a:cubicBezTo>
                <a:cubicBezTo>
                  <a:pt x="45200" y="49347"/>
                  <a:pt x="45433" y="51015"/>
                  <a:pt x="46467" y="51849"/>
                </a:cubicBezTo>
                <a:lnTo>
                  <a:pt x="46367" y="52149"/>
                </a:lnTo>
                <a:cubicBezTo>
                  <a:pt x="46367" y="52182"/>
                  <a:pt x="46367" y="52216"/>
                  <a:pt x="46367" y="52249"/>
                </a:cubicBezTo>
                <a:cubicBezTo>
                  <a:pt x="45700" y="52883"/>
                  <a:pt x="44999" y="53483"/>
                  <a:pt x="44332" y="54117"/>
                </a:cubicBezTo>
                <a:cubicBezTo>
                  <a:pt x="43699" y="51949"/>
                  <a:pt x="42998" y="49780"/>
                  <a:pt x="42197" y="47612"/>
                </a:cubicBezTo>
                <a:lnTo>
                  <a:pt x="42197" y="47612"/>
                </a:lnTo>
                <a:cubicBezTo>
                  <a:pt x="42398" y="47679"/>
                  <a:pt x="42631" y="47712"/>
                  <a:pt x="42765" y="47712"/>
                </a:cubicBezTo>
                <a:cubicBezTo>
                  <a:pt x="43232" y="47712"/>
                  <a:pt x="43699" y="47479"/>
                  <a:pt x="43999" y="47112"/>
                </a:cubicBezTo>
                <a:cubicBezTo>
                  <a:pt x="44032" y="47079"/>
                  <a:pt x="44065" y="46978"/>
                  <a:pt x="44032" y="46912"/>
                </a:cubicBezTo>
                <a:cubicBezTo>
                  <a:pt x="43791" y="46581"/>
                  <a:pt x="43442" y="46440"/>
                  <a:pt x="43058" y="46440"/>
                </a:cubicBezTo>
                <a:cubicBezTo>
                  <a:pt x="43016" y="46440"/>
                  <a:pt x="42974" y="46442"/>
                  <a:pt x="42931" y="46445"/>
                </a:cubicBezTo>
                <a:cubicBezTo>
                  <a:pt x="42731" y="46478"/>
                  <a:pt x="42531" y="46511"/>
                  <a:pt x="42364" y="46612"/>
                </a:cubicBezTo>
                <a:cubicBezTo>
                  <a:pt x="42731" y="46111"/>
                  <a:pt x="42898" y="45344"/>
                  <a:pt x="43031" y="44810"/>
                </a:cubicBezTo>
                <a:cubicBezTo>
                  <a:pt x="43298" y="43743"/>
                  <a:pt x="43332" y="42542"/>
                  <a:pt x="43232" y="41441"/>
                </a:cubicBezTo>
                <a:cubicBezTo>
                  <a:pt x="43232" y="41328"/>
                  <a:pt x="43155" y="41261"/>
                  <a:pt x="43063" y="41261"/>
                </a:cubicBezTo>
                <a:cubicBezTo>
                  <a:pt x="43020" y="41261"/>
                  <a:pt x="42974" y="41276"/>
                  <a:pt x="42931" y="41308"/>
                </a:cubicBezTo>
                <a:cubicBezTo>
                  <a:pt x="41964" y="42175"/>
                  <a:pt x="41230" y="43609"/>
                  <a:pt x="41163" y="44977"/>
                </a:cubicBezTo>
                <a:cubicBezTo>
                  <a:pt x="41163" y="44977"/>
                  <a:pt x="41163" y="44944"/>
                  <a:pt x="41163" y="44944"/>
                </a:cubicBezTo>
                <a:cubicBezTo>
                  <a:pt x="40730" y="43943"/>
                  <a:pt x="40296" y="42942"/>
                  <a:pt x="39829" y="41942"/>
                </a:cubicBezTo>
                <a:cubicBezTo>
                  <a:pt x="39829" y="41942"/>
                  <a:pt x="39862" y="41942"/>
                  <a:pt x="39862" y="41908"/>
                </a:cubicBezTo>
                <a:cubicBezTo>
                  <a:pt x="41063" y="39973"/>
                  <a:pt x="42264" y="37872"/>
                  <a:pt x="43298" y="35737"/>
                </a:cubicBezTo>
                <a:cubicBezTo>
                  <a:pt x="44049" y="36021"/>
                  <a:pt x="44883" y="36187"/>
                  <a:pt x="45708" y="36187"/>
                </a:cubicBezTo>
                <a:cubicBezTo>
                  <a:pt x="46534" y="36187"/>
                  <a:pt x="47351" y="36021"/>
                  <a:pt x="48068" y="35637"/>
                </a:cubicBezTo>
                <a:cubicBezTo>
                  <a:pt x="48202" y="35570"/>
                  <a:pt x="48202" y="35404"/>
                  <a:pt x="48068" y="35337"/>
                </a:cubicBezTo>
                <a:cubicBezTo>
                  <a:pt x="47278" y="34874"/>
                  <a:pt x="46355" y="34579"/>
                  <a:pt x="45452" y="34579"/>
                </a:cubicBezTo>
                <a:cubicBezTo>
                  <a:pt x="44792" y="34579"/>
                  <a:pt x="44143" y="34737"/>
                  <a:pt x="43565" y="35103"/>
                </a:cubicBezTo>
                <a:cubicBezTo>
                  <a:pt x="43832" y="34570"/>
                  <a:pt x="44065" y="34036"/>
                  <a:pt x="44299" y="33469"/>
                </a:cubicBezTo>
                <a:cubicBezTo>
                  <a:pt x="44933" y="33235"/>
                  <a:pt x="45600" y="32968"/>
                  <a:pt x="46234" y="32668"/>
                </a:cubicBezTo>
                <a:cubicBezTo>
                  <a:pt x="47188" y="33066"/>
                  <a:pt x="48374" y="33148"/>
                  <a:pt x="49457" y="33148"/>
                </a:cubicBezTo>
                <a:cubicBezTo>
                  <a:pt x="49737" y="33148"/>
                  <a:pt x="50010" y="33142"/>
                  <a:pt x="50270" y="33135"/>
                </a:cubicBezTo>
                <a:cubicBezTo>
                  <a:pt x="51276" y="34054"/>
                  <a:pt x="52583" y="34485"/>
                  <a:pt x="53899" y="34485"/>
                </a:cubicBezTo>
                <a:cubicBezTo>
                  <a:pt x="54591" y="34485"/>
                  <a:pt x="55286" y="34366"/>
                  <a:pt x="55941" y="34136"/>
                </a:cubicBezTo>
                <a:cubicBezTo>
                  <a:pt x="56074" y="34069"/>
                  <a:pt x="56141" y="33936"/>
                  <a:pt x="56074" y="33769"/>
                </a:cubicBezTo>
                <a:cubicBezTo>
                  <a:pt x="55467" y="32614"/>
                  <a:pt x="54172" y="32229"/>
                  <a:pt x="52840" y="32229"/>
                </a:cubicBezTo>
                <a:cubicBezTo>
                  <a:pt x="51903" y="32229"/>
                  <a:pt x="50948" y="32420"/>
                  <a:pt x="50203" y="32668"/>
                </a:cubicBezTo>
                <a:cubicBezTo>
                  <a:pt x="50136" y="32668"/>
                  <a:pt x="50103" y="32702"/>
                  <a:pt x="50070" y="32768"/>
                </a:cubicBezTo>
                <a:cubicBezTo>
                  <a:pt x="48936" y="32702"/>
                  <a:pt x="47768" y="32535"/>
                  <a:pt x="46634" y="32468"/>
                </a:cubicBezTo>
                <a:cubicBezTo>
                  <a:pt x="47902" y="31834"/>
                  <a:pt x="49069" y="31067"/>
                  <a:pt x="50070" y="30100"/>
                </a:cubicBezTo>
                <a:cubicBezTo>
                  <a:pt x="50103" y="30133"/>
                  <a:pt x="50136" y="30166"/>
                  <a:pt x="50203" y="30166"/>
                </a:cubicBezTo>
                <a:cubicBezTo>
                  <a:pt x="52938" y="30100"/>
                  <a:pt x="55640" y="28866"/>
                  <a:pt x="56775" y="26230"/>
                </a:cubicBezTo>
                <a:cubicBezTo>
                  <a:pt x="56808" y="26064"/>
                  <a:pt x="56775" y="25897"/>
                  <a:pt x="56641" y="25863"/>
                </a:cubicBezTo>
                <a:cubicBezTo>
                  <a:pt x="56338" y="25794"/>
                  <a:pt x="56012" y="25761"/>
                  <a:pt x="55673" y="25761"/>
                </a:cubicBezTo>
                <a:cubicBezTo>
                  <a:pt x="53399" y="25761"/>
                  <a:pt x="50539" y="27260"/>
                  <a:pt x="50103" y="29466"/>
                </a:cubicBezTo>
                <a:cubicBezTo>
                  <a:pt x="50070" y="29533"/>
                  <a:pt x="50036" y="29566"/>
                  <a:pt x="50036" y="29633"/>
                </a:cubicBezTo>
                <a:cubicBezTo>
                  <a:pt x="50003" y="29633"/>
                  <a:pt x="49970" y="29633"/>
                  <a:pt x="49936" y="29666"/>
                </a:cubicBezTo>
                <a:cubicBezTo>
                  <a:pt x="48402" y="31267"/>
                  <a:pt x="46400" y="32034"/>
                  <a:pt x="44466" y="33002"/>
                </a:cubicBezTo>
                <a:cubicBezTo>
                  <a:pt x="45300" y="30934"/>
                  <a:pt x="45933" y="28832"/>
                  <a:pt x="46267" y="26731"/>
                </a:cubicBezTo>
                <a:cubicBezTo>
                  <a:pt x="46267" y="26697"/>
                  <a:pt x="46267" y="26697"/>
                  <a:pt x="46267" y="26697"/>
                </a:cubicBezTo>
                <a:cubicBezTo>
                  <a:pt x="48669" y="23628"/>
                  <a:pt x="50036" y="19959"/>
                  <a:pt x="48836" y="16123"/>
                </a:cubicBezTo>
                <a:cubicBezTo>
                  <a:pt x="48810" y="16046"/>
                  <a:pt x="48704" y="15968"/>
                  <a:pt x="48611" y="15968"/>
                </a:cubicBezTo>
                <a:cubicBezTo>
                  <a:pt x="48584" y="15968"/>
                  <a:pt x="48558" y="15975"/>
                  <a:pt x="48535" y="15990"/>
                </a:cubicBezTo>
                <a:cubicBezTo>
                  <a:pt x="45767" y="18024"/>
                  <a:pt x="45166" y="21427"/>
                  <a:pt x="45800" y="24596"/>
                </a:cubicBezTo>
                <a:cubicBezTo>
                  <a:pt x="45400" y="24029"/>
                  <a:pt x="44833" y="23528"/>
                  <a:pt x="44366" y="23228"/>
                </a:cubicBezTo>
                <a:cubicBezTo>
                  <a:pt x="44339" y="23210"/>
                  <a:pt x="44307" y="23202"/>
                  <a:pt x="44275" y="23202"/>
                </a:cubicBezTo>
                <a:cubicBezTo>
                  <a:pt x="44188" y="23202"/>
                  <a:pt x="44099" y="23264"/>
                  <a:pt x="44099" y="23362"/>
                </a:cubicBezTo>
                <a:cubicBezTo>
                  <a:pt x="44199" y="24729"/>
                  <a:pt x="44766" y="25863"/>
                  <a:pt x="45900" y="26597"/>
                </a:cubicBezTo>
                <a:cubicBezTo>
                  <a:pt x="45933" y="26631"/>
                  <a:pt x="45967" y="26664"/>
                  <a:pt x="46000" y="26697"/>
                </a:cubicBezTo>
                <a:cubicBezTo>
                  <a:pt x="45533" y="28966"/>
                  <a:pt x="44799" y="31167"/>
                  <a:pt x="43932" y="33269"/>
                </a:cubicBezTo>
                <a:cubicBezTo>
                  <a:pt x="43899" y="33302"/>
                  <a:pt x="43865" y="33302"/>
                  <a:pt x="43832" y="33335"/>
                </a:cubicBezTo>
                <a:cubicBezTo>
                  <a:pt x="43765" y="33369"/>
                  <a:pt x="43765" y="33469"/>
                  <a:pt x="43832" y="33536"/>
                </a:cubicBezTo>
                <a:lnTo>
                  <a:pt x="43732" y="33769"/>
                </a:lnTo>
                <a:cubicBezTo>
                  <a:pt x="44332" y="29399"/>
                  <a:pt x="42798" y="23829"/>
                  <a:pt x="39529" y="21093"/>
                </a:cubicBezTo>
                <a:cubicBezTo>
                  <a:pt x="39489" y="21054"/>
                  <a:pt x="39440" y="21035"/>
                  <a:pt x="39392" y="21035"/>
                </a:cubicBezTo>
                <a:cubicBezTo>
                  <a:pt x="39318" y="21035"/>
                  <a:pt x="39249" y="21079"/>
                  <a:pt x="39229" y="21160"/>
                </a:cubicBezTo>
                <a:cubicBezTo>
                  <a:pt x="37561" y="25263"/>
                  <a:pt x="38928" y="30433"/>
                  <a:pt x="41664" y="34003"/>
                </a:cubicBezTo>
                <a:cubicBezTo>
                  <a:pt x="40530" y="33269"/>
                  <a:pt x="39129" y="32768"/>
                  <a:pt x="37961" y="32568"/>
                </a:cubicBezTo>
                <a:cubicBezTo>
                  <a:pt x="37948" y="32564"/>
                  <a:pt x="37934" y="32562"/>
                  <a:pt x="37921" y="32562"/>
                </a:cubicBezTo>
                <a:cubicBezTo>
                  <a:pt x="37837" y="32562"/>
                  <a:pt x="37765" y="32648"/>
                  <a:pt x="37794" y="32735"/>
                </a:cubicBezTo>
                <a:cubicBezTo>
                  <a:pt x="38191" y="34520"/>
                  <a:pt x="39984" y="35944"/>
                  <a:pt x="41802" y="35944"/>
                </a:cubicBezTo>
                <a:cubicBezTo>
                  <a:pt x="42125" y="35944"/>
                  <a:pt x="42448" y="35899"/>
                  <a:pt x="42765" y="35804"/>
                </a:cubicBezTo>
                <a:lnTo>
                  <a:pt x="42765" y="35804"/>
                </a:lnTo>
                <a:cubicBezTo>
                  <a:pt x="41831" y="37772"/>
                  <a:pt x="40763" y="39640"/>
                  <a:pt x="39629" y="41475"/>
                </a:cubicBezTo>
                <a:cubicBezTo>
                  <a:pt x="38295" y="38739"/>
                  <a:pt x="36827" y="36071"/>
                  <a:pt x="35259" y="33469"/>
                </a:cubicBezTo>
                <a:cubicBezTo>
                  <a:pt x="36560" y="31501"/>
                  <a:pt x="36393" y="28966"/>
                  <a:pt x="35326" y="26931"/>
                </a:cubicBezTo>
                <a:cubicBezTo>
                  <a:pt x="35308" y="26876"/>
                  <a:pt x="35249" y="26851"/>
                  <a:pt x="35188" y="26851"/>
                </a:cubicBezTo>
                <a:cubicBezTo>
                  <a:pt x="35139" y="26851"/>
                  <a:pt x="35089" y="26867"/>
                  <a:pt x="35059" y="26897"/>
                </a:cubicBezTo>
                <a:cubicBezTo>
                  <a:pt x="33725" y="28365"/>
                  <a:pt x="33791" y="30400"/>
                  <a:pt x="34459" y="32168"/>
                </a:cubicBezTo>
                <a:cubicBezTo>
                  <a:pt x="33591" y="30767"/>
                  <a:pt x="32657" y="29399"/>
                  <a:pt x="31723" y="28032"/>
                </a:cubicBezTo>
                <a:cubicBezTo>
                  <a:pt x="31590" y="25430"/>
                  <a:pt x="31923" y="22795"/>
                  <a:pt x="32024" y="20193"/>
                </a:cubicBezTo>
                <a:cubicBezTo>
                  <a:pt x="32090" y="20059"/>
                  <a:pt x="32124" y="19926"/>
                  <a:pt x="32190" y="19759"/>
                </a:cubicBezTo>
                <a:cubicBezTo>
                  <a:pt x="32252" y="19761"/>
                  <a:pt x="32313" y="19762"/>
                  <a:pt x="32374" y="19762"/>
                </a:cubicBezTo>
                <a:cubicBezTo>
                  <a:pt x="35477" y="19762"/>
                  <a:pt x="37629" y="17280"/>
                  <a:pt x="39429" y="15022"/>
                </a:cubicBezTo>
                <a:cubicBezTo>
                  <a:pt x="39562" y="14889"/>
                  <a:pt x="39529" y="14622"/>
                  <a:pt x="39329" y="14589"/>
                </a:cubicBezTo>
                <a:cubicBezTo>
                  <a:pt x="39046" y="14529"/>
                  <a:pt x="38755" y="14500"/>
                  <a:pt x="38460" y="14500"/>
                </a:cubicBezTo>
                <a:cubicBezTo>
                  <a:pt x="35970" y="14500"/>
                  <a:pt x="33164" y="16536"/>
                  <a:pt x="32090" y="18892"/>
                </a:cubicBezTo>
                <a:cubicBezTo>
                  <a:pt x="32090" y="17758"/>
                  <a:pt x="32057" y="16623"/>
                  <a:pt x="31890" y="15523"/>
                </a:cubicBezTo>
                <a:cubicBezTo>
                  <a:pt x="34725" y="10719"/>
                  <a:pt x="33992" y="5249"/>
                  <a:pt x="32224" y="178"/>
                </a:cubicBezTo>
                <a:cubicBezTo>
                  <a:pt x="32203" y="77"/>
                  <a:pt x="32085" y="1"/>
                  <a:pt x="31973" y="1"/>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rot="3571382">
            <a:off x="224563" y="1226642"/>
            <a:ext cx="310125" cy="394023"/>
          </a:xfrm>
          <a:custGeom>
            <a:avLst/>
            <a:gdLst/>
            <a:ahLst/>
            <a:cxnLst/>
            <a:rect l="l" t="t" r="r" b="b"/>
            <a:pathLst>
              <a:path w="13057" h="22119" extrusionOk="0">
                <a:moveTo>
                  <a:pt x="631" y="539"/>
                </a:moveTo>
                <a:cubicBezTo>
                  <a:pt x="1098" y="1107"/>
                  <a:pt x="1598" y="1640"/>
                  <a:pt x="2065" y="2174"/>
                </a:cubicBezTo>
                <a:cubicBezTo>
                  <a:pt x="1665" y="1907"/>
                  <a:pt x="1231" y="1707"/>
                  <a:pt x="798" y="1473"/>
                </a:cubicBezTo>
                <a:cubicBezTo>
                  <a:pt x="736" y="1042"/>
                  <a:pt x="674" y="667"/>
                  <a:pt x="560" y="560"/>
                </a:cubicBezTo>
                <a:lnTo>
                  <a:pt x="560" y="560"/>
                </a:lnTo>
                <a:cubicBezTo>
                  <a:pt x="567" y="563"/>
                  <a:pt x="574" y="564"/>
                  <a:pt x="581" y="564"/>
                </a:cubicBezTo>
                <a:cubicBezTo>
                  <a:pt x="598" y="564"/>
                  <a:pt x="614" y="556"/>
                  <a:pt x="631" y="539"/>
                </a:cubicBezTo>
                <a:close/>
                <a:moveTo>
                  <a:pt x="965" y="473"/>
                </a:moveTo>
                <a:lnTo>
                  <a:pt x="965" y="473"/>
                </a:lnTo>
                <a:cubicBezTo>
                  <a:pt x="1498" y="606"/>
                  <a:pt x="2032" y="740"/>
                  <a:pt x="2532" y="840"/>
                </a:cubicBezTo>
                <a:cubicBezTo>
                  <a:pt x="2899" y="1440"/>
                  <a:pt x="3099" y="2107"/>
                  <a:pt x="3333" y="2741"/>
                </a:cubicBezTo>
                <a:cubicBezTo>
                  <a:pt x="2599" y="1907"/>
                  <a:pt x="1832" y="1140"/>
                  <a:pt x="965" y="473"/>
                </a:cubicBezTo>
                <a:close/>
                <a:moveTo>
                  <a:pt x="798" y="1840"/>
                </a:moveTo>
                <a:lnTo>
                  <a:pt x="798" y="1840"/>
                </a:lnTo>
                <a:cubicBezTo>
                  <a:pt x="1465" y="2174"/>
                  <a:pt x="2199" y="2474"/>
                  <a:pt x="2766" y="2941"/>
                </a:cubicBezTo>
                <a:cubicBezTo>
                  <a:pt x="3033" y="3241"/>
                  <a:pt x="3266" y="3542"/>
                  <a:pt x="3533" y="3842"/>
                </a:cubicBezTo>
                <a:cubicBezTo>
                  <a:pt x="2666" y="3475"/>
                  <a:pt x="1698" y="3208"/>
                  <a:pt x="831" y="2774"/>
                </a:cubicBezTo>
                <a:cubicBezTo>
                  <a:pt x="831" y="2474"/>
                  <a:pt x="831" y="2141"/>
                  <a:pt x="798" y="1840"/>
                </a:cubicBezTo>
                <a:close/>
                <a:moveTo>
                  <a:pt x="2899" y="940"/>
                </a:moveTo>
                <a:lnTo>
                  <a:pt x="3533" y="1073"/>
                </a:lnTo>
                <a:cubicBezTo>
                  <a:pt x="3533" y="1107"/>
                  <a:pt x="3533" y="1173"/>
                  <a:pt x="3566" y="1207"/>
                </a:cubicBezTo>
                <a:cubicBezTo>
                  <a:pt x="4400" y="2007"/>
                  <a:pt x="4400" y="3141"/>
                  <a:pt x="4567" y="4209"/>
                </a:cubicBezTo>
                <a:cubicBezTo>
                  <a:pt x="4267" y="3842"/>
                  <a:pt x="3967" y="3475"/>
                  <a:pt x="3667" y="3108"/>
                </a:cubicBezTo>
                <a:cubicBezTo>
                  <a:pt x="3466" y="2374"/>
                  <a:pt x="3300" y="1574"/>
                  <a:pt x="2899" y="940"/>
                </a:cubicBezTo>
                <a:close/>
                <a:moveTo>
                  <a:pt x="831" y="3108"/>
                </a:moveTo>
                <a:cubicBezTo>
                  <a:pt x="1832" y="3575"/>
                  <a:pt x="2866" y="3909"/>
                  <a:pt x="3867" y="4275"/>
                </a:cubicBezTo>
                <a:cubicBezTo>
                  <a:pt x="4234" y="4676"/>
                  <a:pt x="4567" y="5109"/>
                  <a:pt x="4901" y="5543"/>
                </a:cubicBezTo>
                <a:cubicBezTo>
                  <a:pt x="3600" y="4809"/>
                  <a:pt x="2065" y="4576"/>
                  <a:pt x="831" y="3742"/>
                </a:cubicBezTo>
                <a:cubicBezTo>
                  <a:pt x="831" y="3575"/>
                  <a:pt x="831" y="3375"/>
                  <a:pt x="831" y="3108"/>
                </a:cubicBezTo>
                <a:close/>
                <a:moveTo>
                  <a:pt x="4000" y="1207"/>
                </a:moveTo>
                <a:lnTo>
                  <a:pt x="4000" y="1207"/>
                </a:lnTo>
                <a:cubicBezTo>
                  <a:pt x="4334" y="1273"/>
                  <a:pt x="4667" y="1373"/>
                  <a:pt x="4967" y="1473"/>
                </a:cubicBezTo>
                <a:cubicBezTo>
                  <a:pt x="5601" y="2674"/>
                  <a:pt x="5368" y="3842"/>
                  <a:pt x="5668" y="5143"/>
                </a:cubicBezTo>
                <a:cubicBezTo>
                  <a:pt x="5735" y="5510"/>
                  <a:pt x="5868" y="5910"/>
                  <a:pt x="6035" y="6244"/>
                </a:cubicBezTo>
                <a:cubicBezTo>
                  <a:pt x="5701" y="5777"/>
                  <a:pt x="5368" y="5310"/>
                  <a:pt x="5034" y="4843"/>
                </a:cubicBezTo>
                <a:cubicBezTo>
                  <a:pt x="4934" y="4175"/>
                  <a:pt x="4834" y="3475"/>
                  <a:pt x="4667" y="2808"/>
                </a:cubicBezTo>
                <a:cubicBezTo>
                  <a:pt x="4567" y="2274"/>
                  <a:pt x="4400" y="1640"/>
                  <a:pt x="4000" y="1207"/>
                </a:cubicBezTo>
                <a:close/>
                <a:moveTo>
                  <a:pt x="831" y="4142"/>
                </a:moveTo>
                <a:lnTo>
                  <a:pt x="831" y="4142"/>
                </a:lnTo>
                <a:cubicBezTo>
                  <a:pt x="2165" y="4943"/>
                  <a:pt x="3800" y="5009"/>
                  <a:pt x="5134" y="5843"/>
                </a:cubicBezTo>
                <a:cubicBezTo>
                  <a:pt x="5368" y="6143"/>
                  <a:pt x="5568" y="6444"/>
                  <a:pt x="5801" y="6744"/>
                </a:cubicBezTo>
                <a:cubicBezTo>
                  <a:pt x="5034" y="6477"/>
                  <a:pt x="4267" y="6444"/>
                  <a:pt x="3500" y="6177"/>
                </a:cubicBezTo>
                <a:cubicBezTo>
                  <a:pt x="2566" y="5877"/>
                  <a:pt x="1765" y="5376"/>
                  <a:pt x="931" y="4909"/>
                </a:cubicBezTo>
                <a:cubicBezTo>
                  <a:pt x="931" y="4876"/>
                  <a:pt x="898" y="4876"/>
                  <a:pt x="865" y="4876"/>
                </a:cubicBezTo>
                <a:cubicBezTo>
                  <a:pt x="865" y="4642"/>
                  <a:pt x="865" y="4376"/>
                  <a:pt x="831" y="4142"/>
                </a:cubicBezTo>
                <a:close/>
                <a:moveTo>
                  <a:pt x="5334" y="1607"/>
                </a:moveTo>
                <a:lnTo>
                  <a:pt x="5334" y="1607"/>
                </a:lnTo>
                <a:cubicBezTo>
                  <a:pt x="5701" y="1707"/>
                  <a:pt x="6068" y="1874"/>
                  <a:pt x="6402" y="2007"/>
                </a:cubicBezTo>
                <a:cubicBezTo>
                  <a:pt x="7069" y="3341"/>
                  <a:pt x="6869" y="4442"/>
                  <a:pt x="6735" y="5843"/>
                </a:cubicBezTo>
                <a:cubicBezTo>
                  <a:pt x="6669" y="6277"/>
                  <a:pt x="6669" y="6677"/>
                  <a:pt x="6702" y="7077"/>
                </a:cubicBezTo>
                <a:cubicBezTo>
                  <a:pt x="6268" y="6077"/>
                  <a:pt x="5901" y="5176"/>
                  <a:pt x="5868" y="4009"/>
                </a:cubicBezTo>
                <a:cubicBezTo>
                  <a:pt x="5801" y="3141"/>
                  <a:pt x="5735" y="2341"/>
                  <a:pt x="5334" y="1607"/>
                </a:cubicBezTo>
                <a:close/>
                <a:moveTo>
                  <a:pt x="865" y="5209"/>
                </a:moveTo>
                <a:lnTo>
                  <a:pt x="865" y="5209"/>
                </a:lnTo>
                <a:cubicBezTo>
                  <a:pt x="1698" y="5676"/>
                  <a:pt x="2499" y="6110"/>
                  <a:pt x="3400" y="6410"/>
                </a:cubicBezTo>
                <a:cubicBezTo>
                  <a:pt x="4234" y="6677"/>
                  <a:pt x="5134" y="6677"/>
                  <a:pt x="5968" y="7011"/>
                </a:cubicBezTo>
                <a:cubicBezTo>
                  <a:pt x="6202" y="7311"/>
                  <a:pt x="6402" y="7645"/>
                  <a:pt x="6602" y="7945"/>
                </a:cubicBezTo>
                <a:cubicBezTo>
                  <a:pt x="6168" y="7778"/>
                  <a:pt x="5635" y="7745"/>
                  <a:pt x="5134" y="7711"/>
                </a:cubicBezTo>
                <a:cubicBezTo>
                  <a:pt x="3566" y="7544"/>
                  <a:pt x="2266" y="7011"/>
                  <a:pt x="931" y="6210"/>
                </a:cubicBezTo>
                <a:cubicBezTo>
                  <a:pt x="931" y="5877"/>
                  <a:pt x="898" y="5543"/>
                  <a:pt x="865" y="5209"/>
                </a:cubicBezTo>
                <a:close/>
                <a:moveTo>
                  <a:pt x="6769" y="2207"/>
                </a:moveTo>
                <a:lnTo>
                  <a:pt x="6769" y="2207"/>
                </a:lnTo>
                <a:cubicBezTo>
                  <a:pt x="7069" y="2341"/>
                  <a:pt x="7336" y="2508"/>
                  <a:pt x="7603" y="2708"/>
                </a:cubicBezTo>
                <a:cubicBezTo>
                  <a:pt x="7603" y="2741"/>
                  <a:pt x="7603" y="2741"/>
                  <a:pt x="7603" y="2774"/>
                </a:cubicBezTo>
                <a:cubicBezTo>
                  <a:pt x="8503" y="4809"/>
                  <a:pt x="7536" y="6677"/>
                  <a:pt x="7569" y="8712"/>
                </a:cubicBezTo>
                <a:cubicBezTo>
                  <a:pt x="7436" y="8512"/>
                  <a:pt x="7302" y="8278"/>
                  <a:pt x="7202" y="8078"/>
                </a:cubicBezTo>
                <a:cubicBezTo>
                  <a:pt x="7202" y="6244"/>
                  <a:pt x="7536" y="3975"/>
                  <a:pt x="6769" y="2207"/>
                </a:cubicBezTo>
                <a:close/>
                <a:moveTo>
                  <a:pt x="8036" y="3041"/>
                </a:moveTo>
                <a:cubicBezTo>
                  <a:pt x="8337" y="3308"/>
                  <a:pt x="8637" y="3608"/>
                  <a:pt x="8904" y="3942"/>
                </a:cubicBezTo>
                <a:cubicBezTo>
                  <a:pt x="9004" y="5109"/>
                  <a:pt x="8970" y="6177"/>
                  <a:pt x="8703" y="7344"/>
                </a:cubicBezTo>
                <a:cubicBezTo>
                  <a:pt x="8503" y="8145"/>
                  <a:pt x="8303" y="8979"/>
                  <a:pt x="8170" y="9779"/>
                </a:cubicBezTo>
                <a:cubicBezTo>
                  <a:pt x="8136" y="9713"/>
                  <a:pt x="8070" y="9613"/>
                  <a:pt x="8036" y="9513"/>
                </a:cubicBezTo>
                <a:cubicBezTo>
                  <a:pt x="7936" y="9379"/>
                  <a:pt x="7870" y="9212"/>
                  <a:pt x="7769" y="9046"/>
                </a:cubicBezTo>
                <a:cubicBezTo>
                  <a:pt x="8003" y="7077"/>
                  <a:pt x="8770" y="4976"/>
                  <a:pt x="8036" y="3041"/>
                </a:cubicBezTo>
                <a:close/>
                <a:moveTo>
                  <a:pt x="998" y="6610"/>
                </a:moveTo>
                <a:cubicBezTo>
                  <a:pt x="2766" y="7945"/>
                  <a:pt x="5234" y="7711"/>
                  <a:pt x="7136" y="8779"/>
                </a:cubicBezTo>
                <a:cubicBezTo>
                  <a:pt x="7336" y="9146"/>
                  <a:pt x="7569" y="9513"/>
                  <a:pt x="7769" y="9879"/>
                </a:cubicBezTo>
                <a:cubicBezTo>
                  <a:pt x="7236" y="9579"/>
                  <a:pt x="6502" y="9412"/>
                  <a:pt x="5968" y="9279"/>
                </a:cubicBezTo>
                <a:cubicBezTo>
                  <a:pt x="4400" y="8945"/>
                  <a:pt x="2366" y="8745"/>
                  <a:pt x="1131" y="7578"/>
                </a:cubicBezTo>
                <a:cubicBezTo>
                  <a:pt x="1065" y="7244"/>
                  <a:pt x="1031" y="6944"/>
                  <a:pt x="998" y="6610"/>
                </a:cubicBezTo>
                <a:close/>
                <a:moveTo>
                  <a:pt x="9204" y="4376"/>
                </a:moveTo>
                <a:lnTo>
                  <a:pt x="9204" y="4376"/>
                </a:lnTo>
                <a:cubicBezTo>
                  <a:pt x="9404" y="4676"/>
                  <a:pt x="9604" y="5009"/>
                  <a:pt x="9771" y="5410"/>
                </a:cubicBezTo>
                <a:lnTo>
                  <a:pt x="9838" y="5576"/>
                </a:lnTo>
                <a:cubicBezTo>
                  <a:pt x="10038" y="6777"/>
                  <a:pt x="9871" y="7745"/>
                  <a:pt x="9437" y="8912"/>
                </a:cubicBezTo>
                <a:cubicBezTo>
                  <a:pt x="9204" y="9579"/>
                  <a:pt x="8904" y="10213"/>
                  <a:pt x="8770" y="10914"/>
                </a:cubicBezTo>
                <a:cubicBezTo>
                  <a:pt x="8637" y="10613"/>
                  <a:pt x="8470" y="10346"/>
                  <a:pt x="8303" y="10046"/>
                </a:cubicBezTo>
                <a:cubicBezTo>
                  <a:pt x="8804" y="8278"/>
                  <a:pt x="9471" y="6244"/>
                  <a:pt x="9204" y="4376"/>
                </a:cubicBezTo>
                <a:close/>
                <a:moveTo>
                  <a:pt x="1231" y="7945"/>
                </a:moveTo>
                <a:cubicBezTo>
                  <a:pt x="2032" y="8712"/>
                  <a:pt x="3200" y="8879"/>
                  <a:pt x="4267" y="9179"/>
                </a:cubicBezTo>
                <a:cubicBezTo>
                  <a:pt x="5668" y="9579"/>
                  <a:pt x="6936" y="9779"/>
                  <a:pt x="8170" y="10613"/>
                </a:cubicBezTo>
                <a:cubicBezTo>
                  <a:pt x="8303" y="10880"/>
                  <a:pt x="8437" y="11147"/>
                  <a:pt x="8570" y="11447"/>
                </a:cubicBezTo>
                <a:cubicBezTo>
                  <a:pt x="6702" y="10180"/>
                  <a:pt x="3533" y="10480"/>
                  <a:pt x="1698" y="9246"/>
                </a:cubicBezTo>
                <a:cubicBezTo>
                  <a:pt x="1498" y="8812"/>
                  <a:pt x="1332" y="8378"/>
                  <a:pt x="1231" y="7945"/>
                </a:cubicBezTo>
                <a:close/>
                <a:moveTo>
                  <a:pt x="10305" y="6944"/>
                </a:moveTo>
                <a:cubicBezTo>
                  <a:pt x="10338" y="7111"/>
                  <a:pt x="10371" y="7278"/>
                  <a:pt x="10438" y="7444"/>
                </a:cubicBezTo>
                <a:cubicBezTo>
                  <a:pt x="10405" y="7478"/>
                  <a:pt x="10371" y="7511"/>
                  <a:pt x="10371" y="7544"/>
                </a:cubicBezTo>
                <a:cubicBezTo>
                  <a:pt x="10571" y="8645"/>
                  <a:pt x="10305" y="9646"/>
                  <a:pt x="9938" y="10680"/>
                </a:cubicBezTo>
                <a:cubicBezTo>
                  <a:pt x="9771" y="11180"/>
                  <a:pt x="9504" y="11714"/>
                  <a:pt x="9404" y="12248"/>
                </a:cubicBezTo>
                <a:cubicBezTo>
                  <a:pt x="9237" y="11914"/>
                  <a:pt x="9104" y="11581"/>
                  <a:pt x="8937" y="11247"/>
                </a:cubicBezTo>
                <a:cubicBezTo>
                  <a:pt x="9404" y="10013"/>
                  <a:pt x="10238" y="8412"/>
                  <a:pt x="10305" y="6944"/>
                </a:cubicBezTo>
                <a:close/>
                <a:moveTo>
                  <a:pt x="1832" y="9579"/>
                </a:moveTo>
                <a:lnTo>
                  <a:pt x="1832" y="9579"/>
                </a:lnTo>
                <a:cubicBezTo>
                  <a:pt x="2733" y="10180"/>
                  <a:pt x="3700" y="10413"/>
                  <a:pt x="4767" y="10647"/>
                </a:cubicBezTo>
                <a:cubicBezTo>
                  <a:pt x="6368" y="11014"/>
                  <a:pt x="7636" y="11414"/>
                  <a:pt x="8970" y="12248"/>
                </a:cubicBezTo>
                <a:cubicBezTo>
                  <a:pt x="9137" y="12615"/>
                  <a:pt x="9304" y="12982"/>
                  <a:pt x="9471" y="13382"/>
                </a:cubicBezTo>
                <a:cubicBezTo>
                  <a:pt x="8804" y="12848"/>
                  <a:pt x="7936" y="12481"/>
                  <a:pt x="7269" y="12248"/>
                </a:cubicBezTo>
                <a:cubicBezTo>
                  <a:pt x="5768" y="11647"/>
                  <a:pt x="4167" y="11280"/>
                  <a:pt x="2599" y="10780"/>
                </a:cubicBezTo>
                <a:cubicBezTo>
                  <a:pt x="2299" y="10380"/>
                  <a:pt x="2065" y="9980"/>
                  <a:pt x="1832" y="9579"/>
                </a:cubicBezTo>
                <a:close/>
                <a:moveTo>
                  <a:pt x="10672" y="9746"/>
                </a:moveTo>
                <a:cubicBezTo>
                  <a:pt x="10672" y="11147"/>
                  <a:pt x="10471" y="12581"/>
                  <a:pt x="10138" y="14049"/>
                </a:cubicBezTo>
                <a:cubicBezTo>
                  <a:pt x="9971" y="13582"/>
                  <a:pt x="9771" y="13115"/>
                  <a:pt x="9571" y="12648"/>
                </a:cubicBezTo>
                <a:cubicBezTo>
                  <a:pt x="9971" y="11881"/>
                  <a:pt x="10438" y="10780"/>
                  <a:pt x="10672" y="9746"/>
                </a:cubicBezTo>
                <a:close/>
                <a:moveTo>
                  <a:pt x="2799" y="11014"/>
                </a:moveTo>
                <a:lnTo>
                  <a:pt x="2799" y="11014"/>
                </a:lnTo>
                <a:cubicBezTo>
                  <a:pt x="5434" y="11881"/>
                  <a:pt x="7870" y="12581"/>
                  <a:pt x="9938" y="14449"/>
                </a:cubicBezTo>
                <a:cubicBezTo>
                  <a:pt x="9971" y="14516"/>
                  <a:pt x="10004" y="14549"/>
                  <a:pt x="10038" y="14616"/>
                </a:cubicBezTo>
                <a:cubicBezTo>
                  <a:pt x="10004" y="14683"/>
                  <a:pt x="10038" y="14750"/>
                  <a:pt x="10071" y="14750"/>
                </a:cubicBezTo>
                <a:cubicBezTo>
                  <a:pt x="10138" y="14950"/>
                  <a:pt x="10205" y="15117"/>
                  <a:pt x="10305" y="15317"/>
                </a:cubicBezTo>
                <a:cubicBezTo>
                  <a:pt x="9704" y="14816"/>
                  <a:pt x="9037" y="14583"/>
                  <a:pt x="8236" y="14316"/>
                </a:cubicBezTo>
                <a:cubicBezTo>
                  <a:pt x="6368" y="13682"/>
                  <a:pt x="4134" y="12581"/>
                  <a:pt x="2799" y="11014"/>
                </a:cubicBezTo>
                <a:close/>
                <a:moveTo>
                  <a:pt x="254" y="1"/>
                </a:moveTo>
                <a:cubicBezTo>
                  <a:pt x="131" y="1"/>
                  <a:pt x="1" y="120"/>
                  <a:pt x="31" y="239"/>
                </a:cubicBezTo>
                <a:cubicBezTo>
                  <a:pt x="297" y="1273"/>
                  <a:pt x="331" y="2407"/>
                  <a:pt x="364" y="3575"/>
                </a:cubicBezTo>
                <a:cubicBezTo>
                  <a:pt x="331" y="3642"/>
                  <a:pt x="297" y="3708"/>
                  <a:pt x="364" y="3775"/>
                </a:cubicBezTo>
                <a:cubicBezTo>
                  <a:pt x="431" y="6177"/>
                  <a:pt x="431" y="8645"/>
                  <a:pt x="1865" y="10480"/>
                </a:cubicBezTo>
                <a:cubicBezTo>
                  <a:pt x="2899" y="11781"/>
                  <a:pt x="4167" y="12782"/>
                  <a:pt x="5668" y="13549"/>
                </a:cubicBezTo>
                <a:cubicBezTo>
                  <a:pt x="7069" y="14283"/>
                  <a:pt x="9371" y="14583"/>
                  <a:pt x="10471" y="15750"/>
                </a:cubicBezTo>
                <a:cubicBezTo>
                  <a:pt x="10538" y="15917"/>
                  <a:pt x="10605" y="16117"/>
                  <a:pt x="10672" y="16317"/>
                </a:cubicBezTo>
                <a:cubicBezTo>
                  <a:pt x="11305" y="18019"/>
                  <a:pt x="12239" y="20053"/>
                  <a:pt x="12339" y="21855"/>
                </a:cubicBezTo>
                <a:cubicBezTo>
                  <a:pt x="12339" y="22036"/>
                  <a:pt x="12480" y="22118"/>
                  <a:pt x="12628" y="22118"/>
                </a:cubicBezTo>
                <a:cubicBezTo>
                  <a:pt x="12834" y="22118"/>
                  <a:pt x="13056" y="21960"/>
                  <a:pt x="12940" y="21688"/>
                </a:cubicBezTo>
                <a:cubicBezTo>
                  <a:pt x="12006" y="19353"/>
                  <a:pt x="11272" y="17018"/>
                  <a:pt x="10405" y="14716"/>
                </a:cubicBezTo>
                <a:cubicBezTo>
                  <a:pt x="10405" y="14683"/>
                  <a:pt x="10405" y="14650"/>
                  <a:pt x="10405" y="14650"/>
                </a:cubicBezTo>
                <a:cubicBezTo>
                  <a:pt x="10405" y="14616"/>
                  <a:pt x="10371" y="14583"/>
                  <a:pt x="10371" y="14549"/>
                </a:cubicBezTo>
                <a:cubicBezTo>
                  <a:pt x="11305" y="11314"/>
                  <a:pt x="11606" y="7478"/>
                  <a:pt x="9704" y="4509"/>
                </a:cubicBezTo>
                <a:cubicBezTo>
                  <a:pt x="9504" y="4175"/>
                  <a:pt x="9271" y="3909"/>
                  <a:pt x="9037" y="3608"/>
                </a:cubicBezTo>
                <a:cubicBezTo>
                  <a:pt x="9037" y="3608"/>
                  <a:pt x="9037" y="3575"/>
                  <a:pt x="9004" y="3542"/>
                </a:cubicBezTo>
                <a:cubicBezTo>
                  <a:pt x="9004" y="3508"/>
                  <a:pt x="8970" y="3508"/>
                  <a:pt x="8937" y="3508"/>
                </a:cubicBezTo>
                <a:cubicBezTo>
                  <a:pt x="6835" y="1107"/>
                  <a:pt x="3767" y="406"/>
                  <a:pt x="564" y="139"/>
                </a:cubicBezTo>
                <a:cubicBezTo>
                  <a:pt x="531" y="106"/>
                  <a:pt x="498" y="106"/>
                  <a:pt x="464" y="72"/>
                </a:cubicBezTo>
                <a:cubicBezTo>
                  <a:pt x="448" y="56"/>
                  <a:pt x="431" y="47"/>
                  <a:pt x="414" y="47"/>
                </a:cubicBezTo>
                <a:cubicBezTo>
                  <a:pt x="398" y="47"/>
                  <a:pt x="381" y="56"/>
                  <a:pt x="364" y="72"/>
                </a:cubicBezTo>
                <a:cubicBezTo>
                  <a:pt x="331" y="39"/>
                  <a:pt x="297" y="39"/>
                  <a:pt x="297" y="6"/>
                </a:cubicBezTo>
                <a:cubicBezTo>
                  <a:pt x="283" y="2"/>
                  <a:pt x="269" y="1"/>
                  <a:pt x="254" y="1"/>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rot="10647505">
            <a:off x="87452" y="542152"/>
            <a:ext cx="295676" cy="363497"/>
          </a:xfrm>
          <a:custGeom>
            <a:avLst/>
            <a:gdLst/>
            <a:ahLst/>
            <a:cxnLst/>
            <a:rect l="l" t="t" r="r" b="b"/>
            <a:pathLst>
              <a:path w="16597" h="15303" extrusionOk="0">
                <a:moveTo>
                  <a:pt x="3566" y="474"/>
                </a:moveTo>
                <a:cubicBezTo>
                  <a:pt x="5387" y="474"/>
                  <a:pt x="7221" y="607"/>
                  <a:pt x="8807" y="1554"/>
                </a:cubicBezTo>
                <a:cubicBezTo>
                  <a:pt x="10975" y="2889"/>
                  <a:pt x="12076" y="5324"/>
                  <a:pt x="12309" y="7792"/>
                </a:cubicBezTo>
                <a:cubicBezTo>
                  <a:pt x="11976" y="7492"/>
                  <a:pt x="11642" y="7225"/>
                  <a:pt x="11309" y="6958"/>
                </a:cubicBezTo>
                <a:cubicBezTo>
                  <a:pt x="11275" y="5624"/>
                  <a:pt x="10108" y="4223"/>
                  <a:pt x="9341" y="3289"/>
                </a:cubicBezTo>
                <a:cubicBezTo>
                  <a:pt x="9312" y="3261"/>
                  <a:pt x="9281" y="3248"/>
                  <a:pt x="9253" y="3248"/>
                </a:cubicBezTo>
                <a:cubicBezTo>
                  <a:pt x="9181" y="3248"/>
                  <a:pt x="9126" y="3327"/>
                  <a:pt x="9174" y="3422"/>
                </a:cubicBezTo>
                <a:cubicBezTo>
                  <a:pt x="9574" y="3956"/>
                  <a:pt x="9974" y="4523"/>
                  <a:pt x="10308" y="5124"/>
                </a:cubicBezTo>
                <a:cubicBezTo>
                  <a:pt x="10575" y="5624"/>
                  <a:pt x="10742" y="6091"/>
                  <a:pt x="10875" y="6591"/>
                </a:cubicBezTo>
                <a:cubicBezTo>
                  <a:pt x="10808" y="6525"/>
                  <a:pt x="10708" y="6491"/>
                  <a:pt x="10641" y="6424"/>
                </a:cubicBezTo>
                <a:cubicBezTo>
                  <a:pt x="10675" y="6391"/>
                  <a:pt x="10742" y="6324"/>
                  <a:pt x="10742" y="6291"/>
                </a:cubicBezTo>
                <a:cubicBezTo>
                  <a:pt x="10775" y="6224"/>
                  <a:pt x="10742" y="6158"/>
                  <a:pt x="10675" y="6158"/>
                </a:cubicBezTo>
                <a:cubicBezTo>
                  <a:pt x="10575" y="6158"/>
                  <a:pt x="10475" y="6191"/>
                  <a:pt x="10375" y="6224"/>
                </a:cubicBezTo>
                <a:cubicBezTo>
                  <a:pt x="9974" y="5924"/>
                  <a:pt x="9574" y="5624"/>
                  <a:pt x="9174" y="5324"/>
                </a:cubicBezTo>
                <a:cubicBezTo>
                  <a:pt x="8573" y="4156"/>
                  <a:pt x="7839" y="2989"/>
                  <a:pt x="6872" y="2088"/>
                </a:cubicBezTo>
                <a:cubicBezTo>
                  <a:pt x="6855" y="2063"/>
                  <a:pt x="6835" y="2053"/>
                  <a:pt x="6814" y="2053"/>
                </a:cubicBezTo>
                <a:cubicBezTo>
                  <a:pt x="6753" y="2053"/>
                  <a:pt x="6697" y="2146"/>
                  <a:pt x="6772" y="2221"/>
                </a:cubicBezTo>
                <a:cubicBezTo>
                  <a:pt x="7506" y="2989"/>
                  <a:pt x="7940" y="3956"/>
                  <a:pt x="8440" y="4857"/>
                </a:cubicBezTo>
                <a:cubicBezTo>
                  <a:pt x="8173" y="4657"/>
                  <a:pt x="7940" y="4490"/>
                  <a:pt x="7673" y="4323"/>
                </a:cubicBezTo>
                <a:cubicBezTo>
                  <a:pt x="7765" y="4230"/>
                  <a:pt x="7715" y="4052"/>
                  <a:pt x="7602" y="4052"/>
                </a:cubicBezTo>
                <a:cubicBezTo>
                  <a:pt x="7592" y="4052"/>
                  <a:pt x="7583" y="4054"/>
                  <a:pt x="7573" y="4056"/>
                </a:cubicBezTo>
                <a:lnTo>
                  <a:pt x="7272" y="4056"/>
                </a:lnTo>
                <a:cubicBezTo>
                  <a:pt x="5204" y="2688"/>
                  <a:pt x="3036" y="1388"/>
                  <a:pt x="801" y="487"/>
                </a:cubicBezTo>
                <a:lnTo>
                  <a:pt x="801" y="487"/>
                </a:lnTo>
                <a:cubicBezTo>
                  <a:pt x="1020" y="492"/>
                  <a:pt x="1241" y="495"/>
                  <a:pt x="1463" y="495"/>
                </a:cubicBezTo>
                <a:cubicBezTo>
                  <a:pt x="2152" y="495"/>
                  <a:pt x="2858" y="474"/>
                  <a:pt x="3566" y="474"/>
                </a:cubicBezTo>
                <a:close/>
                <a:moveTo>
                  <a:pt x="568" y="554"/>
                </a:moveTo>
                <a:lnTo>
                  <a:pt x="568" y="554"/>
                </a:lnTo>
                <a:cubicBezTo>
                  <a:pt x="1602" y="1221"/>
                  <a:pt x="2702" y="1821"/>
                  <a:pt x="3803" y="2422"/>
                </a:cubicBezTo>
                <a:cubicBezTo>
                  <a:pt x="3503" y="2438"/>
                  <a:pt x="3203" y="2438"/>
                  <a:pt x="2903" y="2438"/>
                </a:cubicBezTo>
                <a:cubicBezTo>
                  <a:pt x="2602" y="2438"/>
                  <a:pt x="2302" y="2438"/>
                  <a:pt x="2002" y="2455"/>
                </a:cubicBezTo>
                <a:cubicBezTo>
                  <a:pt x="1902" y="2455"/>
                  <a:pt x="1902" y="2588"/>
                  <a:pt x="1969" y="2588"/>
                </a:cubicBezTo>
                <a:cubicBezTo>
                  <a:pt x="2589" y="2642"/>
                  <a:pt x="3232" y="2740"/>
                  <a:pt x="3861" y="2740"/>
                </a:cubicBezTo>
                <a:cubicBezTo>
                  <a:pt x="4009" y="2740"/>
                  <a:pt x="4157" y="2735"/>
                  <a:pt x="4304" y="2722"/>
                </a:cubicBezTo>
                <a:cubicBezTo>
                  <a:pt x="5104" y="3155"/>
                  <a:pt x="5905" y="3622"/>
                  <a:pt x="6672" y="4089"/>
                </a:cubicBezTo>
                <a:cubicBezTo>
                  <a:pt x="5805" y="4123"/>
                  <a:pt x="4904" y="4123"/>
                  <a:pt x="4003" y="4123"/>
                </a:cubicBezTo>
                <a:cubicBezTo>
                  <a:pt x="3937" y="4123"/>
                  <a:pt x="3903" y="4256"/>
                  <a:pt x="4003" y="4290"/>
                </a:cubicBezTo>
                <a:cubicBezTo>
                  <a:pt x="4773" y="4362"/>
                  <a:pt x="5525" y="4417"/>
                  <a:pt x="6284" y="4417"/>
                </a:cubicBezTo>
                <a:cubicBezTo>
                  <a:pt x="6579" y="4417"/>
                  <a:pt x="6874" y="4408"/>
                  <a:pt x="7172" y="4390"/>
                </a:cubicBezTo>
                <a:cubicBezTo>
                  <a:pt x="7739" y="4723"/>
                  <a:pt x="8306" y="5090"/>
                  <a:pt x="8840" y="5490"/>
                </a:cubicBezTo>
                <a:cubicBezTo>
                  <a:pt x="8940" y="5624"/>
                  <a:pt x="9007" y="5724"/>
                  <a:pt x="9107" y="5857"/>
                </a:cubicBezTo>
                <a:cubicBezTo>
                  <a:pt x="9135" y="5886"/>
                  <a:pt x="9175" y="5896"/>
                  <a:pt x="9215" y="5896"/>
                </a:cubicBezTo>
                <a:cubicBezTo>
                  <a:pt x="9269" y="5896"/>
                  <a:pt x="9321" y="5877"/>
                  <a:pt x="9341" y="5857"/>
                </a:cubicBezTo>
                <a:cubicBezTo>
                  <a:pt x="9541" y="5991"/>
                  <a:pt x="9774" y="6158"/>
                  <a:pt x="9974" y="6324"/>
                </a:cubicBezTo>
                <a:cubicBezTo>
                  <a:pt x="9874" y="6358"/>
                  <a:pt x="9774" y="6391"/>
                  <a:pt x="9674" y="6391"/>
                </a:cubicBezTo>
                <a:cubicBezTo>
                  <a:pt x="9474" y="6408"/>
                  <a:pt x="9274" y="6416"/>
                  <a:pt x="9069" y="6416"/>
                </a:cubicBezTo>
                <a:cubicBezTo>
                  <a:pt x="8865" y="6416"/>
                  <a:pt x="8657" y="6408"/>
                  <a:pt x="8440" y="6391"/>
                </a:cubicBezTo>
                <a:cubicBezTo>
                  <a:pt x="7706" y="6324"/>
                  <a:pt x="6939" y="6191"/>
                  <a:pt x="6205" y="6024"/>
                </a:cubicBezTo>
                <a:cubicBezTo>
                  <a:pt x="6195" y="6022"/>
                  <a:pt x="6185" y="6020"/>
                  <a:pt x="6176" y="6020"/>
                </a:cubicBezTo>
                <a:cubicBezTo>
                  <a:pt x="6067" y="6020"/>
                  <a:pt x="6048" y="6194"/>
                  <a:pt x="6172" y="6224"/>
                </a:cubicBezTo>
                <a:cubicBezTo>
                  <a:pt x="7039" y="6458"/>
                  <a:pt x="7940" y="6691"/>
                  <a:pt x="8874" y="6725"/>
                </a:cubicBezTo>
                <a:cubicBezTo>
                  <a:pt x="9037" y="6725"/>
                  <a:pt x="9252" y="6738"/>
                  <a:pt x="9483" y="6738"/>
                </a:cubicBezTo>
                <a:cubicBezTo>
                  <a:pt x="9771" y="6738"/>
                  <a:pt x="10082" y="6717"/>
                  <a:pt x="10341" y="6625"/>
                </a:cubicBezTo>
                <a:cubicBezTo>
                  <a:pt x="10541" y="6791"/>
                  <a:pt x="10775" y="6958"/>
                  <a:pt x="11008" y="7158"/>
                </a:cubicBezTo>
                <a:cubicBezTo>
                  <a:pt x="11008" y="7158"/>
                  <a:pt x="11008" y="7192"/>
                  <a:pt x="11008" y="7192"/>
                </a:cubicBezTo>
                <a:cubicBezTo>
                  <a:pt x="11042" y="7258"/>
                  <a:pt x="11108" y="7292"/>
                  <a:pt x="11175" y="7292"/>
                </a:cubicBezTo>
                <a:cubicBezTo>
                  <a:pt x="11542" y="7592"/>
                  <a:pt x="11909" y="7926"/>
                  <a:pt x="12276" y="8259"/>
                </a:cubicBezTo>
                <a:cubicBezTo>
                  <a:pt x="12243" y="8259"/>
                  <a:pt x="12209" y="8259"/>
                  <a:pt x="12176" y="8292"/>
                </a:cubicBezTo>
                <a:cubicBezTo>
                  <a:pt x="12143" y="8326"/>
                  <a:pt x="12143" y="8326"/>
                  <a:pt x="12109" y="8359"/>
                </a:cubicBezTo>
                <a:cubicBezTo>
                  <a:pt x="11923" y="8345"/>
                  <a:pt x="11738" y="8340"/>
                  <a:pt x="11552" y="8340"/>
                </a:cubicBezTo>
                <a:cubicBezTo>
                  <a:pt x="10840" y="8340"/>
                  <a:pt x="10129" y="8421"/>
                  <a:pt x="9424" y="8421"/>
                </a:cubicBezTo>
                <a:cubicBezTo>
                  <a:pt x="8993" y="8421"/>
                  <a:pt x="8565" y="8391"/>
                  <a:pt x="8140" y="8292"/>
                </a:cubicBezTo>
                <a:cubicBezTo>
                  <a:pt x="6739" y="7992"/>
                  <a:pt x="5238" y="7425"/>
                  <a:pt x="4103" y="6525"/>
                </a:cubicBezTo>
                <a:cubicBezTo>
                  <a:pt x="2369" y="5124"/>
                  <a:pt x="568" y="2889"/>
                  <a:pt x="568" y="554"/>
                </a:cubicBezTo>
                <a:close/>
                <a:moveTo>
                  <a:pt x="11042" y="8759"/>
                </a:moveTo>
                <a:cubicBezTo>
                  <a:pt x="9941" y="9026"/>
                  <a:pt x="8840" y="9427"/>
                  <a:pt x="7906" y="9994"/>
                </a:cubicBezTo>
                <a:cubicBezTo>
                  <a:pt x="6205" y="11061"/>
                  <a:pt x="5705" y="12896"/>
                  <a:pt x="4570" y="14464"/>
                </a:cubicBezTo>
                <a:cubicBezTo>
                  <a:pt x="5004" y="12896"/>
                  <a:pt x="5605" y="10427"/>
                  <a:pt x="7139" y="9627"/>
                </a:cubicBezTo>
                <a:cubicBezTo>
                  <a:pt x="8373" y="9026"/>
                  <a:pt x="9674" y="8860"/>
                  <a:pt x="11042" y="8759"/>
                </a:cubicBezTo>
                <a:close/>
                <a:moveTo>
                  <a:pt x="11375" y="9026"/>
                </a:moveTo>
                <a:cubicBezTo>
                  <a:pt x="10275" y="9927"/>
                  <a:pt x="9040" y="10661"/>
                  <a:pt x="7940" y="11628"/>
                </a:cubicBezTo>
                <a:cubicBezTo>
                  <a:pt x="6905" y="12495"/>
                  <a:pt x="5838" y="13429"/>
                  <a:pt x="4937" y="14464"/>
                </a:cubicBezTo>
                <a:cubicBezTo>
                  <a:pt x="5905" y="12996"/>
                  <a:pt x="6472" y="11128"/>
                  <a:pt x="8073" y="10261"/>
                </a:cubicBezTo>
                <a:cubicBezTo>
                  <a:pt x="9140" y="9693"/>
                  <a:pt x="10241" y="9327"/>
                  <a:pt x="11375" y="9026"/>
                </a:cubicBezTo>
                <a:close/>
                <a:moveTo>
                  <a:pt x="12176" y="8793"/>
                </a:moveTo>
                <a:cubicBezTo>
                  <a:pt x="12176" y="8793"/>
                  <a:pt x="12176" y="8826"/>
                  <a:pt x="12143" y="8826"/>
                </a:cubicBezTo>
                <a:cubicBezTo>
                  <a:pt x="12042" y="9060"/>
                  <a:pt x="11942" y="9293"/>
                  <a:pt x="11842" y="9560"/>
                </a:cubicBezTo>
                <a:cubicBezTo>
                  <a:pt x="11042" y="10627"/>
                  <a:pt x="9574" y="11395"/>
                  <a:pt x="8607" y="12129"/>
                </a:cubicBezTo>
                <a:cubicBezTo>
                  <a:pt x="7473" y="13029"/>
                  <a:pt x="6539" y="14330"/>
                  <a:pt x="5071" y="14630"/>
                </a:cubicBezTo>
                <a:cubicBezTo>
                  <a:pt x="6405" y="13496"/>
                  <a:pt x="7539" y="12129"/>
                  <a:pt x="8974" y="11128"/>
                </a:cubicBezTo>
                <a:cubicBezTo>
                  <a:pt x="10008" y="10394"/>
                  <a:pt x="11042" y="9660"/>
                  <a:pt x="12009" y="8826"/>
                </a:cubicBezTo>
                <a:cubicBezTo>
                  <a:pt x="12076" y="8826"/>
                  <a:pt x="12143" y="8793"/>
                  <a:pt x="12176" y="8793"/>
                </a:cubicBezTo>
                <a:close/>
                <a:moveTo>
                  <a:pt x="11409" y="10394"/>
                </a:moveTo>
                <a:lnTo>
                  <a:pt x="11409" y="10394"/>
                </a:lnTo>
                <a:cubicBezTo>
                  <a:pt x="10108" y="12662"/>
                  <a:pt x="8073" y="14730"/>
                  <a:pt x="5404" y="14864"/>
                </a:cubicBezTo>
                <a:cubicBezTo>
                  <a:pt x="6905" y="14430"/>
                  <a:pt x="8006" y="12929"/>
                  <a:pt x="9240" y="12028"/>
                </a:cubicBezTo>
                <a:cubicBezTo>
                  <a:pt x="9908" y="11528"/>
                  <a:pt x="10742" y="11028"/>
                  <a:pt x="11409" y="10394"/>
                </a:cubicBezTo>
                <a:close/>
                <a:moveTo>
                  <a:pt x="12209" y="9560"/>
                </a:moveTo>
                <a:cubicBezTo>
                  <a:pt x="11809" y="11361"/>
                  <a:pt x="10908" y="13429"/>
                  <a:pt x="9341" y="14363"/>
                </a:cubicBezTo>
                <a:cubicBezTo>
                  <a:pt x="8555" y="14847"/>
                  <a:pt x="7714" y="15002"/>
                  <a:pt x="6818" y="15002"/>
                </a:cubicBezTo>
                <a:cubicBezTo>
                  <a:pt x="6726" y="15002"/>
                  <a:pt x="6632" y="15000"/>
                  <a:pt x="6539" y="14997"/>
                </a:cubicBezTo>
                <a:cubicBezTo>
                  <a:pt x="6505" y="14997"/>
                  <a:pt x="6338" y="14964"/>
                  <a:pt x="6072" y="14964"/>
                </a:cubicBezTo>
                <a:cubicBezTo>
                  <a:pt x="8874" y="14530"/>
                  <a:pt x="11042" y="12129"/>
                  <a:pt x="12209" y="9560"/>
                </a:cubicBezTo>
                <a:close/>
                <a:moveTo>
                  <a:pt x="3168" y="0"/>
                </a:moveTo>
                <a:cubicBezTo>
                  <a:pt x="2261" y="0"/>
                  <a:pt x="1369" y="69"/>
                  <a:pt x="534" y="187"/>
                </a:cubicBezTo>
                <a:cubicBezTo>
                  <a:pt x="516" y="78"/>
                  <a:pt x="420" y="19"/>
                  <a:pt x="330" y="19"/>
                </a:cubicBezTo>
                <a:cubicBezTo>
                  <a:pt x="254" y="19"/>
                  <a:pt x="183" y="62"/>
                  <a:pt x="167" y="153"/>
                </a:cubicBezTo>
                <a:cubicBezTo>
                  <a:pt x="1" y="2622"/>
                  <a:pt x="1735" y="5124"/>
                  <a:pt x="3570" y="6591"/>
                </a:cubicBezTo>
                <a:cubicBezTo>
                  <a:pt x="4704" y="7492"/>
                  <a:pt x="6138" y="8259"/>
                  <a:pt x="7573" y="8593"/>
                </a:cubicBezTo>
                <a:cubicBezTo>
                  <a:pt x="7839" y="8626"/>
                  <a:pt x="8140" y="8659"/>
                  <a:pt x="8407" y="8693"/>
                </a:cubicBezTo>
                <a:cubicBezTo>
                  <a:pt x="7706" y="8860"/>
                  <a:pt x="7106" y="9126"/>
                  <a:pt x="6605" y="9593"/>
                </a:cubicBezTo>
                <a:cubicBezTo>
                  <a:pt x="5104" y="10928"/>
                  <a:pt x="4570" y="13063"/>
                  <a:pt x="4037" y="14964"/>
                </a:cubicBezTo>
                <a:cubicBezTo>
                  <a:pt x="4003" y="15097"/>
                  <a:pt x="4137" y="15164"/>
                  <a:pt x="4237" y="15164"/>
                </a:cubicBezTo>
                <a:cubicBezTo>
                  <a:pt x="5128" y="15194"/>
                  <a:pt x="6006" y="15303"/>
                  <a:pt x="6859" y="15303"/>
                </a:cubicBezTo>
                <a:cubicBezTo>
                  <a:pt x="7921" y="15303"/>
                  <a:pt x="8945" y="15133"/>
                  <a:pt x="9908" y="14430"/>
                </a:cubicBezTo>
                <a:cubicBezTo>
                  <a:pt x="11609" y="13163"/>
                  <a:pt x="12476" y="10661"/>
                  <a:pt x="12710" y="8626"/>
                </a:cubicBezTo>
                <a:cubicBezTo>
                  <a:pt x="13944" y="9760"/>
                  <a:pt x="15078" y="10961"/>
                  <a:pt x="16145" y="12262"/>
                </a:cubicBezTo>
                <a:cubicBezTo>
                  <a:pt x="16194" y="12321"/>
                  <a:pt x="16257" y="12345"/>
                  <a:pt x="16318" y="12345"/>
                </a:cubicBezTo>
                <a:cubicBezTo>
                  <a:pt x="16465" y="12345"/>
                  <a:pt x="16597" y="12203"/>
                  <a:pt x="16479" y="12062"/>
                </a:cubicBezTo>
                <a:cubicBezTo>
                  <a:pt x="15311" y="10627"/>
                  <a:pt x="14044" y="9327"/>
                  <a:pt x="12710" y="8126"/>
                </a:cubicBezTo>
                <a:cubicBezTo>
                  <a:pt x="12543" y="5657"/>
                  <a:pt x="11509" y="2789"/>
                  <a:pt x="9341" y="1454"/>
                </a:cubicBezTo>
                <a:cubicBezTo>
                  <a:pt x="7599" y="395"/>
                  <a:pt x="5342" y="0"/>
                  <a:pt x="3168"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txBox="1">
            <a:spLocks noGrp="1"/>
          </p:cNvSpPr>
          <p:nvPr>
            <p:ph type="title"/>
          </p:nvPr>
        </p:nvSpPr>
        <p:spPr>
          <a:xfrm>
            <a:off x="720000" y="593367"/>
            <a:ext cx="77097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50"/>
        <p:cNvGrpSpPr/>
        <p:nvPr/>
      </p:nvGrpSpPr>
      <p:grpSpPr>
        <a:xfrm>
          <a:off x="0" y="0"/>
          <a:ext cx="0" cy="0"/>
          <a:chOff x="0" y="0"/>
          <a:chExt cx="0" cy="0"/>
        </a:xfrm>
      </p:grpSpPr>
      <p:grpSp>
        <p:nvGrpSpPr>
          <p:cNvPr id="2" name="Google Shape;651;p11"/>
          <p:cNvGrpSpPr/>
          <p:nvPr/>
        </p:nvGrpSpPr>
        <p:grpSpPr>
          <a:xfrm flipH="1">
            <a:off x="-959313" y="3922987"/>
            <a:ext cx="3745925" cy="3736531"/>
            <a:chOff x="4226998" y="3261450"/>
            <a:chExt cx="3064652" cy="2292725"/>
          </a:xfrm>
        </p:grpSpPr>
        <p:sp>
          <p:nvSpPr>
            <p:cNvPr id="652" name="Google Shape;652;p11"/>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flipH="1">
              <a:off x="4226998" y="4005308"/>
              <a:ext cx="2292906" cy="11039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flipH="1">
              <a:off x="4462506" y="4286760"/>
              <a:ext cx="1798149" cy="826051"/>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656;p11"/>
          <p:cNvGrpSpPr/>
          <p:nvPr/>
        </p:nvGrpSpPr>
        <p:grpSpPr>
          <a:xfrm>
            <a:off x="7104558" y="-896087"/>
            <a:ext cx="2312102" cy="3082803"/>
            <a:chOff x="6550407" y="-1703450"/>
            <a:chExt cx="2973000" cy="2973000"/>
          </a:xfrm>
        </p:grpSpPr>
        <p:grpSp>
          <p:nvGrpSpPr>
            <p:cNvPr id="4" name="Google Shape;657;p11"/>
            <p:cNvGrpSpPr/>
            <p:nvPr/>
          </p:nvGrpSpPr>
          <p:grpSpPr>
            <a:xfrm flipH="1">
              <a:off x="6550407" y="-1703450"/>
              <a:ext cx="2973000" cy="2973000"/>
              <a:chOff x="-4916625" y="1638600"/>
              <a:chExt cx="2973000" cy="2973000"/>
            </a:xfrm>
          </p:grpSpPr>
          <p:sp>
            <p:nvSpPr>
              <p:cNvPr id="658" name="Google Shape;658;p11"/>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660;p11"/>
            <p:cNvGrpSpPr/>
            <p:nvPr/>
          </p:nvGrpSpPr>
          <p:grpSpPr>
            <a:xfrm rot="1219181" flipH="1">
              <a:off x="7320589" y="-1209321"/>
              <a:ext cx="1432632" cy="1863095"/>
              <a:chOff x="3858200" y="2567325"/>
              <a:chExt cx="1036875" cy="1348425"/>
            </a:xfrm>
          </p:grpSpPr>
          <p:sp>
            <p:nvSpPr>
              <p:cNvPr id="661" name="Google Shape;661;p11"/>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672;p11"/>
          <p:cNvGrpSpPr/>
          <p:nvPr/>
        </p:nvGrpSpPr>
        <p:grpSpPr>
          <a:xfrm rot="-737522">
            <a:off x="-991558" y="-451685"/>
            <a:ext cx="3810397" cy="1956049"/>
            <a:chOff x="5546250" y="-194100"/>
            <a:chExt cx="3810300" cy="1467000"/>
          </a:xfrm>
        </p:grpSpPr>
        <p:sp>
          <p:nvSpPr>
            <p:cNvPr id="673" name="Google Shape;673;p11"/>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676;p11"/>
          <p:cNvGrpSpPr/>
          <p:nvPr/>
        </p:nvGrpSpPr>
        <p:grpSpPr>
          <a:xfrm>
            <a:off x="8395958" y="4513669"/>
            <a:ext cx="1034114" cy="1297439"/>
            <a:chOff x="970225" y="608125"/>
            <a:chExt cx="160375" cy="150900"/>
          </a:xfrm>
        </p:grpSpPr>
        <p:sp>
          <p:nvSpPr>
            <p:cNvPr id="677" name="Google Shape;677;p11"/>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681;p11"/>
          <p:cNvGrpSpPr/>
          <p:nvPr/>
        </p:nvGrpSpPr>
        <p:grpSpPr>
          <a:xfrm flipH="1">
            <a:off x="2652429" y="-508850"/>
            <a:ext cx="1156523" cy="1406243"/>
            <a:chOff x="-45950" y="1585175"/>
            <a:chExt cx="816177" cy="744306"/>
          </a:xfrm>
        </p:grpSpPr>
        <p:sp>
          <p:nvSpPr>
            <p:cNvPr id="682" name="Google Shape;682;p11"/>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1"/>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1"/>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703;p11"/>
          <p:cNvGrpSpPr/>
          <p:nvPr/>
        </p:nvGrpSpPr>
        <p:grpSpPr>
          <a:xfrm flipH="1">
            <a:off x="4690595" y="6217861"/>
            <a:ext cx="883867" cy="993155"/>
            <a:chOff x="484625" y="768825"/>
            <a:chExt cx="564591" cy="475801"/>
          </a:xfrm>
        </p:grpSpPr>
        <p:sp>
          <p:nvSpPr>
            <p:cNvPr id="704" name="Google Shape;704;p11"/>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715;p11"/>
          <p:cNvGrpSpPr/>
          <p:nvPr/>
        </p:nvGrpSpPr>
        <p:grpSpPr>
          <a:xfrm rot="-1356795" flipH="1">
            <a:off x="-4389" y="3487893"/>
            <a:ext cx="621032" cy="1076845"/>
            <a:chOff x="3858200" y="2567325"/>
            <a:chExt cx="1036875" cy="1348425"/>
          </a:xfrm>
        </p:grpSpPr>
        <p:sp>
          <p:nvSpPr>
            <p:cNvPr id="716" name="Google Shape;716;p11"/>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1"/>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1"/>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1"/>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1"/>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1"/>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7" name="Google Shape;727;p11"/>
          <p:cNvSpPr txBox="1">
            <a:spLocks noGrp="1"/>
          </p:cNvSpPr>
          <p:nvPr>
            <p:ph type="title" hasCustomPrompt="1"/>
          </p:nvPr>
        </p:nvSpPr>
        <p:spPr>
          <a:xfrm>
            <a:off x="1801950" y="2022784"/>
            <a:ext cx="5540100" cy="223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300">
                <a:solidFill>
                  <a:schemeClr val="accent6"/>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8" name="Google Shape;728;p11"/>
          <p:cNvSpPr txBox="1">
            <a:spLocks noGrp="1"/>
          </p:cNvSpPr>
          <p:nvPr>
            <p:ph type="subTitle" idx="1"/>
          </p:nvPr>
        </p:nvSpPr>
        <p:spPr>
          <a:xfrm>
            <a:off x="1801950" y="4261617"/>
            <a:ext cx="5540100" cy="57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r>
              <a:rPr lang="ru-RU" smtClean="0"/>
              <a:t>Образец подзаголовка</a:t>
            </a:r>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6" preserve="1">
  <p:cSld name="Title only 6">
    <p:spTree>
      <p:nvGrpSpPr>
        <p:cNvPr id="1" name="Shape 191"/>
        <p:cNvGrpSpPr/>
        <p:nvPr/>
      </p:nvGrpSpPr>
      <p:grpSpPr>
        <a:xfrm>
          <a:off x="0" y="0"/>
          <a:ext cx="0" cy="0"/>
          <a:chOff x="0" y="0"/>
          <a:chExt cx="0" cy="0"/>
        </a:xfrm>
      </p:grpSpPr>
      <p:sp>
        <p:nvSpPr>
          <p:cNvPr id="192" name="Google Shape;192;p28"/>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rot="4616919">
            <a:off x="892483" y="2253937"/>
            <a:ext cx="243805" cy="309760"/>
          </a:xfrm>
          <a:custGeom>
            <a:avLst/>
            <a:gdLst/>
            <a:ahLst/>
            <a:cxnLst/>
            <a:rect l="l" t="t" r="r" b="b"/>
            <a:pathLst>
              <a:path w="13057" h="22119" extrusionOk="0">
                <a:moveTo>
                  <a:pt x="631" y="539"/>
                </a:moveTo>
                <a:cubicBezTo>
                  <a:pt x="1098" y="1107"/>
                  <a:pt x="1598" y="1640"/>
                  <a:pt x="2065" y="2174"/>
                </a:cubicBezTo>
                <a:cubicBezTo>
                  <a:pt x="1665" y="1907"/>
                  <a:pt x="1231" y="1707"/>
                  <a:pt x="798" y="1473"/>
                </a:cubicBezTo>
                <a:cubicBezTo>
                  <a:pt x="736" y="1042"/>
                  <a:pt x="674" y="667"/>
                  <a:pt x="560" y="560"/>
                </a:cubicBezTo>
                <a:lnTo>
                  <a:pt x="560" y="560"/>
                </a:lnTo>
                <a:cubicBezTo>
                  <a:pt x="567" y="563"/>
                  <a:pt x="574" y="564"/>
                  <a:pt x="581" y="564"/>
                </a:cubicBezTo>
                <a:cubicBezTo>
                  <a:pt x="598" y="564"/>
                  <a:pt x="614" y="556"/>
                  <a:pt x="631" y="539"/>
                </a:cubicBezTo>
                <a:close/>
                <a:moveTo>
                  <a:pt x="965" y="473"/>
                </a:moveTo>
                <a:lnTo>
                  <a:pt x="965" y="473"/>
                </a:lnTo>
                <a:cubicBezTo>
                  <a:pt x="1498" y="606"/>
                  <a:pt x="2032" y="740"/>
                  <a:pt x="2532" y="840"/>
                </a:cubicBezTo>
                <a:cubicBezTo>
                  <a:pt x="2899" y="1440"/>
                  <a:pt x="3099" y="2107"/>
                  <a:pt x="3333" y="2741"/>
                </a:cubicBezTo>
                <a:cubicBezTo>
                  <a:pt x="2599" y="1907"/>
                  <a:pt x="1832" y="1140"/>
                  <a:pt x="965" y="473"/>
                </a:cubicBezTo>
                <a:close/>
                <a:moveTo>
                  <a:pt x="798" y="1840"/>
                </a:moveTo>
                <a:lnTo>
                  <a:pt x="798" y="1840"/>
                </a:lnTo>
                <a:cubicBezTo>
                  <a:pt x="1465" y="2174"/>
                  <a:pt x="2199" y="2474"/>
                  <a:pt x="2766" y="2941"/>
                </a:cubicBezTo>
                <a:cubicBezTo>
                  <a:pt x="3033" y="3241"/>
                  <a:pt x="3266" y="3542"/>
                  <a:pt x="3533" y="3842"/>
                </a:cubicBezTo>
                <a:cubicBezTo>
                  <a:pt x="2666" y="3475"/>
                  <a:pt x="1698" y="3208"/>
                  <a:pt x="831" y="2774"/>
                </a:cubicBezTo>
                <a:cubicBezTo>
                  <a:pt x="831" y="2474"/>
                  <a:pt x="831" y="2141"/>
                  <a:pt x="798" y="1840"/>
                </a:cubicBezTo>
                <a:close/>
                <a:moveTo>
                  <a:pt x="2899" y="940"/>
                </a:moveTo>
                <a:lnTo>
                  <a:pt x="3533" y="1073"/>
                </a:lnTo>
                <a:cubicBezTo>
                  <a:pt x="3533" y="1107"/>
                  <a:pt x="3533" y="1173"/>
                  <a:pt x="3566" y="1207"/>
                </a:cubicBezTo>
                <a:cubicBezTo>
                  <a:pt x="4400" y="2007"/>
                  <a:pt x="4400" y="3141"/>
                  <a:pt x="4567" y="4209"/>
                </a:cubicBezTo>
                <a:cubicBezTo>
                  <a:pt x="4267" y="3842"/>
                  <a:pt x="3967" y="3475"/>
                  <a:pt x="3667" y="3108"/>
                </a:cubicBezTo>
                <a:cubicBezTo>
                  <a:pt x="3466" y="2374"/>
                  <a:pt x="3300" y="1574"/>
                  <a:pt x="2899" y="940"/>
                </a:cubicBezTo>
                <a:close/>
                <a:moveTo>
                  <a:pt x="831" y="3108"/>
                </a:moveTo>
                <a:cubicBezTo>
                  <a:pt x="1832" y="3575"/>
                  <a:pt x="2866" y="3909"/>
                  <a:pt x="3867" y="4275"/>
                </a:cubicBezTo>
                <a:cubicBezTo>
                  <a:pt x="4234" y="4676"/>
                  <a:pt x="4567" y="5109"/>
                  <a:pt x="4901" y="5543"/>
                </a:cubicBezTo>
                <a:cubicBezTo>
                  <a:pt x="3600" y="4809"/>
                  <a:pt x="2065" y="4576"/>
                  <a:pt x="831" y="3742"/>
                </a:cubicBezTo>
                <a:cubicBezTo>
                  <a:pt x="831" y="3575"/>
                  <a:pt x="831" y="3375"/>
                  <a:pt x="831" y="3108"/>
                </a:cubicBezTo>
                <a:close/>
                <a:moveTo>
                  <a:pt x="4000" y="1207"/>
                </a:moveTo>
                <a:lnTo>
                  <a:pt x="4000" y="1207"/>
                </a:lnTo>
                <a:cubicBezTo>
                  <a:pt x="4334" y="1273"/>
                  <a:pt x="4667" y="1373"/>
                  <a:pt x="4967" y="1473"/>
                </a:cubicBezTo>
                <a:cubicBezTo>
                  <a:pt x="5601" y="2674"/>
                  <a:pt x="5368" y="3842"/>
                  <a:pt x="5668" y="5143"/>
                </a:cubicBezTo>
                <a:cubicBezTo>
                  <a:pt x="5735" y="5510"/>
                  <a:pt x="5868" y="5910"/>
                  <a:pt x="6035" y="6244"/>
                </a:cubicBezTo>
                <a:cubicBezTo>
                  <a:pt x="5701" y="5777"/>
                  <a:pt x="5368" y="5310"/>
                  <a:pt x="5034" y="4843"/>
                </a:cubicBezTo>
                <a:cubicBezTo>
                  <a:pt x="4934" y="4175"/>
                  <a:pt x="4834" y="3475"/>
                  <a:pt x="4667" y="2808"/>
                </a:cubicBezTo>
                <a:cubicBezTo>
                  <a:pt x="4567" y="2274"/>
                  <a:pt x="4400" y="1640"/>
                  <a:pt x="4000" y="1207"/>
                </a:cubicBezTo>
                <a:close/>
                <a:moveTo>
                  <a:pt x="831" y="4142"/>
                </a:moveTo>
                <a:lnTo>
                  <a:pt x="831" y="4142"/>
                </a:lnTo>
                <a:cubicBezTo>
                  <a:pt x="2165" y="4943"/>
                  <a:pt x="3800" y="5009"/>
                  <a:pt x="5134" y="5843"/>
                </a:cubicBezTo>
                <a:cubicBezTo>
                  <a:pt x="5368" y="6143"/>
                  <a:pt x="5568" y="6444"/>
                  <a:pt x="5801" y="6744"/>
                </a:cubicBezTo>
                <a:cubicBezTo>
                  <a:pt x="5034" y="6477"/>
                  <a:pt x="4267" y="6444"/>
                  <a:pt x="3500" y="6177"/>
                </a:cubicBezTo>
                <a:cubicBezTo>
                  <a:pt x="2566" y="5877"/>
                  <a:pt x="1765" y="5376"/>
                  <a:pt x="931" y="4909"/>
                </a:cubicBezTo>
                <a:cubicBezTo>
                  <a:pt x="931" y="4876"/>
                  <a:pt x="898" y="4876"/>
                  <a:pt x="865" y="4876"/>
                </a:cubicBezTo>
                <a:cubicBezTo>
                  <a:pt x="865" y="4642"/>
                  <a:pt x="865" y="4376"/>
                  <a:pt x="831" y="4142"/>
                </a:cubicBezTo>
                <a:close/>
                <a:moveTo>
                  <a:pt x="5334" y="1607"/>
                </a:moveTo>
                <a:lnTo>
                  <a:pt x="5334" y="1607"/>
                </a:lnTo>
                <a:cubicBezTo>
                  <a:pt x="5701" y="1707"/>
                  <a:pt x="6068" y="1874"/>
                  <a:pt x="6402" y="2007"/>
                </a:cubicBezTo>
                <a:cubicBezTo>
                  <a:pt x="7069" y="3341"/>
                  <a:pt x="6869" y="4442"/>
                  <a:pt x="6735" y="5843"/>
                </a:cubicBezTo>
                <a:cubicBezTo>
                  <a:pt x="6669" y="6277"/>
                  <a:pt x="6669" y="6677"/>
                  <a:pt x="6702" y="7077"/>
                </a:cubicBezTo>
                <a:cubicBezTo>
                  <a:pt x="6268" y="6077"/>
                  <a:pt x="5901" y="5176"/>
                  <a:pt x="5868" y="4009"/>
                </a:cubicBezTo>
                <a:cubicBezTo>
                  <a:pt x="5801" y="3141"/>
                  <a:pt x="5735" y="2341"/>
                  <a:pt x="5334" y="1607"/>
                </a:cubicBezTo>
                <a:close/>
                <a:moveTo>
                  <a:pt x="865" y="5209"/>
                </a:moveTo>
                <a:lnTo>
                  <a:pt x="865" y="5209"/>
                </a:lnTo>
                <a:cubicBezTo>
                  <a:pt x="1698" y="5676"/>
                  <a:pt x="2499" y="6110"/>
                  <a:pt x="3400" y="6410"/>
                </a:cubicBezTo>
                <a:cubicBezTo>
                  <a:pt x="4234" y="6677"/>
                  <a:pt x="5134" y="6677"/>
                  <a:pt x="5968" y="7011"/>
                </a:cubicBezTo>
                <a:cubicBezTo>
                  <a:pt x="6202" y="7311"/>
                  <a:pt x="6402" y="7645"/>
                  <a:pt x="6602" y="7945"/>
                </a:cubicBezTo>
                <a:cubicBezTo>
                  <a:pt x="6168" y="7778"/>
                  <a:pt x="5635" y="7745"/>
                  <a:pt x="5134" y="7711"/>
                </a:cubicBezTo>
                <a:cubicBezTo>
                  <a:pt x="3566" y="7544"/>
                  <a:pt x="2266" y="7011"/>
                  <a:pt x="931" y="6210"/>
                </a:cubicBezTo>
                <a:cubicBezTo>
                  <a:pt x="931" y="5877"/>
                  <a:pt x="898" y="5543"/>
                  <a:pt x="865" y="5209"/>
                </a:cubicBezTo>
                <a:close/>
                <a:moveTo>
                  <a:pt x="6769" y="2207"/>
                </a:moveTo>
                <a:lnTo>
                  <a:pt x="6769" y="2207"/>
                </a:lnTo>
                <a:cubicBezTo>
                  <a:pt x="7069" y="2341"/>
                  <a:pt x="7336" y="2508"/>
                  <a:pt x="7603" y="2708"/>
                </a:cubicBezTo>
                <a:cubicBezTo>
                  <a:pt x="7603" y="2741"/>
                  <a:pt x="7603" y="2741"/>
                  <a:pt x="7603" y="2774"/>
                </a:cubicBezTo>
                <a:cubicBezTo>
                  <a:pt x="8503" y="4809"/>
                  <a:pt x="7536" y="6677"/>
                  <a:pt x="7569" y="8712"/>
                </a:cubicBezTo>
                <a:cubicBezTo>
                  <a:pt x="7436" y="8512"/>
                  <a:pt x="7302" y="8278"/>
                  <a:pt x="7202" y="8078"/>
                </a:cubicBezTo>
                <a:cubicBezTo>
                  <a:pt x="7202" y="6244"/>
                  <a:pt x="7536" y="3975"/>
                  <a:pt x="6769" y="2207"/>
                </a:cubicBezTo>
                <a:close/>
                <a:moveTo>
                  <a:pt x="8036" y="3041"/>
                </a:moveTo>
                <a:cubicBezTo>
                  <a:pt x="8337" y="3308"/>
                  <a:pt x="8637" y="3608"/>
                  <a:pt x="8904" y="3942"/>
                </a:cubicBezTo>
                <a:cubicBezTo>
                  <a:pt x="9004" y="5109"/>
                  <a:pt x="8970" y="6177"/>
                  <a:pt x="8703" y="7344"/>
                </a:cubicBezTo>
                <a:cubicBezTo>
                  <a:pt x="8503" y="8145"/>
                  <a:pt x="8303" y="8979"/>
                  <a:pt x="8170" y="9779"/>
                </a:cubicBezTo>
                <a:cubicBezTo>
                  <a:pt x="8136" y="9713"/>
                  <a:pt x="8070" y="9613"/>
                  <a:pt x="8036" y="9513"/>
                </a:cubicBezTo>
                <a:cubicBezTo>
                  <a:pt x="7936" y="9379"/>
                  <a:pt x="7870" y="9212"/>
                  <a:pt x="7769" y="9046"/>
                </a:cubicBezTo>
                <a:cubicBezTo>
                  <a:pt x="8003" y="7077"/>
                  <a:pt x="8770" y="4976"/>
                  <a:pt x="8036" y="3041"/>
                </a:cubicBezTo>
                <a:close/>
                <a:moveTo>
                  <a:pt x="998" y="6610"/>
                </a:moveTo>
                <a:cubicBezTo>
                  <a:pt x="2766" y="7945"/>
                  <a:pt x="5234" y="7711"/>
                  <a:pt x="7136" y="8779"/>
                </a:cubicBezTo>
                <a:cubicBezTo>
                  <a:pt x="7336" y="9146"/>
                  <a:pt x="7569" y="9513"/>
                  <a:pt x="7769" y="9879"/>
                </a:cubicBezTo>
                <a:cubicBezTo>
                  <a:pt x="7236" y="9579"/>
                  <a:pt x="6502" y="9412"/>
                  <a:pt x="5968" y="9279"/>
                </a:cubicBezTo>
                <a:cubicBezTo>
                  <a:pt x="4400" y="8945"/>
                  <a:pt x="2366" y="8745"/>
                  <a:pt x="1131" y="7578"/>
                </a:cubicBezTo>
                <a:cubicBezTo>
                  <a:pt x="1065" y="7244"/>
                  <a:pt x="1031" y="6944"/>
                  <a:pt x="998" y="6610"/>
                </a:cubicBezTo>
                <a:close/>
                <a:moveTo>
                  <a:pt x="9204" y="4376"/>
                </a:moveTo>
                <a:lnTo>
                  <a:pt x="9204" y="4376"/>
                </a:lnTo>
                <a:cubicBezTo>
                  <a:pt x="9404" y="4676"/>
                  <a:pt x="9604" y="5009"/>
                  <a:pt x="9771" y="5410"/>
                </a:cubicBezTo>
                <a:lnTo>
                  <a:pt x="9838" y="5576"/>
                </a:lnTo>
                <a:cubicBezTo>
                  <a:pt x="10038" y="6777"/>
                  <a:pt x="9871" y="7745"/>
                  <a:pt x="9437" y="8912"/>
                </a:cubicBezTo>
                <a:cubicBezTo>
                  <a:pt x="9204" y="9579"/>
                  <a:pt x="8904" y="10213"/>
                  <a:pt x="8770" y="10914"/>
                </a:cubicBezTo>
                <a:cubicBezTo>
                  <a:pt x="8637" y="10613"/>
                  <a:pt x="8470" y="10346"/>
                  <a:pt x="8303" y="10046"/>
                </a:cubicBezTo>
                <a:cubicBezTo>
                  <a:pt x="8804" y="8278"/>
                  <a:pt x="9471" y="6244"/>
                  <a:pt x="9204" y="4376"/>
                </a:cubicBezTo>
                <a:close/>
                <a:moveTo>
                  <a:pt x="1231" y="7945"/>
                </a:moveTo>
                <a:cubicBezTo>
                  <a:pt x="2032" y="8712"/>
                  <a:pt x="3200" y="8879"/>
                  <a:pt x="4267" y="9179"/>
                </a:cubicBezTo>
                <a:cubicBezTo>
                  <a:pt x="5668" y="9579"/>
                  <a:pt x="6936" y="9779"/>
                  <a:pt x="8170" y="10613"/>
                </a:cubicBezTo>
                <a:cubicBezTo>
                  <a:pt x="8303" y="10880"/>
                  <a:pt x="8437" y="11147"/>
                  <a:pt x="8570" y="11447"/>
                </a:cubicBezTo>
                <a:cubicBezTo>
                  <a:pt x="6702" y="10180"/>
                  <a:pt x="3533" y="10480"/>
                  <a:pt x="1698" y="9246"/>
                </a:cubicBezTo>
                <a:cubicBezTo>
                  <a:pt x="1498" y="8812"/>
                  <a:pt x="1332" y="8378"/>
                  <a:pt x="1231" y="7945"/>
                </a:cubicBezTo>
                <a:close/>
                <a:moveTo>
                  <a:pt x="10305" y="6944"/>
                </a:moveTo>
                <a:cubicBezTo>
                  <a:pt x="10338" y="7111"/>
                  <a:pt x="10371" y="7278"/>
                  <a:pt x="10438" y="7444"/>
                </a:cubicBezTo>
                <a:cubicBezTo>
                  <a:pt x="10405" y="7478"/>
                  <a:pt x="10371" y="7511"/>
                  <a:pt x="10371" y="7544"/>
                </a:cubicBezTo>
                <a:cubicBezTo>
                  <a:pt x="10571" y="8645"/>
                  <a:pt x="10305" y="9646"/>
                  <a:pt x="9938" y="10680"/>
                </a:cubicBezTo>
                <a:cubicBezTo>
                  <a:pt x="9771" y="11180"/>
                  <a:pt x="9504" y="11714"/>
                  <a:pt x="9404" y="12248"/>
                </a:cubicBezTo>
                <a:cubicBezTo>
                  <a:pt x="9237" y="11914"/>
                  <a:pt x="9104" y="11581"/>
                  <a:pt x="8937" y="11247"/>
                </a:cubicBezTo>
                <a:cubicBezTo>
                  <a:pt x="9404" y="10013"/>
                  <a:pt x="10238" y="8412"/>
                  <a:pt x="10305" y="6944"/>
                </a:cubicBezTo>
                <a:close/>
                <a:moveTo>
                  <a:pt x="1832" y="9579"/>
                </a:moveTo>
                <a:lnTo>
                  <a:pt x="1832" y="9579"/>
                </a:lnTo>
                <a:cubicBezTo>
                  <a:pt x="2733" y="10180"/>
                  <a:pt x="3700" y="10413"/>
                  <a:pt x="4767" y="10647"/>
                </a:cubicBezTo>
                <a:cubicBezTo>
                  <a:pt x="6368" y="11014"/>
                  <a:pt x="7636" y="11414"/>
                  <a:pt x="8970" y="12248"/>
                </a:cubicBezTo>
                <a:cubicBezTo>
                  <a:pt x="9137" y="12615"/>
                  <a:pt x="9304" y="12982"/>
                  <a:pt x="9471" y="13382"/>
                </a:cubicBezTo>
                <a:cubicBezTo>
                  <a:pt x="8804" y="12848"/>
                  <a:pt x="7936" y="12481"/>
                  <a:pt x="7269" y="12248"/>
                </a:cubicBezTo>
                <a:cubicBezTo>
                  <a:pt x="5768" y="11647"/>
                  <a:pt x="4167" y="11280"/>
                  <a:pt x="2599" y="10780"/>
                </a:cubicBezTo>
                <a:cubicBezTo>
                  <a:pt x="2299" y="10380"/>
                  <a:pt x="2065" y="9980"/>
                  <a:pt x="1832" y="9579"/>
                </a:cubicBezTo>
                <a:close/>
                <a:moveTo>
                  <a:pt x="10672" y="9746"/>
                </a:moveTo>
                <a:cubicBezTo>
                  <a:pt x="10672" y="11147"/>
                  <a:pt x="10471" y="12581"/>
                  <a:pt x="10138" y="14049"/>
                </a:cubicBezTo>
                <a:cubicBezTo>
                  <a:pt x="9971" y="13582"/>
                  <a:pt x="9771" y="13115"/>
                  <a:pt x="9571" y="12648"/>
                </a:cubicBezTo>
                <a:cubicBezTo>
                  <a:pt x="9971" y="11881"/>
                  <a:pt x="10438" y="10780"/>
                  <a:pt x="10672" y="9746"/>
                </a:cubicBezTo>
                <a:close/>
                <a:moveTo>
                  <a:pt x="2799" y="11014"/>
                </a:moveTo>
                <a:lnTo>
                  <a:pt x="2799" y="11014"/>
                </a:lnTo>
                <a:cubicBezTo>
                  <a:pt x="5434" y="11881"/>
                  <a:pt x="7870" y="12581"/>
                  <a:pt x="9938" y="14449"/>
                </a:cubicBezTo>
                <a:cubicBezTo>
                  <a:pt x="9971" y="14516"/>
                  <a:pt x="10004" y="14549"/>
                  <a:pt x="10038" y="14616"/>
                </a:cubicBezTo>
                <a:cubicBezTo>
                  <a:pt x="10004" y="14683"/>
                  <a:pt x="10038" y="14750"/>
                  <a:pt x="10071" y="14750"/>
                </a:cubicBezTo>
                <a:cubicBezTo>
                  <a:pt x="10138" y="14950"/>
                  <a:pt x="10205" y="15117"/>
                  <a:pt x="10305" y="15317"/>
                </a:cubicBezTo>
                <a:cubicBezTo>
                  <a:pt x="9704" y="14816"/>
                  <a:pt x="9037" y="14583"/>
                  <a:pt x="8236" y="14316"/>
                </a:cubicBezTo>
                <a:cubicBezTo>
                  <a:pt x="6368" y="13682"/>
                  <a:pt x="4134" y="12581"/>
                  <a:pt x="2799" y="11014"/>
                </a:cubicBezTo>
                <a:close/>
                <a:moveTo>
                  <a:pt x="254" y="1"/>
                </a:moveTo>
                <a:cubicBezTo>
                  <a:pt x="131" y="1"/>
                  <a:pt x="1" y="120"/>
                  <a:pt x="31" y="239"/>
                </a:cubicBezTo>
                <a:cubicBezTo>
                  <a:pt x="297" y="1273"/>
                  <a:pt x="331" y="2407"/>
                  <a:pt x="364" y="3575"/>
                </a:cubicBezTo>
                <a:cubicBezTo>
                  <a:pt x="331" y="3642"/>
                  <a:pt x="297" y="3708"/>
                  <a:pt x="364" y="3775"/>
                </a:cubicBezTo>
                <a:cubicBezTo>
                  <a:pt x="431" y="6177"/>
                  <a:pt x="431" y="8645"/>
                  <a:pt x="1865" y="10480"/>
                </a:cubicBezTo>
                <a:cubicBezTo>
                  <a:pt x="2899" y="11781"/>
                  <a:pt x="4167" y="12782"/>
                  <a:pt x="5668" y="13549"/>
                </a:cubicBezTo>
                <a:cubicBezTo>
                  <a:pt x="7069" y="14283"/>
                  <a:pt x="9371" y="14583"/>
                  <a:pt x="10471" y="15750"/>
                </a:cubicBezTo>
                <a:cubicBezTo>
                  <a:pt x="10538" y="15917"/>
                  <a:pt x="10605" y="16117"/>
                  <a:pt x="10672" y="16317"/>
                </a:cubicBezTo>
                <a:cubicBezTo>
                  <a:pt x="11305" y="18019"/>
                  <a:pt x="12239" y="20053"/>
                  <a:pt x="12339" y="21855"/>
                </a:cubicBezTo>
                <a:cubicBezTo>
                  <a:pt x="12339" y="22036"/>
                  <a:pt x="12480" y="22118"/>
                  <a:pt x="12628" y="22118"/>
                </a:cubicBezTo>
                <a:cubicBezTo>
                  <a:pt x="12834" y="22118"/>
                  <a:pt x="13056" y="21960"/>
                  <a:pt x="12940" y="21688"/>
                </a:cubicBezTo>
                <a:cubicBezTo>
                  <a:pt x="12006" y="19353"/>
                  <a:pt x="11272" y="17018"/>
                  <a:pt x="10405" y="14716"/>
                </a:cubicBezTo>
                <a:cubicBezTo>
                  <a:pt x="10405" y="14683"/>
                  <a:pt x="10405" y="14650"/>
                  <a:pt x="10405" y="14650"/>
                </a:cubicBezTo>
                <a:cubicBezTo>
                  <a:pt x="10405" y="14616"/>
                  <a:pt x="10371" y="14583"/>
                  <a:pt x="10371" y="14549"/>
                </a:cubicBezTo>
                <a:cubicBezTo>
                  <a:pt x="11305" y="11314"/>
                  <a:pt x="11606" y="7478"/>
                  <a:pt x="9704" y="4509"/>
                </a:cubicBezTo>
                <a:cubicBezTo>
                  <a:pt x="9504" y="4175"/>
                  <a:pt x="9271" y="3909"/>
                  <a:pt x="9037" y="3608"/>
                </a:cubicBezTo>
                <a:cubicBezTo>
                  <a:pt x="9037" y="3608"/>
                  <a:pt x="9037" y="3575"/>
                  <a:pt x="9004" y="3542"/>
                </a:cubicBezTo>
                <a:cubicBezTo>
                  <a:pt x="9004" y="3508"/>
                  <a:pt x="8970" y="3508"/>
                  <a:pt x="8937" y="3508"/>
                </a:cubicBezTo>
                <a:cubicBezTo>
                  <a:pt x="6835" y="1107"/>
                  <a:pt x="3767" y="406"/>
                  <a:pt x="564" y="139"/>
                </a:cubicBezTo>
                <a:cubicBezTo>
                  <a:pt x="531" y="106"/>
                  <a:pt x="498" y="106"/>
                  <a:pt x="464" y="72"/>
                </a:cubicBezTo>
                <a:cubicBezTo>
                  <a:pt x="448" y="56"/>
                  <a:pt x="431" y="47"/>
                  <a:pt x="414" y="47"/>
                </a:cubicBezTo>
                <a:cubicBezTo>
                  <a:pt x="398" y="47"/>
                  <a:pt x="381" y="56"/>
                  <a:pt x="364" y="72"/>
                </a:cubicBezTo>
                <a:cubicBezTo>
                  <a:pt x="331" y="39"/>
                  <a:pt x="297" y="39"/>
                  <a:pt x="297" y="6"/>
                </a:cubicBezTo>
                <a:cubicBezTo>
                  <a:pt x="283" y="2"/>
                  <a:pt x="269" y="1"/>
                  <a:pt x="254" y="1"/>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4572002" y="2223521"/>
            <a:ext cx="323895" cy="370528"/>
          </a:xfrm>
          <a:custGeom>
            <a:avLst/>
            <a:gdLst/>
            <a:ahLst/>
            <a:cxnLst/>
            <a:rect l="l" t="t" r="r" b="b"/>
            <a:pathLst>
              <a:path w="18181" h="15599" extrusionOk="0">
                <a:moveTo>
                  <a:pt x="2690" y="315"/>
                </a:moveTo>
                <a:cubicBezTo>
                  <a:pt x="4249" y="315"/>
                  <a:pt x="5764" y="799"/>
                  <a:pt x="6705" y="2185"/>
                </a:cubicBezTo>
                <a:cubicBezTo>
                  <a:pt x="7606" y="3519"/>
                  <a:pt x="7406" y="5387"/>
                  <a:pt x="7406" y="7022"/>
                </a:cubicBezTo>
                <a:cubicBezTo>
                  <a:pt x="7372" y="6921"/>
                  <a:pt x="7306" y="6821"/>
                  <a:pt x="7239" y="6721"/>
                </a:cubicBezTo>
                <a:cubicBezTo>
                  <a:pt x="7272" y="6655"/>
                  <a:pt x="7239" y="6588"/>
                  <a:pt x="7206" y="6555"/>
                </a:cubicBezTo>
                <a:cubicBezTo>
                  <a:pt x="7172" y="6555"/>
                  <a:pt x="7172" y="6521"/>
                  <a:pt x="7139" y="6521"/>
                </a:cubicBezTo>
                <a:cubicBezTo>
                  <a:pt x="6972" y="6221"/>
                  <a:pt x="6805" y="5921"/>
                  <a:pt x="6639" y="5621"/>
                </a:cubicBezTo>
                <a:cubicBezTo>
                  <a:pt x="6705" y="5587"/>
                  <a:pt x="6772" y="5554"/>
                  <a:pt x="6772" y="5454"/>
                </a:cubicBezTo>
                <a:cubicBezTo>
                  <a:pt x="6605" y="4653"/>
                  <a:pt x="6472" y="3853"/>
                  <a:pt x="6472" y="3052"/>
                </a:cubicBezTo>
                <a:cubicBezTo>
                  <a:pt x="6472" y="2994"/>
                  <a:pt x="6433" y="2967"/>
                  <a:pt x="6390" y="2967"/>
                </a:cubicBezTo>
                <a:cubicBezTo>
                  <a:pt x="6335" y="2967"/>
                  <a:pt x="6272" y="3010"/>
                  <a:pt x="6272" y="3085"/>
                </a:cubicBezTo>
                <a:cubicBezTo>
                  <a:pt x="6238" y="3786"/>
                  <a:pt x="6305" y="4520"/>
                  <a:pt x="6405" y="5220"/>
                </a:cubicBezTo>
                <a:cubicBezTo>
                  <a:pt x="6138" y="4753"/>
                  <a:pt x="5838" y="4286"/>
                  <a:pt x="5504" y="3853"/>
                </a:cubicBezTo>
                <a:cubicBezTo>
                  <a:pt x="5504" y="3586"/>
                  <a:pt x="5404" y="3352"/>
                  <a:pt x="5338" y="3119"/>
                </a:cubicBezTo>
                <a:cubicBezTo>
                  <a:pt x="5238" y="2618"/>
                  <a:pt x="5171" y="2118"/>
                  <a:pt x="5204" y="1651"/>
                </a:cubicBezTo>
                <a:cubicBezTo>
                  <a:pt x="5204" y="1593"/>
                  <a:pt x="5159" y="1557"/>
                  <a:pt x="5121" y="1557"/>
                </a:cubicBezTo>
                <a:cubicBezTo>
                  <a:pt x="5094" y="1557"/>
                  <a:pt x="5071" y="1576"/>
                  <a:pt x="5071" y="1618"/>
                </a:cubicBezTo>
                <a:cubicBezTo>
                  <a:pt x="5004" y="2018"/>
                  <a:pt x="5004" y="2452"/>
                  <a:pt x="5071" y="2885"/>
                </a:cubicBezTo>
                <a:cubicBezTo>
                  <a:pt x="5104" y="3019"/>
                  <a:pt x="5137" y="3219"/>
                  <a:pt x="5137" y="3386"/>
                </a:cubicBezTo>
                <a:cubicBezTo>
                  <a:pt x="5037" y="3252"/>
                  <a:pt x="4937" y="3119"/>
                  <a:pt x="4837" y="2985"/>
                </a:cubicBezTo>
                <a:cubicBezTo>
                  <a:pt x="4837" y="2952"/>
                  <a:pt x="4837" y="2919"/>
                  <a:pt x="4804" y="2885"/>
                </a:cubicBezTo>
                <a:cubicBezTo>
                  <a:pt x="4771" y="2852"/>
                  <a:pt x="4737" y="2819"/>
                  <a:pt x="4670" y="2819"/>
                </a:cubicBezTo>
                <a:cubicBezTo>
                  <a:pt x="4504" y="2618"/>
                  <a:pt x="4337" y="2418"/>
                  <a:pt x="4170" y="2251"/>
                </a:cubicBezTo>
                <a:cubicBezTo>
                  <a:pt x="4137" y="2251"/>
                  <a:pt x="4170" y="2251"/>
                  <a:pt x="4137" y="2218"/>
                </a:cubicBezTo>
                <a:cubicBezTo>
                  <a:pt x="3937" y="1751"/>
                  <a:pt x="3903" y="1251"/>
                  <a:pt x="3736" y="750"/>
                </a:cubicBezTo>
                <a:cubicBezTo>
                  <a:pt x="3720" y="717"/>
                  <a:pt x="3686" y="700"/>
                  <a:pt x="3657" y="700"/>
                </a:cubicBezTo>
                <a:cubicBezTo>
                  <a:pt x="3628" y="700"/>
                  <a:pt x="3603" y="717"/>
                  <a:pt x="3603" y="750"/>
                </a:cubicBezTo>
                <a:cubicBezTo>
                  <a:pt x="3503" y="1084"/>
                  <a:pt x="3603" y="1484"/>
                  <a:pt x="3703" y="1818"/>
                </a:cubicBezTo>
                <a:cubicBezTo>
                  <a:pt x="3036" y="1251"/>
                  <a:pt x="2269" y="750"/>
                  <a:pt x="1401" y="417"/>
                </a:cubicBezTo>
                <a:cubicBezTo>
                  <a:pt x="1827" y="352"/>
                  <a:pt x="2260" y="315"/>
                  <a:pt x="2690" y="315"/>
                </a:cubicBezTo>
                <a:close/>
                <a:moveTo>
                  <a:pt x="17780" y="584"/>
                </a:moveTo>
                <a:cubicBezTo>
                  <a:pt x="16979" y="1084"/>
                  <a:pt x="16179" y="1618"/>
                  <a:pt x="15378" y="2185"/>
                </a:cubicBezTo>
                <a:cubicBezTo>
                  <a:pt x="15545" y="1885"/>
                  <a:pt x="15712" y="1584"/>
                  <a:pt x="15878" y="1284"/>
                </a:cubicBezTo>
                <a:cubicBezTo>
                  <a:pt x="15900" y="1219"/>
                  <a:pt x="15851" y="1168"/>
                  <a:pt x="15805" y="1168"/>
                </a:cubicBezTo>
                <a:cubicBezTo>
                  <a:pt x="15780" y="1168"/>
                  <a:pt x="15757" y="1183"/>
                  <a:pt x="15745" y="1217"/>
                </a:cubicBezTo>
                <a:cubicBezTo>
                  <a:pt x="15445" y="1651"/>
                  <a:pt x="15111" y="2051"/>
                  <a:pt x="14844" y="2485"/>
                </a:cubicBezTo>
                <a:cubicBezTo>
                  <a:pt x="14811" y="2518"/>
                  <a:pt x="14811" y="2518"/>
                  <a:pt x="14811" y="2552"/>
                </a:cubicBezTo>
                <a:cubicBezTo>
                  <a:pt x="14411" y="2819"/>
                  <a:pt x="14044" y="3085"/>
                  <a:pt x="13644" y="3352"/>
                </a:cubicBezTo>
                <a:cubicBezTo>
                  <a:pt x="13710" y="3252"/>
                  <a:pt x="13744" y="3152"/>
                  <a:pt x="13777" y="3052"/>
                </a:cubicBezTo>
                <a:cubicBezTo>
                  <a:pt x="14010" y="2618"/>
                  <a:pt x="14211" y="2151"/>
                  <a:pt x="14411" y="1718"/>
                </a:cubicBezTo>
                <a:cubicBezTo>
                  <a:pt x="14433" y="1653"/>
                  <a:pt x="14398" y="1602"/>
                  <a:pt x="14352" y="1602"/>
                </a:cubicBezTo>
                <a:cubicBezTo>
                  <a:pt x="14328" y="1602"/>
                  <a:pt x="14301" y="1616"/>
                  <a:pt x="14277" y="1651"/>
                </a:cubicBezTo>
                <a:cubicBezTo>
                  <a:pt x="14044" y="2085"/>
                  <a:pt x="13777" y="2518"/>
                  <a:pt x="13510" y="2952"/>
                </a:cubicBezTo>
                <a:cubicBezTo>
                  <a:pt x="13377" y="3185"/>
                  <a:pt x="13177" y="3452"/>
                  <a:pt x="13076" y="3753"/>
                </a:cubicBezTo>
                <a:cubicBezTo>
                  <a:pt x="12576" y="4119"/>
                  <a:pt x="12076" y="4486"/>
                  <a:pt x="11575" y="4853"/>
                </a:cubicBezTo>
                <a:cubicBezTo>
                  <a:pt x="11776" y="3953"/>
                  <a:pt x="12009" y="3085"/>
                  <a:pt x="12443" y="2285"/>
                </a:cubicBezTo>
                <a:cubicBezTo>
                  <a:pt x="12466" y="2238"/>
                  <a:pt x="12423" y="2190"/>
                  <a:pt x="12384" y="2190"/>
                </a:cubicBezTo>
                <a:cubicBezTo>
                  <a:pt x="12368" y="2190"/>
                  <a:pt x="12352" y="2199"/>
                  <a:pt x="12343" y="2218"/>
                </a:cubicBezTo>
                <a:cubicBezTo>
                  <a:pt x="11609" y="2985"/>
                  <a:pt x="11409" y="4186"/>
                  <a:pt x="11142" y="5154"/>
                </a:cubicBezTo>
                <a:cubicBezTo>
                  <a:pt x="10708" y="5487"/>
                  <a:pt x="10308" y="5787"/>
                  <a:pt x="9874" y="6121"/>
                </a:cubicBezTo>
                <a:cubicBezTo>
                  <a:pt x="9974" y="5320"/>
                  <a:pt x="10308" y="4520"/>
                  <a:pt x="10541" y="3753"/>
                </a:cubicBezTo>
                <a:cubicBezTo>
                  <a:pt x="10563" y="3687"/>
                  <a:pt x="10500" y="3636"/>
                  <a:pt x="10444" y="3636"/>
                </a:cubicBezTo>
                <a:cubicBezTo>
                  <a:pt x="10414" y="3636"/>
                  <a:pt x="10386" y="3651"/>
                  <a:pt x="10375" y="3686"/>
                </a:cubicBezTo>
                <a:cubicBezTo>
                  <a:pt x="10041" y="4553"/>
                  <a:pt x="9641" y="5420"/>
                  <a:pt x="9574" y="6354"/>
                </a:cubicBezTo>
                <a:cubicBezTo>
                  <a:pt x="9107" y="6755"/>
                  <a:pt x="8607" y="7155"/>
                  <a:pt x="8140" y="7555"/>
                </a:cubicBezTo>
                <a:cubicBezTo>
                  <a:pt x="8473" y="5287"/>
                  <a:pt x="8773" y="2819"/>
                  <a:pt x="10842" y="1451"/>
                </a:cubicBezTo>
                <a:cubicBezTo>
                  <a:pt x="11877" y="772"/>
                  <a:pt x="13077" y="654"/>
                  <a:pt x="14300" y="654"/>
                </a:cubicBezTo>
                <a:cubicBezTo>
                  <a:pt x="14947" y="654"/>
                  <a:pt x="15601" y="687"/>
                  <a:pt x="16241" y="687"/>
                </a:cubicBezTo>
                <a:cubicBezTo>
                  <a:pt x="16767" y="687"/>
                  <a:pt x="17284" y="665"/>
                  <a:pt x="17780" y="584"/>
                </a:cubicBezTo>
                <a:close/>
                <a:moveTo>
                  <a:pt x="834" y="550"/>
                </a:moveTo>
                <a:cubicBezTo>
                  <a:pt x="2102" y="984"/>
                  <a:pt x="3103" y="1718"/>
                  <a:pt x="3937" y="2585"/>
                </a:cubicBezTo>
                <a:cubicBezTo>
                  <a:pt x="3670" y="2485"/>
                  <a:pt x="3436" y="2385"/>
                  <a:pt x="3203" y="2318"/>
                </a:cubicBezTo>
                <a:cubicBezTo>
                  <a:pt x="2819" y="2165"/>
                  <a:pt x="2416" y="2051"/>
                  <a:pt x="2009" y="2051"/>
                </a:cubicBezTo>
                <a:cubicBezTo>
                  <a:pt x="1885" y="2051"/>
                  <a:pt x="1760" y="2061"/>
                  <a:pt x="1635" y="2085"/>
                </a:cubicBezTo>
                <a:cubicBezTo>
                  <a:pt x="1602" y="2085"/>
                  <a:pt x="1568" y="2185"/>
                  <a:pt x="1635" y="2185"/>
                </a:cubicBezTo>
                <a:cubicBezTo>
                  <a:pt x="2235" y="2251"/>
                  <a:pt x="2802" y="2385"/>
                  <a:pt x="3370" y="2618"/>
                </a:cubicBezTo>
                <a:cubicBezTo>
                  <a:pt x="3636" y="2718"/>
                  <a:pt x="4003" y="2919"/>
                  <a:pt x="4337" y="3019"/>
                </a:cubicBezTo>
                <a:cubicBezTo>
                  <a:pt x="4737" y="3486"/>
                  <a:pt x="5071" y="3986"/>
                  <a:pt x="5438" y="4486"/>
                </a:cubicBezTo>
                <a:cubicBezTo>
                  <a:pt x="4570" y="4286"/>
                  <a:pt x="3603" y="4320"/>
                  <a:pt x="2769" y="4119"/>
                </a:cubicBezTo>
                <a:cubicBezTo>
                  <a:pt x="2669" y="4119"/>
                  <a:pt x="2636" y="4253"/>
                  <a:pt x="2736" y="4286"/>
                </a:cubicBezTo>
                <a:cubicBezTo>
                  <a:pt x="3736" y="4553"/>
                  <a:pt x="4771" y="4620"/>
                  <a:pt x="5738" y="4953"/>
                </a:cubicBezTo>
                <a:cubicBezTo>
                  <a:pt x="6038" y="5420"/>
                  <a:pt x="6305" y="5887"/>
                  <a:pt x="6572" y="6354"/>
                </a:cubicBezTo>
                <a:cubicBezTo>
                  <a:pt x="6372" y="6321"/>
                  <a:pt x="6172" y="6321"/>
                  <a:pt x="5971" y="6321"/>
                </a:cubicBezTo>
                <a:cubicBezTo>
                  <a:pt x="5404" y="6288"/>
                  <a:pt x="4837" y="6321"/>
                  <a:pt x="4270" y="6221"/>
                </a:cubicBezTo>
                <a:cubicBezTo>
                  <a:pt x="4262" y="6218"/>
                  <a:pt x="4255" y="6217"/>
                  <a:pt x="4248" y="6217"/>
                </a:cubicBezTo>
                <a:cubicBezTo>
                  <a:pt x="4166" y="6217"/>
                  <a:pt x="4144" y="6388"/>
                  <a:pt x="4237" y="6388"/>
                </a:cubicBezTo>
                <a:cubicBezTo>
                  <a:pt x="4670" y="6488"/>
                  <a:pt x="5137" y="6521"/>
                  <a:pt x="5604" y="6555"/>
                </a:cubicBezTo>
                <a:cubicBezTo>
                  <a:pt x="5905" y="6555"/>
                  <a:pt x="6205" y="6588"/>
                  <a:pt x="6472" y="6655"/>
                </a:cubicBezTo>
                <a:cubicBezTo>
                  <a:pt x="6605" y="6655"/>
                  <a:pt x="6705" y="6688"/>
                  <a:pt x="6805" y="6721"/>
                </a:cubicBezTo>
                <a:cubicBezTo>
                  <a:pt x="7039" y="7088"/>
                  <a:pt x="7239" y="7422"/>
                  <a:pt x="7439" y="7755"/>
                </a:cubicBezTo>
                <a:cubicBezTo>
                  <a:pt x="7439" y="7755"/>
                  <a:pt x="7439" y="7789"/>
                  <a:pt x="7439" y="7789"/>
                </a:cubicBezTo>
                <a:cubicBezTo>
                  <a:pt x="7118" y="7850"/>
                  <a:pt x="6803" y="7880"/>
                  <a:pt x="6496" y="7880"/>
                </a:cubicBezTo>
                <a:cubicBezTo>
                  <a:pt x="2972" y="7880"/>
                  <a:pt x="436" y="4017"/>
                  <a:pt x="834" y="550"/>
                </a:cubicBezTo>
                <a:close/>
                <a:moveTo>
                  <a:pt x="17780" y="784"/>
                </a:moveTo>
                <a:lnTo>
                  <a:pt x="17780" y="784"/>
                </a:lnTo>
                <a:cubicBezTo>
                  <a:pt x="16946" y="3119"/>
                  <a:pt x="16112" y="5621"/>
                  <a:pt x="14177" y="7288"/>
                </a:cubicBezTo>
                <a:cubicBezTo>
                  <a:pt x="13427" y="7947"/>
                  <a:pt x="12497" y="8114"/>
                  <a:pt x="11512" y="8114"/>
                </a:cubicBezTo>
                <a:cubicBezTo>
                  <a:pt x="10701" y="8114"/>
                  <a:pt x="9854" y="8001"/>
                  <a:pt x="9040" y="7956"/>
                </a:cubicBezTo>
                <a:cubicBezTo>
                  <a:pt x="8873" y="7889"/>
                  <a:pt x="8707" y="7855"/>
                  <a:pt x="8540" y="7789"/>
                </a:cubicBezTo>
                <a:cubicBezTo>
                  <a:pt x="8940" y="7455"/>
                  <a:pt x="9340" y="7122"/>
                  <a:pt x="9741" y="6821"/>
                </a:cubicBezTo>
                <a:cubicBezTo>
                  <a:pt x="10341" y="6721"/>
                  <a:pt x="10908" y="6588"/>
                  <a:pt x="11509" y="6555"/>
                </a:cubicBezTo>
                <a:cubicBezTo>
                  <a:pt x="12243" y="6521"/>
                  <a:pt x="13010" y="6521"/>
                  <a:pt x="13744" y="6454"/>
                </a:cubicBezTo>
                <a:cubicBezTo>
                  <a:pt x="13877" y="6421"/>
                  <a:pt x="13844" y="6254"/>
                  <a:pt x="13744" y="6254"/>
                </a:cubicBezTo>
                <a:cubicBezTo>
                  <a:pt x="13586" y="6265"/>
                  <a:pt x="13423" y="6268"/>
                  <a:pt x="13257" y="6268"/>
                </a:cubicBezTo>
                <a:cubicBezTo>
                  <a:pt x="12674" y="6268"/>
                  <a:pt x="12049" y="6219"/>
                  <a:pt x="11440" y="6219"/>
                </a:cubicBezTo>
                <a:cubicBezTo>
                  <a:pt x="11087" y="6219"/>
                  <a:pt x="10739" y="6236"/>
                  <a:pt x="10408" y="6288"/>
                </a:cubicBezTo>
                <a:cubicBezTo>
                  <a:pt x="10875" y="5921"/>
                  <a:pt x="11342" y="5587"/>
                  <a:pt x="11809" y="5220"/>
                </a:cubicBezTo>
                <a:cubicBezTo>
                  <a:pt x="11842" y="5287"/>
                  <a:pt x="11876" y="5320"/>
                  <a:pt x="11976" y="5320"/>
                </a:cubicBezTo>
                <a:cubicBezTo>
                  <a:pt x="12476" y="5287"/>
                  <a:pt x="12943" y="5053"/>
                  <a:pt x="13443" y="4987"/>
                </a:cubicBezTo>
                <a:cubicBezTo>
                  <a:pt x="14010" y="4920"/>
                  <a:pt x="14578" y="4887"/>
                  <a:pt x="15145" y="4853"/>
                </a:cubicBezTo>
                <a:cubicBezTo>
                  <a:pt x="15245" y="4853"/>
                  <a:pt x="15245" y="4687"/>
                  <a:pt x="15145" y="4687"/>
                </a:cubicBezTo>
                <a:cubicBezTo>
                  <a:pt x="14578" y="4687"/>
                  <a:pt x="14010" y="4687"/>
                  <a:pt x="13443" y="4753"/>
                </a:cubicBezTo>
                <a:cubicBezTo>
                  <a:pt x="13076" y="4753"/>
                  <a:pt x="12643" y="4787"/>
                  <a:pt x="12276" y="4887"/>
                </a:cubicBezTo>
                <a:cubicBezTo>
                  <a:pt x="12976" y="4353"/>
                  <a:pt x="13677" y="3853"/>
                  <a:pt x="14377" y="3319"/>
                </a:cubicBezTo>
                <a:cubicBezTo>
                  <a:pt x="15145" y="3185"/>
                  <a:pt x="15979" y="3085"/>
                  <a:pt x="16679" y="2685"/>
                </a:cubicBezTo>
                <a:cubicBezTo>
                  <a:pt x="16770" y="2655"/>
                  <a:pt x="16695" y="2514"/>
                  <a:pt x="16606" y="2514"/>
                </a:cubicBezTo>
                <a:cubicBezTo>
                  <a:pt x="16597" y="2514"/>
                  <a:pt x="16588" y="2515"/>
                  <a:pt x="16579" y="2518"/>
                </a:cubicBezTo>
                <a:cubicBezTo>
                  <a:pt x="16012" y="2685"/>
                  <a:pt x="15478" y="2819"/>
                  <a:pt x="14911" y="2952"/>
                </a:cubicBezTo>
                <a:cubicBezTo>
                  <a:pt x="15878" y="2218"/>
                  <a:pt x="16812" y="1518"/>
                  <a:pt x="17780" y="784"/>
                </a:cubicBezTo>
                <a:close/>
                <a:moveTo>
                  <a:pt x="8507" y="8189"/>
                </a:moveTo>
                <a:cubicBezTo>
                  <a:pt x="9908" y="8823"/>
                  <a:pt x="11342" y="9223"/>
                  <a:pt x="12576" y="10291"/>
                </a:cubicBezTo>
                <a:cubicBezTo>
                  <a:pt x="13910" y="11458"/>
                  <a:pt x="14744" y="13293"/>
                  <a:pt x="14477" y="15061"/>
                </a:cubicBezTo>
                <a:cubicBezTo>
                  <a:pt x="14211" y="14694"/>
                  <a:pt x="13944" y="14327"/>
                  <a:pt x="13644" y="13993"/>
                </a:cubicBezTo>
                <a:lnTo>
                  <a:pt x="14044" y="13993"/>
                </a:lnTo>
                <a:cubicBezTo>
                  <a:pt x="14177" y="13993"/>
                  <a:pt x="14177" y="13793"/>
                  <a:pt x="14044" y="13793"/>
                </a:cubicBezTo>
                <a:cubicBezTo>
                  <a:pt x="13877" y="13760"/>
                  <a:pt x="13677" y="13726"/>
                  <a:pt x="13477" y="13660"/>
                </a:cubicBezTo>
                <a:cubicBezTo>
                  <a:pt x="13443" y="13660"/>
                  <a:pt x="13410" y="13626"/>
                  <a:pt x="13343" y="13626"/>
                </a:cubicBezTo>
                <a:cubicBezTo>
                  <a:pt x="12943" y="13126"/>
                  <a:pt x="12509" y="12659"/>
                  <a:pt x="12076" y="12192"/>
                </a:cubicBezTo>
                <a:lnTo>
                  <a:pt x="12076" y="12192"/>
                </a:lnTo>
                <a:cubicBezTo>
                  <a:pt x="12576" y="12359"/>
                  <a:pt x="13110" y="12459"/>
                  <a:pt x="13610" y="12659"/>
                </a:cubicBezTo>
                <a:cubicBezTo>
                  <a:pt x="13620" y="12664"/>
                  <a:pt x="13629" y="12666"/>
                  <a:pt x="13638" y="12666"/>
                </a:cubicBezTo>
                <a:cubicBezTo>
                  <a:pt x="13692" y="12666"/>
                  <a:pt x="13730" y="12588"/>
                  <a:pt x="13644" y="12559"/>
                </a:cubicBezTo>
                <a:cubicBezTo>
                  <a:pt x="13010" y="12192"/>
                  <a:pt x="12309" y="11992"/>
                  <a:pt x="11609" y="11692"/>
                </a:cubicBezTo>
                <a:cubicBezTo>
                  <a:pt x="11409" y="11458"/>
                  <a:pt x="11175" y="11225"/>
                  <a:pt x="10975" y="10958"/>
                </a:cubicBezTo>
                <a:cubicBezTo>
                  <a:pt x="10741" y="10724"/>
                  <a:pt x="10541" y="10457"/>
                  <a:pt x="10341" y="10224"/>
                </a:cubicBezTo>
                <a:lnTo>
                  <a:pt x="10341" y="10224"/>
                </a:lnTo>
                <a:cubicBezTo>
                  <a:pt x="10808" y="10457"/>
                  <a:pt x="11342" y="10624"/>
                  <a:pt x="11876" y="10758"/>
                </a:cubicBezTo>
                <a:cubicBezTo>
                  <a:pt x="11885" y="10761"/>
                  <a:pt x="11893" y="10762"/>
                  <a:pt x="11901" y="10762"/>
                </a:cubicBezTo>
                <a:cubicBezTo>
                  <a:pt x="11981" y="10762"/>
                  <a:pt x="12000" y="10621"/>
                  <a:pt x="11909" y="10591"/>
                </a:cubicBezTo>
                <a:cubicBezTo>
                  <a:pt x="11208" y="10391"/>
                  <a:pt x="10608" y="10090"/>
                  <a:pt x="10041" y="9690"/>
                </a:cubicBezTo>
                <a:cubicBezTo>
                  <a:pt x="10008" y="9657"/>
                  <a:pt x="9974" y="9640"/>
                  <a:pt x="9941" y="9640"/>
                </a:cubicBezTo>
                <a:cubicBezTo>
                  <a:pt x="9908" y="9640"/>
                  <a:pt x="9874" y="9657"/>
                  <a:pt x="9841" y="9690"/>
                </a:cubicBezTo>
                <a:cubicBezTo>
                  <a:pt x="9374" y="9123"/>
                  <a:pt x="8873" y="8623"/>
                  <a:pt x="8273" y="8189"/>
                </a:cubicBezTo>
                <a:close/>
                <a:moveTo>
                  <a:pt x="7939" y="8256"/>
                </a:moveTo>
                <a:cubicBezTo>
                  <a:pt x="8206" y="8489"/>
                  <a:pt x="8473" y="8723"/>
                  <a:pt x="8707" y="8956"/>
                </a:cubicBezTo>
                <a:cubicBezTo>
                  <a:pt x="8707" y="8990"/>
                  <a:pt x="8707" y="8990"/>
                  <a:pt x="8707" y="9023"/>
                </a:cubicBezTo>
                <a:cubicBezTo>
                  <a:pt x="8940" y="9723"/>
                  <a:pt x="8974" y="10391"/>
                  <a:pt x="8940" y="11124"/>
                </a:cubicBezTo>
                <a:cubicBezTo>
                  <a:pt x="8921" y="11183"/>
                  <a:pt x="8969" y="11218"/>
                  <a:pt x="9019" y="11218"/>
                </a:cubicBezTo>
                <a:cubicBezTo>
                  <a:pt x="9056" y="11218"/>
                  <a:pt x="9093" y="11200"/>
                  <a:pt x="9107" y="11158"/>
                </a:cubicBezTo>
                <a:cubicBezTo>
                  <a:pt x="9274" y="10557"/>
                  <a:pt x="9207" y="9924"/>
                  <a:pt x="9074" y="9323"/>
                </a:cubicBezTo>
                <a:lnTo>
                  <a:pt x="9074" y="9323"/>
                </a:lnTo>
                <a:cubicBezTo>
                  <a:pt x="9441" y="9690"/>
                  <a:pt x="9774" y="10057"/>
                  <a:pt x="10108" y="10457"/>
                </a:cubicBezTo>
                <a:cubicBezTo>
                  <a:pt x="10008" y="10457"/>
                  <a:pt x="9941" y="10524"/>
                  <a:pt x="9974" y="10624"/>
                </a:cubicBezTo>
                <a:cubicBezTo>
                  <a:pt x="10108" y="10958"/>
                  <a:pt x="10241" y="11225"/>
                  <a:pt x="10274" y="11558"/>
                </a:cubicBezTo>
                <a:cubicBezTo>
                  <a:pt x="10274" y="11958"/>
                  <a:pt x="10241" y="12359"/>
                  <a:pt x="10108" y="12692"/>
                </a:cubicBezTo>
                <a:cubicBezTo>
                  <a:pt x="10086" y="12757"/>
                  <a:pt x="10135" y="12809"/>
                  <a:pt x="10181" y="12809"/>
                </a:cubicBezTo>
                <a:cubicBezTo>
                  <a:pt x="10206" y="12809"/>
                  <a:pt x="10229" y="12794"/>
                  <a:pt x="10241" y="12759"/>
                </a:cubicBezTo>
                <a:cubicBezTo>
                  <a:pt x="10441" y="12425"/>
                  <a:pt x="10508" y="12059"/>
                  <a:pt x="10508" y="11658"/>
                </a:cubicBezTo>
                <a:cubicBezTo>
                  <a:pt x="10508" y="11391"/>
                  <a:pt x="10508" y="11058"/>
                  <a:pt x="10375" y="10791"/>
                </a:cubicBezTo>
                <a:lnTo>
                  <a:pt x="10375" y="10791"/>
                </a:lnTo>
                <a:cubicBezTo>
                  <a:pt x="10575" y="11024"/>
                  <a:pt x="10775" y="11258"/>
                  <a:pt x="10975" y="11491"/>
                </a:cubicBezTo>
                <a:cubicBezTo>
                  <a:pt x="11208" y="11758"/>
                  <a:pt x="11409" y="11992"/>
                  <a:pt x="11642" y="12225"/>
                </a:cubicBezTo>
                <a:cubicBezTo>
                  <a:pt x="11609" y="12259"/>
                  <a:pt x="11575" y="12325"/>
                  <a:pt x="11609" y="12392"/>
                </a:cubicBezTo>
                <a:cubicBezTo>
                  <a:pt x="11809" y="12993"/>
                  <a:pt x="12209" y="13526"/>
                  <a:pt x="12276" y="14193"/>
                </a:cubicBezTo>
                <a:cubicBezTo>
                  <a:pt x="12276" y="14243"/>
                  <a:pt x="12309" y="14268"/>
                  <a:pt x="12343" y="14268"/>
                </a:cubicBezTo>
                <a:cubicBezTo>
                  <a:pt x="12376" y="14268"/>
                  <a:pt x="12409" y="14243"/>
                  <a:pt x="12409" y="14193"/>
                </a:cubicBezTo>
                <a:cubicBezTo>
                  <a:pt x="12376" y="13726"/>
                  <a:pt x="12276" y="13226"/>
                  <a:pt x="12109" y="12759"/>
                </a:cubicBezTo>
                <a:lnTo>
                  <a:pt x="12109" y="12759"/>
                </a:lnTo>
                <a:cubicBezTo>
                  <a:pt x="12376" y="13059"/>
                  <a:pt x="12643" y="13359"/>
                  <a:pt x="12910" y="13660"/>
                </a:cubicBezTo>
                <a:cubicBezTo>
                  <a:pt x="12910" y="13693"/>
                  <a:pt x="12876" y="13693"/>
                  <a:pt x="12910" y="13726"/>
                </a:cubicBezTo>
                <a:cubicBezTo>
                  <a:pt x="12910" y="13793"/>
                  <a:pt x="13010" y="13860"/>
                  <a:pt x="13076" y="13893"/>
                </a:cubicBezTo>
                <a:cubicBezTo>
                  <a:pt x="13410" y="14293"/>
                  <a:pt x="13744" y="14694"/>
                  <a:pt x="14044" y="15094"/>
                </a:cubicBezTo>
                <a:cubicBezTo>
                  <a:pt x="12576" y="14760"/>
                  <a:pt x="11008" y="14961"/>
                  <a:pt x="9607" y="14260"/>
                </a:cubicBezTo>
                <a:cubicBezTo>
                  <a:pt x="7573" y="13193"/>
                  <a:pt x="7739" y="10291"/>
                  <a:pt x="7939" y="8289"/>
                </a:cubicBezTo>
                <a:cubicBezTo>
                  <a:pt x="7939" y="8256"/>
                  <a:pt x="7939" y="8256"/>
                  <a:pt x="7939" y="8256"/>
                </a:cubicBezTo>
                <a:close/>
                <a:moveTo>
                  <a:pt x="2889" y="0"/>
                </a:moveTo>
                <a:cubicBezTo>
                  <a:pt x="2222" y="0"/>
                  <a:pt x="1561" y="93"/>
                  <a:pt x="968" y="250"/>
                </a:cubicBezTo>
                <a:cubicBezTo>
                  <a:pt x="934" y="250"/>
                  <a:pt x="901" y="250"/>
                  <a:pt x="868" y="217"/>
                </a:cubicBezTo>
                <a:cubicBezTo>
                  <a:pt x="801" y="217"/>
                  <a:pt x="734" y="250"/>
                  <a:pt x="701" y="350"/>
                </a:cubicBezTo>
                <a:cubicBezTo>
                  <a:pt x="668" y="350"/>
                  <a:pt x="634" y="350"/>
                  <a:pt x="601" y="417"/>
                </a:cubicBezTo>
                <a:cubicBezTo>
                  <a:pt x="0" y="2185"/>
                  <a:pt x="1168" y="4620"/>
                  <a:pt x="2102" y="6088"/>
                </a:cubicBezTo>
                <a:cubicBezTo>
                  <a:pt x="3034" y="7513"/>
                  <a:pt x="4686" y="8262"/>
                  <a:pt x="6338" y="8262"/>
                </a:cubicBezTo>
                <a:cubicBezTo>
                  <a:pt x="6696" y="8262"/>
                  <a:pt x="7055" y="8227"/>
                  <a:pt x="7406" y="8156"/>
                </a:cubicBezTo>
                <a:lnTo>
                  <a:pt x="7406" y="8156"/>
                </a:lnTo>
                <a:cubicBezTo>
                  <a:pt x="5604" y="9790"/>
                  <a:pt x="3870" y="11491"/>
                  <a:pt x="2369" y="13393"/>
                </a:cubicBezTo>
                <a:cubicBezTo>
                  <a:pt x="2271" y="13515"/>
                  <a:pt x="2371" y="13656"/>
                  <a:pt x="2483" y="13656"/>
                </a:cubicBezTo>
                <a:cubicBezTo>
                  <a:pt x="2524" y="13656"/>
                  <a:pt x="2567" y="13637"/>
                  <a:pt x="2602" y="13593"/>
                </a:cubicBezTo>
                <a:cubicBezTo>
                  <a:pt x="4103" y="11725"/>
                  <a:pt x="5805" y="10090"/>
                  <a:pt x="7573" y="8556"/>
                </a:cubicBezTo>
                <a:lnTo>
                  <a:pt x="7573" y="8556"/>
                </a:lnTo>
                <a:cubicBezTo>
                  <a:pt x="7206" y="10291"/>
                  <a:pt x="7306" y="12626"/>
                  <a:pt x="8473" y="13826"/>
                </a:cubicBezTo>
                <a:cubicBezTo>
                  <a:pt x="10108" y="15561"/>
                  <a:pt x="12376" y="14994"/>
                  <a:pt x="14444" y="15594"/>
                </a:cubicBezTo>
                <a:cubicBezTo>
                  <a:pt x="14459" y="15597"/>
                  <a:pt x="14473" y="15598"/>
                  <a:pt x="14487" y="15598"/>
                </a:cubicBezTo>
                <a:cubicBezTo>
                  <a:pt x="14654" y="15598"/>
                  <a:pt x="14706" y="15418"/>
                  <a:pt x="14644" y="15294"/>
                </a:cubicBezTo>
                <a:cubicBezTo>
                  <a:pt x="14644" y="15294"/>
                  <a:pt x="14644" y="15261"/>
                  <a:pt x="14611" y="15261"/>
                </a:cubicBezTo>
                <a:cubicBezTo>
                  <a:pt x="15211" y="13793"/>
                  <a:pt x="14444" y="12192"/>
                  <a:pt x="13644" y="10958"/>
                </a:cubicBezTo>
                <a:cubicBezTo>
                  <a:pt x="12810" y="9690"/>
                  <a:pt x="11475" y="8890"/>
                  <a:pt x="10041" y="8322"/>
                </a:cubicBezTo>
                <a:lnTo>
                  <a:pt x="10041" y="8322"/>
                </a:lnTo>
                <a:cubicBezTo>
                  <a:pt x="10511" y="8364"/>
                  <a:pt x="10978" y="8400"/>
                  <a:pt x="11440" y="8400"/>
                </a:cubicBezTo>
                <a:cubicBezTo>
                  <a:pt x="12452" y="8400"/>
                  <a:pt x="13438" y="8230"/>
                  <a:pt x="14377" y="7589"/>
                </a:cubicBezTo>
                <a:cubicBezTo>
                  <a:pt x="16512" y="6154"/>
                  <a:pt x="17413" y="2952"/>
                  <a:pt x="18147" y="617"/>
                </a:cubicBezTo>
                <a:cubicBezTo>
                  <a:pt x="18180" y="550"/>
                  <a:pt x="18147" y="484"/>
                  <a:pt x="18080" y="450"/>
                </a:cubicBezTo>
                <a:cubicBezTo>
                  <a:pt x="18080" y="417"/>
                  <a:pt x="18047" y="317"/>
                  <a:pt x="17980" y="317"/>
                </a:cubicBezTo>
                <a:cubicBezTo>
                  <a:pt x="17672" y="329"/>
                  <a:pt x="17360" y="333"/>
                  <a:pt x="17045" y="333"/>
                </a:cubicBezTo>
                <a:cubicBezTo>
                  <a:pt x="16486" y="333"/>
                  <a:pt x="15920" y="320"/>
                  <a:pt x="15355" y="320"/>
                </a:cubicBezTo>
                <a:cubicBezTo>
                  <a:pt x="13588" y="320"/>
                  <a:pt x="11831" y="439"/>
                  <a:pt x="10341" y="1418"/>
                </a:cubicBezTo>
                <a:cubicBezTo>
                  <a:pt x="8507" y="2618"/>
                  <a:pt x="8073" y="5287"/>
                  <a:pt x="7806" y="7388"/>
                </a:cubicBezTo>
                <a:cubicBezTo>
                  <a:pt x="7873" y="5254"/>
                  <a:pt x="7973" y="2952"/>
                  <a:pt x="6438" y="1317"/>
                </a:cubicBezTo>
                <a:cubicBezTo>
                  <a:pt x="5552" y="364"/>
                  <a:pt x="4209" y="0"/>
                  <a:pt x="2889"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2354931" y="3311103"/>
            <a:ext cx="295676" cy="363497"/>
          </a:xfrm>
          <a:custGeom>
            <a:avLst/>
            <a:gdLst/>
            <a:ahLst/>
            <a:cxnLst/>
            <a:rect l="l" t="t" r="r" b="b"/>
            <a:pathLst>
              <a:path w="16597" h="15303" extrusionOk="0">
                <a:moveTo>
                  <a:pt x="3566" y="474"/>
                </a:moveTo>
                <a:cubicBezTo>
                  <a:pt x="5387" y="474"/>
                  <a:pt x="7221" y="607"/>
                  <a:pt x="8807" y="1554"/>
                </a:cubicBezTo>
                <a:cubicBezTo>
                  <a:pt x="10975" y="2889"/>
                  <a:pt x="12076" y="5324"/>
                  <a:pt x="12309" y="7792"/>
                </a:cubicBezTo>
                <a:cubicBezTo>
                  <a:pt x="11976" y="7492"/>
                  <a:pt x="11642" y="7225"/>
                  <a:pt x="11309" y="6958"/>
                </a:cubicBezTo>
                <a:cubicBezTo>
                  <a:pt x="11275" y="5624"/>
                  <a:pt x="10108" y="4223"/>
                  <a:pt x="9341" y="3289"/>
                </a:cubicBezTo>
                <a:cubicBezTo>
                  <a:pt x="9312" y="3261"/>
                  <a:pt x="9281" y="3248"/>
                  <a:pt x="9253" y="3248"/>
                </a:cubicBezTo>
                <a:cubicBezTo>
                  <a:pt x="9181" y="3248"/>
                  <a:pt x="9126" y="3327"/>
                  <a:pt x="9174" y="3422"/>
                </a:cubicBezTo>
                <a:cubicBezTo>
                  <a:pt x="9574" y="3956"/>
                  <a:pt x="9974" y="4523"/>
                  <a:pt x="10308" y="5124"/>
                </a:cubicBezTo>
                <a:cubicBezTo>
                  <a:pt x="10575" y="5624"/>
                  <a:pt x="10742" y="6091"/>
                  <a:pt x="10875" y="6591"/>
                </a:cubicBezTo>
                <a:cubicBezTo>
                  <a:pt x="10808" y="6525"/>
                  <a:pt x="10708" y="6491"/>
                  <a:pt x="10641" y="6424"/>
                </a:cubicBezTo>
                <a:cubicBezTo>
                  <a:pt x="10675" y="6391"/>
                  <a:pt x="10742" y="6324"/>
                  <a:pt x="10742" y="6291"/>
                </a:cubicBezTo>
                <a:cubicBezTo>
                  <a:pt x="10775" y="6224"/>
                  <a:pt x="10742" y="6158"/>
                  <a:pt x="10675" y="6158"/>
                </a:cubicBezTo>
                <a:cubicBezTo>
                  <a:pt x="10575" y="6158"/>
                  <a:pt x="10475" y="6191"/>
                  <a:pt x="10375" y="6224"/>
                </a:cubicBezTo>
                <a:cubicBezTo>
                  <a:pt x="9974" y="5924"/>
                  <a:pt x="9574" y="5624"/>
                  <a:pt x="9174" y="5324"/>
                </a:cubicBezTo>
                <a:cubicBezTo>
                  <a:pt x="8573" y="4156"/>
                  <a:pt x="7839" y="2989"/>
                  <a:pt x="6872" y="2088"/>
                </a:cubicBezTo>
                <a:cubicBezTo>
                  <a:pt x="6855" y="2063"/>
                  <a:pt x="6835" y="2053"/>
                  <a:pt x="6814" y="2053"/>
                </a:cubicBezTo>
                <a:cubicBezTo>
                  <a:pt x="6753" y="2053"/>
                  <a:pt x="6697" y="2146"/>
                  <a:pt x="6772" y="2221"/>
                </a:cubicBezTo>
                <a:cubicBezTo>
                  <a:pt x="7506" y="2989"/>
                  <a:pt x="7940" y="3956"/>
                  <a:pt x="8440" y="4857"/>
                </a:cubicBezTo>
                <a:cubicBezTo>
                  <a:pt x="8173" y="4657"/>
                  <a:pt x="7940" y="4490"/>
                  <a:pt x="7673" y="4323"/>
                </a:cubicBezTo>
                <a:cubicBezTo>
                  <a:pt x="7765" y="4230"/>
                  <a:pt x="7715" y="4052"/>
                  <a:pt x="7602" y="4052"/>
                </a:cubicBezTo>
                <a:cubicBezTo>
                  <a:pt x="7592" y="4052"/>
                  <a:pt x="7583" y="4054"/>
                  <a:pt x="7573" y="4056"/>
                </a:cubicBezTo>
                <a:lnTo>
                  <a:pt x="7272" y="4056"/>
                </a:lnTo>
                <a:cubicBezTo>
                  <a:pt x="5204" y="2688"/>
                  <a:pt x="3036" y="1388"/>
                  <a:pt x="801" y="487"/>
                </a:cubicBezTo>
                <a:lnTo>
                  <a:pt x="801" y="487"/>
                </a:lnTo>
                <a:cubicBezTo>
                  <a:pt x="1020" y="492"/>
                  <a:pt x="1241" y="495"/>
                  <a:pt x="1463" y="495"/>
                </a:cubicBezTo>
                <a:cubicBezTo>
                  <a:pt x="2152" y="495"/>
                  <a:pt x="2858" y="474"/>
                  <a:pt x="3566" y="474"/>
                </a:cubicBezTo>
                <a:close/>
                <a:moveTo>
                  <a:pt x="568" y="554"/>
                </a:moveTo>
                <a:lnTo>
                  <a:pt x="568" y="554"/>
                </a:lnTo>
                <a:cubicBezTo>
                  <a:pt x="1602" y="1221"/>
                  <a:pt x="2702" y="1821"/>
                  <a:pt x="3803" y="2422"/>
                </a:cubicBezTo>
                <a:cubicBezTo>
                  <a:pt x="3503" y="2438"/>
                  <a:pt x="3203" y="2438"/>
                  <a:pt x="2903" y="2438"/>
                </a:cubicBezTo>
                <a:cubicBezTo>
                  <a:pt x="2602" y="2438"/>
                  <a:pt x="2302" y="2438"/>
                  <a:pt x="2002" y="2455"/>
                </a:cubicBezTo>
                <a:cubicBezTo>
                  <a:pt x="1902" y="2455"/>
                  <a:pt x="1902" y="2588"/>
                  <a:pt x="1969" y="2588"/>
                </a:cubicBezTo>
                <a:cubicBezTo>
                  <a:pt x="2589" y="2642"/>
                  <a:pt x="3232" y="2740"/>
                  <a:pt x="3861" y="2740"/>
                </a:cubicBezTo>
                <a:cubicBezTo>
                  <a:pt x="4009" y="2740"/>
                  <a:pt x="4157" y="2735"/>
                  <a:pt x="4304" y="2722"/>
                </a:cubicBezTo>
                <a:cubicBezTo>
                  <a:pt x="5104" y="3155"/>
                  <a:pt x="5905" y="3622"/>
                  <a:pt x="6672" y="4089"/>
                </a:cubicBezTo>
                <a:cubicBezTo>
                  <a:pt x="5805" y="4123"/>
                  <a:pt x="4904" y="4123"/>
                  <a:pt x="4003" y="4123"/>
                </a:cubicBezTo>
                <a:cubicBezTo>
                  <a:pt x="3937" y="4123"/>
                  <a:pt x="3903" y="4256"/>
                  <a:pt x="4003" y="4290"/>
                </a:cubicBezTo>
                <a:cubicBezTo>
                  <a:pt x="4773" y="4362"/>
                  <a:pt x="5525" y="4417"/>
                  <a:pt x="6284" y="4417"/>
                </a:cubicBezTo>
                <a:cubicBezTo>
                  <a:pt x="6579" y="4417"/>
                  <a:pt x="6874" y="4408"/>
                  <a:pt x="7172" y="4390"/>
                </a:cubicBezTo>
                <a:cubicBezTo>
                  <a:pt x="7739" y="4723"/>
                  <a:pt x="8306" y="5090"/>
                  <a:pt x="8840" y="5490"/>
                </a:cubicBezTo>
                <a:cubicBezTo>
                  <a:pt x="8940" y="5624"/>
                  <a:pt x="9007" y="5724"/>
                  <a:pt x="9107" y="5857"/>
                </a:cubicBezTo>
                <a:cubicBezTo>
                  <a:pt x="9135" y="5886"/>
                  <a:pt x="9175" y="5896"/>
                  <a:pt x="9215" y="5896"/>
                </a:cubicBezTo>
                <a:cubicBezTo>
                  <a:pt x="9269" y="5896"/>
                  <a:pt x="9321" y="5877"/>
                  <a:pt x="9341" y="5857"/>
                </a:cubicBezTo>
                <a:cubicBezTo>
                  <a:pt x="9541" y="5991"/>
                  <a:pt x="9774" y="6158"/>
                  <a:pt x="9974" y="6324"/>
                </a:cubicBezTo>
                <a:cubicBezTo>
                  <a:pt x="9874" y="6358"/>
                  <a:pt x="9774" y="6391"/>
                  <a:pt x="9674" y="6391"/>
                </a:cubicBezTo>
                <a:cubicBezTo>
                  <a:pt x="9474" y="6408"/>
                  <a:pt x="9274" y="6416"/>
                  <a:pt x="9069" y="6416"/>
                </a:cubicBezTo>
                <a:cubicBezTo>
                  <a:pt x="8865" y="6416"/>
                  <a:pt x="8657" y="6408"/>
                  <a:pt x="8440" y="6391"/>
                </a:cubicBezTo>
                <a:cubicBezTo>
                  <a:pt x="7706" y="6324"/>
                  <a:pt x="6939" y="6191"/>
                  <a:pt x="6205" y="6024"/>
                </a:cubicBezTo>
                <a:cubicBezTo>
                  <a:pt x="6195" y="6022"/>
                  <a:pt x="6185" y="6020"/>
                  <a:pt x="6176" y="6020"/>
                </a:cubicBezTo>
                <a:cubicBezTo>
                  <a:pt x="6067" y="6020"/>
                  <a:pt x="6048" y="6194"/>
                  <a:pt x="6172" y="6224"/>
                </a:cubicBezTo>
                <a:cubicBezTo>
                  <a:pt x="7039" y="6458"/>
                  <a:pt x="7940" y="6691"/>
                  <a:pt x="8874" y="6725"/>
                </a:cubicBezTo>
                <a:cubicBezTo>
                  <a:pt x="9037" y="6725"/>
                  <a:pt x="9252" y="6738"/>
                  <a:pt x="9483" y="6738"/>
                </a:cubicBezTo>
                <a:cubicBezTo>
                  <a:pt x="9771" y="6738"/>
                  <a:pt x="10082" y="6717"/>
                  <a:pt x="10341" y="6625"/>
                </a:cubicBezTo>
                <a:cubicBezTo>
                  <a:pt x="10541" y="6791"/>
                  <a:pt x="10775" y="6958"/>
                  <a:pt x="11008" y="7158"/>
                </a:cubicBezTo>
                <a:cubicBezTo>
                  <a:pt x="11008" y="7158"/>
                  <a:pt x="11008" y="7192"/>
                  <a:pt x="11008" y="7192"/>
                </a:cubicBezTo>
                <a:cubicBezTo>
                  <a:pt x="11042" y="7258"/>
                  <a:pt x="11108" y="7292"/>
                  <a:pt x="11175" y="7292"/>
                </a:cubicBezTo>
                <a:cubicBezTo>
                  <a:pt x="11542" y="7592"/>
                  <a:pt x="11909" y="7926"/>
                  <a:pt x="12276" y="8259"/>
                </a:cubicBezTo>
                <a:cubicBezTo>
                  <a:pt x="12243" y="8259"/>
                  <a:pt x="12209" y="8259"/>
                  <a:pt x="12176" y="8292"/>
                </a:cubicBezTo>
                <a:cubicBezTo>
                  <a:pt x="12143" y="8326"/>
                  <a:pt x="12143" y="8326"/>
                  <a:pt x="12109" y="8359"/>
                </a:cubicBezTo>
                <a:cubicBezTo>
                  <a:pt x="11923" y="8345"/>
                  <a:pt x="11738" y="8340"/>
                  <a:pt x="11552" y="8340"/>
                </a:cubicBezTo>
                <a:cubicBezTo>
                  <a:pt x="10840" y="8340"/>
                  <a:pt x="10129" y="8421"/>
                  <a:pt x="9424" y="8421"/>
                </a:cubicBezTo>
                <a:cubicBezTo>
                  <a:pt x="8993" y="8421"/>
                  <a:pt x="8565" y="8391"/>
                  <a:pt x="8140" y="8292"/>
                </a:cubicBezTo>
                <a:cubicBezTo>
                  <a:pt x="6739" y="7992"/>
                  <a:pt x="5238" y="7425"/>
                  <a:pt x="4103" y="6525"/>
                </a:cubicBezTo>
                <a:cubicBezTo>
                  <a:pt x="2369" y="5124"/>
                  <a:pt x="568" y="2889"/>
                  <a:pt x="568" y="554"/>
                </a:cubicBezTo>
                <a:close/>
                <a:moveTo>
                  <a:pt x="11042" y="8759"/>
                </a:moveTo>
                <a:cubicBezTo>
                  <a:pt x="9941" y="9026"/>
                  <a:pt x="8840" y="9427"/>
                  <a:pt x="7906" y="9994"/>
                </a:cubicBezTo>
                <a:cubicBezTo>
                  <a:pt x="6205" y="11061"/>
                  <a:pt x="5705" y="12896"/>
                  <a:pt x="4570" y="14464"/>
                </a:cubicBezTo>
                <a:cubicBezTo>
                  <a:pt x="5004" y="12896"/>
                  <a:pt x="5605" y="10427"/>
                  <a:pt x="7139" y="9627"/>
                </a:cubicBezTo>
                <a:cubicBezTo>
                  <a:pt x="8373" y="9026"/>
                  <a:pt x="9674" y="8860"/>
                  <a:pt x="11042" y="8759"/>
                </a:cubicBezTo>
                <a:close/>
                <a:moveTo>
                  <a:pt x="11375" y="9026"/>
                </a:moveTo>
                <a:cubicBezTo>
                  <a:pt x="10275" y="9927"/>
                  <a:pt x="9040" y="10661"/>
                  <a:pt x="7940" y="11628"/>
                </a:cubicBezTo>
                <a:cubicBezTo>
                  <a:pt x="6905" y="12495"/>
                  <a:pt x="5838" y="13429"/>
                  <a:pt x="4937" y="14464"/>
                </a:cubicBezTo>
                <a:cubicBezTo>
                  <a:pt x="5905" y="12996"/>
                  <a:pt x="6472" y="11128"/>
                  <a:pt x="8073" y="10261"/>
                </a:cubicBezTo>
                <a:cubicBezTo>
                  <a:pt x="9140" y="9693"/>
                  <a:pt x="10241" y="9327"/>
                  <a:pt x="11375" y="9026"/>
                </a:cubicBezTo>
                <a:close/>
                <a:moveTo>
                  <a:pt x="12176" y="8793"/>
                </a:moveTo>
                <a:cubicBezTo>
                  <a:pt x="12176" y="8793"/>
                  <a:pt x="12176" y="8826"/>
                  <a:pt x="12143" y="8826"/>
                </a:cubicBezTo>
                <a:cubicBezTo>
                  <a:pt x="12042" y="9060"/>
                  <a:pt x="11942" y="9293"/>
                  <a:pt x="11842" y="9560"/>
                </a:cubicBezTo>
                <a:cubicBezTo>
                  <a:pt x="11042" y="10627"/>
                  <a:pt x="9574" y="11395"/>
                  <a:pt x="8607" y="12129"/>
                </a:cubicBezTo>
                <a:cubicBezTo>
                  <a:pt x="7473" y="13029"/>
                  <a:pt x="6539" y="14330"/>
                  <a:pt x="5071" y="14630"/>
                </a:cubicBezTo>
                <a:cubicBezTo>
                  <a:pt x="6405" y="13496"/>
                  <a:pt x="7539" y="12129"/>
                  <a:pt x="8974" y="11128"/>
                </a:cubicBezTo>
                <a:cubicBezTo>
                  <a:pt x="10008" y="10394"/>
                  <a:pt x="11042" y="9660"/>
                  <a:pt x="12009" y="8826"/>
                </a:cubicBezTo>
                <a:cubicBezTo>
                  <a:pt x="12076" y="8826"/>
                  <a:pt x="12143" y="8793"/>
                  <a:pt x="12176" y="8793"/>
                </a:cubicBezTo>
                <a:close/>
                <a:moveTo>
                  <a:pt x="11409" y="10394"/>
                </a:moveTo>
                <a:lnTo>
                  <a:pt x="11409" y="10394"/>
                </a:lnTo>
                <a:cubicBezTo>
                  <a:pt x="10108" y="12662"/>
                  <a:pt x="8073" y="14730"/>
                  <a:pt x="5404" y="14864"/>
                </a:cubicBezTo>
                <a:cubicBezTo>
                  <a:pt x="6905" y="14430"/>
                  <a:pt x="8006" y="12929"/>
                  <a:pt x="9240" y="12028"/>
                </a:cubicBezTo>
                <a:cubicBezTo>
                  <a:pt x="9908" y="11528"/>
                  <a:pt x="10742" y="11028"/>
                  <a:pt x="11409" y="10394"/>
                </a:cubicBezTo>
                <a:close/>
                <a:moveTo>
                  <a:pt x="12209" y="9560"/>
                </a:moveTo>
                <a:cubicBezTo>
                  <a:pt x="11809" y="11361"/>
                  <a:pt x="10908" y="13429"/>
                  <a:pt x="9341" y="14363"/>
                </a:cubicBezTo>
                <a:cubicBezTo>
                  <a:pt x="8555" y="14847"/>
                  <a:pt x="7714" y="15002"/>
                  <a:pt x="6818" y="15002"/>
                </a:cubicBezTo>
                <a:cubicBezTo>
                  <a:pt x="6726" y="15002"/>
                  <a:pt x="6632" y="15000"/>
                  <a:pt x="6539" y="14997"/>
                </a:cubicBezTo>
                <a:cubicBezTo>
                  <a:pt x="6505" y="14997"/>
                  <a:pt x="6338" y="14964"/>
                  <a:pt x="6072" y="14964"/>
                </a:cubicBezTo>
                <a:cubicBezTo>
                  <a:pt x="8874" y="14530"/>
                  <a:pt x="11042" y="12129"/>
                  <a:pt x="12209" y="9560"/>
                </a:cubicBezTo>
                <a:close/>
                <a:moveTo>
                  <a:pt x="3168" y="0"/>
                </a:moveTo>
                <a:cubicBezTo>
                  <a:pt x="2261" y="0"/>
                  <a:pt x="1369" y="69"/>
                  <a:pt x="534" y="187"/>
                </a:cubicBezTo>
                <a:cubicBezTo>
                  <a:pt x="516" y="78"/>
                  <a:pt x="420" y="19"/>
                  <a:pt x="330" y="19"/>
                </a:cubicBezTo>
                <a:cubicBezTo>
                  <a:pt x="254" y="19"/>
                  <a:pt x="183" y="62"/>
                  <a:pt x="167" y="153"/>
                </a:cubicBezTo>
                <a:cubicBezTo>
                  <a:pt x="1" y="2622"/>
                  <a:pt x="1735" y="5124"/>
                  <a:pt x="3570" y="6591"/>
                </a:cubicBezTo>
                <a:cubicBezTo>
                  <a:pt x="4704" y="7492"/>
                  <a:pt x="6138" y="8259"/>
                  <a:pt x="7573" y="8593"/>
                </a:cubicBezTo>
                <a:cubicBezTo>
                  <a:pt x="7839" y="8626"/>
                  <a:pt x="8140" y="8659"/>
                  <a:pt x="8407" y="8693"/>
                </a:cubicBezTo>
                <a:cubicBezTo>
                  <a:pt x="7706" y="8860"/>
                  <a:pt x="7106" y="9126"/>
                  <a:pt x="6605" y="9593"/>
                </a:cubicBezTo>
                <a:cubicBezTo>
                  <a:pt x="5104" y="10928"/>
                  <a:pt x="4570" y="13063"/>
                  <a:pt x="4037" y="14964"/>
                </a:cubicBezTo>
                <a:cubicBezTo>
                  <a:pt x="4003" y="15097"/>
                  <a:pt x="4137" y="15164"/>
                  <a:pt x="4237" y="15164"/>
                </a:cubicBezTo>
                <a:cubicBezTo>
                  <a:pt x="5128" y="15194"/>
                  <a:pt x="6006" y="15303"/>
                  <a:pt x="6859" y="15303"/>
                </a:cubicBezTo>
                <a:cubicBezTo>
                  <a:pt x="7921" y="15303"/>
                  <a:pt x="8945" y="15133"/>
                  <a:pt x="9908" y="14430"/>
                </a:cubicBezTo>
                <a:cubicBezTo>
                  <a:pt x="11609" y="13163"/>
                  <a:pt x="12476" y="10661"/>
                  <a:pt x="12710" y="8626"/>
                </a:cubicBezTo>
                <a:cubicBezTo>
                  <a:pt x="13944" y="9760"/>
                  <a:pt x="15078" y="10961"/>
                  <a:pt x="16145" y="12262"/>
                </a:cubicBezTo>
                <a:cubicBezTo>
                  <a:pt x="16194" y="12321"/>
                  <a:pt x="16257" y="12345"/>
                  <a:pt x="16318" y="12345"/>
                </a:cubicBezTo>
                <a:cubicBezTo>
                  <a:pt x="16465" y="12345"/>
                  <a:pt x="16597" y="12203"/>
                  <a:pt x="16479" y="12062"/>
                </a:cubicBezTo>
                <a:cubicBezTo>
                  <a:pt x="15311" y="10627"/>
                  <a:pt x="14044" y="9327"/>
                  <a:pt x="12710" y="8126"/>
                </a:cubicBezTo>
                <a:cubicBezTo>
                  <a:pt x="12543" y="5657"/>
                  <a:pt x="11509" y="2789"/>
                  <a:pt x="9341" y="1454"/>
                </a:cubicBezTo>
                <a:cubicBezTo>
                  <a:pt x="7599" y="395"/>
                  <a:pt x="5342" y="0"/>
                  <a:pt x="3168"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rot="4934225">
            <a:off x="6827774" y="2299027"/>
            <a:ext cx="317423" cy="219506"/>
          </a:xfrm>
          <a:custGeom>
            <a:avLst/>
            <a:gdLst/>
            <a:ahLst/>
            <a:cxnLst/>
            <a:rect l="l" t="t" r="r" b="b"/>
            <a:pathLst>
              <a:path w="16597" h="15303" extrusionOk="0">
                <a:moveTo>
                  <a:pt x="3566" y="474"/>
                </a:moveTo>
                <a:cubicBezTo>
                  <a:pt x="5387" y="474"/>
                  <a:pt x="7221" y="607"/>
                  <a:pt x="8807" y="1554"/>
                </a:cubicBezTo>
                <a:cubicBezTo>
                  <a:pt x="10975" y="2889"/>
                  <a:pt x="12076" y="5324"/>
                  <a:pt x="12309" y="7792"/>
                </a:cubicBezTo>
                <a:cubicBezTo>
                  <a:pt x="11976" y="7492"/>
                  <a:pt x="11642" y="7225"/>
                  <a:pt x="11309" y="6958"/>
                </a:cubicBezTo>
                <a:cubicBezTo>
                  <a:pt x="11275" y="5624"/>
                  <a:pt x="10108" y="4223"/>
                  <a:pt x="9341" y="3289"/>
                </a:cubicBezTo>
                <a:cubicBezTo>
                  <a:pt x="9312" y="3261"/>
                  <a:pt x="9281" y="3248"/>
                  <a:pt x="9253" y="3248"/>
                </a:cubicBezTo>
                <a:cubicBezTo>
                  <a:pt x="9181" y="3248"/>
                  <a:pt x="9126" y="3327"/>
                  <a:pt x="9174" y="3422"/>
                </a:cubicBezTo>
                <a:cubicBezTo>
                  <a:pt x="9574" y="3956"/>
                  <a:pt x="9974" y="4523"/>
                  <a:pt x="10308" y="5124"/>
                </a:cubicBezTo>
                <a:cubicBezTo>
                  <a:pt x="10575" y="5624"/>
                  <a:pt x="10742" y="6091"/>
                  <a:pt x="10875" y="6591"/>
                </a:cubicBezTo>
                <a:cubicBezTo>
                  <a:pt x="10808" y="6525"/>
                  <a:pt x="10708" y="6491"/>
                  <a:pt x="10641" y="6424"/>
                </a:cubicBezTo>
                <a:cubicBezTo>
                  <a:pt x="10675" y="6391"/>
                  <a:pt x="10742" y="6324"/>
                  <a:pt x="10742" y="6291"/>
                </a:cubicBezTo>
                <a:cubicBezTo>
                  <a:pt x="10775" y="6224"/>
                  <a:pt x="10742" y="6158"/>
                  <a:pt x="10675" y="6158"/>
                </a:cubicBezTo>
                <a:cubicBezTo>
                  <a:pt x="10575" y="6158"/>
                  <a:pt x="10475" y="6191"/>
                  <a:pt x="10375" y="6224"/>
                </a:cubicBezTo>
                <a:cubicBezTo>
                  <a:pt x="9974" y="5924"/>
                  <a:pt x="9574" y="5624"/>
                  <a:pt x="9174" y="5324"/>
                </a:cubicBezTo>
                <a:cubicBezTo>
                  <a:pt x="8573" y="4156"/>
                  <a:pt x="7839" y="2989"/>
                  <a:pt x="6872" y="2088"/>
                </a:cubicBezTo>
                <a:cubicBezTo>
                  <a:pt x="6855" y="2063"/>
                  <a:pt x="6835" y="2053"/>
                  <a:pt x="6814" y="2053"/>
                </a:cubicBezTo>
                <a:cubicBezTo>
                  <a:pt x="6753" y="2053"/>
                  <a:pt x="6697" y="2146"/>
                  <a:pt x="6772" y="2221"/>
                </a:cubicBezTo>
                <a:cubicBezTo>
                  <a:pt x="7506" y="2989"/>
                  <a:pt x="7940" y="3956"/>
                  <a:pt x="8440" y="4857"/>
                </a:cubicBezTo>
                <a:cubicBezTo>
                  <a:pt x="8173" y="4657"/>
                  <a:pt x="7940" y="4490"/>
                  <a:pt x="7673" y="4323"/>
                </a:cubicBezTo>
                <a:cubicBezTo>
                  <a:pt x="7765" y="4230"/>
                  <a:pt x="7715" y="4052"/>
                  <a:pt x="7602" y="4052"/>
                </a:cubicBezTo>
                <a:cubicBezTo>
                  <a:pt x="7592" y="4052"/>
                  <a:pt x="7583" y="4054"/>
                  <a:pt x="7573" y="4056"/>
                </a:cubicBezTo>
                <a:lnTo>
                  <a:pt x="7272" y="4056"/>
                </a:lnTo>
                <a:cubicBezTo>
                  <a:pt x="5204" y="2688"/>
                  <a:pt x="3036" y="1388"/>
                  <a:pt x="801" y="487"/>
                </a:cubicBezTo>
                <a:lnTo>
                  <a:pt x="801" y="487"/>
                </a:lnTo>
                <a:cubicBezTo>
                  <a:pt x="1020" y="492"/>
                  <a:pt x="1241" y="495"/>
                  <a:pt x="1463" y="495"/>
                </a:cubicBezTo>
                <a:cubicBezTo>
                  <a:pt x="2152" y="495"/>
                  <a:pt x="2858" y="474"/>
                  <a:pt x="3566" y="474"/>
                </a:cubicBezTo>
                <a:close/>
                <a:moveTo>
                  <a:pt x="568" y="554"/>
                </a:moveTo>
                <a:lnTo>
                  <a:pt x="568" y="554"/>
                </a:lnTo>
                <a:cubicBezTo>
                  <a:pt x="1602" y="1221"/>
                  <a:pt x="2702" y="1821"/>
                  <a:pt x="3803" y="2422"/>
                </a:cubicBezTo>
                <a:cubicBezTo>
                  <a:pt x="3503" y="2438"/>
                  <a:pt x="3203" y="2438"/>
                  <a:pt x="2903" y="2438"/>
                </a:cubicBezTo>
                <a:cubicBezTo>
                  <a:pt x="2602" y="2438"/>
                  <a:pt x="2302" y="2438"/>
                  <a:pt x="2002" y="2455"/>
                </a:cubicBezTo>
                <a:cubicBezTo>
                  <a:pt x="1902" y="2455"/>
                  <a:pt x="1902" y="2588"/>
                  <a:pt x="1969" y="2588"/>
                </a:cubicBezTo>
                <a:cubicBezTo>
                  <a:pt x="2589" y="2642"/>
                  <a:pt x="3232" y="2740"/>
                  <a:pt x="3861" y="2740"/>
                </a:cubicBezTo>
                <a:cubicBezTo>
                  <a:pt x="4009" y="2740"/>
                  <a:pt x="4157" y="2735"/>
                  <a:pt x="4304" y="2722"/>
                </a:cubicBezTo>
                <a:cubicBezTo>
                  <a:pt x="5104" y="3155"/>
                  <a:pt x="5905" y="3622"/>
                  <a:pt x="6672" y="4089"/>
                </a:cubicBezTo>
                <a:cubicBezTo>
                  <a:pt x="5805" y="4123"/>
                  <a:pt x="4904" y="4123"/>
                  <a:pt x="4003" y="4123"/>
                </a:cubicBezTo>
                <a:cubicBezTo>
                  <a:pt x="3937" y="4123"/>
                  <a:pt x="3903" y="4256"/>
                  <a:pt x="4003" y="4290"/>
                </a:cubicBezTo>
                <a:cubicBezTo>
                  <a:pt x="4773" y="4362"/>
                  <a:pt x="5525" y="4417"/>
                  <a:pt x="6284" y="4417"/>
                </a:cubicBezTo>
                <a:cubicBezTo>
                  <a:pt x="6579" y="4417"/>
                  <a:pt x="6874" y="4408"/>
                  <a:pt x="7172" y="4390"/>
                </a:cubicBezTo>
                <a:cubicBezTo>
                  <a:pt x="7739" y="4723"/>
                  <a:pt x="8306" y="5090"/>
                  <a:pt x="8840" y="5490"/>
                </a:cubicBezTo>
                <a:cubicBezTo>
                  <a:pt x="8940" y="5624"/>
                  <a:pt x="9007" y="5724"/>
                  <a:pt x="9107" y="5857"/>
                </a:cubicBezTo>
                <a:cubicBezTo>
                  <a:pt x="9135" y="5886"/>
                  <a:pt x="9175" y="5896"/>
                  <a:pt x="9215" y="5896"/>
                </a:cubicBezTo>
                <a:cubicBezTo>
                  <a:pt x="9269" y="5896"/>
                  <a:pt x="9321" y="5877"/>
                  <a:pt x="9341" y="5857"/>
                </a:cubicBezTo>
                <a:cubicBezTo>
                  <a:pt x="9541" y="5991"/>
                  <a:pt x="9774" y="6158"/>
                  <a:pt x="9974" y="6324"/>
                </a:cubicBezTo>
                <a:cubicBezTo>
                  <a:pt x="9874" y="6358"/>
                  <a:pt x="9774" y="6391"/>
                  <a:pt x="9674" y="6391"/>
                </a:cubicBezTo>
                <a:cubicBezTo>
                  <a:pt x="9474" y="6408"/>
                  <a:pt x="9274" y="6416"/>
                  <a:pt x="9069" y="6416"/>
                </a:cubicBezTo>
                <a:cubicBezTo>
                  <a:pt x="8865" y="6416"/>
                  <a:pt x="8657" y="6408"/>
                  <a:pt x="8440" y="6391"/>
                </a:cubicBezTo>
                <a:cubicBezTo>
                  <a:pt x="7706" y="6324"/>
                  <a:pt x="6939" y="6191"/>
                  <a:pt x="6205" y="6024"/>
                </a:cubicBezTo>
                <a:cubicBezTo>
                  <a:pt x="6195" y="6022"/>
                  <a:pt x="6185" y="6020"/>
                  <a:pt x="6176" y="6020"/>
                </a:cubicBezTo>
                <a:cubicBezTo>
                  <a:pt x="6067" y="6020"/>
                  <a:pt x="6048" y="6194"/>
                  <a:pt x="6172" y="6224"/>
                </a:cubicBezTo>
                <a:cubicBezTo>
                  <a:pt x="7039" y="6458"/>
                  <a:pt x="7940" y="6691"/>
                  <a:pt x="8874" y="6725"/>
                </a:cubicBezTo>
                <a:cubicBezTo>
                  <a:pt x="9037" y="6725"/>
                  <a:pt x="9252" y="6738"/>
                  <a:pt x="9483" y="6738"/>
                </a:cubicBezTo>
                <a:cubicBezTo>
                  <a:pt x="9771" y="6738"/>
                  <a:pt x="10082" y="6717"/>
                  <a:pt x="10341" y="6625"/>
                </a:cubicBezTo>
                <a:cubicBezTo>
                  <a:pt x="10541" y="6791"/>
                  <a:pt x="10775" y="6958"/>
                  <a:pt x="11008" y="7158"/>
                </a:cubicBezTo>
                <a:cubicBezTo>
                  <a:pt x="11008" y="7158"/>
                  <a:pt x="11008" y="7192"/>
                  <a:pt x="11008" y="7192"/>
                </a:cubicBezTo>
                <a:cubicBezTo>
                  <a:pt x="11042" y="7258"/>
                  <a:pt x="11108" y="7292"/>
                  <a:pt x="11175" y="7292"/>
                </a:cubicBezTo>
                <a:cubicBezTo>
                  <a:pt x="11542" y="7592"/>
                  <a:pt x="11909" y="7926"/>
                  <a:pt x="12276" y="8259"/>
                </a:cubicBezTo>
                <a:cubicBezTo>
                  <a:pt x="12243" y="8259"/>
                  <a:pt x="12209" y="8259"/>
                  <a:pt x="12176" y="8292"/>
                </a:cubicBezTo>
                <a:cubicBezTo>
                  <a:pt x="12143" y="8326"/>
                  <a:pt x="12143" y="8326"/>
                  <a:pt x="12109" y="8359"/>
                </a:cubicBezTo>
                <a:cubicBezTo>
                  <a:pt x="11923" y="8345"/>
                  <a:pt x="11738" y="8340"/>
                  <a:pt x="11552" y="8340"/>
                </a:cubicBezTo>
                <a:cubicBezTo>
                  <a:pt x="10840" y="8340"/>
                  <a:pt x="10129" y="8421"/>
                  <a:pt x="9424" y="8421"/>
                </a:cubicBezTo>
                <a:cubicBezTo>
                  <a:pt x="8993" y="8421"/>
                  <a:pt x="8565" y="8391"/>
                  <a:pt x="8140" y="8292"/>
                </a:cubicBezTo>
                <a:cubicBezTo>
                  <a:pt x="6739" y="7992"/>
                  <a:pt x="5238" y="7425"/>
                  <a:pt x="4103" y="6525"/>
                </a:cubicBezTo>
                <a:cubicBezTo>
                  <a:pt x="2369" y="5124"/>
                  <a:pt x="568" y="2889"/>
                  <a:pt x="568" y="554"/>
                </a:cubicBezTo>
                <a:close/>
                <a:moveTo>
                  <a:pt x="11042" y="8759"/>
                </a:moveTo>
                <a:cubicBezTo>
                  <a:pt x="9941" y="9026"/>
                  <a:pt x="8840" y="9427"/>
                  <a:pt x="7906" y="9994"/>
                </a:cubicBezTo>
                <a:cubicBezTo>
                  <a:pt x="6205" y="11061"/>
                  <a:pt x="5705" y="12896"/>
                  <a:pt x="4570" y="14464"/>
                </a:cubicBezTo>
                <a:cubicBezTo>
                  <a:pt x="5004" y="12896"/>
                  <a:pt x="5605" y="10427"/>
                  <a:pt x="7139" y="9627"/>
                </a:cubicBezTo>
                <a:cubicBezTo>
                  <a:pt x="8373" y="9026"/>
                  <a:pt x="9674" y="8860"/>
                  <a:pt x="11042" y="8759"/>
                </a:cubicBezTo>
                <a:close/>
                <a:moveTo>
                  <a:pt x="11375" y="9026"/>
                </a:moveTo>
                <a:cubicBezTo>
                  <a:pt x="10275" y="9927"/>
                  <a:pt x="9040" y="10661"/>
                  <a:pt x="7940" y="11628"/>
                </a:cubicBezTo>
                <a:cubicBezTo>
                  <a:pt x="6905" y="12495"/>
                  <a:pt x="5838" y="13429"/>
                  <a:pt x="4937" y="14464"/>
                </a:cubicBezTo>
                <a:cubicBezTo>
                  <a:pt x="5905" y="12996"/>
                  <a:pt x="6472" y="11128"/>
                  <a:pt x="8073" y="10261"/>
                </a:cubicBezTo>
                <a:cubicBezTo>
                  <a:pt x="9140" y="9693"/>
                  <a:pt x="10241" y="9327"/>
                  <a:pt x="11375" y="9026"/>
                </a:cubicBezTo>
                <a:close/>
                <a:moveTo>
                  <a:pt x="12176" y="8793"/>
                </a:moveTo>
                <a:cubicBezTo>
                  <a:pt x="12176" y="8793"/>
                  <a:pt x="12176" y="8826"/>
                  <a:pt x="12143" y="8826"/>
                </a:cubicBezTo>
                <a:cubicBezTo>
                  <a:pt x="12042" y="9060"/>
                  <a:pt x="11942" y="9293"/>
                  <a:pt x="11842" y="9560"/>
                </a:cubicBezTo>
                <a:cubicBezTo>
                  <a:pt x="11042" y="10627"/>
                  <a:pt x="9574" y="11395"/>
                  <a:pt x="8607" y="12129"/>
                </a:cubicBezTo>
                <a:cubicBezTo>
                  <a:pt x="7473" y="13029"/>
                  <a:pt x="6539" y="14330"/>
                  <a:pt x="5071" y="14630"/>
                </a:cubicBezTo>
                <a:cubicBezTo>
                  <a:pt x="6405" y="13496"/>
                  <a:pt x="7539" y="12129"/>
                  <a:pt x="8974" y="11128"/>
                </a:cubicBezTo>
                <a:cubicBezTo>
                  <a:pt x="10008" y="10394"/>
                  <a:pt x="11042" y="9660"/>
                  <a:pt x="12009" y="8826"/>
                </a:cubicBezTo>
                <a:cubicBezTo>
                  <a:pt x="12076" y="8826"/>
                  <a:pt x="12143" y="8793"/>
                  <a:pt x="12176" y="8793"/>
                </a:cubicBezTo>
                <a:close/>
                <a:moveTo>
                  <a:pt x="11409" y="10394"/>
                </a:moveTo>
                <a:lnTo>
                  <a:pt x="11409" y="10394"/>
                </a:lnTo>
                <a:cubicBezTo>
                  <a:pt x="10108" y="12662"/>
                  <a:pt x="8073" y="14730"/>
                  <a:pt x="5404" y="14864"/>
                </a:cubicBezTo>
                <a:cubicBezTo>
                  <a:pt x="6905" y="14430"/>
                  <a:pt x="8006" y="12929"/>
                  <a:pt x="9240" y="12028"/>
                </a:cubicBezTo>
                <a:cubicBezTo>
                  <a:pt x="9908" y="11528"/>
                  <a:pt x="10742" y="11028"/>
                  <a:pt x="11409" y="10394"/>
                </a:cubicBezTo>
                <a:close/>
                <a:moveTo>
                  <a:pt x="12209" y="9560"/>
                </a:moveTo>
                <a:cubicBezTo>
                  <a:pt x="11809" y="11361"/>
                  <a:pt x="10908" y="13429"/>
                  <a:pt x="9341" y="14363"/>
                </a:cubicBezTo>
                <a:cubicBezTo>
                  <a:pt x="8555" y="14847"/>
                  <a:pt x="7714" y="15002"/>
                  <a:pt x="6818" y="15002"/>
                </a:cubicBezTo>
                <a:cubicBezTo>
                  <a:pt x="6726" y="15002"/>
                  <a:pt x="6632" y="15000"/>
                  <a:pt x="6539" y="14997"/>
                </a:cubicBezTo>
                <a:cubicBezTo>
                  <a:pt x="6505" y="14997"/>
                  <a:pt x="6338" y="14964"/>
                  <a:pt x="6072" y="14964"/>
                </a:cubicBezTo>
                <a:cubicBezTo>
                  <a:pt x="8874" y="14530"/>
                  <a:pt x="11042" y="12129"/>
                  <a:pt x="12209" y="9560"/>
                </a:cubicBezTo>
                <a:close/>
                <a:moveTo>
                  <a:pt x="3168" y="0"/>
                </a:moveTo>
                <a:cubicBezTo>
                  <a:pt x="2261" y="0"/>
                  <a:pt x="1369" y="69"/>
                  <a:pt x="534" y="187"/>
                </a:cubicBezTo>
                <a:cubicBezTo>
                  <a:pt x="516" y="78"/>
                  <a:pt x="420" y="19"/>
                  <a:pt x="330" y="19"/>
                </a:cubicBezTo>
                <a:cubicBezTo>
                  <a:pt x="254" y="19"/>
                  <a:pt x="183" y="62"/>
                  <a:pt x="167" y="153"/>
                </a:cubicBezTo>
                <a:cubicBezTo>
                  <a:pt x="1" y="2622"/>
                  <a:pt x="1735" y="5124"/>
                  <a:pt x="3570" y="6591"/>
                </a:cubicBezTo>
                <a:cubicBezTo>
                  <a:pt x="4704" y="7492"/>
                  <a:pt x="6138" y="8259"/>
                  <a:pt x="7573" y="8593"/>
                </a:cubicBezTo>
                <a:cubicBezTo>
                  <a:pt x="7839" y="8626"/>
                  <a:pt x="8140" y="8659"/>
                  <a:pt x="8407" y="8693"/>
                </a:cubicBezTo>
                <a:cubicBezTo>
                  <a:pt x="7706" y="8860"/>
                  <a:pt x="7106" y="9126"/>
                  <a:pt x="6605" y="9593"/>
                </a:cubicBezTo>
                <a:cubicBezTo>
                  <a:pt x="5104" y="10928"/>
                  <a:pt x="4570" y="13063"/>
                  <a:pt x="4037" y="14964"/>
                </a:cubicBezTo>
                <a:cubicBezTo>
                  <a:pt x="4003" y="15097"/>
                  <a:pt x="4137" y="15164"/>
                  <a:pt x="4237" y="15164"/>
                </a:cubicBezTo>
                <a:cubicBezTo>
                  <a:pt x="5128" y="15194"/>
                  <a:pt x="6006" y="15303"/>
                  <a:pt x="6859" y="15303"/>
                </a:cubicBezTo>
                <a:cubicBezTo>
                  <a:pt x="7921" y="15303"/>
                  <a:pt x="8945" y="15133"/>
                  <a:pt x="9908" y="14430"/>
                </a:cubicBezTo>
                <a:cubicBezTo>
                  <a:pt x="11609" y="13163"/>
                  <a:pt x="12476" y="10661"/>
                  <a:pt x="12710" y="8626"/>
                </a:cubicBezTo>
                <a:cubicBezTo>
                  <a:pt x="13944" y="9760"/>
                  <a:pt x="15078" y="10961"/>
                  <a:pt x="16145" y="12262"/>
                </a:cubicBezTo>
                <a:cubicBezTo>
                  <a:pt x="16194" y="12321"/>
                  <a:pt x="16257" y="12345"/>
                  <a:pt x="16318" y="12345"/>
                </a:cubicBezTo>
                <a:cubicBezTo>
                  <a:pt x="16465" y="12345"/>
                  <a:pt x="16597" y="12203"/>
                  <a:pt x="16479" y="12062"/>
                </a:cubicBezTo>
                <a:cubicBezTo>
                  <a:pt x="15311" y="10627"/>
                  <a:pt x="14044" y="9327"/>
                  <a:pt x="12710" y="8126"/>
                </a:cubicBezTo>
                <a:cubicBezTo>
                  <a:pt x="12543" y="5657"/>
                  <a:pt x="11509" y="2789"/>
                  <a:pt x="9341" y="1454"/>
                </a:cubicBezTo>
                <a:cubicBezTo>
                  <a:pt x="7599" y="395"/>
                  <a:pt x="5342" y="0"/>
                  <a:pt x="3168"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8"/>
          <p:cNvSpPr/>
          <p:nvPr/>
        </p:nvSpPr>
        <p:spPr>
          <a:xfrm>
            <a:off x="8192152" y="3506421"/>
            <a:ext cx="323895" cy="370528"/>
          </a:xfrm>
          <a:custGeom>
            <a:avLst/>
            <a:gdLst/>
            <a:ahLst/>
            <a:cxnLst/>
            <a:rect l="l" t="t" r="r" b="b"/>
            <a:pathLst>
              <a:path w="18181" h="15599" extrusionOk="0">
                <a:moveTo>
                  <a:pt x="2690" y="315"/>
                </a:moveTo>
                <a:cubicBezTo>
                  <a:pt x="4249" y="315"/>
                  <a:pt x="5764" y="799"/>
                  <a:pt x="6705" y="2185"/>
                </a:cubicBezTo>
                <a:cubicBezTo>
                  <a:pt x="7606" y="3519"/>
                  <a:pt x="7406" y="5387"/>
                  <a:pt x="7406" y="7022"/>
                </a:cubicBezTo>
                <a:cubicBezTo>
                  <a:pt x="7372" y="6921"/>
                  <a:pt x="7306" y="6821"/>
                  <a:pt x="7239" y="6721"/>
                </a:cubicBezTo>
                <a:cubicBezTo>
                  <a:pt x="7272" y="6655"/>
                  <a:pt x="7239" y="6588"/>
                  <a:pt x="7206" y="6555"/>
                </a:cubicBezTo>
                <a:cubicBezTo>
                  <a:pt x="7172" y="6555"/>
                  <a:pt x="7172" y="6521"/>
                  <a:pt x="7139" y="6521"/>
                </a:cubicBezTo>
                <a:cubicBezTo>
                  <a:pt x="6972" y="6221"/>
                  <a:pt x="6805" y="5921"/>
                  <a:pt x="6639" y="5621"/>
                </a:cubicBezTo>
                <a:cubicBezTo>
                  <a:pt x="6705" y="5587"/>
                  <a:pt x="6772" y="5554"/>
                  <a:pt x="6772" y="5454"/>
                </a:cubicBezTo>
                <a:cubicBezTo>
                  <a:pt x="6605" y="4653"/>
                  <a:pt x="6472" y="3853"/>
                  <a:pt x="6472" y="3052"/>
                </a:cubicBezTo>
                <a:cubicBezTo>
                  <a:pt x="6472" y="2994"/>
                  <a:pt x="6433" y="2967"/>
                  <a:pt x="6390" y="2967"/>
                </a:cubicBezTo>
                <a:cubicBezTo>
                  <a:pt x="6335" y="2967"/>
                  <a:pt x="6272" y="3010"/>
                  <a:pt x="6272" y="3085"/>
                </a:cubicBezTo>
                <a:cubicBezTo>
                  <a:pt x="6238" y="3786"/>
                  <a:pt x="6305" y="4520"/>
                  <a:pt x="6405" y="5220"/>
                </a:cubicBezTo>
                <a:cubicBezTo>
                  <a:pt x="6138" y="4753"/>
                  <a:pt x="5838" y="4286"/>
                  <a:pt x="5504" y="3853"/>
                </a:cubicBezTo>
                <a:cubicBezTo>
                  <a:pt x="5504" y="3586"/>
                  <a:pt x="5404" y="3352"/>
                  <a:pt x="5338" y="3119"/>
                </a:cubicBezTo>
                <a:cubicBezTo>
                  <a:pt x="5238" y="2618"/>
                  <a:pt x="5171" y="2118"/>
                  <a:pt x="5204" y="1651"/>
                </a:cubicBezTo>
                <a:cubicBezTo>
                  <a:pt x="5204" y="1593"/>
                  <a:pt x="5159" y="1557"/>
                  <a:pt x="5121" y="1557"/>
                </a:cubicBezTo>
                <a:cubicBezTo>
                  <a:pt x="5094" y="1557"/>
                  <a:pt x="5071" y="1576"/>
                  <a:pt x="5071" y="1618"/>
                </a:cubicBezTo>
                <a:cubicBezTo>
                  <a:pt x="5004" y="2018"/>
                  <a:pt x="5004" y="2452"/>
                  <a:pt x="5071" y="2885"/>
                </a:cubicBezTo>
                <a:cubicBezTo>
                  <a:pt x="5104" y="3019"/>
                  <a:pt x="5137" y="3219"/>
                  <a:pt x="5137" y="3386"/>
                </a:cubicBezTo>
                <a:cubicBezTo>
                  <a:pt x="5037" y="3252"/>
                  <a:pt x="4937" y="3119"/>
                  <a:pt x="4837" y="2985"/>
                </a:cubicBezTo>
                <a:cubicBezTo>
                  <a:pt x="4837" y="2952"/>
                  <a:pt x="4837" y="2919"/>
                  <a:pt x="4804" y="2885"/>
                </a:cubicBezTo>
                <a:cubicBezTo>
                  <a:pt x="4771" y="2852"/>
                  <a:pt x="4737" y="2819"/>
                  <a:pt x="4670" y="2819"/>
                </a:cubicBezTo>
                <a:cubicBezTo>
                  <a:pt x="4504" y="2618"/>
                  <a:pt x="4337" y="2418"/>
                  <a:pt x="4170" y="2251"/>
                </a:cubicBezTo>
                <a:cubicBezTo>
                  <a:pt x="4137" y="2251"/>
                  <a:pt x="4170" y="2251"/>
                  <a:pt x="4137" y="2218"/>
                </a:cubicBezTo>
                <a:cubicBezTo>
                  <a:pt x="3937" y="1751"/>
                  <a:pt x="3903" y="1251"/>
                  <a:pt x="3736" y="750"/>
                </a:cubicBezTo>
                <a:cubicBezTo>
                  <a:pt x="3720" y="717"/>
                  <a:pt x="3686" y="700"/>
                  <a:pt x="3657" y="700"/>
                </a:cubicBezTo>
                <a:cubicBezTo>
                  <a:pt x="3628" y="700"/>
                  <a:pt x="3603" y="717"/>
                  <a:pt x="3603" y="750"/>
                </a:cubicBezTo>
                <a:cubicBezTo>
                  <a:pt x="3503" y="1084"/>
                  <a:pt x="3603" y="1484"/>
                  <a:pt x="3703" y="1818"/>
                </a:cubicBezTo>
                <a:cubicBezTo>
                  <a:pt x="3036" y="1251"/>
                  <a:pt x="2269" y="750"/>
                  <a:pt x="1401" y="417"/>
                </a:cubicBezTo>
                <a:cubicBezTo>
                  <a:pt x="1827" y="352"/>
                  <a:pt x="2260" y="315"/>
                  <a:pt x="2690" y="315"/>
                </a:cubicBezTo>
                <a:close/>
                <a:moveTo>
                  <a:pt x="17780" y="584"/>
                </a:moveTo>
                <a:cubicBezTo>
                  <a:pt x="16979" y="1084"/>
                  <a:pt x="16179" y="1618"/>
                  <a:pt x="15378" y="2185"/>
                </a:cubicBezTo>
                <a:cubicBezTo>
                  <a:pt x="15545" y="1885"/>
                  <a:pt x="15712" y="1584"/>
                  <a:pt x="15878" y="1284"/>
                </a:cubicBezTo>
                <a:cubicBezTo>
                  <a:pt x="15900" y="1219"/>
                  <a:pt x="15851" y="1168"/>
                  <a:pt x="15805" y="1168"/>
                </a:cubicBezTo>
                <a:cubicBezTo>
                  <a:pt x="15780" y="1168"/>
                  <a:pt x="15757" y="1183"/>
                  <a:pt x="15745" y="1217"/>
                </a:cubicBezTo>
                <a:cubicBezTo>
                  <a:pt x="15445" y="1651"/>
                  <a:pt x="15111" y="2051"/>
                  <a:pt x="14844" y="2485"/>
                </a:cubicBezTo>
                <a:cubicBezTo>
                  <a:pt x="14811" y="2518"/>
                  <a:pt x="14811" y="2518"/>
                  <a:pt x="14811" y="2552"/>
                </a:cubicBezTo>
                <a:cubicBezTo>
                  <a:pt x="14411" y="2819"/>
                  <a:pt x="14044" y="3085"/>
                  <a:pt x="13644" y="3352"/>
                </a:cubicBezTo>
                <a:cubicBezTo>
                  <a:pt x="13710" y="3252"/>
                  <a:pt x="13744" y="3152"/>
                  <a:pt x="13777" y="3052"/>
                </a:cubicBezTo>
                <a:cubicBezTo>
                  <a:pt x="14010" y="2618"/>
                  <a:pt x="14211" y="2151"/>
                  <a:pt x="14411" y="1718"/>
                </a:cubicBezTo>
                <a:cubicBezTo>
                  <a:pt x="14433" y="1653"/>
                  <a:pt x="14398" y="1602"/>
                  <a:pt x="14352" y="1602"/>
                </a:cubicBezTo>
                <a:cubicBezTo>
                  <a:pt x="14328" y="1602"/>
                  <a:pt x="14301" y="1616"/>
                  <a:pt x="14277" y="1651"/>
                </a:cubicBezTo>
                <a:cubicBezTo>
                  <a:pt x="14044" y="2085"/>
                  <a:pt x="13777" y="2518"/>
                  <a:pt x="13510" y="2952"/>
                </a:cubicBezTo>
                <a:cubicBezTo>
                  <a:pt x="13377" y="3185"/>
                  <a:pt x="13177" y="3452"/>
                  <a:pt x="13076" y="3753"/>
                </a:cubicBezTo>
                <a:cubicBezTo>
                  <a:pt x="12576" y="4119"/>
                  <a:pt x="12076" y="4486"/>
                  <a:pt x="11575" y="4853"/>
                </a:cubicBezTo>
                <a:cubicBezTo>
                  <a:pt x="11776" y="3953"/>
                  <a:pt x="12009" y="3085"/>
                  <a:pt x="12443" y="2285"/>
                </a:cubicBezTo>
                <a:cubicBezTo>
                  <a:pt x="12466" y="2238"/>
                  <a:pt x="12423" y="2190"/>
                  <a:pt x="12384" y="2190"/>
                </a:cubicBezTo>
                <a:cubicBezTo>
                  <a:pt x="12368" y="2190"/>
                  <a:pt x="12352" y="2199"/>
                  <a:pt x="12343" y="2218"/>
                </a:cubicBezTo>
                <a:cubicBezTo>
                  <a:pt x="11609" y="2985"/>
                  <a:pt x="11409" y="4186"/>
                  <a:pt x="11142" y="5154"/>
                </a:cubicBezTo>
                <a:cubicBezTo>
                  <a:pt x="10708" y="5487"/>
                  <a:pt x="10308" y="5787"/>
                  <a:pt x="9874" y="6121"/>
                </a:cubicBezTo>
                <a:cubicBezTo>
                  <a:pt x="9974" y="5320"/>
                  <a:pt x="10308" y="4520"/>
                  <a:pt x="10541" y="3753"/>
                </a:cubicBezTo>
                <a:cubicBezTo>
                  <a:pt x="10563" y="3687"/>
                  <a:pt x="10500" y="3636"/>
                  <a:pt x="10444" y="3636"/>
                </a:cubicBezTo>
                <a:cubicBezTo>
                  <a:pt x="10414" y="3636"/>
                  <a:pt x="10386" y="3651"/>
                  <a:pt x="10375" y="3686"/>
                </a:cubicBezTo>
                <a:cubicBezTo>
                  <a:pt x="10041" y="4553"/>
                  <a:pt x="9641" y="5420"/>
                  <a:pt x="9574" y="6354"/>
                </a:cubicBezTo>
                <a:cubicBezTo>
                  <a:pt x="9107" y="6755"/>
                  <a:pt x="8607" y="7155"/>
                  <a:pt x="8140" y="7555"/>
                </a:cubicBezTo>
                <a:cubicBezTo>
                  <a:pt x="8473" y="5287"/>
                  <a:pt x="8773" y="2819"/>
                  <a:pt x="10842" y="1451"/>
                </a:cubicBezTo>
                <a:cubicBezTo>
                  <a:pt x="11877" y="772"/>
                  <a:pt x="13077" y="654"/>
                  <a:pt x="14300" y="654"/>
                </a:cubicBezTo>
                <a:cubicBezTo>
                  <a:pt x="14947" y="654"/>
                  <a:pt x="15601" y="687"/>
                  <a:pt x="16241" y="687"/>
                </a:cubicBezTo>
                <a:cubicBezTo>
                  <a:pt x="16767" y="687"/>
                  <a:pt x="17284" y="665"/>
                  <a:pt x="17780" y="584"/>
                </a:cubicBezTo>
                <a:close/>
                <a:moveTo>
                  <a:pt x="834" y="550"/>
                </a:moveTo>
                <a:cubicBezTo>
                  <a:pt x="2102" y="984"/>
                  <a:pt x="3103" y="1718"/>
                  <a:pt x="3937" y="2585"/>
                </a:cubicBezTo>
                <a:cubicBezTo>
                  <a:pt x="3670" y="2485"/>
                  <a:pt x="3436" y="2385"/>
                  <a:pt x="3203" y="2318"/>
                </a:cubicBezTo>
                <a:cubicBezTo>
                  <a:pt x="2819" y="2165"/>
                  <a:pt x="2416" y="2051"/>
                  <a:pt x="2009" y="2051"/>
                </a:cubicBezTo>
                <a:cubicBezTo>
                  <a:pt x="1885" y="2051"/>
                  <a:pt x="1760" y="2061"/>
                  <a:pt x="1635" y="2085"/>
                </a:cubicBezTo>
                <a:cubicBezTo>
                  <a:pt x="1602" y="2085"/>
                  <a:pt x="1568" y="2185"/>
                  <a:pt x="1635" y="2185"/>
                </a:cubicBezTo>
                <a:cubicBezTo>
                  <a:pt x="2235" y="2251"/>
                  <a:pt x="2802" y="2385"/>
                  <a:pt x="3370" y="2618"/>
                </a:cubicBezTo>
                <a:cubicBezTo>
                  <a:pt x="3636" y="2718"/>
                  <a:pt x="4003" y="2919"/>
                  <a:pt x="4337" y="3019"/>
                </a:cubicBezTo>
                <a:cubicBezTo>
                  <a:pt x="4737" y="3486"/>
                  <a:pt x="5071" y="3986"/>
                  <a:pt x="5438" y="4486"/>
                </a:cubicBezTo>
                <a:cubicBezTo>
                  <a:pt x="4570" y="4286"/>
                  <a:pt x="3603" y="4320"/>
                  <a:pt x="2769" y="4119"/>
                </a:cubicBezTo>
                <a:cubicBezTo>
                  <a:pt x="2669" y="4119"/>
                  <a:pt x="2636" y="4253"/>
                  <a:pt x="2736" y="4286"/>
                </a:cubicBezTo>
                <a:cubicBezTo>
                  <a:pt x="3736" y="4553"/>
                  <a:pt x="4771" y="4620"/>
                  <a:pt x="5738" y="4953"/>
                </a:cubicBezTo>
                <a:cubicBezTo>
                  <a:pt x="6038" y="5420"/>
                  <a:pt x="6305" y="5887"/>
                  <a:pt x="6572" y="6354"/>
                </a:cubicBezTo>
                <a:cubicBezTo>
                  <a:pt x="6372" y="6321"/>
                  <a:pt x="6172" y="6321"/>
                  <a:pt x="5971" y="6321"/>
                </a:cubicBezTo>
                <a:cubicBezTo>
                  <a:pt x="5404" y="6288"/>
                  <a:pt x="4837" y="6321"/>
                  <a:pt x="4270" y="6221"/>
                </a:cubicBezTo>
                <a:cubicBezTo>
                  <a:pt x="4262" y="6218"/>
                  <a:pt x="4255" y="6217"/>
                  <a:pt x="4248" y="6217"/>
                </a:cubicBezTo>
                <a:cubicBezTo>
                  <a:pt x="4166" y="6217"/>
                  <a:pt x="4144" y="6388"/>
                  <a:pt x="4237" y="6388"/>
                </a:cubicBezTo>
                <a:cubicBezTo>
                  <a:pt x="4670" y="6488"/>
                  <a:pt x="5137" y="6521"/>
                  <a:pt x="5604" y="6555"/>
                </a:cubicBezTo>
                <a:cubicBezTo>
                  <a:pt x="5905" y="6555"/>
                  <a:pt x="6205" y="6588"/>
                  <a:pt x="6472" y="6655"/>
                </a:cubicBezTo>
                <a:cubicBezTo>
                  <a:pt x="6605" y="6655"/>
                  <a:pt x="6705" y="6688"/>
                  <a:pt x="6805" y="6721"/>
                </a:cubicBezTo>
                <a:cubicBezTo>
                  <a:pt x="7039" y="7088"/>
                  <a:pt x="7239" y="7422"/>
                  <a:pt x="7439" y="7755"/>
                </a:cubicBezTo>
                <a:cubicBezTo>
                  <a:pt x="7439" y="7755"/>
                  <a:pt x="7439" y="7789"/>
                  <a:pt x="7439" y="7789"/>
                </a:cubicBezTo>
                <a:cubicBezTo>
                  <a:pt x="7118" y="7850"/>
                  <a:pt x="6803" y="7880"/>
                  <a:pt x="6496" y="7880"/>
                </a:cubicBezTo>
                <a:cubicBezTo>
                  <a:pt x="2972" y="7880"/>
                  <a:pt x="436" y="4017"/>
                  <a:pt x="834" y="550"/>
                </a:cubicBezTo>
                <a:close/>
                <a:moveTo>
                  <a:pt x="17780" y="784"/>
                </a:moveTo>
                <a:lnTo>
                  <a:pt x="17780" y="784"/>
                </a:lnTo>
                <a:cubicBezTo>
                  <a:pt x="16946" y="3119"/>
                  <a:pt x="16112" y="5621"/>
                  <a:pt x="14177" y="7288"/>
                </a:cubicBezTo>
                <a:cubicBezTo>
                  <a:pt x="13427" y="7947"/>
                  <a:pt x="12497" y="8114"/>
                  <a:pt x="11512" y="8114"/>
                </a:cubicBezTo>
                <a:cubicBezTo>
                  <a:pt x="10701" y="8114"/>
                  <a:pt x="9854" y="8001"/>
                  <a:pt x="9040" y="7956"/>
                </a:cubicBezTo>
                <a:cubicBezTo>
                  <a:pt x="8873" y="7889"/>
                  <a:pt x="8707" y="7855"/>
                  <a:pt x="8540" y="7789"/>
                </a:cubicBezTo>
                <a:cubicBezTo>
                  <a:pt x="8940" y="7455"/>
                  <a:pt x="9340" y="7122"/>
                  <a:pt x="9741" y="6821"/>
                </a:cubicBezTo>
                <a:cubicBezTo>
                  <a:pt x="10341" y="6721"/>
                  <a:pt x="10908" y="6588"/>
                  <a:pt x="11509" y="6555"/>
                </a:cubicBezTo>
                <a:cubicBezTo>
                  <a:pt x="12243" y="6521"/>
                  <a:pt x="13010" y="6521"/>
                  <a:pt x="13744" y="6454"/>
                </a:cubicBezTo>
                <a:cubicBezTo>
                  <a:pt x="13877" y="6421"/>
                  <a:pt x="13844" y="6254"/>
                  <a:pt x="13744" y="6254"/>
                </a:cubicBezTo>
                <a:cubicBezTo>
                  <a:pt x="13586" y="6265"/>
                  <a:pt x="13423" y="6268"/>
                  <a:pt x="13257" y="6268"/>
                </a:cubicBezTo>
                <a:cubicBezTo>
                  <a:pt x="12674" y="6268"/>
                  <a:pt x="12049" y="6219"/>
                  <a:pt x="11440" y="6219"/>
                </a:cubicBezTo>
                <a:cubicBezTo>
                  <a:pt x="11087" y="6219"/>
                  <a:pt x="10739" y="6236"/>
                  <a:pt x="10408" y="6288"/>
                </a:cubicBezTo>
                <a:cubicBezTo>
                  <a:pt x="10875" y="5921"/>
                  <a:pt x="11342" y="5587"/>
                  <a:pt x="11809" y="5220"/>
                </a:cubicBezTo>
                <a:cubicBezTo>
                  <a:pt x="11842" y="5287"/>
                  <a:pt x="11876" y="5320"/>
                  <a:pt x="11976" y="5320"/>
                </a:cubicBezTo>
                <a:cubicBezTo>
                  <a:pt x="12476" y="5287"/>
                  <a:pt x="12943" y="5053"/>
                  <a:pt x="13443" y="4987"/>
                </a:cubicBezTo>
                <a:cubicBezTo>
                  <a:pt x="14010" y="4920"/>
                  <a:pt x="14578" y="4887"/>
                  <a:pt x="15145" y="4853"/>
                </a:cubicBezTo>
                <a:cubicBezTo>
                  <a:pt x="15245" y="4853"/>
                  <a:pt x="15245" y="4687"/>
                  <a:pt x="15145" y="4687"/>
                </a:cubicBezTo>
                <a:cubicBezTo>
                  <a:pt x="14578" y="4687"/>
                  <a:pt x="14010" y="4687"/>
                  <a:pt x="13443" y="4753"/>
                </a:cubicBezTo>
                <a:cubicBezTo>
                  <a:pt x="13076" y="4753"/>
                  <a:pt x="12643" y="4787"/>
                  <a:pt x="12276" y="4887"/>
                </a:cubicBezTo>
                <a:cubicBezTo>
                  <a:pt x="12976" y="4353"/>
                  <a:pt x="13677" y="3853"/>
                  <a:pt x="14377" y="3319"/>
                </a:cubicBezTo>
                <a:cubicBezTo>
                  <a:pt x="15145" y="3185"/>
                  <a:pt x="15979" y="3085"/>
                  <a:pt x="16679" y="2685"/>
                </a:cubicBezTo>
                <a:cubicBezTo>
                  <a:pt x="16770" y="2655"/>
                  <a:pt x="16695" y="2514"/>
                  <a:pt x="16606" y="2514"/>
                </a:cubicBezTo>
                <a:cubicBezTo>
                  <a:pt x="16597" y="2514"/>
                  <a:pt x="16588" y="2515"/>
                  <a:pt x="16579" y="2518"/>
                </a:cubicBezTo>
                <a:cubicBezTo>
                  <a:pt x="16012" y="2685"/>
                  <a:pt x="15478" y="2819"/>
                  <a:pt x="14911" y="2952"/>
                </a:cubicBezTo>
                <a:cubicBezTo>
                  <a:pt x="15878" y="2218"/>
                  <a:pt x="16812" y="1518"/>
                  <a:pt x="17780" y="784"/>
                </a:cubicBezTo>
                <a:close/>
                <a:moveTo>
                  <a:pt x="8507" y="8189"/>
                </a:moveTo>
                <a:cubicBezTo>
                  <a:pt x="9908" y="8823"/>
                  <a:pt x="11342" y="9223"/>
                  <a:pt x="12576" y="10291"/>
                </a:cubicBezTo>
                <a:cubicBezTo>
                  <a:pt x="13910" y="11458"/>
                  <a:pt x="14744" y="13293"/>
                  <a:pt x="14477" y="15061"/>
                </a:cubicBezTo>
                <a:cubicBezTo>
                  <a:pt x="14211" y="14694"/>
                  <a:pt x="13944" y="14327"/>
                  <a:pt x="13644" y="13993"/>
                </a:cubicBezTo>
                <a:lnTo>
                  <a:pt x="14044" y="13993"/>
                </a:lnTo>
                <a:cubicBezTo>
                  <a:pt x="14177" y="13993"/>
                  <a:pt x="14177" y="13793"/>
                  <a:pt x="14044" y="13793"/>
                </a:cubicBezTo>
                <a:cubicBezTo>
                  <a:pt x="13877" y="13760"/>
                  <a:pt x="13677" y="13726"/>
                  <a:pt x="13477" y="13660"/>
                </a:cubicBezTo>
                <a:cubicBezTo>
                  <a:pt x="13443" y="13660"/>
                  <a:pt x="13410" y="13626"/>
                  <a:pt x="13343" y="13626"/>
                </a:cubicBezTo>
                <a:cubicBezTo>
                  <a:pt x="12943" y="13126"/>
                  <a:pt x="12509" y="12659"/>
                  <a:pt x="12076" y="12192"/>
                </a:cubicBezTo>
                <a:lnTo>
                  <a:pt x="12076" y="12192"/>
                </a:lnTo>
                <a:cubicBezTo>
                  <a:pt x="12576" y="12359"/>
                  <a:pt x="13110" y="12459"/>
                  <a:pt x="13610" y="12659"/>
                </a:cubicBezTo>
                <a:cubicBezTo>
                  <a:pt x="13620" y="12664"/>
                  <a:pt x="13629" y="12666"/>
                  <a:pt x="13638" y="12666"/>
                </a:cubicBezTo>
                <a:cubicBezTo>
                  <a:pt x="13692" y="12666"/>
                  <a:pt x="13730" y="12588"/>
                  <a:pt x="13644" y="12559"/>
                </a:cubicBezTo>
                <a:cubicBezTo>
                  <a:pt x="13010" y="12192"/>
                  <a:pt x="12309" y="11992"/>
                  <a:pt x="11609" y="11692"/>
                </a:cubicBezTo>
                <a:cubicBezTo>
                  <a:pt x="11409" y="11458"/>
                  <a:pt x="11175" y="11225"/>
                  <a:pt x="10975" y="10958"/>
                </a:cubicBezTo>
                <a:cubicBezTo>
                  <a:pt x="10741" y="10724"/>
                  <a:pt x="10541" y="10457"/>
                  <a:pt x="10341" y="10224"/>
                </a:cubicBezTo>
                <a:lnTo>
                  <a:pt x="10341" y="10224"/>
                </a:lnTo>
                <a:cubicBezTo>
                  <a:pt x="10808" y="10457"/>
                  <a:pt x="11342" y="10624"/>
                  <a:pt x="11876" y="10758"/>
                </a:cubicBezTo>
                <a:cubicBezTo>
                  <a:pt x="11885" y="10761"/>
                  <a:pt x="11893" y="10762"/>
                  <a:pt x="11901" y="10762"/>
                </a:cubicBezTo>
                <a:cubicBezTo>
                  <a:pt x="11981" y="10762"/>
                  <a:pt x="12000" y="10621"/>
                  <a:pt x="11909" y="10591"/>
                </a:cubicBezTo>
                <a:cubicBezTo>
                  <a:pt x="11208" y="10391"/>
                  <a:pt x="10608" y="10090"/>
                  <a:pt x="10041" y="9690"/>
                </a:cubicBezTo>
                <a:cubicBezTo>
                  <a:pt x="10008" y="9657"/>
                  <a:pt x="9974" y="9640"/>
                  <a:pt x="9941" y="9640"/>
                </a:cubicBezTo>
                <a:cubicBezTo>
                  <a:pt x="9908" y="9640"/>
                  <a:pt x="9874" y="9657"/>
                  <a:pt x="9841" y="9690"/>
                </a:cubicBezTo>
                <a:cubicBezTo>
                  <a:pt x="9374" y="9123"/>
                  <a:pt x="8873" y="8623"/>
                  <a:pt x="8273" y="8189"/>
                </a:cubicBezTo>
                <a:close/>
                <a:moveTo>
                  <a:pt x="7939" y="8256"/>
                </a:moveTo>
                <a:cubicBezTo>
                  <a:pt x="8206" y="8489"/>
                  <a:pt x="8473" y="8723"/>
                  <a:pt x="8707" y="8956"/>
                </a:cubicBezTo>
                <a:cubicBezTo>
                  <a:pt x="8707" y="8990"/>
                  <a:pt x="8707" y="8990"/>
                  <a:pt x="8707" y="9023"/>
                </a:cubicBezTo>
                <a:cubicBezTo>
                  <a:pt x="8940" y="9723"/>
                  <a:pt x="8974" y="10391"/>
                  <a:pt x="8940" y="11124"/>
                </a:cubicBezTo>
                <a:cubicBezTo>
                  <a:pt x="8921" y="11183"/>
                  <a:pt x="8969" y="11218"/>
                  <a:pt x="9019" y="11218"/>
                </a:cubicBezTo>
                <a:cubicBezTo>
                  <a:pt x="9056" y="11218"/>
                  <a:pt x="9093" y="11200"/>
                  <a:pt x="9107" y="11158"/>
                </a:cubicBezTo>
                <a:cubicBezTo>
                  <a:pt x="9274" y="10557"/>
                  <a:pt x="9207" y="9924"/>
                  <a:pt x="9074" y="9323"/>
                </a:cubicBezTo>
                <a:lnTo>
                  <a:pt x="9074" y="9323"/>
                </a:lnTo>
                <a:cubicBezTo>
                  <a:pt x="9441" y="9690"/>
                  <a:pt x="9774" y="10057"/>
                  <a:pt x="10108" y="10457"/>
                </a:cubicBezTo>
                <a:cubicBezTo>
                  <a:pt x="10008" y="10457"/>
                  <a:pt x="9941" y="10524"/>
                  <a:pt x="9974" y="10624"/>
                </a:cubicBezTo>
                <a:cubicBezTo>
                  <a:pt x="10108" y="10958"/>
                  <a:pt x="10241" y="11225"/>
                  <a:pt x="10274" y="11558"/>
                </a:cubicBezTo>
                <a:cubicBezTo>
                  <a:pt x="10274" y="11958"/>
                  <a:pt x="10241" y="12359"/>
                  <a:pt x="10108" y="12692"/>
                </a:cubicBezTo>
                <a:cubicBezTo>
                  <a:pt x="10086" y="12757"/>
                  <a:pt x="10135" y="12809"/>
                  <a:pt x="10181" y="12809"/>
                </a:cubicBezTo>
                <a:cubicBezTo>
                  <a:pt x="10206" y="12809"/>
                  <a:pt x="10229" y="12794"/>
                  <a:pt x="10241" y="12759"/>
                </a:cubicBezTo>
                <a:cubicBezTo>
                  <a:pt x="10441" y="12425"/>
                  <a:pt x="10508" y="12059"/>
                  <a:pt x="10508" y="11658"/>
                </a:cubicBezTo>
                <a:cubicBezTo>
                  <a:pt x="10508" y="11391"/>
                  <a:pt x="10508" y="11058"/>
                  <a:pt x="10375" y="10791"/>
                </a:cubicBezTo>
                <a:lnTo>
                  <a:pt x="10375" y="10791"/>
                </a:lnTo>
                <a:cubicBezTo>
                  <a:pt x="10575" y="11024"/>
                  <a:pt x="10775" y="11258"/>
                  <a:pt x="10975" y="11491"/>
                </a:cubicBezTo>
                <a:cubicBezTo>
                  <a:pt x="11208" y="11758"/>
                  <a:pt x="11409" y="11992"/>
                  <a:pt x="11642" y="12225"/>
                </a:cubicBezTo>
                <a:cubicBezTo>
                  <a:pt x="11609" y="12259"/>
                  <a:pt x="11575" y="12325"/>
                  <a:pt x="11609" y="12392"/>
                </a:cubicBezTo>
                <a:cubicBezTo>
                  <a:pt x="11809" y="12993"/>
                  <a:pt x="12209" y="13526"/>
                  <a:pt x="12276" y="14193"/>
                </a:cubicBezTo>
                <a:cubicBezTo>
                  <a:pt x="12276" y="14243"/>
                  <a:pt x="12309" y="14268"/>
                  <a:pt x="12343" y="14268"/>
                </a:cubicBezTo>
                <a:cubicBezTo>
                  <a:pt x="12376" y="14268"/>
                  <a:pt x="12409" y="14243"/>
                  <a:pt x="12409" y="14193"/>
                </a:cubicBezTo>
                <a:cubicBezTo>
                  <a:pt x="12376" y="13726"/>
                  <a:pt x="12276" y="13226"/>
                  <a:pt x="12109" y="12759"/>
                </a:cubicBezTo>
                <a:lnTo>
                  <a:pt x="12109" y="12759"/>
                </a:lnTo>
                <a:cubicBezTo>
                  <a:pt x="12376" y="13059"/>
                  <a:pt x="12643" y="13359"/>
                  <a:pt x="12910" y="13660"/>
                </a:cubicBezTo>
                <a:cubicBezTo>
                  <a:pt x="12910" y="13693"/>
                  <a:pt x="12876" y="13693"/>
                  <a:pt x="12910" y="13726"/>
                </a:cubicBezTo>
                <a:cubicBezTo>
                  <a:pt x="12910" y="13793"/>
                  <a:pt x="13010" y="13860"/>
                  <a:pt x="13076" y="13893"/>
                </a:cubicBezTo>
                <a:cubicBezTo>
                  <a:pt x="13410" y="14293"/>
                  <a:pt x="13744" y="14694"/>
                  <a:pt x="14044" y="15094"/>
                </a:cubicBezTo>
                <a:cubicBezTo>
                  <a:pt x="12576" y="14760"/>
                  <a:pt x="11008" y="14961"/>
                  <a:pt x="9607" y="14260"/>
                </a:cubicBezTo>
                <a:cubicBezTo>
                  <a:pt x="7573" y="13193"/>
                  <a:pt x="7739" y="10291"/>
                  <a:pt x="7939" y="8289"/>
                </a:cubicBezTo>
                <a:cubicBezTo>
                  <a:pt x="7939" y="8256"/>
                  <a:pt x="7939" y="8256"/>
                  <a:pt x="7939" y="8256"/>
                </a:cubicBezTo>
                <a:close/>
                <a:moveTo>
                  <a:pt x="2889" y="0"/>
                </a:moveTo>
                <a:cubicBezTo>
                  <a:pt x="2222" y="0"/>
                  <a:pt x="1561" y="93"/>
                  <a:pt x="968" y="250"/>
                </a:cubicBezTo>
                <a:cubicBezTo>
                  <a:pt x="934" y="250"/>
                  <a:pt x="901" y="250"/>
                  <a:pt x="868" y="217"/>
                </a:cubicBezTo>
                <a:cubicBezTo>
                  <a:pt x="801" y="217"/>
                  <a:pt x="734" y="250"/>
                  <a:pt x="701" y="350"/>
                </a:cubicBezTo>
                <a:cubicBezTo>
                  <a:pt x="668" y="350"/>
                  <a:pt x="634" y="350"/>
                  <a:pt x="601" y="417"/>
                </a:cubicBezTo>
                <a:cubicBezTo>
                  <a:pt x="0" y="2185"/>
                  <a:pt x="1168" y="4620"/>
                  <a:pt x="2102" y="6088"/>
                </a:cubicBezTo>
                <a:cubicBezTo>
                  <a:pt x="3034" y="7513"/>
                  <a:pt x="4686" y="8262"/>
                  <a:pt x="6338" y="8262"/>
                </a:cubicBezTo>
                <a:cubicBezTo>
                  <a:pt x="6696" y="8262"/>
                  <a:pt x="7055" y="8227"/>
                  <a:pt x="7406" y="8156"/>
                </a:cubicBezTo>
                <a:lnTo>
                  <a:pt x="7406" y="8156"/>
                </a:lnTo>
                <a:cubicBezTo>
                  <a:pt x="5604" y="9790"/>
                  <a:pt x="3870" y="11491"/>
                  <a:pt x="2369" y="13393"/>
                </a:cubicBezTo>
                <a:cubicBezTo>
                  <a:pt x="2271" y="13515"/>
                  <a:pt x="2371" y="13656"/>
                  <a:pt x="2483" y="13656"/>
                </a:cubicBezTo>
                <a:cubicBezTo>
                  <a:pt x="2524" y="13656"/>
                  <a:pt x="2567" y="13637"/>
                  <a:pt x="2602" y="13593"/>
                </a:cubicBezTo>
                <a:cubicBezTo>
                  <a:pt x="4103" y="11725"/>
                  <a:pt x="5805" y="10090"/>
                  <a:pt x="7573" y="8556"/>
                </a:cubicBezTo>
                <a:lnTo>
                  <a:pt x="7573" y="8556"/>
                </a:lnTo>
                <a:cubicBezTo>
                  <a:pt x="7206" y="10291"/>
                  <a:pt x="7306" y="12626"/>
                  <a:pt x="8473" y="13826"/>
                </a:cubicBezTo>
                <a:cubicBezTo>
                  <a:pt x="10108" y="15561"/>
                  <a:pt x="12376" y="14994"/>
                  <a:pt x="14444" y="15594"/>
                </a:cubicBezTo>
                <a:cubicBezTo>
                  <a:pt x="14459" y="15597"/>
                  <a:pt x="14473" y="15598"/>
                  <a:pt x="14487" y="15598"/>
                </a:cubicBezTo>
                <a:cubicBezTo>
                  <a:pt x="14654" y="15598"/>
                  <a:pt x="14706" y="15418"/>
                  <a:pt x="14644" y="15294"/>
                </a:cubicBezTo>
                <a:cubicBezTo>
                  <a:pt x="14644" y="15294"/>
                  <a:pt x="14644" y="15261"/>
                  <a:pt x="14611" y="15261"/>
                </a:cubicBezTo>
                <a:cubicBezTo>
                  <a:pt x="15211" y="13793"/>
                  <a:pt x="14444" y="12192"/>
                  <a:pt x="13644" y="10958"/>
                </a:cubicBezTo>
                <a:cubicBezTo>
                  <a:pt x="12810" y="9690"/>
                  <a:pt x="11475" y="8890"/>
                  <a:pt x="10041" y="8322"/>
                </a:cubicBezTo>
                <a:lnTo>
                  <a:pt x="10041" y="8322"/>
                </a:lnTo>
                <a:cubicBezTo>
                  <a:pt x="10511" y="8364"/>
                  <a:pt x="10978" y="8400"/>
                  <a:pt x="11440" y="8400"/>
                </a:cubicBezTo>
                <a:cubicBezTo>
                  <a:pt x="12452" y="8400"/>
                  <a:pt x="13438" y="8230"/>
                  <a:pt x="14377" y="7589"/>
                </a:cubicBezTo>
                <a:cubicBezTo>
                  <a:pt x="16512" y="6154"/>
                  <a:pt x="17413" y="2952"/>
                  <a:pt x="18147" y="617"/>
                </a:cubicBezTo>
                <a:cubicBezTo>
                  <a:pt x="18180" y="550"/>
                  <a:pt x="18147" y="484"/>
                  <a:pt x="18080" y="450"/>
                </a:cubicBezTo>
                <a:cubicBezTo>
                  <a:pt x="18080" y="417"/>
                  <a:pt x="18047" y="317"/>
                  <a:pt x="17980" y="317"/>
                </a:cubicBezTo>
                <a:cubicBezTo>
                  <a:pt x="17672" y="329"/>
                  <a:pt x="17360" y="333"/>
                  <a:pt x="17045" y="333"/>
                </a:cubicBezTo>
                <a:cubicBezTo>
                  <a:pt x="16486" y="333"/>
                  <a:pt x="15920" y="320"/>
                  <a:pt x="15355" y="320"/>
                </a:cubicBezTo>
                <a:cubicBezTo>
                  <a:pt x="13588" y="320"/>
                  <a:pt x="11831" y="439"/>
                  <a:pt x="10341" y="1418"/>
                </a:cubicBezTo>
                <a:cubicBezTo>
                  <a:pt x="8507" y="2618"/>
                  <a:pt x="8073" y="5287"/>
                  <a:pt x="7806" y="7388"/>
                </a:cubicBezTo>
                <a:cubicBezTo>
                  <a:pt x="7873" y="5254"/>
                  <a:pt x="7973" y="2952"/>
                  <a:pt x="6438" y="1317"/>
                </a:cubicBezTo>
                <a:cubicBezTo>
                  <a:pt x="5552" y="364"/>
                  <a:pt x="4209" y="0"/>
                  <a:pt x="2889"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rot="4616919">
            <a:off x="2989758" y="2253937"/>
            <a:ext cx="243805" cy="309760"/>
          </a:xfrm>
          <a:custGeom>
            <a:avLst/>
            <a:gdLst/>
            <a:ahLst/>
            <a:cxnLst/>
            <a:rect l="l" t="t" r="r" b="b"/>
            <a:pathLst>
              <a:path w="13057" h="22119" extrusionOk="0">
                <a:moveTo>
                  <a:pt x="631" y="539"/>
                </a:moveTo>
                <a:cubicBezTo>
                  <a:pt x="1098" y="1107"/>
                  <a:pt x="1598" y="1640"/>
                  <a:pt x="2065" y="2174"/>
                </a:cubicBezTo>
                <a:cubicBezTo>
                  <a:pt x="1665" y="1907"/>
                  <a:pt x="1231" y="1707"/>
                  <a:pt x="798" y="1473"/>
                </a:cubicBezTo>
                <a:cubicBezTo>
                  <a:pt x="736" y="1042"/>
                  <a:pt x="674" y="667"/>
                  <a:pt x="560" y="560"/>
                </a:cubicBezTo>
                <a:lnTo>
                  <a:pt x="560" y="560"/>
                </a:lnTo>
                <a:cubicBezTo>
                  <a:pt x="567" y="563"/>
                  <a:pt x="574" y="564"/>
                  <a:pt x="581" y="564"/>
                </a:cubicBezTo>
                <a:cubicBezTo>
                  <a:pt x="598" y="564"/>
                  <a:pt x="614" y="556"/>
                  <a:pt x="631" y="539"/>
                </a:cubicBezTo>
                <a:close/>
                <a:moveTo>
                  <a:pt x="965" y="473"/>
                </a:moveTo>
                <a:lnTo>
                  <a:pt x="965" y="473"/>
                </a:lnTo>
                <a:cubicBezTo>
                  <a:pt x="1498" y="606"/>
                  <a:pt x="2032" y="740"/>
                  <a:pt x="2532" y="840"/>
                </a:cubicBezTo>
                <a:cubicBezTo>
                  <a:pt x="2899" y="1440"/>
                  <a:pt x="3099" y="2107"/>
                  <a:pt x="3333" y="2741"/>
                </a:cubicBezTo>
                <a:cubicBezTo>
                  <a:pt x="2599" y="1907"/>
                  <a:pt x="1832" y="1140"/>
                  <a:pt x="965" y="473"/>
                </a:cubicBezTo>
                <a:close/>
                <a:moveTo>
                  <a:pt x="798" y="1840"/>
                </a:moveTo>
                <a:lnTo>
                  <a:pt x="798" y="1840"/>
                </a:lnTo>
                <a:cubicBezTo>
                  <a:pt x="1465" y="2174"/>
                  <a:pt x="2199" y="2474"/>
                  <a:pt x="2766" y="2941"/>
                </a:cubicBezTo>
                <a:cubicBezTo>
                  <a:pt x="3033" y="3241"/>
                  <a:pt x="3266" y="3542"/>
                  <a:pt x="3533" y="3842"/>
                </a:cubicBezTo>
                <a:cubicBezTo>
                  <a:pt x="2666" y="3475"/>
                  <a:pt x="1698" y="3208"/>
                  <a:pt x="831" y="2774"/>
                </a:cubicBezTo>
                <a:cubicBezTo>
                  <a:pt x="831" y="2474"/>
                  <a:pt x="831" y="2141"/>
                  <a:pt x="798" y="1840"/>
                </a:cubicBezTo>
                <a:close/>
                <a:moveTo>
                  <a:pt x="2899" y="940"/>
                </a:moveTo>
                <a:lnTo>
                  <a:pt x="3533" y="1073"/>
                </a:lnTo>
                <a:cubicBezTo>
                  <a:pt x="3533" y="1107"/>
                  <a:pt x="3533" y="1173"/>
                  <a:pt x="3566" y="1207"/>
                </a:cubicBezTo>
                <a:cubicBezTo>
                  <a:pt x="4400" y="2007"/>
                  <a:pt x="4400" y="3141"/>
                  <a:pt x="4567" y="4209"/>
                </a:cubicBezTo>
                <a:cubicBezTo>
                  <a:pt x="4267" y="3842"/>
                  <a:pt x="3967" y="3475"/>
                  <a:pt x="3667" y="3108"/>
                </a:cubicBezTo>
                <a:cubicBezTo>
                  <a:pt x="3466" y="2374"/>
                  <a:pt x="3300" y="1574"/>
                  <a:pt x="2899" y="940"/>
                </a:cubicBezTo>
                <a:close/>
                <a:moveTo>
                  <a:pt x="831" y="3108"/>
                </a:moveTo>
                <a:cubicBezTo>
                  <a:pt x="1832" y="3575"/>
                  <a:pt x="2866" y="3909"/>
                  <a:pt x="3867" y="4275"/>
                </a:cubicBezTo>
                <a:cubicBezTo>
                  <a:pt x="4234" y="4676"/>
                  <a:pt x="4567" y="5109"/>
                  <a:pt x="4901" y="5543"/>
                </a:cubicBezTo>
                <a:cubicBezTo>
                  <a:pt x="3600" y="4809"/>
                  <a:pt x="2065" y="4576"/>
                  <a:pt x="831" y="3742"/>
                </a:cubicBezTo>
                <a:cubicBezTo>
                  <a:pt x="831" y="3575"/>
                  <a:pt x="831" y="3375"/>
                  <a:pt x="831" y="3108"/>
                </a:cubicBezTo>
                <a:close/>
                <a:moveTo>
                  <a:pt x="4000" y="1207"/>
                </a:moveTo>
                <a:lnTo>
                  <a:pt x="4000" y="1207"/>
                </a:lnTo>
                <a:cubicBezTo>
                  <a:pt x="4334" y="1273"/>
                  <a:pt x="4667" y="1373"/>
                  <a:pt x="4967" y="1473"/>
                </a:cubicBezTo>
                <a:cubicBezTo>
                  <a:pt x="5601" y="2674"/>
                  <a:pt x="5368" y="3842"/>
                  <a:pt x="5668" y="5143"/>
                </a:cubicBezTo>
                <a:cubicBezTo>
                  <a:pt x="5735" y="5510"/>
                  <a:pt x="5868" y="5910"/>
                  <a:pt x="6035" y="6244"/>
                </a:cubicBezTo>
                <a:cubicBezTo>
                  <a:pt x="5701" y="5777"/>
                  <a:pt x="5368" y="5310"/>
                  <a:pt x="5034" y="4843"/>
                </a:cubicBezTo>
                <a:cubicBezTo>
                  <a:pt x="4934" y="4175"/>
                  <a:pt x="4834" y="3475"/>
                  <a:pt x="4667" y="2808"/>
                </a:cubicBezTo>
                <a:cubicBezTo>
                  <a:pt x="4567" y="2274"/>
                  <a:pt x="4400" y="1640"/>
                  <a:pt x="4000" y="1207"/>
                </a:cubicBezTo>
                <a:close/>
                <a:moveTo>
                  <a:pt x="831" y="4142"/>
                </a:moveTo>
                <a:lnTo>
                  <a:pt x="831" y="4142"/>
                </a:lnTo>
                <a:cubicBezTo>
                  <a:pt x="2165" y="4943"/>
                  <a:pt x="3800" y="5009"/>
                  <a:pt x="5134" y="5843"/>
                </a:cubicBezTo>
                <a:cubicBezTo>
                  <a:pt x="5368" y="6143"/>
                  <a:pt x="5568" y="6444"/>
                  <a:pt x="5801" y="6744"/>
                </a:cubicBezTo>
                <a:cubicBezTo>
                  <a:pt x="5034" y="6477"/>
                  <a:pt x="4267" y="6444"/>
                  <a:pt x="3500" y="6177"/>
                </a:cubicBezTo>
                <a:cubicBezTo>
                  <a:pt x="2566" y="5877"/>
                  <a:pt x="1765" y="5376"/>
                  <a:pt x="931" y="4909"/>
                </a:cubicBezTo>
                <a:cubicBezTo>
                  <a:pt x="931" y="4876"/>
                  <a:pt x="898" y="4876"/>
                  <a:pt x="865" y="4876"/>
                </a:cubicBezTo>
                <a:cubicBezTo>
                  <a:pt x="865" y="4642"/>
                  <a:pt x="865" y="4376"/>
                  <a:pt x="831" y="4142"/>
                </a:cubicBezTo>
                <a:close/>
                <a:moveTo>
                  <a:pt x="5334" y="1607"/>
                </a:moveTo>
                <a:lnTo>
                  <a:pt x="5334" y="1607"/>
                </a:lnTo>
                <a:cubicBezTo>
                  <a:pt x="5701" y="1707"/>
                  <a:pt x="6068" y="1874"/>
                  <a:pt x="6402" y="2007"/>
                </a:cubicBezTo>
                <a:cubicBezTo>
                  <a:pt x="7069" y="3341"/>
                  <a:pt x="6869" y="4442"/>
                  <a:pt x="6735" y="5843"/>
                </a:cubicBezTo>
                <a:cubicBezTo>
                  <a:pt x="6669" y="6277"/>
                  <a:pt x="6669" y="6677"/>
                  <a:pt x="6702" y="7077"/>
                </a:cubicBezTo>
                <a:cubicBezTo>
                  <a:pt x="6268" y="6077"/>
                  <a:pt x="5901" y="5176"/>
                  <a:pt x="5868" y="4009"/>
                </a:cubicBezTo>
                <a:cubicBezTo>
                  <a:pt x="5801" y="3141"/>
                  <a:pt x="5735" y="2341"/>
                  <a:pt x="5334" y="1607"/>
                </a:cubicBezTo>
                <a:close/>
                <a:moveTo>
                  <a:pt x="865" y="5209"/>
                </a:moveTo>
                <a:lnTo>
                  <a:pt x="865" y="5209"/>
                </a:lnTo>
                <a:cubicBezTo>
                  <a:pt x="1698" y="5676"/>
                  <a:pt x="2499" y="6110"/>
                  <a:pt x="3400" y="6410"/>
                </a:cubicBezTo>
                <a:cubicBezTo>
                  <a:pt x="4234" y="6677"/>
                  <a:pt x="5134" y="6677"/>
                  <a:pt x="5968" y="7011"/>
                </a:cubicBezTo>
                <a:cubicBezTo>
                  <a:pt x="6202" y="7311"/>
                  <a:pt x="6402" y="7645"/>
                  <a:pt x="6602" y="7945"/>
                </a:cubicBezTo>
                <a:cubicBezTo>
                  <a:pt x="6168" y="7778"/>
                  <a:pt x="5635" y="7745"/>
                  <a:pt x="5134" y="7711"/>
                </a:cubicBezTo>
                <a:cubicBezTo>
                  <a:pt x="3566" y="7544"/>
                  <a:pt x="2266" y="7011"/>
                  <a:pt x="931" y="6210"/>
                </a:cubicBezTo>
                <a:cubicBezTo>
                  <a:pt x="931" y="5877"/>
                  <a:pt x="898" y="5543"/>
                  <a:pt x="865" y="5209"/>
                </a:cubicBezTo>
                <a:close/>
                <a:moveTo>
                  <a:pt x="6769" y="2207"/>
                </a:moveTo>
                <a:lnTo>
                  <a:pt x="6769" y="2207"/>
                </a:lnTo>
                <a:cubicBezTo>
                  <a:pt x="7069" y="2341"/>
                  <a:pt x="7336" y="2508"/>
                  <a:pt x="7603" y="2708"/>
                </a:cubicBezTo>
                <a:cubicBezTo>
                  <a:pt x="7603" y="2741"/>
                  <a:pt x="7603" y="2741"/>
                  <a:pt x="7603" y="2774"/>
                </a:cubicBezTo>
                <a:cubicBezTo>
                  <a:pt x="8503" y="4809"/>
                  <a:pt x="7536" y="6677"/>
                  <a:pt x="7569" y="8712"/>
                </a:cubicBezTo>
                <a:cubicBezTo>
                  <a:pt x="7436" y="8512"/>
                  <a:pt x="7302" y="8278"/>
                  <a:pt x="7202" y="8078"/>
                </a:cubicBezTo>
                <a:cubicBezTo>
                  <a:pt x="7202" y="6244"/>
                  <a:pt x="7536" y="3975"/>
                  <a:pt x="6769" y="2207"/>
                </a:cubicBezTo>
                <a:close/>
                <a:moveTo>
                  <a:pt x="8036" y="3041"/>
                </a:moveTo>
                <a:cubicBezTo>
                  <a:pt x="8337" y="3308"/>
                  <a:pt x="8637" y="3608"/>
                  <a:pt x="8904" y="3942"/>
                </a:cubicBezTo>
                <a:cubicBezTo>
                  <a:pt x="9004" y="5109"/>
                  <a:pt x="8970" y="6177"/>
                  <a:pt x="8703" y="7344"/>
                </a:cubicBezTo>
                <a:cubicBezTo>
                  <a:pt x="8503" y="8145"/>
                  <a:pt x="8303" y="8979"/>
                  <a:pt x="8170" y="9779"/>
                </a:cubicBezTo>
                <a:cubicBezTo>
                  <a:pt x="8136" y="9713"/>
                  <a:pt x="8070" y="9613"/>
                  <a:pt x="8036" y="9513"/>
                </a:cubicBezTo>
                <a:cubicBezTo>
                  <a:pt x="7936" y="9379"/>
                  <a:pt x="7870" y="9212"/>
                  <a:pt x="7769" y="9046"/>
                </a:cubicBezTo>
                <a:cubicBezTo>
                  <a:pt x="8003" y="7077"/>
                  <a:pt x="8770" y="4976"/>
                  <a:pt x="8036" y="3041"/>
                </a:cubicBezTo>
                <a:close/>
                <a:moveTo>
                  <a:pt x="998" y="6610"/>
                </a:moveTo>
                <a:cubicBezTo>
                  <a:pt x="2766" y="7945"/>
                  <a:pt x="5234" y="7711"/>
                  <a:pt x="7136" y="8779"/>
                </a:cubicBezTo>
                <a:cubicBezTo>
                  <a:pt x="7336" y="9146"/>
                  <a:pt x="7569" y="9513"/>
                  <a:pt x="7769" y="9879"/>
                </a:cubicBezTo>
                <a:cubicBezTo>
                  <a:pt x="7236" y="9579"/>
                  <a:pt x="6502" y="9412"/>
                  <a:pt x="5968" y="9279"/>
                </a:cubicBezTo>
                <a:cubicBezTo>
                  <a:pt x="4400" y="8945"/>
                  <a:pt x="2366" y="8745"/>
                  <a:pt x="1131" y="7578"/>
                </a:cubicBezTo>
                <a:cubicBezTo>
                  <a:pt x="1065" y="7244"/>
                  <a:pt x="1031" y="6944"/>
                  <a:pt x="998" y="6610"/>
                </a:cubicBezTo>
                <a:close/>
                <a:moveTo>
                  <a:pt x="9204" y="4376"/>
                </a:moveTo>
                <a:lnTo>
                  <a:pt x="9204" y="4376"/>
                </a:lnTo>
                <a:cubicBezTo>
                  <a:pt x="9404" y="4676"/>
                  <a:pt x="9604" y="5009"/>
                  <a:pt x="9771" y="5410"/>
                </a:cubicBezTo>
                <a:lnTo>
                  <a:pt x="9838" y="5576"/>
                </a:lnTo>
                <a:cubicBezTo>
                  <a:pt x="10038" y="6777"/>
                  <a:pt x="9871" y="7745"/>
                  <a:pt x="9437" y="8912"/>
                </a:cubicBezTo>
                <a:cubicBezTo>
                  <a:pt x="9204" y="9579"/>
                  <a:pt x="8904" y="10213"/>
                  <a:pt x="8770" y="10914"/>
                </a:cubicBezTo>
                <a:cubicBezTo>
                  <a:pt x="8637" y="10613"/>
                  <a:pt x="8470" y="10346"/>
                  <a:pt x="8303" y="10046"/>
                </a:cubicBezTo>
                <a:cubicBezTo>
                  <a:pt x="8804" y="8278"/>
                  <a:pt x="9471" y="6244"/>
                  <a:pt x="9204" y="4376"/>
                </a:cubicBezTo>
                <a:close/>
                <a:moveTo>
                  <a:pt x="1231" y="7945"/>
                </a:moveTo>
                <a:cubicBezTo>
                  <a:pt x="2032" y="8712"/>
                  <a:pt x="3200" y="8879"/>
                  <a:pt x="4267" y="9179"/>
                </a:cubicBezTo>
                <a:cubicBezTo>
                  <a:pt x="5668" y="9579"/>
                  <a:pt x="6936" y="9779"/>
                  <a:pt x="8170" y="10613"/>
                </a:cubicBezTo>
                <a:cubicBezTo>
                  <a:pt x="8303" y="10880"/>
                  <a:pt x="8437" y="11147"/>
                  <a:pt x="8570" y="11447"/>
                </a:cubicBezTo>
                <a:cubicBezTo>
                  <a:pt x="6702" y="10180"/>
                  <a:pt x="3533" y="10480"/>
                  <a:pt x="1698" y="9246"/>
                </a:cubicBezTo>
                <a:cubicBezTo>
                  <a:pt x="1498" y="8812"/>
                  <a:pt x="1332" y="8378"/>
                  <a:pt x="1231" y="7945"/>
                </a:cubicBezTo>
                <a:close/>
                <a:moveTo>
                  <a:pt x="10305" y="6944"/>
                </a:moveTo>
                <a:cubicBezTo>
                  <a:pt x="10338" y="7111"/>
                  <a:pt x="10371" y="7278"/>
                  <a:pt x="10438" y="7444"/>
                </a:cubicBezTo>
                <a:cubicBezTo>
                  <a:pt x="10405" y="7478"/>
                  <a:pt x="10371" y="7511"/>
                  <a:pt x="10371" y="7544"/>
                </a:cubicBezTo>
                <a:cubicBezTo>
                  <a:pt x="10571" y="8645"/>
                  <a:pt x="10305" y="9646"/>
                  <a:pt x="9938" y="10680"/>
                </a:cubicBezTo>
                <a:cubicBezTo>
                  <a:pt x="9771" y="11180"/>
                  <a:pt x="9504" y="11714"/>
                  <a:pt x="9404" y="12248"/>
                </a:cubicBezTo>
                <a:cubicBezTo>
                  <a:pt x="9237" y="11914"/>
                  <a:pt x="9104" y="11581"/>
                  <a:pt x="8937" y="11247"/>
                </a:cubicBezTo>
                <a:cubicBezTo>
                  <a:pt x="9404" y="10013"/>
                  <a:pt x="10238" y="8412"/>
                  <a:pt x="10305" y="6944"/>
                </a:cubicBezTo>
                <a:close/>
                <a:moveTo>
                  <a:pt x="1832" y="9579"/>
                </a:moveTo>
                <a:lnTo>
                  <a:pt x="1832" y="9579"/>
                </a:lnTo>
                <a:cubicBezTo>
                  <a:pt x="2733" y="10180"/>
                  <a:pt x="3700" y="10413"/>
                  <a:pt x="4767" y="10647"/>
                </a:cubicBezTo>
                <a:cubicBezTo>
                  <a:pt x="6368" y="11014"/>
                  <a:pt x="7636" y="11414"/>
                  <a:pt x="8970" y="12248"/>
                </a:cubicBezTo>
                <a:cubicBezTo>
                  <a:pt x="9137" y="12615"/>
                  <a:pt x="9304" y="12982"/>
                  <a:pt x="9471" y="13382"/>
                </a:cubicBezTo>
                <a:cubicBezTo>
                  <a:pt x="8804" y="12848"/>
                  <a:pt x="7936" y="12481"/>
                  <a:pt x="7269" y="12248"/>
                </a:cubicBezTo>
                <a:cubicBezTo>
                  <a:pt x="5768" y="11647"/>
                  <a:pt x="4167" y="11280"/>
                  <a:pt x="2599" y="10780"/>
                </a:cubicBezTo>
                <a:cubicBezTo>
                  <a:pt x="2299" y="10380"/>
                  <a:pt x="2065" y="9980"/>
                  <a:pt x="1832" y="9579"/>
                </a:cubicBezTo>
                <a:close/>
                <a:moveTo>
                  <a:pt x="10672" y="9746"/>
                </a:moveTo>
                <a:cubicBezTo>
                  <a:pt x="10672" y="11147"/>
                  <a:pt x="10471" y="12581"/>
                  <a:pt x="10138" y="14049"/>
                </a:cubicBezTo>
                <a:cubicBezTo>
                  <a:pt x="9971" y="13582"/>
                  <a:pt x="9771" y="13115"/>
                  <a:pt x="9571" y="12648"/>
                </a:cubicBezTo>
                <a:cubicBezTo>
                  <a:pt x="9971" y="11881"/>
                  <a:pt x="10438" y="10780"/>
                  <a:pt x="10672" y="9746"/>
                </a:cubicBezTo>
                <a:close/>
                <a:moveTo>
                  <a:pt x="2799" y="11014"/>
                </a:moveTo>
                <a:lnTo>
                  <a:pt x="2799" y="11014"/>
                </a:lnTo>
                <a:cubicBezTo>
                  <a:pt x="5434" y="11881"/>
                  <a:pt x="7870" y="12581"/>
                  <a:pt x="9938" y="14449"/>
                </a:cubicBezTo>
                <a:cubicBezTo>
                  <a:pt x="9971" y="14516"/>
                  <a:pt x="10004" y="14549"/>
                  <a:pt x="10038" y="14616"/>
                </a:cubicBezTo>
                <a:cubicBezTo>
                  <a:pt x="10004" y="14683"/>
                  <a:pt x="10038" y="14750"/>
                  <a:pt x="10071" y="14750"/>
                </a:cubicBezTo>
                <a:cubicBezTo>
                  <a:pt x="10138" y="14950"/>
                  <a:pt x="10205" y="15117"/>
                  <a:pt x="10305" y="15317"/>
                </a:cubicBezTo>
                <a:cubicBezTo>
                  <a:pt x="9704" y="14816"/>
                  <a:pt x="9037" y="14583"/>
                  <a:pt x="8236" y="14316"/>
                </a:cubicBezTo>
                <a:cubicBezTo>
                  <a:pt x="6368" y="13682"/>
                  <a:pt x="4134" y="12581"/>
                  <a:pt x="2799" y="11014"/>
                </a:cubicBezTo>
                <a:close/>
                <a:moveTo>
                  <a:pt x="254" y="1"/>
                </a:moveTo>
                <a:cubicBezTo>
                  <a:pt x="131" y="1"/>
                  <a:pt x="1" y="120"/>
                  <a:pt x="31" y="239"/>
                </a:cubicBezTo>
                <a:cubicBezTo>
                  <a:pt x="297" y="1273"/>
                  <a:pt x="331" y="2407"/>
                  <a:pt x="364" y="3575"/>
                </a:cubicBezTo>
                <a:cubicBezTo>
                  <a:pt x="331" y="3642"/>
                  <a:pt x="297" y="3708"/>
                  <a:pt x="364" y="3775"/>
                </a:cubicBezTo>
                <a:cubicBezTo>
                  <a:pt x="431" y="6177"/>
                  <a:pt x="431" y="8645"/>
                  <a:pt x="1865" y="10480"/>
                </a:cubicBezTo>
                <a:cubicBezTo>
                  <a:pt x="2899" y="11781"/>
                  <a:pt x="4167" y="12782"/>
                  <a:pt x="5668" y="13549"/>
                </a:cubicBezTo>
                <a:cubicBezTo>
                  <a:pt x="7069" y="14283"/>
                  <a:pt x="9371" y="14583"/>
                  <a:pt x="10471" y="15750"/>
                </a:cubicBezTo>
                <a:cubicBezTo>
                  <a:pt x="10538" y="15917"/>
                  <a:pt x="10605" y="16117"/>
                  <a:pt x="10672" y="16317"/>
                </a:cubicBezTo>
                <a:cubicBezTo>
                  <a:pt x="11305" y="18019"/>
                  <a:pt x="12239" y="20053"/>
                  <a:pt x="12339" y="21855"/>
                </a:cubicBezTo>
                <a:cubicBezTo>
                  <a:pt x="12339" y="22036"/>
                  <a:pt x="12480" y="22118"/>
                  <a:pt x="12628" y="22118"/>
                </a:cubicBezTo>
                <a:cubicBezTo>
                  <a:pt x="12834" y="22118"/>
                  <a:pt x="13056" y="21960"/>
                  <a:pt x="12940" y="21688"/>
                </a:cubicBezTo>
                <a:cubicBezTo>
                  <a:pt x="12006" y="19353"/>
                  <a:pt x="11272" y="17018"/>
                  <a:pt x="10405" y="14716"/>
                </a:cubicBezTo>
                <a:cubicBezTo>
                  <a:pt x="10405" y="14683"/>
                  <a:pt x="10405" y="14650"/>
                  <a:pt x="10405" y="14650"/>
                </a:cubicBezTo>
                <a:cubicBezTo>
                  <a:pt x="10405" y="14616"/>
                  <a:pt x="10371" y="14583"/>
                  <a:pt x="10371" y="14549"/>
                </a:cubicBezTo>
                <a:cubicBezTo>
                  <a:pt x="11305" y="11314"/>
                  <a:pt x="11606" y="7478"/>
                  <a:pt x="9704" y="4509"/>
                </a:cubicBezTo>
                <a:cubicBezTo>
                  <a:pt x="9504" y="4175"/>
                  <a:pt x="9271" y="3909"/>
                  <a:pt x="9037" y="3608"/>
                </a:cubicBezTo>
                <a:cubicBezTo>
                  <a:pt x="9037" y="3608"/>
                  <a:pt x="9037" y="3575"/>
                  <a:pt x="9004" y="3542"/>
                </a:cubicBezTo>
                <a:cubicBezTo>
                  <a:pt x="9004" y="3508"/>
                  <a:pt x="8970" y="3508"/>
                  <a:pt x="8937" y="3508"/>
                </a:cubicBezTo>
                <a:cubicBezTo>
                  <a:pt x="6835" y="1107"/>
                  <a:pt x="3767" y="406"/>
                  <a:pt x="564" y="139"/>
                </a:cubicBezTo>
                <a:cubicBezTo>
                  <a:pt x="531" y="106"/>
                  <a:pt x="498" y="106"/>
                  <a:pt x="464" y="72"/>
                </a:cubicBezTo>
                <a:cubicBezTo>
                  <a:pt x="448" y="56"/>
                  <a:pt x="431" y="47"/>
                  <a:pt x="414" y="47"/>
                </a:cubicBezTo>
                <a:cubicBezTo>
                  <a:pt x="398" y="47"/>
                  <a:pt x="381" y="56"/>
                  <a:pt x="364" y="72"/>
                </a:cubicBezTo>
                <a:cubicBezTo>
                  <a:pt x="331" y="39"/>
                  <a:pt x="297" y="39"/>
                  <a:pt x="297" y="6"/>
                </a:cubicBezTo>
                <a:cubicBezTo>
                  <a:pt x="283" y="2"/>
                  <a:pt x="269" y="1"/>
                  <a:pt x="254" y="1"/>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txBox="1">
            <a:spLocks noGrp="1"/>
          </p:cNvSpPr>
          <p:nvPr>
            <p:ph type="title"/>
          </p:nvPr>
        </p:nvSpPr>
        <p:spPr>
          <a:xfrm>
            <a:off x="720000" y="593367"/>
            <a:ext cx="77097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7" preserve="1">
  <p:cSld name="Title only 7">
    <p:spTree>
      <p:nvGrpSpPr>
        <p:cNvPr id="1" name="Shape 200"/>
        <p:cNvGrpSpPr/>
        <p:nvPr/>
      </p:nvGrpSpPr>
      <p:grpSpPr>
        <a:xfrm>
          <a:off x="0" y="0"/>
          <a:ext cx="0" cy="0"/>
          <a:chOff x="0" y="0"/>
          <a:chExt cx="0" cy="0"/>
        </a:xfrm>
      </p:grpSpPr>
      <p:sp>
        <p:nvSpPr>
          <p:cNvPr id="201" name="Google Shape;201;p29"/>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rot="-3051572">
            <a:off x="8198096" y="440968"/>
            <a:ext cx="635920" cy="1100601"/>
          </a:xfrm>
          <a:custGeom>
            <a:avLst/>
            <a:gdLst/>
            <a:ahLst/>
            <a:cxnLst/>
            <a:rect l="l" t="t" r="r" b="b"/>
            <a:pathLst>
              <a:path w="14745" h="34026" extrusionOk="0">
                <a:moveTo>
                  <a:pt x="7673" y="5105"/>
                </a:moveTo>
                <a:lnTo>
                  <a:pt x="7673" y="5105"/>
                </a:lnTo>
                <a:cubicBezTo>
                  <a:pt x="7606" y="5973"/>
                  <a:pt x="7406" y="6840"/>
                  <a:pt x="7073" y="7674"/>
                </a:cubicBezTo>
                <a:cubicBezTo>
                  <a:pt x="7106" y="6773"/>
                  <a:pt x="7273" y="5939"/>
                  <a:pt x="7673" y="5105"/>
                </a:cubicBezTo>
                <a:close/>
                <a:moveTo>
                  <a:pt x="10008" y="6306"/>
                </a:moveTo>
                <a:cubicBezTo>
                  <a:pt x="9875" y="6473"/>
                  <a:pt x="9774" y="6673"/>
                  <a:pt x="9641" y="6873"/>
                </a:cubicBezTo>
                <a:cubicBezTo>
                  <a:pt x="9274" y="7474"/>
                  <a:pt x="8807" y="8041"/>
                  <a:pt x="8340" y="8574"/>
                </a:cubicBezTo>
                <a:cubicBezTo>
                  <a:pt x="8674" y="7907"/>
                  <a:pt x="9107" y="7273"/>
                  <a:pt x="9641" y="6640"/>
                </a:cubicBezTo>
                <a:cubicBezTo>
                  <a:pt x="9774" y="6540"/>
                  <a:pt x="9875" y="6406"/>
                  <a:pt x="10008" y="6306"/>
                </a:cubicBezTo>
                <a:close/>
                <a:moveTo>
                  <a:pt x="5305" y="4071"/>
                </a:moveTo>
                <a:cubicBezTo>
                  <a:pt x="5705" y="5806"/>
                  <a:pt x="5638" y="7540"/>
                  <a:pt x="5471" y="9575"/>
                </a:cubicBezTo>
                <a:cubicBezTo>
                  <a:pt x="5038" y="8441"/>
                  <a:pt x="4637" y="7374"/>
                  <a:pt x="4738" y="6073"/>
                </a:cubicBezTo>
                <a:cubicBezTo>
                  <a:pt x="4804" y="5405"/>
                  <a:pt x="5038" y="4705"/>
                  <a:pt x="5305" y="4071"/>
                </a:cubicBezTo>
                <a:close/>
                <a:moveTo>
                  <a:pt x="3870" y="469"/>
                </a:moveTo>
                <a:lnTo>
                  <a:pt x="3870" y="469"/>
                </a:lnTo>
                <a:cubicBezTo>
                  <a:pt x="4504" y="1503"/>
                  <a:pt x="4904" y="2503"/>
                  <a:pt x="5171" y="3504"/>
                </a:cubicBezTo>
                <a:cubicBezTo>
                  <a:pt x="4938" y="4004"/>
                  <a:pt x="4738" y="4538"/>
                  <a:pt x="4604" y="5072"/>
                </a:cubicBezTo>
                <a:cubicBezTo>
                  <a:pt x="4204" y="6806"/>
                  <a:pt x="4571" y="8241"/>
                  <a:pt x="5238" y="9742"/>
                </a:cubicBezTo>
                <a:cubicBezTo>
                  <a:pt x="2369" y="7874"/>
                  <a:pt x="2169" y="3204"/>
                  <a:pt x="3870" y="469"/>
                </a:cubicBezTo>
                <a:close/>
                <a:moveTo>
                  <a:pt x="7366" y="1235"/>
                </a:moveTo>
                <a:cubicBezTo>
                  <a:pt x="7546" y="1235"/>
                  <a:pt x="7582" y="1569"/>
                  <a:pt x="7640" y="2070"/>
                </a:cubicBezTo>
                <a:cubicBezTo>
                  <a:pt x="7740" y="2770"/>
                  <a:pt x="7773" y="3471"/>
                  <a:pt x="7740" y="4171"/>
                </a:cubicBezTo>
                <a:cubicBezTo>
                  <a:pt x="7640" y="4305"/>
                  <a:pt x="7573" y="4438"/>
                  <a:pt x="7506" y="4572"/>
                </a:cubicBezTo>
                <a:cubicBezTo>
                  <a:pt x="6839" y="5806"/>
                  <a:pt x="6539" y="7240"/>
                  <a:pt x="6672" y="8608"/>
                </a:cubicBezTo>
                <a:cubicBezTo>
                  <a:pt x="6505" y="8975"/>
                  <a:pt x="6305" y="9342"/>
                  <a:pt x="6105" y="9709"/>
                </a:cubicBezTo>
                <a:cubicBezTo>
                  <a:pt x="6005" y="9742"/>
                  <a:pt x="5938" y="9742"/>
                  <a:pt x="5872" y="9742"/>
                </a:cubicBezTo>
                <a:cubicBezTo>
                  <a:pt x="6172" y="7540"/>
                  <a:pt x="6272" y="5372"/>
                  <a:pt x="5672" y="3371"/>
                </a:cubicBezTo>
                <a:cubicBezTo>
                  <a:pt x="5972" y="2804"/>
                  <a:pt x="6339" y="2270"/>
                  <a:pt x="6672" y="1836"/>
                </a:cubicBezTo>
                <a:cubicBezTo>
                  <a:pt x="7025" y="1414"/>
                  <a:pt x="7234" y="1235"/>
                  <a:pt x="7366" y="1235"/>
                </a:cubicBezTo>
                <a:close/>
                <a:moveTo>
                  <a:pt x="6806" y="9308"/>
                </a:moveTo>
                <a:cubicBezTo>
                  <a:pt x="6839" y="9475"/>
                  <a:pt x="6872" y="9609"/>
                  <a:pt x="6906" y="9775"/>
                </a:cubicBezTo>
                <a:cubicBezTo>
                  <a:pt x="6872" y="9775"/>
                  <a:pt x="6806" y="9775"/>
                  <a:pt x="6772" y="9742"/>
                </a:cubicBezTo>
                <a:lnTo>
                  <a:pt x="6572" y="9742"/>
                </a:lnTo>
                <a:cubicBezTo>
                  <a:pt x="6639" y="9609"/>
                  <a:pt x="6739" y="9442"/>
                  <a:pt x="6806" y="9308"/>
                </a:cubicBezTo>
                <a:close/>
                <a:moveTo>
                  <a:pt x="11199" y="1962"/>
                </a:moveTo>
                <a:cubicBezTo>
                  <a:pt x="11408" y="1962"/>
                  <a:pt x="10909" y="4306"/>
                  <a:pt x="10909" y="4338"/>
                </a:cubicBezTo>
                <a:cubicBezTo>
                  <a:pt x="10809" y="4672"/>
                  <a:pt x="10675" y="5005"/>
                  <a:pt x="10508" y="5339"/>
                </a:cubicBezTo>
                <a:cubicBezTo>
                  <a:pt x="9074" y="6273"/>
                  <a:pt x="7940" y="7841"/>
                  <a:pt x="7573" y="9442"/>
                </a:cubicBezTo>
                <a:cubicBezTo>
                  <a:pt x="7439" y="9542"/>
                  <a:pt x="7339" y="9675"/>
                  <a:pt x="7239" y="9775"/>
                </a:cubicBezTo>
                <a:cubicBezTo>
                  <a:pt x="7173" y="9408"/>
                  <a:pt x="7139" y="9008"/>
                  <a:pt x="7106" y="8641"/>
                </a:cubicBezTo>
                <a:cubicBezTo>
                  <a:pt x="7706" y="7273"/>
                  <a:pt x="8007" y="5839"/>
                  <a:pt x="8107" y="4371"/>
                </a:cubicBezTo>
                <a:cubicBezTo>
                  <a:pt x="8840" y="3271"/>
                  <a:pt x="10075" y="2603"/>
                  <a:pt x="11175" y="1970"/>
                </a:cubicBezTo>
                <a:cubicBezTo>
                  <a:pt x="11184" y="1964"/>
                  <a:pt x="11192" y="1962"/>
                  <a:pt x="11199" y="1962"/>
                </a:cubicBezTo>
                <a:close/>
                <a:moveTo>
                  <a:pt x="13375" y="4996"/>
                </a:moveTo>
                <a:cubicBezTo>
                  <a:pt x="13864" y="4996"/>
                  <a:pt x="14239" y="5054"/>
                  <a:pt x="14111" y="5239"/>
                </a:cubicBezTo>
                <a:cubicBezTo>
                  <a:pt x="13344" y="6440"/>
                  <a:pt x="12810" y="7740"/>
                  <a:pt x="11676" y="8674"/>
                </a:cubicBezTo>
                <a:cubicBezTo>
                  <a:pt x="10966" y="9230"/>
                  <a:pt x="9201" y="10127"/>
                  <a:pt x="8016" y="10127"/>
                </a:cubicBezTo>
                <a:cubicBezTo>
                  <a:pt x="7920" y="10127"/>
                  <a:pt x="7828" y="10121"/>
                  <a:pt x="7740" y="10109"/>
                </a:cubicBezTo>
                <a:cubicBezTo>
                  <a:pt x="7773" y="9975"/>
                  <a:pt x="7806" y="9875"/>
                  <a:pt x="7840" y="9742"/>
                </a:cubicBezTo>
                <a:cubicBezTo>
                  <a:pt x="9007" y="8541"/>
                  <a:pt x="10075" y="7173"/>
                  <a:pt x="10775" y="5672"/>
                </a:cubicBezTo>
                <a:cubicBezTo>
                  <a:pt x="11109" y="5472"/>
                  <a:pt x="11409" y="5305"/>
                  <a:pt x="11743" y="5139"/>
                </a:cubicBezTo>
                <a:cubicBezTo>
                  <a:pt x="11857" y="5100"/>
                  <a:pt x="12718" y="4996"/>
                  <a:pt x="13375" y="4996"/>
                </a:cubicBezTo>
                <a:close/>
                <a:moveTo>
                  <a:pt x="6005" y="10709"/>
                </a:moveTo>
                <a:cubicBezTo>
                  <a:pt x="6139" y="10843"/>
                  <a:pt x="6305" y="11010"/>
                  <a:pt x="6472" y="11110"/>
                </a:cubicBezTo>
                <a:cubicBezTo>
                  <a:pt x="6539" y="11176"/>
                  <a:pt x="6739" y="11310"/>
                  <a:pt x="6906" y="11343"/>
                </a:cubicBezTo>
                <a:cubicBezTo>
                  <a:pt x="6872" y="11376"/>
                  <a:pt x="6806" y="11376"/>
                  <a:pt x="6739" y="11410"/>
                </a:cubicBezTo>
                <a:cubicBezTo>
                  <a:pt x="6572" y="11176"/>
                  <a:pt x="6272" y="11110"/>
                  <a:pt x="6038" y="10943"/>
                </a:cubicBezTo>
                <a:cubicBezTo>
                  <a:pt x="6005" y="10909"/>
                  <a:pt x="5972" y="10876"/>
                  <a:pt x="5938" y="10843"/>
                </a:cubicBezTo>
                <a:cubicBezTo>
                  <a:pt x="5938" y="10843"/>
                  <a:pt x="5938" y="10809"/>
                  <a:pt x="5938" y="10809"/>
                </a:cubicBezTo>
                <a:cubicBezTo>
                  <a:pt x="5938" y="10809"/>
                  <a:pt x="5938" y="10809"/>
                  <a:pt x="5938" y="10776"/>
                </a:cubicBezTo>
                <a:cubicBezTo>
                  <a:pt x="5972" y="10743"/>
                  <a:pt x="5972" y="10743"/>
                  <a:pt x="6005" y="10709"/>
                </a:cubicBezTo>
                <a:close/>
                <a:moveTo>
                  <a:pt x="8951" y="15113"/>
                </a:moveTo>
                <a:cubicBezTo>
                  <a:pt x="9388" y="15113"/>
                  <a:pt x="9821" y="15150"/>
                  <a:pt x="10208" y="15213"/>
                </a:cubicBezTo>
                <a:cubicBezTo>
                  <a:pt x="10125" y="15206"/>
                  <a:pt x="10041" y="15203"/>
                  <a:pt x="9957" y="15203"/>
                </a:cubicBezTo>
                <a:cubicBezTo>
                  <a:pt x="9600" y="15203"/>
                  <a:pt x="9237" y="15252"/>
                  <a:pt x="8941" y="15279"/>
                </a:cubicBezTo>
                <a:cubicBezTo>
                  <a:pt x="8107" y="15346"/>
                  <a:pt x="7273" y="15546"/>
                  <a:pt x="6439" y="15746"/>
                </a:cubicBezTo>
                <a:cubicBezTo>
                  <a:pt x="7011" y="15288"/>
                  <a:pt x="7992" y="15113"/>
                  <a:pt x="8951" y="15113"/>
                </a:cubicBezTo>
                <a:close/>
                <a:moveTo>
                  <a:pt x="10294" y="15542"/>
                </a:moveTo>
                <a:cubicBezTo>
                  <a:pt x="10420" y="15542"/>
                  <a:pt x="10547" y="15543"/>
                  <a:pt x="10675" y="15546"/>
                </a:cubicBezTo>
                <a:lnTo>
                  <a:pt x="10608" y="15579"/>
                </a:lnTo>
                <a:cubicBezTo>
                  <a:pt x="9207" y="15780"/>
                  <a:pt x="7773" y="15846"/>
                  <a:pt x="6339" y="15946"/>
                </a:cubicBezTo>
                <a:cubicBezTo>
                  <a:pt x="7681" y="15702"/>
                  <a:pt x="8940" y="15542"/>
                  <a:pt x="10294" y="15542"/>
                </a:cubicBezTo>
                <a:close/>
                <a:moveTo>
                  <a:pt x="1402" y="13078"/>
                </a:moveTo>
                <a:lnTo>
                  <a:pt x="1402" y="13078"/>
                </a:lnTo>
                <a:cubicBezTo>
                  <a:pt x="3170" y="13378"/>
                  <a:pt x="5004" y="14445"/>
                  <a:pt x="5438" y="16247"/>
                </a:cubicBezTo>
                <a:cubicBezTo>
                  <a:pt x="3703" y="16080"/>
                  <a:pt x="1702" y="14846"/>
                  <a:pt x="1402" y="13078"/>
                </a:cubicBezTo>
                <a:close/>
                <a:moveTo>
                  <a:pt x="10075" y="15946"/>
                </a:moveTo>
                <a:cubicBezTo>
                  <a:pt x="9674" y="16213"/>
                  <a:pt x="9241" y="16447"/>
                  <a:pt x="8707" y="16547"/>
                </a:cubicBezTo>
                <a:cubicBezTo>
                  <a:pt x="8593" y="16558"/>
                  <a:pt x="8474" y="16564"/>
                  <a:pt x="8353" y="16564"/>
                </a:cubicBezTo>
                <a:cubicBezTo>
                  <a:pt x="7769" y="16564"/>
                  <a:pt x="7125" y="16434"/>
                  <a:pt x="6572" y="16213"/>
                </a:cubicBezTo>
                <a:lnTo>
                  <a:pt x="6572" y="16213"/>
                </a:lnTo>
                <a:cubicBezTo>
                  <a:pt x="6694" y="16217"/>
                  <a:pt x="6816" y="16218"/>
                  <a:pt x="6939" y="16218"/>
                </a:cubicBezTo>
                <a:cubicBezTo>
                  <a:pt x="7990" y="16218"/>
                  <a:pt x="9059" y="16096"/>
                  <a:pt x="10075" y="15946"/>
                </a:cubicBezTo>
                <a:close/>
                <a:moveTo>
                  <a:pt x="6038" y="16480"/>
                </a:moveTo>
                <a:lnTo>
                  <a:pt x="6038" y="16480"/>
                </a:lnTo>
                <a:cubicBezTo>
                  <a:pt x="6972" y="16980"/>
                  <a:pt x="7640" y="17881"/>
                  <a:pt x="7806" y="18949"/>
                </a:cubicBezTo>
                <a:cubicBezTo>
                  <a:pt x="6739" y="18815"/>
                  <a:pt x="6272" y="17381"/>
                  <a:pt x="6038" y="16480"/>
                </a:cubicBezTo>
                <a:close/>
                <a:moveTo>
                  <a:pt x="835" y="20483"/>
                </a:moveTo>
                <a:cubicBezTo>
                  <a:pt x="968" y="20483"/>
                  <a:pt x="1135" y="20483"/>
                  <a:pt x="1335" y="20516"/>
                </a:cubicBezTo>
                <a:cubicBezTo>
                  <a:pt x="2803" y="20817"/>
                  <a:pt x="4137" y="22251"/>
                  <a:pt x="5071" y="23585"/>
                </a:cubicBezTo>
                <a:cubicBezTo>
                  <a:pt x="3804" y="22418"/>
                  <a:pt x="1936" y="21917"/>
                  <a:pt x="835" y="20483"/>
                </a:cubicBezTo>
                <a:close/>
                <a:moveTo>
                  <a:pt x="635" y="20516"/>
                </a:moveTo>
                <a:lnTo>
                  <a:pt x="635" y="20516"/>
                </a:lnTo>
                <a:cubicBezTo>
                  <a:pt x="1135" y="21317"/>
                  <a:pt x="1835" y="21851"/>
                  <a:pt x="2603" y="22384"/>
                </a:cubicBezTo>
                <a:cubicBezTo>
                  <a:pt x="3337" y="22851"/>
                  <a:pt x="4037" y="23318"/>
                  <a:pt x="4771" y="23819"/>
                </a:cubicBezTo>
                <a:cubicBezTo>
                  <a:pt x="3837" y="23652"/>
                  <a:pt x="2970" y="23318"/>
                  <a:pt x="2136" y="22751"/>
                </a:cubicBezTo>
                <a:cubicBezTo>
                  <a:pt x="1602" y="22351"/>
                  <a:pt x="1168" y="21851"/>
                  <a:pt x="835" y="21284"/>
                </a:cubicBezTo>
                <a:cubicBezTo>
                  <a:pt x="535" y="20850"/>
                  <a:pt x="501" y="20616"/>
                  <a:pt x="635" y="20516"/>
                </a:cubicBezTo>
                <a:close/>
                <a:moveTo>
                  <a:pt x="5538" y="24486"/>
                </a:moveTo>
                <a:cubicBezTo>
                  <a:pt x="4970" y="25084"/>
                  <a:pt x="4401" y="25817"/>
                  <a:pt x="3616" y="25817"/>
                </a:cubicBezTo>
                <a:cubicBezTo>
                  <a:pt x="3526" y="25817"/>
                  <a:pt x="3433" y="25807"/>
                  <a:pt x="3337" y="25787"/>
                </a:cubicBezTo>
                <a:cubicBezTo>
                  <a:pt x="3870" y="24986"/>
                  <a:pt x="4671" y="24886"/>
                  <a:pt x="5505" y="24486"/>
                </a:cubicBezTo>
                <a:close/>
                <a:moveTo>
                  <a:pt x="9719" y="23576"/>
                </a:moveTo>
                <a:cubicBezTo>
                  <a:pt x="9783" y="23576"/>
                  <a:pt x="9846" y="23579"/>
                  <a:pt x="9908" y="23585"/>
                </a:cubicBezTo>
                <a:cubicBezTo>
                  <a:pt x="9207" y="24819"/>
                  <a:pt x="7940" y="25987"/>
                  <a:pt x="6472" y="26187"/>
                </a:cubicBezTo>
                <a:cubicBezTo>
                  <a:pt x="6472" y="26154"/>
                  <a:pt x="6472" y="26154"/>
                  <a:pt x="6472" y="26120"/>
                </a:cubicBezTo>
                <a:cubicBezTo>
                  <a:pt x="6822" y="24879"/>
                  <a:pt x="8388" y="23576"/>
                  <a:pt x="9719" y="23576"/>
                </a:cubicBezTo>
                <a:close/>
                <a:moveTo>
                  <a:pt x="6572" y="26621"/>
                </a:moveTo>
                <a:cubicBezTo>
                  <a:pt x="7506" y="26721"/>
                  <a:pt x="8674" y="26988"/>
                  <a:pt x="9307" y="27721"/>
                </a:cubicBezTo>
                <a:cubicBezTo>
                  <a:pt x="8340" y="27588"/>
                  <a:pt x="7506" y="27121"/>
                  <a:pt x="6572" y="26721"/>
                </a:cubicBezTo>
                <a:cubicBezTo>
                  <a:pt x="6572" y="26687"/>
                  <a:pt x="6572" y="26654"/>
                  <a:pt x="6572" y="26621"/>
                </a:cubicBezTo>
                <a:close/>
                <a:moveTo>
                  <a:pt x="3789" y="0"/>
                </a:moveTo>
                <a:cubicBezTo>
                  <a:pt x="3703" y="0"/>
                  <a:pt x="3620" y="101"/>
                  <a:pt x="3670" y="202"/>
                </a:cubicBezTo>
                <a:cubicBezTo>
                  <a:pt x="3703" y="235"/>
                  <a:pt x="3737" y="268"/>
                  <a:pt x="3770" y="335"/>
                </a:cubicBezTo>
                <a:lnTo>
                  <a:pt x="3737" y="335"/>
                </a:lnTo>
                <a:cubicBezTo>
                  <a:pt x="1402" y="3070"/>
                  <a:pt x="2102" y="8474"/>
                  <a:pt x="5305" y="10276"/>
                </a:cubicBezTo>
                <a:cubicBezTo>
                  <a:pt x="5305" y="10309"/>
                  <a:pt x="5305" y="10309"/>
                  <a:pt x="5305" y="10342"/>
                </a:cubicBezTo>
                <a:cubicBezTo>
                  <a:pt x="5271" y="10643"/>
                  <a:pt x="5271" y="10943"/>
                  <a:pt x="5471" y="11243"/>
                </a:cubicBezTo>
                <a:cubicBezTo>
                  <a:pt x="5605" y="11443"/>
                  <a:pt x="5805" y="11610"/>
                  <a:pt x="6005" y="11677"/>
                </a:cubicBezTo>
                <a:cubicBezTo>
                  <a:pt x="5805" y="13011"/>
                  <a:pt x="5638" y="14312"/>
                  <a:pt x="5571" y="15613"/>
                </a:cubicBezTo>
                <a:cubicBezTo>
                  <a:pt x="4838" y="13912"/>
                  <a:pt x="3003" y="12978"/>
                  <a:pt x="1202" y="12711"/>
                </a:cubicBezTo>
                <a:cubicBezTo>
                  <a:pt x="1102" y="12711"/>
                  <a:pt x="1002" y="12777"/>
                  <a:pt x="1035" y="12878"/>
                </a:cubicBezTo>
                <a:cubicBezTo>
                  <a:pt x="1194" y="14791"/>
                  <a:pt x="3305" y="16491"/>
                  <a:pt x="5210" y="16491"/>
                </a:cubicBezTo>
                <a:cubicBezTo>
                  <a:pt x="5298" y="16491"/>
                  <a:pt x="5385" y="16487"/>
                  <a:pt x="5471" y="16480"/>
                </a:cubicBezTo>
                <a:cubicBezTo>
                  <a:pt x="5471" y="16513"/>
                  <a:pt x="5471" y="16513"/>
                  <a:pt x="5471" y="16513"/>
                </a:cubicBezTo>
                <a:cubicBezTo>
                  <a:pt x="5471" y="16547"/>
                  <a:pt x="5505" y="16547"/>
                  <a:pt x="5505" y="16580"/>
                </a:cubicBezTo>
                <a:cubicBezTo>
                  <a:pt x="5371" y="19049"/>
                  <a:pt x="5471" y="21484"/>
                  <a:pt x="5772" y="23919"/>
                </a:cubicBezTo>
                <a:lnTo>
                  <a:pt x="5738" y="23919"/>
                </a:lnTo>
                <a:cubicBezTo>
                  <a:pt x="4766" y="22357"/>
                  <a:pt x="2855" y="20091"/>
                  <a:pt x="882" y="20091"/>
                </a:cubicBezTo>
                <a:cubicBezTo>
                  <a:pt x="622" y="20091"/>
                  <a:pt x="361" y="20131"/>
                  <a:pt x="101" y="20216"/>
                </a:cubicBezTo>
                <a:cubicBezTo>
                  <a:pt x="1" y="20249"/>
                  <a:pt x="1" y="20350"/>
                  <a:pt x="1" y="20450"/>
                </a:cubicBezTo>
                <a:cubicBezTo>
                  <a:pt x="672" y="22430"/>
                  <a:pt x="2810" y="24196"/>
                  <a:pt x="4982" y="24196"/>
                </a:cubicBezTo>
                <a:cubicBezTo>
                  <a:pt x="5079" y="24196"/>
                  <a:pt x="5175" y="24193"/>
                  <a:pt x="5271" y="24186"/>
                </a:cubicBezTo>
                <a:lnTo>
                  <a:pt x="5271" y="24186"/>
                </a:lnTo>
                <a:cubicBezTo>
                  <a:pt x="4271" y="24286"/>
                  <a:pt x="3270" y="24919"/>
                  <a:pt x="2803" y="25820"/>
                </a:cubicBezTo>
                <a:cubicBezTo>
                  <a:pt x="2736" y="25920"/>
                  <a:pt x="2803" y="26054"/>
                  <a:pt x="2903" y="26087"/>
                </a:cubicBezTo>
                <a:cubicBezTo>
                  <a:pt x="3122" y="26172"/>
                  <a:pt x="3339" y="26211"/>
                  <a:pt x="3551" y="26211"/>
                </a:cubicBezTo>
                <a:cubicBezTo>
                  <a:pt x="4500" y="26211"/>
                  <a:pt x="5347" y="25437"/>
                  <a:pt x="5838" y="24619"/>
                </a:cubicBezTo>
                <a:cubicBezTo>
                  <a:pt x="5905" y="25220"/>
                  <a:pt x="6005" y="25820"/>
                  <a:pt x="6105" y="26387"/>
                </a:cubicBezTo>
                <a:cubicBezTo>
                  <a:pt x="6105" y="26421"/>
                  <a:pt x="6105" y="26421"/>
                  <a:pt x="6105" y="26421"/>
                </a:cubicBezTo>
                <a:cubicBezTo>
                  <a:pt x="6105" y="26454"/>
                  <a:pt x="6139" y="26521"/>
                  <a:pt x="6139" y="26554"/>
                </a:cubicBezTo>
                <a:cubicBezTo>
                  <a:pt x="6072" y="26587"/>
                  <a:pt x="6038" y="26687"/>
                  <a:pt x="6105" y="26754"/>
                </a:cubicBezTo>
                <a:cubicBezTo>
                  <a:pt x="6139" y="26754"/>
                  <a:pt x="6139" y="26787"/>
                  <a:pt x="6172" y="26787"/>
                </a:cubicBezTo>
                <a:cubicBezTo>
                  <a:pt x="6572" y="29156"/>
                  <a:pt x="7106" y="31524"/>
                  <a:pt x="7740" y="33893"/>
                </a:cubicBezTo>
                <a:cubicBezTo>
                  <a:pt x="7766" y="33985"/>
                  <a:pt x="7845" y="34025"/>
                  <a:pt x="7927" y="34025"/>
                </a:cubicBezTo>
                <a:cubicBezTo>
                  <a:pt x="8051" y="34025"/>
                  <a:pt x="8180" y="33933"/>
                  <a:pt x="8140" y="33792"/>
                </a:cubicBezTo>
                <a:cubicBezTo>
                  <a:pt x="7640" y="31558"/>
                  <a:pt x="7106" y="29356"/>
                  <a:pt x="6639" y="27121"/>
                </a:cubicBezTo>
                <a:lnTo>
                  <a:pt x="6639" y="27121"/>
                </a:lnTo>
                <a:cubicBezTo>
                  <a:pt x="7540" y="27688"/>
                  <a:pt x="8607" y="28088"/>
                  <a:pt x="9674" y="28122"/>
                </a:cubicBezTo>
                <a:cubicBezTo>
                  <a:pt x="9841" y="28122"/>
                  <a:pt x="9941" y="27955"/>
                  <a:pt x="9841" y="27822"/>
                </a:cubicBezTo>
                <a:cubicBezTo>
                  <a:pt x="9307" y="26888"/>
                  <a:pt x="8207" y="26487"/>
                  <a:pt x="7139" y="26320"/>
                </a:cubicBezTo>
                <a:cubicBezTo>
                  <a:pt x="8507" y="25853"/>
                  <a:pt x="9641" y="24819"/>
                  <a:pt x="10342" y="23485"/>
                </a:cubicBezTo>
                <a:cubicBezTo>
                  <a:pt x="10375" y="23385"/>
                  <a:pt x="10308" y="23285"/>
                  <a:pt x="10208" y="23252"/>
                </a:cubicBezTo>
                <a:cubicBezTo>
                  <a:pt x="10085" y="23226"/>
                  <a:pt x="9955" y="23213"/>
                  <a:pt x="9819" y="23213"/>
                </a:cubicBezTo>
                <a:cubicBezTo>
                  <a:pt x="8559" y="23213"/>
                  <a:pt x="6851" y="24285"/>
                  <a:pt x="6339" y="25520"/>
                </a:cubicBezTo>
                <a:cubicBezTo>
                  <a:pt x="6172" y="24486"/>
                  <a:pt x="6005" y="23418"/>
                  <a:pt x="5905" y="22351"/>
                </a:cubicBezTo>
                <a:cubicBezTo>
                  <a:pt x="5705" y="20616"/>
                  <a:pt x="5805" y="18915"/>
                  <a:pt x="5938" y="17214"/>
                </a:cubicBezTo>
                <a:cubicBezTo>
                  <a:pt x="6205" y="18215"/>
                  <a:pt x="6939" y="19282"/>
                  <a:pt x="8007" y="19282"/>
                </a:cubicBezTo>
                <a:cubicBezTo>
                  <a:pt x="8107" y="19282"/>
                  <a:pt x="8140" y="19182"/>
                  <a:pt x="8140" y="19082"/>
                </a:cubicBezTo>
                <a:cubicBezTo>
                  <a:pt x="8073" y="18181"/>
                  <a:pt x="7640" y="17347"/>
                  <a:pt x="6972" y="16747"/>
                </a:cubicBezTo>
                <a:lnTo>
                  <a:pt x="6972" y="16747"/>
                </a:lnTo>
                <a:cubicBezTo>
                  <a:pt x="7473" y="16847"/>
                  <a:pt x="8007" y="16880"/>
                  <a:pt x="8340" y="16914"/>
                </a:cubicBezTo>
                <a:cubicBezTo>
                  <a:pt x="8370" y="16915"/>
                  <a:pt x="8400" y="16915"/>
                  <a:pt x="8429" y="16915"/>
                </a:cubicBezTo>
                <a:cubicBezTo>
                  <a:pt x="9447" y="16915"/>
                  <a:pt x="10130" y="16364"/>
                  <a:pt x="10875" y="15813"/>
                </a:cubicBezTo>
                <a:lnTo>
                  <a:pt x="10942" y="15813"/>
                </a:lnTo>
                <a:cubicBezTo>
                  <a:pt x="11009" y="15813"/>
                  <a:pt x="11042" y="15746"/>
                  <a:pt x="11075" y="15680"/>
                </a:cubicBezTo>
                <a:cubicBezTo>
                  <a:pt x="11209" y="15613"/>
                  <a:pt x="11342" y="15513"/>
                  <a:pt x="11476" y="15446"/>
                </a:cubicBezTo>
                <a:cubicBezTo>
                  <a:pt x="11576" y="15346"/>
                  <a:pt x="11542" y="15179"/>
                  <a:pt x="11442" y="15112"/>
                </a:cubicBezTo>
                <a:cubicBezTo>
                  <a:pt x="10922" y="14910"/>
                  <a:pt x="10038" y="14764"/>
                  <a:pt x="9119" y="14764"/>
                </a:cubicBezTo>
                <a:cubicBezTo>
                  <a:pt x="7918" y="14764"/>
                  <a:pt x="6658" y="15014"/>
                  <a:pt x="6072" y="15713"/>
                </a:cubicBezTo>
                <a:cubicBezTo>
                  <a:pt x="6172" y="14412"/>
                  <a:pt x="6272" y="13078"/>
                  <a:pt x="6272" y="11777"/>
                </a:cubicBezTo>
                <a:cubicBezTo>
                  <a:pt x="6339" y="11777"/>
                  <a:pt x="6372" y="11777"/>
                  <a:pt x="6439" y="11810"/>
                </a:cubicBezTo>
                <a:cubicBezTo>
                  <a:pt x="6482" y="11814"/>
                  <a:pt x="6525" y="11816"/>
                  <a:pt x="6567" y="11816"/>
                </a:cubicBezTo>
                <a:cubicBezTo>
                  <a:pt x="7265" y="11816"/>
                  <a:pt x="7743" y="11305"/>
                  <a:pt x="7806" y="10676"/>
                </a:cubicBezTo>
                <a:cubicBezTo>
                  <a:pt x="7840" y="10676"/>
                  <a:pt x="7873" y="10643"/>
                  <a:pt x="7906" y="10609"/>
                </a:cubicBezTo>
                <a:cubicBezTo>
                  <a:pt x="7940" y="10609"/>
                  <a:pt x="7940" y="10576"/>
                  <a:pt x="7940" y="10543"/>
                </a:cubicBezTo>
                <a:cubicBezTo>
                  <a:pt x="9007" y="10543"/>
                  <a:pt x="10308" y="9809"/>
                  <a:pt x="11109" y="9442"/>
                </a:cubicBezTo>
                <a:cubicBezTo>
                  <a:pt x="12943" y="8608"/>
                  <a:pt x="13644" y="6640"/>
                  <a:pt x="14645" y="5072"/>
                </a:cubicBezTo>
                <a:cubicBezTo>
                  <a:pt x="14745" y="4972"/>
                  <a:pt x="14711" y="4838"/>
                  <a:pt x="14611" y="4772"/>
                </a:cubicBezTo>
                <a:cubicBezTo>
                  <a:pt x="14116" y="4579"/>
                  <a:pt x="13615" y="4489"/>
                  <a:pt x="13120" y="4489"/>
                </a:cubicBezTo>
                <a:cubicBezTo>
                  <a:pt x="12415" y="4489"/>
                  <a:pt x="11722" y="4672"/>
                  <a:pt x="11075" y="5005"/>
                </a:cubicBezTo>
                <a:cubicBezTo>
                  <a:pt x="11476" y="3938"/>
                  <a:pt x="11709" y="2770"/>
                  <a:pt x="11609" y="1536"/>
                </a:cubicBezTo>
                <a:cubicBezTo>
                  <a:pt x="11609" y="1422"/>
                  <a:pt x="11516" y="1370"/>
                  <a:pt x="11425" y="1370"/>
                </a:cubicBezTo>
                <a:cubicBezTo>
                  <a:pt x="11382" y="1370"/>
                  <a:pt x="11341" y="1382"/>
                  <a:pt x="11309" y="1403"/>
                </a:cubicBezTo>
                <a:cubicBezTo>
                  <a:pt x="10208" y="2036"/>
                  <a:pt x="8974" y="2704"/>
                  <a:pt x="8107" y="3704"/>
                </a:cubicBezTo>
                <a:cubicBezTo>
                  <a:pt x="8107" y="2737"/>
                  <a:pt x="8007" y="1770"/>
                  <a:pt x="7806" y="802"/>
                </a:cubicBezTo>
                <a:cubicBezTo>
                  <a:pt x="7784" y="688"/>
                  <a:pt x="7714" y="637"/>
                  <a:pt x="7630" y="637"/>
                </a:cubicBezTo>
                <a:cubicBezTo>
                  <a:pt x="7591" y="637"/>
                  <a:pt x="7548" y="648"/>
                  <a:pt x="7506" y="669"/>
                </a:cubicBezTo>
                <a:cubicBezTo>
                  <a:pt x="6706" y="1202"/>
                  <a:pt x="6005" y="1970"/>
                  <a:pt x="5505" y="2870"/>
                </a:cubicBezTo>
                <a:cubicBezTo>
                  <a:pt x="5138" y="1870"/>
                  <a:pt x="4637" y="936"/>
                  <a:pt x="3870" y="35"/>
                </a:cubicBezTo>
                <a:cubicBezTo>
                  <a:pt x="3846" y="11"/>
                  <a:pt x="3817" y="0"/>
                  <a:pt x="3789"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txBox="1">
            <a:spLocks noGrp="1"/>
          </p:cNvSpPr>
          <p:nvPr>
            <p:ph type="title"/>
          </p:nvPr>
        </p:nvSpPr>
        <p:spPr>
          <a:xfrm>
            <a:off x="720000" y="593367"/>
            <a:ext cx="5112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8" preserve="1">
  <p:cSld name="Title only 8">
    <p:spTree>
      <p:nvGrpSpPr>
        <p:cNvPr id="1" name="Shape 204"/>
        <p:cNvGrpSpPr/>
        <p:nvPr/>
      </p:nvGrpSpPr>
      <p:grpSpPr>
        <a:xfrm>
          <a:off x="0" y="0"/>
          <a:ext cx="0" cy="0"/>
          <a:chOff x="0" y="0"/>
          <a:chExt cx="0" cy="0"/>
        </a:xfrm>
      </p:grpSpPr>
      <p:sp>
        <p:nvSpPr>
          <p:cNvPr id="205" name="Google Shape;205;p30"/>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rot="-2545411" flipH="1">
            <a:off x="434993" y="148010"/>
            <a:ext cx="876259" cy="1516172"/>
          </a:xfrm>
          <a:custGeom>
            <a:avLst/>
            <a:gdLst/>
            <a:ahLst/>
            <a:cxnLst/>
            <a:rect l="l" t="t" r="r" b="b"/>
            <a:pathLst>
              <a:path w="49189" h="63833" extrusionOk="0">
                <a:moveTo>
                  <a:pt x="48565" y="294"/>
                </a:moveTo>
                <a:cubicBezTo>
                  <a:pt x="48584" y="294"/>
                  <a:pt x="48603" y="295"/>
                  <a:pt x="48622" y="296"/>
                </a:cubicBezTo>
                <a:cubicBezTo>
                  <a:pt x="48989" y="296"/>
                  <a:pt x="48689" y="496"/>
                  <a:pt x="48522" y="663"/>
                </a:cubicBezTo>
                <a:cubicBezTo>
                  <a:pt x="48322" y="863"/>
                  <a:pt x="48088" y="1030"/>
                  <a:pt x="47855" y="1196"/>
                </a:cubicBezTo>
                <a:cubicBezTo>
                  <a:pt x="47621" y="1330"/>
                  <a:pt x="47054" y="1763"/>
                  <a:pt x="46754" y="1763"/>
                </a:cubicBezTo>
                <a:cubicBezTo>
                  <a:pt x="46887" y="1697"/>
                  <a:pt x="46987" y="1597"/>
                  <a:pt x="47087" y="1530"/>
                </a:cubicBezTo>
                <a:cubicBezTo>
                  <a:pt x="47187" y="1463"/>
                  <a:pt x="47121" y="1330"/>
                  <a:pt x="47054" y="1330"/>
                </a:cubicBezTo>
                <a:cubicBezTo>
                  <a:pt x="47507" y="812"/>
                  <a:pt x="47960" y="294"/>
                  <a:pt x="48565" y="294"/>
                </a:cubicBezTo>
                <a:close/>
                <a:moveTo>
                  <a:pt x="44752" y="1663"/>
                </a:moveTo>
                <a:cubicBezTo>
                  <a:pt x="44552" y="2030"/>
                  <a:pt x="44352" y="2397"/>
                  <a:pt x="44085" y="2731"/>
                </a:cubicBezTo>
                <a:cubicBezTo>
                  <a:pt x="44285" y="2364"/>
                  <a:pt x="44452" y="1964"/>
                  <a:pt x="44752" y="1663"/>
                </a:cubicBezTo>
                <a:close/>
                <a:moveTo>
                  <a:pt x="45456" y="3410"/>
                </a:moveTo>
                <a:cubicBezTo>
                  <a:pt x="45653" y="3410"/>
                  <a:pt x="45852" y="3456"/>
                  <a:pt x="46053" y="3565"/>
                </a:cubicBezTo>
                <a:cubicBezTo>
                  <a:pt x="45686" y="3765"/>
                  <a:pt x="45286" y="3898"/>
                  <a:pt x="44919" y="3998"/>
                </a:cubicBezTo>
                <a:cubicBezTo>
                  <a:pt x="44552" y="4065"/>
                  <a:pt x="44152" y="4165"/>
                  <a:pt x="43752" y="4165"/>
                </a:cubicBezTo>
                <a:cubicBezTo>
                  <a:pt x="44301" y="3816"/>
                  <a:pt x="44869" y="3410"/>
                  <a:pt x="45456" y="3410"/>
                </a:cubicBezTo>
                <a:close/>
                <a:moveTo>
                  <a:pt x="41884" y="3098"/>
                </a:moveTo>
                <a:lnTo>
                  <a:pt x="41884" y="3098"/>
                </a:lnTo>
                <a:cubicBezTo>
                  <a:pt x="41850" y="3732"/>
                  <a:pt x="41483" y="4532"/>
                  <a:pt x="41016" y="5166"/>
                </a:cubicBezTo>
                <a:cubicBezTo>
                  <a:pt x="40983" y="5199"/>
                  <a:pt x="40950" y="5199"/>
                  <a:pt x="40950" y="5233"/>
                </a:cubicBezTo>
                <a:cubicBezTo>
                  <a:pt x="40950" y="5233"/>
                  <a:pt x="40950" y="5233"/>
                  <a:pt x="40950" y="5199"/>
                </a:cubicBezTo>
                <a:cubicBezTo>
                  <a:pt x="40950" y="5166"/>
                  <a:pt x="40950" y="5133"/>
                  <a:pt x="40950" y="5133"/>
                </a:cubicBezTo>
                <a:cubicBezTo>
                  <a:pt x="41183" y="4732"/>
                  <a:pt x="41417" y="4365"/>
                  <a:pt x="41650" y="3998"/>
                </a:cubicBezTo>
                <a:cubicBezTo>
                  <a:pt x="41699" y="3901"/>
                  <a:pt x="41641" y="3839"/>
                  <a:pt x="41580" y="3839"/>
                </a:cubicBezTo>
                <a:cubicBezTo>
                  <a:pt x="41557" y="3839"/>
                  <a:pt x="41535" y="3847"/>
                  <a:pt x="41517" y="3865"/>
                </a:cubicBezTo>
                <a:lnTo>
                  <a:pt x="41483" y="3865"/>
                </a:lnTo>
                <a:cubicBezTo>
                  <a:pt x="41250" y="4132"/>
                  <a:pt x="41050" y="4399"/>
                  <a:pt x="40816" y="4699"/>
                </a:cubicBezTo>
                <a:cubicBezTo>
                  <a:pt x="40883" y="4599"/>
                  <a:pt x="40916" y="4499"/>
                  <a:pt x="40950" y="4399"/>
                </a:cubicBezTo>
                <a:cubicBezTo>
                  <a:pt x="40973" y="4352"/>
                  <a:pt x="40930" y="4304"/>
                  <a:pt x="40891" y="4304"/>
                </a:cubicBezTo>
                <a:cubicBezTo>
                  <a:pt x="40875" y="4304"/>
                  <a:pt x="40859" y="4312"/>
                  <a:pt x="40850" y="4332"/>
                </a:cubicBezTo>
                <a:cubicBezTo>
                  <a:pt x="40750" y="4532"/>
                  <a:pt x="40683" y="4732"/>
                  <a:pt x="40583" y="4932"/>
                </a:cubicBezTo>
                <a:cubicBezTo>
                  <a:pt x="40583" y="4966"/>
                  <a:pt x="40583" y="4999"/>
                  <a:pt x="40616" y="5032"/>
                </a:cubicBezTo>
                <a:cubicBezTo>
                  <a:pt x="40516" y="5199"/>
                  <a:pt x="40383" y="5366"/>
                  <a:pt x="40282" y="5566"/>
                </a:cubicBezTo>
                <a:cubicBezTo>
                  <a:pt x="40216" y="5633"/>
                  <a:pt x="40249" y="5700"/>
                  <a:pt x="40282" y="5766"/>
                </a:cubicBezTo>
                <a:cubicBezTo>
                  <a:pt x="40249" y="5766"/>
                  <a:pt x="40249" y="5800"/>
                  <a:pt x="40216" y="5833"/>
                </a:cubicBezTo>
                <a:cubicBezTo>
                  <a:pt x="39849" y="5166"/>
                  <a:pt x="41183" y="3631"/>
                  <a:pt x="41884" y="3098"/>
                </a:cubicBezTo>
                <a:close/>
                <a:moveTo>
                  <a:pt x="42822" y="5594"/>
                </a:moveTo>
                <a:cubicBezTo>
                  <a:pt x="42920" y="5594"/>
                  <a:pt x="43019" y="5605"/>
                  <a:pt x="43118" y="5633"/>
                </a:cubicBezTo>
                <a:cubicBezTo>
                  <a:pt x="42884" y="5733"/>
                  <a:pt x="42618" y="5833"/>
                  <a:pt x="42351" y="5900"/>
                </a:cubicBezTo>
                <a:cubicBezTo>
                  <a:pt x="42417" y="5866"/>
                  <a:pt x="42451" y="5866"/>
                  <a:pt x="42484" y="5800"/>
                </a:cubicBezTo>
                <a:cubicBezTo>
                  <a:pt x="42572" y="5741"/>
                  <a:pt x="42532" y="5632"/>
                  <a:pt x="42453" y="5628"/>
                </a:cubicBezTo>
                <a:lnTo>
                  <a:pt x="42453" y="5628"/>
                </a:lnTo>
                <a:cubicBezTo>
                  <a:pt x="42576" y="5610"/>
                  <a:pt x="42699" y="5594"/>
                  <a:pt x="42822" y="5594"/>
                </a:cubicBezTo>
                <a:close/>
                <a:moveTo>
                  <a:pt x="14597" y="5566"/>
                </a:moveTo>
                <a:lnTo>
                  <a:pt x="14597" y="5566"/>
                </a:lnTo>
                <a:cubicBezTo>
                  <a:pt x="14664" y="5733"/>
                  <a:pt x="14731" y="5933"/>
                  <a:pt x="14798" y="6133"/>
                </a:cubicBezTo>
                <a:cubicBezTo>
                  <a:pt x="14764" y="6167"/>
                  <a:pt x="14731" y="6200"/>
                  <a:pt x="14698" y="6233"/>
                </a:cubicBezTo>
                <a:cubicBezTo>
                  <a:pt x="14664" y="6033"/>
                  <a:pt x="14597" y="5800"/>
                  <a:pt x="14597" y="5566"/>
                </a:cubicBezTo>
                <a:close/>
                <a:moveTo>
                  <a:pt x="17066" y="5533"/>
                </a:moveTo>
                <a:lnTo>
                  <a:pt x="17066" y="5533"/>
                </a:lnTo>
                <a:cubicBezTo>
                  <a:pt x="16932" y="6133"/>
                  <a:pt x="16666" y="6934"/>
                  <a:pt x="16265" y="7201"/>
                </a:cubicBezTo>
                <a:cubicBezTo>
                  <a:pt x="16299" y="7034"/>
                  <a:pt x="16365" y="6900"/>
                  <a:pt x="16432" y="6767"/>
                </a:cubicBezTo>
                <a:cubicBezTo>
                  <a:pt x="16599" y="6333"/>
                  <a:pt x="16766" y="5900"/>
                  <a:pt x="17066" y="5533"/>
                </a:cubicBezTo>
                <a:close/>
                <a:moveTo>
                  <a:pt x="40512" y="8146"/>
                </a:moveTo>
                <a:cubicBezTo>
                  <a:pt x="40665" y="8146"/>
                  <a:pt x="40813" y="8162"/>
                  <a:pt x="40950" y="8201"/>
                </a:cubicBezTo>
                <a:cubicBezTo>
                  <a:pt x="40583" y="8402"/>
                  <a:pt x="40216" y="8502"/>
                  <a:pt x="39815" y="8535"/>
                </a:cubicBezTo>
                <a:cubicBezTo>
                  <a:pt x="39949" y="8435"/>
                  <a:pt x="40082" y="8301"/>
                  <a:pt x="40182" y="8168"/>
                </a:cubicBezTo>
                <a:cubicBezTo>
                  <a:pt x="40293" y="8154"/>
                  <a:pt x="40404" y="8146"/>
                  <a:pt x="40512" y="8146"/>
                </a:cubicBezTo>
                <a:close/>
                <a:moveTo>
                  <a:pt x="34111" y="9369"/>
                </a:moveTo>
                <a:lnTo>
                  <a:pt x="34111" y="9369"/>
                </a:lnTo>
                <a:cubicBezTo>
                  <a:pt x="34011" y="9536"/>
                  <a:pt x="33945" y="9736"/>
                  <a:pt x="33845" y="9903"/>
                </a:cubicBezTo>
                <a:cubicBezTo>
                  <a:pt x="33611" y="10303"/>
                  <a:pt x="33411" y="10703"/>
                  <a:pt x="33211" y="11103"/>
                </a:cubicBezTo>
                <a:cubicBezTo>
                  <a:pt x="33411" y="10470"/>
                  <a:pt x="33711" y="9869"/>
                  <a:pt x="34111" y="9369"/>
                </a:cubicBezTo>
                <a:close/>
                <a:moveTo>
                  <a:pt x="16832" y="9903"/>
                </a:moveTo>
                <a:lnTo>
                  <a:pt x="16832" y="9903"/>
                </a:lnTo>
                <a:cubicBezTo>
                  <a:pt x="16465" y="10570"/>
                  <a:pt x="15932" y="11404"/>
                  <a:pt x="15598" y="11537"/>
                </a:cubicBezTo>
                <a:cubicBezTo>
                  <a:pt x="15798" y="11237"/>
                  <a:pt x="16199" y="10737"/>
                  <a:pt x="16265" y="10636"/>
                </a:cubicBezTo>
                <a:cubicBezTo>
                  <a:pt x="16432" y="10370"/>
                  <a:pt x="16632" y="10136"/>
                  <a:pt x="16832" y="9903"/>
                </a:cubicBezTo>
                <a:close/>
                <a:moveTo>
                  <a:pt x="37147" y="11070"/>
                </a:moveTo>
                <a:lnTo>
                  <a:pt x="37147" y="11070"/>
                </a:lnTo>
                <a:cubicBezTo>
                  <a:pt x="36742" y="11421"/>
                  <a:pt x="36183" y="11641"/>
                  <a:pt x="35631" y="11641"/>
                </a:cubicBezTo>
                <a:cubicBezTo>
                  <a:pt x="35502" y="11641"/>
                  <a:pt x="35372" y="11629"/>
                  <a:pt x="35246" y="11604"/>
                </a:cubicBezTo>
                <a:cubicBezTo>
                  <a:pt x="35879" y="11437"/>
                  <a:pt x="36480" y="11137"/>
                  <a:pt x="37147" y="11070"/>
                </a:cubicBezTo>
                <a:close/>
                <a:moveTo>
                  <a:pt x="30609" y="12238"/>
                </a:moveTo>
                <a:cubicBezTo>
                  <a:pt x="30642" y="12805"/>
                  <a:pt x="30475" y="13405"/>
                  <a:pt x="30242" y="13939"/>
                </a:cubicBezTo>
                <a:cubicBezTo>
                  <a:pt x="30409" y="13372"/>
                  <a:pt x="30542" y="12805"/>
                  <a:pt x="30609" y="12238"/>
                </a:cubicBezTo>
                <a:close/>
                <a:moveTo>
                  <a:pt x="29942" y="13505"/>
                </a:moveTo>
                <a:cubicBezTo>
                  <a:pt x="29808" y="14039"/>
                  <a:pt x="29642" y="14573"/>
                  <a:pt x="29375" y="15040"/>
                </a:cubicBezTo>
                <a:cubicBezTo>
                  <a:pt x="29575" y="14539"/>
                  <a:pt x="29742" y="14006"/>
                  <a:pt x="29942" y="13505"/>
                </a:cubicBezTo>
                <a:close/>
                <a:moveTo>
                  <a:pt x="33411" y="14306"/>
                </a:moveTo>
                <a:cubicBezTo>
                  <a:pt x="33144" y="14506"/>
                  <a:pt x="32844" y="14706"/>
                  <a:pt x="32510" y="14840"/>
                </a:cubicBezTo>
                <a:cubicBezTo>
                  <a:pt x="32477" y="14840"/>
                  <a:pt x="32444" y="14873"/>
                  <a:pt x="32410" y="14873"/>
                </a:cubicBezTo>
                <a:cubicBezTo>
                  <a:pt x="32077" y="14940"/>
                  <a:pt x="31743" y="15006"/>
                  <a:pt x="31443" y="15040"/>
                </a:cubicBezTo>
                <a:cubicBezTo>
                  <a:pt x="32077" y="14739"/>
                  <a:pt x="32710" y="14306"/>
                  <a:pt x="33411" y="14306"/>
                </a:cubicBezTo>
                <a:close/>
                <a:moveTo>
                  <a:pt x="13663" y="13572"/>
                </a:moveTo>
                <a:cubicBezTo>
                  <a:pt x="13764" y="13705"/>
                  <a:pt x="13830" y="13872"/>
                  <a:pt x="13864" y="14039"/>
                </a:cubicBezTo>
                <a:cubicBezTo>
                  <a:pt x="13830" y="14039"/>
                  <a:pt x="13764" y="14106"/>
                  <a:pt x="13764" y="14172"/>
                </a:cubicBezTo>
                <a:cubicBezTo>
                  <a:pt x="13797" y="14539"/>
                  <a:pt x="13797" y="14906"/>
                  <a:pt x="13797" y="15273"/>
                </a:cubicBezTo>
                <a:cubicBezTo>
                  <a:pt x="13663" y="14706"/>
                  <a:pt x="13597" y="14139"/>
                  <a:pt x="13663" y="13572"/>
                </a:cubicBezTo>
                <a:close/>
                <a:moveTo>
                  <a:pt x="17199" y="13505"/>
                </a:moveTo>
                <a:cubicBezTo>
                  <a:pt x="16832" y="14372"/>
                  <a:pt x="15865" y="15974"/>
                  <a:pt x="14998" y="16207"/>
                </a:cubicBezTo>
                <a:cubicBezTo>
                  <a:pt x="15732" y="15240"/>
                  <a:pt x="16065" y="14039"/>
                  <a:pt x="17199" y="13505"/>
                </a:cubicBezTo>
                <a:close/>
                <a:moveTo>
                  <a:pt x="26439" y="15573"/>
                </a:moveTo>
                <a:lnTo>
                  <a:pt x="26439" y="15573"/>
                </a:lnTo>
                <a:cubicBezTo>
                  <a:pt x="26573" y="16274"/>
                  <a:pt x="26406" y="17008"/>
                  <a:pt x="26172" y="17675"/>
                </a:cubicBezTo>
                <a:cubicBezTo>
                  <a:pt x="26172" y="17702"/>
                  <a:pt x="26151" y="17729"/>
                  <a:pt x="26142" y="17756"/>
                </a:cubicBezTo>
                <a:lnTo>
                  <a:pt x="26142" y="17756"/>
                </a:lnTo>
                <a:cubicBezTo>
                  <a:pt x="26241" y="17161"/>
                  <a:pt x="26306" y="16535"/>
                  <a:pt x="26339" y="15974"/>
                </a:cubicBezTo>
                <a:cubicBezTo>
                  <a:pt x="26339" y="15874"/>
                  <a:pt x="26272" y="15807"/>
                  <a:pt x="26206" y="15774"/>
                </a:cubicBezTo>
                <a:cubicBezTo>
                  <a:pt x="26272" y="15707"/>
                  <a:pt x="26373" y="15640"/>
                  <a:pt x="26439" y="15573"/>
                </a:cubicBezTo>
                <a:close/>
                <a:moveTo>
                  <a:pt x="30842" y="17942"/>
                </a:moveTo>
                <a:cubicBezTo>
                  <a:pt x="30942" y="17975"/>
                  <a:pt x="31076" y="18008"/>
                  <a:pt x="31176" y="18075"/>
                </a:cubicBezTo>
                <a:cubicBezTo>
                  <a:pt x="30809" y="18275"/>
                  <a:pt x="30409" y="18442"/>
                  <a:pt x="30042" y="18576"/>
                </a:cubicBezTo>
                <a:cubicBezTo>
                  <a:pt x="30309" y="18375"/>
                  <a:pt x="30609" y="18175"/>
                  <a:pt x="30842" y="17942"/>
                </a:cubicBezTo>
                <a:close/>
                <a:moveTo>
                  <a:pt x="30109" y="18042"/>
                </a:moveTo>
                <a:lnTo>
                  <a:pt x="30109" y="18042"/>
                </a:lnTo>
                <a:cubicBezTo>
                  <a:pt x="29441" y="18576"/>
                  <a:pt x="28607" y="18909"/>
                  <a:pt x="27740" y="19009"/>
                </a:cubicBezTo>
                <a:lnTo>
                  <a:pt x="27507" y="19009"/>
                </a:lnTo>
                <a:cubicBezTo>
                  <a:pt x="27496" y="19020"/>
                  <a:pt x="27481" y="19024"/>
                  <a:pt x="27465" y="19024"/>
                </a:cubicBezTo>
                <a:cubicBezTo>
                  <a:pt x="27433" y="19024"/>
                  <a:pt x="27396" y="19009"/>
                  <a:pt x="27373" y="19009"/>
                </a:cubicBezTo>
                <a:cubicBezTo>
                  <a:pt x="28274" y="18642"/>
                  <a:pt x="29141" y="18209"/>
                  <a:pt x="30109" y="18042"/>
                </a:cubicBezTo>
                <a:close/>
                <a:moveTo>
                  <a:pt x="25839" y="16908"/>
                </a:moveTo>
                <a:lnTo>
                  <a:pt x="25839" y="16908"/>
                </a:lnTo>
                <a:cubicBezTo>
                  <a:pt x="25739" y="17708"/>
                  <a:pt x="25572" y="18542"/>
                  <a:pt x="25138" y="19176"/>
                </a:cubicBezTo>
                <a:cubicBezTo>
                  <a:pt x="25372" y="18442"/>
                  <a:pt x="25539" y="17642"/>
                  <a:pt x="25839" y="16908"/>
                </a:cubicBezTo>
                <a:close/>
                <a:moveTo>
                  <a:pt x="12296" y="17675"/>
                </a:moveTo>
                <a:cubicBezTo>
                  <a:pt x="12463" y="17875"/>
                  <a:pt x="12629" y="18109"/>
                  <a:pt x="12763" y="18342"/>
                </a:cubicBezTo>
                <a:cubicBezTo>
                  <a:pt x="12729" y="18375"/>
                  <a:pt x="12696" y="18409"/>
                  <a:pt x="12696" y="18442"/>
                </a:cubicBezTo>
                <a:cubicBezTo>
                  <a:pt x="12796" y="19176"/>
                  <a:pt x="13130" y="19843"/>
                  <a:pt x="13130" y="20577"/>
                </a:cubicBezTo>
                <a:cubicBezTo>
                  <a:pt x="12596" y="19743"/>
                  <a:pt x="12029" y="18542"/>
                  <a:pt x="12296" y="17675"/>
                </a:cubicBezTo>
                <a:close/>
                <a:moveTo>
                  <a:pt x="26564" y="21532"/>
                </a:moveTo>
                <a:cubicBezTo>
                  <a:pt x="26790" y="21532"/>
                  <a:pt x="27015" y="21569"/>
                  <a:pt x="27240" y="21644"/>
                </a:cubicBezTo>
                <a:cubicBezTo>
                  <a:pt x="27040" y="21778"/>
                  <a:pt x="26806" y="21911"/>
                  <a:pt x="26573" y="22011"/>
                </a:cubicBezTo>
                <a:cubicBezTo>
                  <a:pt x="26639" y="21978"/>
                  <a:pt x="26673" y="21945"/>
                  <a:pt x="26706" y="21878"/>
                </a:cubicBezTo>
                <a:cubicBezTo>
                  <a:pt x="26806" y="21778"/>
                  <a:pt x="26706" y="21611"/>
                  <a:pt x="26573" y="21578"/>
                </a:cubicBezTo>
                <a:cubicBezTo>
                  <a:pt x="26506" y="21544"/>
                  <a:pt x="26406" y="21544"/>
                  <a:pt x="26339" y="21544"/>
                </a:cubicBezTo>
                <a:cubicBezTo>
                  <a:pt x="26414" y="21536"/>
                  <a:pt x="26489" y="21532"/>
                  <a:pt x="26564" y="21532"/>
                </a:cubicBezTo>
                <a:close/>
                <a:moveTo>
                  <a:pt x="26072" y="21945"/>
                </a:moveTo>
                <a:cubicBezTo>
                  <a:pt x="25600" y="22338"/>
                  <a:pt x="24860" y="22608"/>
                  <a:pt x="24176" y="22608"/>
                </a:cubicBezTo>
                <a:cubicBezTo>
                  <a:pt x="23990" y="22608"/>
                  <a:pt x="23808" y="22588"/>
                  <a:pt x="23637" y="22545"/>
                </a:cubicBezTo>
                <a:cubicBezTo>
                  <a:pt x="24471" y="22545"/>
                  <a:pt x="25238" y="21945"/>
                  <a:pt x="26072" y="21945"/>
                </a:cubicBezTo>
                <a:close/>
                <a:moveTo>
                  <a:pt x="21836" y="21511"/>
                </a:moveTo>
                <a:lnTo>
                  <a:pt x="21836" y="21511"/>
                </a:lnTo>
                <a:cubicBezTo>
                  <a:pt x="21703" y="22145"/>
                  <a:pt x="21569" y="22745"/>
                  <a:pt x="21302" y="23312"/>
                </a:cubicBezTo>
                <a:cubicBezTo>
                  <a:pt x="21302" y="23312"/>
                  <a:pt x="21269" y="23346"/>
                  <a:pt x="21269" y="23346"/>
                </a:cubicBezTo>
                <a:cubicBezTo>
                  <a:pt x="21269" y="23246"/>
                  <a:pt x="21269" y="23179"/>
                  <a:pt x="21302" y="23112"/>
                </a:cubicBezTo>
                <a:cubicBezTo>
                  <a:pt x="21436" y="22578"/>
                  <a:pt x="21636" y="22045"/>
                  <a:pt x="21836" y="21511"/>
                </a:cubicBezTo>
                <a:close/>
                <a:moveTo>
                  <a:pt x="15398" y="22478"/>
                </a:moveTo>
                <a:lnTo>
                  <a:pt x="15398" y="22478"/>
                </a:lnTo>
                <a:cubicBezTo>
                  <a:pt x="14998" y="23045"/>
                  <a:pt x="14497" y="23646"/>
                  <a:pt x="13964" y="23913"/>
                </a:cubicBezTo>
                <a:cubicBezTo>
                  <a:pt x="13997" y="23779"/>
                  <a:pt x="14130" y="23612"/>
                  <a:pt x="14264" y="23446"/>
                </a:cubicBezTo>
                <a:cubicBezTo>
                  <a:pt x="14364" y="23346"/>
                  <a:pt x="14464" y="23246"/>
                  <a:pt x="14564" y="23145"/>
                </a:cubicBezTo>
                <a:cubicBezTo>
                  <a:pt x="14698" y="23012"/>
                  <a:pt x="14798" y="22912"/>
                  <a:pt x="14898" y="22845"/>
                </a:cubicBezTo>
                <a:cubicBezTo>
                  <a:pt x="15031" y="22712"/>
                  <a:pt x="15198" y="22578"/>
                  <a:pt x="15398" y="22478"/>
                </a:cubicBezTo>
                <a:close/>
                <a:moveTo>
                  <a:pt x="12129" y="22745"/>
                </a:moveTo>
                <a:cubicBezTo>
                  <a:pt x="12296" y="23045"/>
                  <a:pt x="12396" y="23412"/>
                  <a:pt x="12429" y="23746"/>
                </a:cubicBezTo>
                <a:cubicBezTo>
                  <a:pt x="12329" y="24079"/>
                  <a:pt x="12296" y="24413"/>
                  <a:pt x="12296" y="24747"/>
                </a:cubicBezTo>
                <a:cubicBezTo>
                  <a:pt x="12262" y="24613"/>
                  <a:pt x="12229" y="24446"/>
                  <a:pt x="12196" y="24280"/>
                </a:cubicBezTo>
                <a:cubicBezTo>
                  <a:pt x="12096" y="23779"/>
                  <a:pt x="12062" y="23279"/>
                  <a:pt x="12129" y="22745"/>
                </a:cubicBezTo>
                <a:close/>
                <a:moveTo>
                  <a:pt x="15465" y="26581"/>
                </a:moveTo>
                <a:lnTo>
                  <a:pt x="15465" y="26581"/>
                </a:lnTo>
                <a:cubicBezTo>
                  <a:pt x="15298" y="26781"/>
                  <a:pt x="15064" y="26982"/>
                  <a:pt x="14831" y="27215"/>
                </a:cubicBezTo>
                <a:cubicBezTo>
                  <a:pt x="14931" y="27082"/>
                  <a:pt x="15031" y="26915"/>
                  <a:pt x="15131" y="26748"/>
                </a:cubicBezTo>
                <a:cubicBezTo>
                  <a:pt x="15231" y="26681"/>
                  <a:pt x="15365" y="26648"/>
                  <a:pt x="15465" y="26581"/>
                </a:cubicBezTo>
                <a:close/>
                <a:moveTo>
                  <a:pt x="14564" y="26681"/>
                </a:moveTo>
                <a:cubicBezTo>
                  <a:pt x="13930" y="27115"/>
                  <a:pt x="13363" y="27615"/>
                  <a:pt x="12930" y="28249"/>
                </a:cubicBezTo>
                <a:cubicBezTo>
                  <a:pt x="12863" y="28316"/>
                  <a:pt x="12896" y="28416"/>
                  <a:pt x="12963" y="28483"/>
                </a:cubicBezTo>
                <a:cubicBezTo>
                  <a:pt x="12865" y="28522"/>
                  <a:pt x="12779" y="28538"/>
                  <a:pt x="12698" y="28538"/>
                </a:cubicBezTo>
                <a:cubicBezTo>
                  <a:pt x="12640" y="28538"/>
                  <a:pt x="12585" y="28530"/>
                  <a:pt x="12529" y="28516"/>
                </a:cubicBezTo>
                <a:cubicBezTo>
                  <a:pt x="13163" y="27916"/>
                  <a:pt x="13730" y="27015"/>
                  <a:pt x="14564" y="26681"/>
                </a:cubicBezTo>
                <a:close/>
                <a:moveTo>
                  <a:pt x="11162" y="27615"/>
                </a:moveTo>
                <a:cubicBezTo>
                  <a:pt x="11395" y="28149"/>
                  <a:pt x="11629" y="28716"/>
                  <a:pt x="11695" y="29016"/>
                </a:cubicBezTo>
                <a:cubicBezTo>
                  <a:pt x="11695" y="29083"/>
                  <a:pt x="11662" y="29116"/>
                  <a:pt x="11662" y="29183"/>
                </a:cubicBezTo>
                <a:cubicBezTo>
                  <a:pt x="11495" y="28649"/>
                  <a:pt x="11328" y="28149"/>
                  <a:pt x="11162" y="27615"/>
                </a:cubicBezTo>
                <a:close/>
                <a:moveTo>
                  <a:pt x="24938" y="31718"/>
                </a:moveTo>
                <a:lnTo>
                  <a:pt x="24938" y="31718"/>
                </a:lnTo>
                <a:cubicBezTo>
                  <a:pt x="24538" y="31985"/>
                  <a:pt x="24038" y="32152"/>
                  <a:pt x="23537" y="32185"/>
                </a:cubicBezTo>
                <a:cubicBezTo>
                  <a:pt x="23771" y="32085"/>
                  <a:pt x="24004" y="31985"/>
                  <a:pt x="24271" y="31885"/>
                </a:cubicBezTo>
                <a:cubicBezTo>
                  <a:pt x="24271" y="31885"/>
                  <a:pt x="24304" y="31852"/>
                  <a:pt x="24304" y="31852"/>
                </a:cubicBezTo>
                <a:cubicBezTo>
                  <a:pt x="24505" y="31785"/>
                  <a:pt x="24738" y="31752"/>
                  <a:pt x="24938" y="31718"/>
                </a:cubicBezTo>
                <a:close/>
                <a:moveTo>
                  <a:pt x="25539" y="31652"/>
                </a:moveTo>
                <a:cubicBezTo>
                  <a:pt x="25705" y="31652"/>
                  <a:pt x="25906" y="31652"/>
                  <a:pt x="26072" y="31685"/>
                </a:cubicBezTo>
                <a:cubicBezTo>
                  <a:pt x="25441" y="32140"/>
                  <a:pt x="24464" y="32614"/>
                  <a:pt x="23607" y="32614"/>
                </a:cubicBezTo>
                <a:cubicBezTo>
                  <a:pt x="23333" y="32614"/>
                  <a:pt x="23071" y="32565"/>
                  <a:pt x="22837" y="32452"/>
                </a:cubicBezTo>
                <a:lnTo>
                  <a:pt x="22870" y="32452"/>
                </a:lnTo>
                <a:cubicBezTo>
                  <a:pt x="23037" y="32489"/>
                  <a:pt x="23210" y="32507"/>
                  <a:pt x="23385" y="32507"/>
                </a:cubicBezTo>
                <a:cubicBezTo>
                  <a:pt x="24154" y="32507"/>
                  <a:pt x="24968" y="32168"/>
                  <a:pt x="25539" y="31652"/>
                </a:cubicBezTo>
                <a:close/>
                <a:moveTo>
                  <a:pt x="20268" y="32252"/>
                </a:moveTo>
                <a:lnTo>
                  <a:pt x="20268" y="32252"/>
                </a:lnTo>
                <a:cubicBezTo>
                  <a:pt x="19901" y="32552"/>
                  <a:pt x="19534" y="32852"/>
                  <a:pt x="19134" y="33119"/>
                </a:cubicBezTo>
                <a:cubicBezTo>
                  <a:pt x="19468" y="32786"/>
                  <a:pt x="19868" y="32485"/>
                  <a:pt x="20268" y="32252"/>
                </a:cubicBezTo>
                <a:close/>
                <a:moveTo>
                  <a:pt x="21002" y="31952"/>
                </a:moveTo>
                <a:cubicBezTo>
                  <a:pt x="20502" y="32819"/>
                  <a:pt x="19434" y="33586"/>
                  <a:pt x="18467" y="33853"/>
                </a:cubicBezTo>
                <a:cubicBezTo>
                  <a:pt x="19434" y="33419"/>
                  <a:pt x="20268" y="32686"/>
                  <a:pt x="21002" y="31952"/>
                </a:cubicBezTo>
                <a:close/>
                <a:moveTo>
                  <a:pt x="20769" y="33886"/>
                </a:moveTo>
                <a:cubicBezTo>
                  <a:pt x="21135" y="33886"/>
                  <a:pt x="21502" y="33920"/>
                  <a:pt x="21836" y="34020"/>
                </a:cubicBezTo>
                <a:cubicBezTo>
                  <a:pt x="21479" y="34127"/>
                  <a:pt x="21093" y="34196"/>
                  <a:pt x="20715" y="34196"/>
                </a:cubicBezTo>
                <a:cubicBezTo>
                  <a:pt x="20386" y="34196"/>
                  <a:pt x="20062" y="34144"/>
                  <a:pt x="19768" y="34020"/>
                </a:cubicBezTo>
                <a:cubicBezTo>
                  <a:pt x="20068" y="33953"/>
                  <a:pt x="20402" y="33886"/>
                  <a:pt x="20735" y="33886"/>
                </a:cubicBezTo>
                <a:close/>
                <a:moveTo>
                  <a:pt x="22270" y="34187"/>
                </a:moveTo>
                <a:cubicBezTo>
                  <a:pt x="22436" y="34253"/>
                  <a:pt x="22570" y="34320"/>
                  <a:pt x="22703" y="34420"/>
                </a:cubicBezTo>
                <a:cubicBezTo>
                  <a:pt x="22384" y="34514"/>
                  <a:pt x="22054" y="34555"/>
                  <a:pt x="21719" y="34555"/>
                </a:cubicBezTo>
                <a:cubicBezTo>
                  <a:pt x="21460" y="34555"/>
                  <a:pt x="21197" y="34531"/>
                  <a:pt x="20935" y="34487"/>
                </a:cubicBezTo>
                <a:cubicBezTo>
                  <a:pt x="21402" y="34454"/>
                  <a:pt x="21869" y="34353"/>
                  <a:pt x="22270" y="34187"/>
                </a:cubicBezTo>
                <a:close/>
                <a:moveTo>
                  <a:pt x="16032" y="34921"/>
                </a:moveTo>
                <a:lnTo>
                  <a:pt x="16032" y="34921"/>
                </a:lnTo>
                <a:cubicBezTo>
                  <a:pt x="15898" y="35121"/>
                  <a:pt x="15765" y="35321"/>
                  <a:pt x="15598" y="35554"/>
                </a:cubicBezTo>
                <a:cubicBezTo>
                  <a:pt x="15431" y="35654"/>
                  <a:pt x="15298" y="35754"/>
                  <a:pt x="15131" y="35855"/>
                </a:cubicBezTo>
                <a:cubicBezTo>
                  <a:pt x="15398" y="35554"/>
                  <a:pt x="15698" y="35187"/>
                  <a:pt x="16032" y="34921"/>
                </a:cubicBezTo>
                <a:close/>
                <a:moveTo>
                  <a:pt x="16523" y="33573"/>
                </a:moveTo>
                <a:cubicBezTo>
                  <a:pt x="16584" y="33573"/>
                  <a:pt x="16609" y="33622"/>
                  <a:pt x="16566" y="33753"/>
                </a:cubicBezTo>
                <a:cubicBezTo>
                  <a:pt x="16499" y="34020"/>
                  <a:pt x="16365" y="34287"/>
                  <a:pt x="16199" y="34587"/>
                </a:cubicBezTo>
                <a:cubicBezTo>
                  <a:pt x="15698" y="34787"/>
                  <a:pt x="15331" y="35221"/>
                  <a:pt x="14964" y="35621"/>
                </a:cubicBezTo>
                <a:cubicBezTo>
                  <a:pt x="14698" y="35888"/>
                  <a:pt x="14331" y="36221"/>
                  <a:pt x="14064" y="36555"/>
                </a:cubicBezTo>
                <a:cubicBezTo>
                  <a:pt x="14231" y="35921"/>
                  <a:pt x="14597" y="35354"/>
                  <a:pt x="14998" y="34854"/>
                </a:cubicBezTo>
                <a:cubicBezTo>
                  <a:pt x="15265" y="34554"/>
                  <a:pt x="15531" y="34253"/>
                  <a:pt x="15832" y="33987"/>
                </a:cubicBezTo>
                <a:cubicBezTo>
                  <a:pt x="15881" y="33962"/>
                  <a:pt x="16349" y="33573"/>
                  <a:pt x="16523" y="33573"/>
                </a:cubicBezTo>
                <a:close/>
                <a:moveTo>
                  <a:pt x="17238" y="36196"/>
                </a:moveTo>
                <a:cubicBezTo>
                  <a:pt x="17429" y="36196"/>
                  <a:pt x="17616" y="36221"/>
                  <a:pt x="17800" y="36288"/>
                </a:cubicBezTo>
                <a:cubicBezTo>
                  <a:pt x="17289" y="36544"/>
                  <a:pt x="16670" y="36650"/>
                  <a:pt x="16054" y="36650"/>
                </a:cubicBezTo>
                <a:cubicBezTo>
                  <a:pt x="15705" y="36650"/>
                  <a:pt x="15357" y="36615"/>
                  <a:pt x="15031" y="36555"/>
                </a:cubicBezTo>
                <a:lnTo>
                  <a:pt x="15064" y="36522"/>
                </a:lnTo>
                <a:cubicBezTo>
                  <a:pt x="15165" y="36488"/>
                  <a:pt x="15298" y="36422"/>
                  <a:pt x="15431" y="36388"/>
                </a:cubicBezTo>
                <a:cubicBezTo>
                  <a:pt x="15431" y="36412"/>
                  <a:pt x="15448" y="36435"/>
                  <a:pt x="15470" y="36435"/>
                </a:cubicBezTo>
                <a:cubicBezTo>
                  <a:pt x="15479" y="36435"/>
                  <a:pt x="15488" y="36431"/>
                  <a:pt x="15498" y="36422"/>
                </a:cubicBezTo>
                <a:cubicBezTo>
                  <a:pt x="16074" y="36422"/>
                  <a:pt x="16668" y="36196"/>
                  <a:pt x="17238" y="36196"/>
                </a:cubicBezTo>
                <a:close/>
                <a:moveTo>
                  <a:pt x="48620" y="0"/>
                </a:moveTo>
                <a:cubicBezTo>
                  <a:pt x="47729" y="0"/>
                  <a:pt x="46768" y="928"/>
                  <a:pt x="46287" y="1663"/>
                </a:cubicBezTo>
                <a:cubicBezTo>
                  <a:pt x="45653" y="1997"/>
                  <a:pt x="45053" y="2331"/>
                  <a:pt x="44452" y="2731"/>
                </a:cubicBezTo>
                <a:cubicBezTo>
                  <a:pt x="44786" y="2264"/>
                  <a:pt x="45053" y="1797"/>
                  <a:pt x="45253" y="1263"/>
                </a:cubicBezTo>
                <a:cubicBezTo>
                  <a:pt x="45280" y="1153"/>
                  <a:pt x="45171" y="1088"/>
                  <a:pt x="45075" y="1088"/>
                </a:cubicBezTo>
                <a:cubicBezTo>
                  <a:pt x="45056" y="1088"/>
                  <a:pt x="45036" y="1091"/>
                  <a:pt x="45019" y="1096"/>
                </a:cubicBezTo>
                <a:cubicBezTo>
                  <a:pt x="44519" y="1363"/>
                  <a:pt x="44219" y="1797"/>
                  <a:pt x="43952" y="2264"/>
                </a:cubicBezTo>
                <a:cubicBezTo>
                  <a:pt x="43718" y="2664"/>
                  <a:pt x="43418" y="3098"/>
                  <a:pt x="43218" y="3531"/>
                </a:cubicBezTo>
                <a:cubicBezTo>
                  <a:pt x="42718" y="3865"/>
                  <a:pt x="42217" y="4232"/>
                  <a:pt x="41750" y="4599"/>
                </a:cubicBezTo>
                <a:cubicBezTo>
                  <a:pt x="42084" y="3965"/>
                  <a:pt x="42251" y="3331"/>
                  <a:pt x="42217" y="2831"/>
                </a:cubicBezTo>
                <a:cubicBezTo>
                  <a:pt x="42193" y="2733"/>
                  <a:pt x="42133" y="2671"/>
                  <a:pt x="42063" y="2671"/>
                </a:cubicBezTo>
                <a:cubicBezTo>
                  <a:pt x="42037" y="2671"/>
                  <a:pt x="42011" y="2680"/>
                  <a:pt x="41984" y="2697"/>
                </a:cubicBezTo>
                <a:cubicBezTo>
                  <a:pt x="41417" y="2931"/>
                  <a:pt x="39048" y="5499"/>
                  <a:pt x="39949" y="6033"/>
                </a:cubicBezTo>
                <a:cubicBezTo>
                  <a:pt x="39849" y="6133"/>
                  <a:pt x="39749" y="6233"/>
                  <a:pt x="39649" y="6300"/>
                </a:cubicBezTo>
                <a:lnTo>
                  <a:pt x="39615" y="6300"/>
                </a:lnTo>
                <a:cubicBezTo>
                  <a:pt x="39582" y="6333"/>
                  <a:pt x="39549" y="6367"/>
                  <a:pt x="39549" y="6400"/>
                </a:cubicBezTo>
                <a:cubicBezTo>
                  <a:pt x="38848" y="7001"/>
                  <a:pt x="38181" y="7601"/>
                  <a:pt x="37514" y="8235"/>
                </a:cubicBezTo>
                <a:cubicBezTo>
                  <a:pt x="37614" y="8001"/>
                  <a:pt x="37747" y="7768"/>
                  <a:pt x="37847" y="7534"/>
                </a:cubicBezTo>
                <a:cubicBezTo>
                  <a:pt x="38148" y="6934"/>
                  <a:pt x="38448" y="6267"/>
                  <a:pt x="38481" y="5600"/>
                </a:cubicBezTo>
                <a:cubicBezTo>
                  <a:pt x="38502" y="5495"/>
                  <a:pt x="38432" y="5443"/>
                  <a:pt x="38360" y="5443"/>
                </a:cubicBezTo>
                <a:cubicBezTo>
                  <a:pt x="38317" y="5443"/>
                  <a:pt x="38273" y="5462"/>
                  <a:pt x="38248" y="5499"/>
                </a:cubicBezTo>
                <a:cubicBezTo>
                  <a:pt x="37247" y="6233"/>
                  <a:pt x="36513" y="7534"/>
                  <a:pt x="36480" y="8802"/>
                </a:cubicBezTo>
                <a:cubicBezTo>
                  <a:pt x="36480" y="8902"/>
                  <a:pt x="36546" y="8969"/>
                  <a:pt x="36613" y="8969"/>
                </a:cubicBezTo>
                <a:cubicBezTo>
                  <a:pt x="36580" y="9002"/>
                  <a:pt x="36580" y="9002"/>
                  <a:pt x="36546" y="9035"/>
                </a:cubicBezTo>
                <a:cubicBezTo>
                  <a:pt x="36513" y="9069"/>
                  <a:pt x="36513" y="9102"/>
                  <a:pt x="36513" y="9135"/>
                </a:cubicBezTo>
                <a:cubicBezTo>
                  <a:pt x="35746" y="9869"/>
                  <a:pt x="34945" y="10603"/>
                  <a:pt x="34178" y="11337"/>
                </a:cubicBezTo>
                <a:cubicBezTo>
                  <a:pt x="34779" y="10436"/>
                  <a:pt x="35212" y="9302"/>
                  <a:pt x="35112" y="8368"/>
                </a:cubicBezTo>
                <a:cubicBezTo>
                  <a:pt x="35112" y="8293"/>
                  <a:pt x="35037" y="8199"/>
                  <a:pt x="34943" y="8199"/>
                </a:cubicBezTo>
                <a:cubicBezTo>
                  <a:pt x="34912" y="8199"/>
                  <a:pt x="34879" y="8210"/>
                  <a:pt x="34845" y="8235"/>
                </a:cubicBezTo>
                <a:cubicBezTo>
                  <a:pt x="33544" y="9102"/>
                  <a:pt x="32744" y="10737"/>
                  <a:pt x="32577" y="12271"/>
                </a:cubicBezTo>
                <a:cubicBezTo>
                  <a:pt x="32557" y="12393"/>
                  <a:pt x="32661" y="12466"/>
                  <a:pt x="32767" y="12466"/>
                </a:cubicBezTo>
                <a:cubicBezTo>
                  <a:pt x="32836" y="12466"/>
                  <a:pt x="32905" y="12436"/>
                  <a:pt x="32944" y="12371"/>
                </a:cubicBezTo>
                <a:cubicBezTo>
                  <a:pt x="33011" y="12238"/>
                  <a:pt x="33077" y="12138"/>
                  <a:pt x="33144" y="12004"/>
                </a:cubicBezTo>
                <a:cubicBezTo>
                  <a:pt x="33177" y="12004"/>
                  <a:pt x="33177" y="11971"/>
                  <a:pt x="33211" y="11971"/>
                </a:cubicBezTo>
                <a:cubicBezTo>
                  <a:pt x="33711" y="11103"/>
                  <a:pt x="34111" y="10203"/>
                  <a:pt x="34612" y="9336"/>
                </a:cubicBezTo>
                <a:cubicBezTo>
                  <a:pt x="34678" y="9169"/>
                  <a:pt x="34545" y="9035"/>
                  <a:pt x="34445" y="9035"/>
                </a:cubicBezTo>
                <a:cubicBezTo>
                  <a:pt x="34545" y="8935"/>
                  <a:pt x="34645" y="8835"/>
                  <a:pt x="34745" y="8735"/>
                </a:cubicBezTo>
                <a:lnTo>
                  <a:pt x="34745" y="8735"/>
                </a:lnTo>
                <a:cubicBezTo>
                  <a:pt x="34745" y="10003"/>
                  <a:pt x="33878" y="11304"/>
                  <a:pt x="33077" y="12204"/>
                </a:cubicBezTo>
                <a:cubicBezTo>
                  <a:pt x="33044" y="12238"/>
                  <a:pt x="33044" y="12304"/>
                  <a:pt x="33077" y="12338"/>
                </a:cubicBezTo>
                <a:cubicBezTo>
                  <a:pt x="32744" y="12671"/>
                  <a:pt x="32377" y="12971"/>
                  <a:pt x="32010" y="13305"/>
                </a:cubicBezTo>
                <a:cubicBezTo>
                  <a:pt x="31309" y="13939"/>
                  <a:pt x="30609" y="14573"/>
                  <a:pt x="29942" y="15206"/>
                </a:cubicBezTo>
                <a:cubicBezTo>
                  <a:pt x="30642" y="14172"/>
                  <a:pt x="31109" y="12905"/>
                  <a:pt x="30909" y="11737"/>
                </a:cubicBezTo>
                <a:cubicBezTo>
                  <a:pt x="30909" y="11665"/>
                  <a:pt x="30840" y="11610"/>
                  <a:pt x="30764" y="11610"/>
                </a:cubicBezTo>
                <a:cubicBezTo>
                  <a:pt x="30734" y="11610"/>
                  <a:pt x="30704" y="11619"/>
                  <a:pt x="30676" y="11637"/>
                </a:cubicBezTo>
                <a:cubicBezTo>
                  <a:pt x="30576" y="11704"/>
                  <a:pt x="30442" y="11771"/>
                  <a:pt x="30342" y="11837"/>
                </a:cubicBezTo>
                <a:lnTo>
                  <a:pt x="30309" y="11871"/>
                </a:lnTo>
                <a:cubicBezTo>
                  <a:pt x="29308" y="12671"/>
                  <a:pt x="28641" y="14372"/>
                  <a:pt x="28708" y="15673"/>
                </a:cubicBezTo>
                <a:cubicBezTo>
                  <a:pt x="28674" y="15807"/>
                  <a:pt x="28607" y="15974"/>
                  <a:pt x="28574" y="16140"/>
                </a:cubicBezTo>
                <a:cubicBezTo>
                  <a:pt x="28574" y="16241"/>
                  <a:pt x="28641" y="16307"/>
                  <a:pt x="28741" y="16307"/>
                </a:cubicBezTo>
                <a:cubicBezTo>
                  <a:pt x="27740" y="17208"/>
                  <a:pt x="26773" y="18142"/>
                  <a:pt x="25805" y="19109"/>
                </a:cubicBezTo>
                <a:cubicBezTo>
                  <a:pt x="26573" y="18008"/>
                  <a:pt x="27006" y="16507"/>
                  <a:pt x="26739" y="15307"/>
                </a:cubicBezTo>
                <a:cubicBezTo>
                  <a:pt x="26717" y="15218"/>
                  <a:pt x="26651" y="15188"/>
                  <a:pt x="26589" y="15188"/>
                </a:cubicBezTo>
                <a:cubicBezTo>
                  <a:pt x="26558" y="15188"/>
                  <a:pt x="26528" y="15195"/>
                  <a:pt x="26506" y="15206"/>
                </a:cubicBezTo>
                <a:cubicBezTo>
                  <a:pt x="25172" y="15774"/>
                  <a:pt x="24404" y="17775"/>
                  <a:pt x="24705" y="19209"/>
                </a:cubicBezTo>
                <a:cubicBezTo>
                  <a:pt x="24671" y="19443"/>
                  <a:pt x="24638" y="19710"/>
                  <a:pt x="24605" y="19977"/>
                </a:cubicBezTo>
                <a:cubicBezTo>
                  <a:pt x="24583" y="20042"/>
                  <a:pt x="24647" y="20108"/>
                  <a:pt x="24712" y="20108"/>
                </a:cubicBezTo>
                <a:cubicBezTo>
                  <a:pt x="24747" y="20108"/>
                  <a:pt x="24782" y="20089"/>
                  <a:pt x="24805" y="20043"/>
                </a:cubicBezTo>
                <a:cubicBezTo>
                  <a:pt x="24871" y="19943"/>
                  <a:pt x="24905" y="19876"/>
                  <a:pt x="24938" y="19776"/>
                </a:cubicBezTo>
                <a:cubicBezTo>
                  <a:pt x="24972" y="19810"/>
                  <a:pt x="25038" y="19843"/>
                  <a:pt x="25072" y="19843"/>
                </a:cubicBezTo>
                <a:cubicBezTo>
                  <a:pt x="24004" y="20911"/>
                  <a:pt x="22937" y="22011"/>
                  <a:pt x="21903" y="23145"/>
                </a:cubicBezTo>
                <a:cubicBezTo>
                  <a:pt x="22570" y="22278"/>
                  <a:pt x="22637" y="20277"/>
                  <a:pt x="22570" y="19576"/>
                </a:cubicBezTo>
                <a:cubicBezTo>
                  <a:pt x="22570" y="19472"/>
                  <a:pt x="22492" y="19420"/>
                  <a:pt x="22409" y="19420"/>
                </a:cubicBezTo>
                <a:cubicBezTo>
                  <a:pt x="22359" y="19420"/>
                  <a:pt x="22307" y="19439"/>
                  <a:pt x="22270" y="19476"/>
                </a:cubicBezTo>
                <a:cubicBezTo>
                  <a:pt x="21636" y="20410"/>
                  <a:pt x="21236" y="21511"/>
                  <a:pt x="21002" y="22645"/>
                </a:cubicBezTo>
                <a:cubicBezTo>
                  <a:pt x="20835" y="23279"/>
                  <a:pt x="20702" y="23913"/>
                  <a:pt x="20635" y="24580"/>
                </a:cubicBezTo>
                <a:cubicBezTo>
                  <a:pt x="19534" y="25847"/>
                  <a:pt x="18434" y="27115"/>
                  <a:pt x="17399" y="28483"/>
                </a:cubicBezTo>
                <a:cubicBezTo>
                  <a:pt x="14564" y="32152"/>
                  <a:pt x="11929" y="36055"/>
                  <a:pt x="9561" y="40091"/>
                </a:cubicBezTo>
                <a:cubicBezTo>
                  <a:pt x="10361" y="37022"/>
                  <a:pt x="11062" y="33920"/>
                  <a:pt x="11762" y="30884"/>
                </a:cubicBezTo>
                <a:cubicBezTo>
                  <a:pt x="11829" y="30884"/>
                  <a:pt x="11896" y="30818"/>
                  <a:pt x="11862" y="30751"/>
                </a:cubicBezTo>
                <a:cubicBezTo>
                  <a:pt x="11862" y="30684"/>
                  <a:pt x="11862" y="30651"/>
                  <a:pt x="11829" y="30584"/>
                </a:cubicBezTo>
                <a:cubicBezTo>
                  <a:pt x="11829" y="30551"/>
                  <a:pt x="11862" y="30517"/>
                  <a:pt x="11862" y="30484"/>
                </a:cubicBezTo>
                <a:cubicBezTo>
                  <a:pt x="11996" y="29884"/>
                  <a:pt x="12129" y="29283"/>
                  <a:pt x="12262" y="28649"/>
                </a:cubicBezTo>
                <a:cubicBezTo>
                  <a:pt x="12392" y="28783"/>
                  <a:pt x="12557" y="28842"/>
                  <a:pt x="12747" y="28842"/>
                </a:cubicBezTo>
                <a:cubicBezTo>
                  <a:pt x="13882" y="28842"/>
                  <a:pt x="15889" y="26757"/>
                  <a:pt x="16232" y="26214"/>
                </a:cubicBezTo>
                <a:cubicBezTo>
                  <a:pt x="16289" y="26128"/>
                  <a:pt x="16198" y="25967"/>
                  <a:pt x="16087" y="25967"/>
                </a:cubicBezTo>
                <a:cubicBezTo>
                  <a:pt x="16069" y="25967"/>
                  <a:pt x="16050" y="25972"/>
                  <a:pt x="16032" y="25981"/>
                </a:cubicBezTo>
                <a:cubicBezTo>
                  <a:pt x="15765" y="26048"/>
                  <a:pt x="15531" y="26181"/>
                  <a:pt x="15265" y="26281"/>
                </a:cubicBezTo>
                <a:cubicBezTo>
                  <a:pt x="15231" y="26248"/>
                  <a:pt x="15198" y="26214"/>
                  <a:pt x="15098" y="26214"/>
                </a:cubicBezTo>
                <a:cubicBezTo>
                  <a:pt x="13930" y="26214"/>
                  <a:pt x="13030" y="27315"/>
                  <a:pt x="12363" y="28216"/>
                </a:cubicBezTo>
                <a:cubicBezTo>
                  <a:pt x="12496" y="27549"/>
                  <a:pt x="12629" y="26881"/>
                  <a:pt x="12763" y="26214"/>
                </a:cubicBezTo>
                <a:cubicBezTo>
                  <a:pt x="12830" y="26214"/>
                  <a:pt x="12863" y="26148"/>
                  <a:pt x="12863" y="26081"/>
                </a:cubicBezTo>
                <a:cubicBezTo>
                  <a:pt x="12830" y="26014"/>
                  <a:pt x="12830" y="25981"/>
                  <a:pt x="12796" y="25947"/>
                </a:cubicBezTo>
                <a:cubicBezTo>
                  <a:pt x="12896" y="25380"/>
                  <a:pt x="13030" y="24813"/>
                  <a:pt x="13130" y="24246"/>
                </a:cubicBezTo>
                <a:lnTo>
                  <a:pt x="13163" y="24246"/>
                </a:lnTo>
                <a:cubicBezTo>
                  <a:pt x="13163" y="24280"/>
                  <a:pt x="13130" y="24280"/>
                  <a:pt x="13130" y="24280"/>
                </a:cubicBezTo>
                <a:cubicBezTo>
                  <a:pt x="13104" y="24331"/>
                  <a:pt x="13138" y="24402"/>
                  <a:pt x="13185" y="24402"/>
                </a:cubicBezTo>
                <a:cubicBezTo>
                  <a:pt x="13199" y="24402"/>
                  <a:pt x="13214" y="24395"/>
                  <a:pt x="13230" y="24380"/>
                </a:cubicBezTo>
                <a:cubicBezTo>
                  <a:pt x="13297" y="24380"/>
                  <a:pt x="13330" y="24346"/>
                  <a:pt x="13363" y="24313"/>
                </a:cubicBezTo>
                <a:cubicBezTo>
                  <a:pt x="13390" y="24315"/>
                  <a:pt x="13416" y="24316"/>
                  <a:pt x="13443" y="24316"/>
                </a:cubicBezTo>
                <a:cubicBezTo>
                  <a:pt x="14378" y="24316"/>
                  <a:pt x="15215" y="23187"/>
                  <a:pt x="15832" y="22312"/>
                </a:cubicBezTo>
                <a:cubicBezTo>
                  <a:pt x="15932" y="22278"/>
                  <a:pt x="16032" y="22278"/>
                  <a:pt x="16132" y="22245"/>
                </a:cubicBezTo>
                <a:lnTo>
                  <a:pt x="16132" y="22245"/>
                </a:lnTo>
                <a:cubicBezTo>
                  <a:pt x="15865" y="23246"/>
                  <a:pt x="14564" y="24580"/>
                  <a:pt x="13563" y="24580"/>
                </a:cubicBezTo>
                <a:cubicBezTo>
                  <a:pt x="13430" y="24580"/>
                  <a:pt x="13430" y="24780"/>
                  <a:pt x="13563" y="24813"/>
                </a:cubicBezTo>
                <a:cubicBezTo>
                  <a:pt x="13598" y="24816"/>
                  <a:pt x="13634" y="24818"/>
                  <a:pt x="13669" y="24818"/>
                </a:cubicBezTo>
                <a:cubicBezTo>
                  <a:pt x="14882" y="24818"/>
                  <a:pt x="16302" y="23180"/>
                  <a:pt x="16432" y="22078"/>
                </a:cubicBezTo>
                <a:cubicBezTo>
                  <a:pt x="16432" y="22011"/>
                  <a:pt x="16365" y="21945"/>
                  <a:pt x="16299" y="21945"/>
                </a:cubicBezTo>
                <a:cubicBezTo>
                  <a:pt x="16232" y="21945"/>
                  <a:pt x="16132" y="21978"/>
                  <a:pt x="16065" y="21978"/>
                </a:cubicBezTo>
                <a:cubicBezTo>
                  <a:pt x="16132" y="21878"/>
                  <a:pt x="16232" y="21778"/>
                  <a:pt x="16265" y="21678"/>
                </a:cubicBezTo>
                <a:cubicBezTo>
                  <a:pt x="16352" y="21562"/>
                  <a:pt x="16238" y="21471"/>
                  <a:pt x="16141" y="21471"/>
                </a:cubicBezTo>
                <a:cubicBezTo>
                  <a:pt x="16126" y="21471"/>
                  <a:pt x="16112" y="21473"/>
                  <a:pt x="16099" y="21478"/>
                </a:cubicBezTo>
                <a:cubicBezTo>
                  <a:pt x="15898" y="21578"/>
                  <a:pt x="15265" y="22078"/>
                  <a:pt x="14664" y="22612"/>
                </a:cubicBezTo>
                <a:cubicBezTo>
                  <a:pt x="14130" y="23012"/>
                  <a:pt x="13630" y="23546"/>
                  <a:pt x="13297" y="24046"/>
                </a:cubicBezTo>
                <a:lnTo>
                  <a:pt x="13230" y="24046"/>
                </a:lnTo>
                <a:cubicBezTo>
                  <a:pt x="13202" y="24046"/>
                  <a:pt x="13173" y="24046"/>
                  <a:pt x="13165" y="24066"/>
                </a:cubicBezTo>
                <a:lnTo>
                  <a:pt x="13165" y="24066"/>
                </a:lnTo>
                <a:cubicBezTo>
                  <a:pt x="13598" y="21535"/>
                  <a:pt x="14031" y="18971"/>
                  <a:pt x="14464" y="16407"/>
                </a:cubicBezTo>
                <a:cubicBezTo>
                  <a:pt x="14464" y="16441"/>
                  <a:pt x="14464" y="16441"/>
                  <a:pt x="14497" y="16441"/>
                </a:cubicBezTo>
                <a:cubicBezTo>
                  <a:pt x="14474" y="16536"/>
                  <a:pt x="14552" y="16615"/>
                  <a:pt x="14636" y="16615"/>
                </a:cubicBezTo>
                <a:cubicBezTo>
                  <a:pt x="14669" y="16615"/>
                  <a:pt x="14703" y="16602"/>
                  <a:pt x="14731" y="16574"/>
                </a:cubicBezTo>
                <a:cubicBezTo>
                  <a:pt x="14731" y="16541"/>
                  <a:pt x="14731" y="16541"/>
                  <a:pt x="14764" y="16507"/>
                </a:cubicBezTo>
                <a:cubicBezTo>
                  <a:pt x="14796" y="16511"/>
                  <a:pt x="14828" y="16512"/>
                  <a:pt x="14860" y="16512"/>
                </a:cubicBezTo>
                <a:cubicBezTo>
                  <a:pt x="16068" y="16512"/>
                  <a:pt x="17373" y="14116"/>
                  <a:pt x="17633" y="13238"/>
                </a:cubicBezTo>
                <a:cubicBezTo>
                  <a:pt x="17663" y="13149"/>
                  <a:pt x="17586" y="13033"/>
                  <a:pt x="17474" y="13033"/>
                </a:cubicBezTo>
                <a:cubicBezTo>
                  <a:pt x="17461" y="13033"/>
                  <a:pt x="17447" y="13035"/>
                  <a:pt x="17433" y="13038"/>
                </a:cubicBezTo>
                <a:cubicBezTo>
                  <a:pt x="16165" y="13438"/>
                  <a:pt x="14998" y="14940"/>
                  <a:pt x="14564" y="16207"/>
                </a:cubicBezTo>
                <a:lnTo>
                  <a:pt x="14497" y="16207"/>
                </a:lnTo>
                <a:cubicBezTo>
                  <a:pt x="14531" y="15940"/>
                  <a:pt x="14597" y="15640"/>
                  <a:pt x="14631" y="15340"/>
                </a:cubicBezTo>
                <a:cubicBezTo>
                  <a:pt x="14831" y="14239"/>
                  <a:pt x="15064" y="13138"/>
                  <a:pt x="15298" y="12037"/>
                </a:cubicBezTo>
                <a:cubicBezTo>
                  <a:pt x="15365" y="12037"/>
                  <a:pt x="15431" y="12004"/>
                  <a:pt x="15465" y="11937"/>
                </a:cubicBezTo>
                <a:cubicBezTo>
                  <a:pt x="15498" y="11904"/>
                  <a:pt x="15498" y="11871"/>
                  <a:pt x="15531" y="11837"/>
                </a:cubicBezTo>
                <a:cubicBezTo>
                  <a:pt x="16299" y="11837"/>
                  <a:pt x="17299" y="9702"/>
                  <a:pt x="17533" y="9302"/>
                </a:cubicBezTo>
                <a:cubicBezTo>
                  <a:pt x="17587" y="9221"/>
                  <a:pt x="17510" y="9075"/>
                  <a:pt x="17408" y="9075"/>
                </a:cubicBezTo>
                <a:cubicBezTo>
                  <a:pt x="17384" y="9075"/>
                  <a:pt x="17358" y="9083"/>
                  <a:pt x="17333" y="9102"/>
                </a:cubicBezTo>
                <a:cubicBezTo>
                  <a:pt x="16699" y="9502"/>
                  <a:pt x="16232" y="10036"/>
                  <a:pt x="15798" y="10636"/>
                </a:cubicBezTo>
                <a:cubicBezTo>
                  <a:pt x="15732" y="10737"/>
                  <a:pt x="15598" y="10903"/>
                  <a:pt x="15465" y="11070"/>
                </a:cubicBezTo>
                <a:cubicBezTo>
                  <a:pt x="15598" y="10236"/>
                  <a:pt x="15732" y="9436"/>
                  <a:pt x="15765" y="8635"/>
                </a:cubicBezTo>
                <a:cubicBezTo>
                  <a:pt x="15765" y="8468"/>
                  <a:pt x="15798" y="8301"/>
                  <a:pt x="15798" y="8135"/>
                </a:cubicBezTo>
                <a:cubicBezTo>
                  <a:pt x="15832" y="8135"/>
                  <a:pt x="15832" y="8135"/>
                  <a:pt x="15865" y="8101"/>
                </a:cubicBezTo>
                <a:cubicBezTo>
                  <a:pt x="15998" y="7935"/>
                  <a:pt x="16065" y="7768"/>
                  <a:pt x="16132" y="7568"/>
                </a:cubicBezTo>
                <a:cubicBezTo>
                  <a:pt x="16999" y="7401"/>
                  <a:pt x="17399" y="5666"/>
                  <a:pt x="17466" y="4999"/>
                </a:cubicBezTo>
                <a:cubicBezTo>
                  <a:pt x="17466" y="4910"/>
                  <a:pt x="17377" y="4851"/>
                  <a:pt x="17298" y="4851"/>
                </a:cubicBezTo>
                <a:cubicBezTo>
                  <a:pt x="17259" y="4851"/>
                  <a:pt x="17222" y="4866"/>
                  <a:pt x="17199" y="4899"/>
                </a:cubicBezTo>
                <a:cubicBezTo>
                  <a:pt x="16632" y="5399"/>
                  <a:pt x="16099" y="6267"/>
                  <a:pt x="15832" y="7101"/>
                </a:cubicBezTo>
                <a:cubicBezTo>
                  <a:pt x="15898" y="5900"/>
                  <a:pt x="15932" y="4666"/>
                  <a:pt x="16099" y="3431"/>
                </a:cubicBezTo>
                <a:cubicBezTo>
                  <a:pt x="16132" y="3665"/>
                  <a:pt x="16199" y="3865"/>
                  <a:pt x="16265" y="4098"/>
                </a:cubicBezTo>
                <a:cubicBezTo>
                  <a:pt x="16296" y="4191"/>
                  <a:pt x="16392" y="4241"/>
                  <a:pt x="16486" y="4241"/>
                </a:cubicBezTo>
                <a:cubicBezTo>
                  <a:pt x="16594" y="4241"/>
                  <a:pt x="16699" y="4175"/>
                  <a:pt x="16699" y="4032"/>
                </a:cubicBezTo>
                <a:cubicBezTo>
                  <a:pt x="16632" y="3598"/>
                  <a:pt x="16532" y="3131"/>
                  <a:pt x="16432" y="2631"/>
                </a:cubicBezTo>
                <a:cubicBezTo>
                  <a:pt x="16699" y="2164"/>
                  <a:pt x="16666" y="796"/>
                  <a:pt x="16666" y="596"/>
                </a:cubicBezTo>
                <a:cubicBezTo>
                  <a:pt x="16646" y="497"/>
                  <a:pt x="16567" y="433"/>
                  <a:pt x="16485" y="433"/>
                </a:cubicBezTo>
                <a:cubicBezTo>
                  <a:pt x="16429" y="433"/>
                  <a:pt x="16372" y="462"/>
                  <a:pt x="16332" y="529"/>
                </a:cubicBezTo>
                <a:cubicBezTo>
                  <a:pt x="16265" y="663"/>
                  <a:pt x="16199" y="796"/>
                  <a:pt x="16132" y="930"/>
                </a:cubicBezTo>
                <a:cubicBezTo>
                  <a:pt x="16126" y="923"/>
                  <a:pt x="16119" y="921"/>
                  <a:pt x="16111" y="921"/>
                </a:cubicBezTo>
                <a:cubicBezTo>
                  <a:pt x="16076" y="921"/>
                  <a:pt x="16032" y="975"/>
                  <a:pt x="16032" y="1030"/>
                </a:cubicBezTo>
                <a:cubicBezTo>
                  <a:pt x="16032" y="1063"/>
                  <a:pt x="16032" y="1063"/>
                  <a:pt x="16032" y="1096"/>
                </a:cubicBezTo>
                <a:cubicBezTo>
                  <a:pt x="15932" y="1630"/>
                  <a:pt x="15932" y="2164"/>
                  <a:pt x="15965" y="2731"/>
                </a:cubicBezTo>
                <a:cubicBezTo>
                  <a:pt x="15965" y="2764"/>
                  <a:pt x="15998" y="2831"/>
                  <a:pt x="15998" y="2898"/>
                </a:cubicBezTo>
                <a:cubicBezTo>
                  <a:pt x="15998" y="2898"/>
                  <a:pt x="15998" y="2898"/>
                  <a:pt x="15998" y="2931"/>
                </a:cubicBezTo>
                <a:cubicBezTo>
                  <a:pt x="15765" y="4399"/>
                  <a:pt x="15665" y="5866"/>
                  <a:pt x="15565" y="7367"/>
                </a:cubicBezTo>
                <a:lnTo>
                  <a:pt x="15531" y="7367"/>
                </a:lnTo>
                <a:cubicBezTo>
                  <a:pt x="15465" y="6967"/>
                  <a:pt x="15365" y="6567"/>
                  <a:pt x="15131" y="6333"/>
                </a:cubicBezTo>
                <a:cubicBezTo>
                  <a:pt x="15098" y="6200"/>
                  <a:pt x="15098" y="6100"/>
                  <a:pt x="15064" y="6033"/>
                </a:cubicBezTo>
                <a:cubicBezTo>
                  <a:pt x="14964" y="5666"/>
                  <a:pt x="14831" y="5233"/>
                  <a:pt x="14531" y="4932"/>
                </a:cubicBezTo>
                <a:cubicBezTo>
                  <a:pt x="14497" y="4899"/>
                  <a:pt x="14457" y="4884"/>
                  <a:pt x="14417" y="4884"/>
                </a:cubicBezTo>
                <a:cubicBezTo>
                  <a:pt x="14338" y="4884"/>
                  <a:pt x="14264" y="4944"/>
                  <a:pt x="14264" y="5032"/>
                </a:cubicBezTo>
                <a:cubicBezTo>
                  <a:pt x="14164" y="6233"/>
                  <a:pt x="14664" y="7468"/>
                  <a:pt x="15298" y="8435"/>
                </a:cubicBezTo>
                <a:cubicBezTo>
                  <a:pt x="15331" y="8502"/>
                  <a:pt x="15398" y="8535"/>
                  <a:pt x="15465" y="8535"/>
                </a:cubicBezTo>
                <a:cubicBezTo>
                  <a:pt x="15331" y="9569"/>
                  <a:pt x="15165" y="10603"/>
                  <a:pt x="14964" y="11637"/>
                </a:cubicBezTo>
                <a:cubicBezTo>
                  <a:pt x="14931" y="11003"/>
                  <a:pt x="14864" y="10370"/>
                  <a:pt x="14631" y="9769"/>
                </a:cubicBezTo>
                <a:cubicBezTo>
                  <a:pt x="14609" y="9680"/>
                  <a:pt x="14527" y="9636"/>
                  <a:pt x="14446" y="9636"/>
                </a:cubicBezTo>
                <a:cubicBezTo>
                  <a:pt x="14405" y="9636"/>
                  <a:pt x="14364" y="9647"/>
                  <a:pt x="14331" y="9669"/>
                </a:cubicBezTo>
                <a:cubicBezTo>
                  <a:pt x="14231" y="9669"/>
                  <a:pt x="14130" y="9736"/>
                  <a:pt x="14097" y="9836"/>
                </a:cubicBezTo>
                <a:cubicBezTo>
                  <a:pt x="13864" y="10636"/>
                  <a:pt x="14030" y="11470"/>
                  <a:pt x="14264" y="12238"/>
                </a:cubicBezTo>
                <a:cubicBezTo>
                  <a:pt x="14297" y="12504"/>
                  <a:pt x="14364" y="12738"/>
                  <a:pt x="14397" y="12971"/>
                </a:cubicBezTo>
                <a:cubicBezTo>
                  <a:pt x="14431" y="13105"/>
                  <a:pt x="14531" y="13138"/>
                  <a:pt x="14631" y="13138"/>
                </a:cubicBezTo>
                <a:cubicBezTo>
                  <a:pt x="14631" y="13172"/>
                  <a:pt x="14631" y="13172"/>
                  <a:pt x="14631" y="13205"/>
                </a:cubicBezTo>
                <a:cubicBezTo>
                  <a:pt x="14531" y="13739"/>
                  <a:pt x="14431" y="14239"/>
                  <a:pt x="14331" y="14773"/>
                </a:cubicBezTo>
                <a:cubicBezTo>
                  <a:pt x="14297" y="14139"/>
                  <a:pt x="14130" y="13505"/>
                  <a:pt x="13697" y="13038"/>
                </a:cubicBezTo>
                <a:cubicBezTo>
                  <a:pt x="13674" y="13003"/>
                  <a:pt x="13638" y="12989"/>
                  <a:pt x="13600" y="12989"/>
                </a:cubicBezTo>
                <a:cubicBezTo>
                  <a:pt x="13530" y="12989"/>
                  <a:pt x="13452" y="13040"/>
                  <a:pt x="13430" y="13105"/>
                </a:cubicBezTo>
                <a:cubicBezTo>
                  <a:pt x="13063" y="14272"/>
                  <a:pt x="13463" y="15607"/>
                  <a:pt x="13830" y="16741"/>
                </a:cubicBezTo>
                <a:cubicBezTo>
                  <a:pt x="13830" y="16808"/>
                  <a:pt x="13897" y="16841"/>
                  <a:pt x="13964" y="16874"/>
                </a:cubicBezTo>
                <a:cubicBezTo>
                  <a:pt x="13830" y="17675"/>
                  <a:pt x="13697" y="18475"/>
                  <a:pt x="13563" y="19309"/>
                </a:cubicBezTo>
                <a:cubicBezTo>
                  <a:pt x="13330" y="18475"/>
                  <a:pt x="12863" y="17642"/>
                  <a:pt x="12396" y="17175"/>
                </a:cubicBezTo>
                <a:cubicBezTo>
                  <a:pt x="12354" y="17133"/>
                  <a:pt x="12306" y="17114"/>
                  <a:pt x="12260" y="17114"/>
                </a:cubicBezTo>
                <a:cubicBezTo>
                  <a:pt x="12196" y="17114"/>
                  <a:pt x="12134" y="17150"/>
                  <a:pt x="12096" y="17208"/>
                </a:cubicBezTo>
                <a:cubicBezTo>
                  <a:pt x="11395" y="18409"/>
                  <a:pt x="12396" y="20210"/>
                  <a:pt x="13063" y="21244"/>
                </a:cubicBezTo>
                <a:cubicBezTo>
                  <a:pt x="13096" y="21277"/>
                  <a:pt x="13163" y="21311"/>
                  <a:pt x="13196" y="21311"/>
                </a:cubicBezTo>
                <a:cubicBezTo>
                  <a:pt x="13063" y="22078"/>
                  <a:pt x="12930" y="22845"/>
                  <a:pt x="12796" y="23612"/>
                </a:cubicBezTo>
                <a:lnTo>
                  <a:pt x="12796" y="23579"/>
                </a:lnTo>
                <a:cubicBezTo>
                  <a:pt x="12796" y="23546"/>
                  <a:pt x="12763" y="23512"/>
                  <a:pt x="12763" y="23479"/>
                </a:cubicBezTo>
                <a:cubicBezTo>
                  <a:pt x="12663" y="22979"/>
                  <a:pt x="12463" y="22512"/>
                  <a:pt x="12162" y="22111"/>
                </a:cubicBezTo>
                <a:cubicBezTo>
                  <a:pt x="12129" y="22078"/>
                  <a:pt x="12085" y="22063"/>
                  <a:pt x="12040" y="22063"/>
                </a:cubicBezTo>
                <a:cubicBezTo>
                  <a:pt x="11951" y="22063"/>
                  <a:pt x="11862" y="22122"/>
                  <a:pt x="11862" y="22211"/>
                </a:cubicBezTo>
                <a:cubicBezTo>
                  <a:pt x="11695" y="22912"/>
                  <a:pt x="11695" y="23679"/>
                  <a:pt x="11829" y="24380"/>
                </a:cubicBezTo>
                <a:cubicBezTo>
                  <a:pt x="11929" y="24847"/>
                  <a:pt x="12062" y="25447"/>
                  <a:pt x="12363" y="25847"/>
                </a:cubicBezTo>
                <a:cubicBezTo>
                  <a:pt x="12196" y="26715"/>
                  <a:pt x="11996" y="27582"/>
                  <a:pt x="11829" y="28416"/>
                </a:cubicBezTo>
                <a:cubicBezTo>
                  <a:pt x="11529" y="27482"/>
                  <a:pt x="10861" y="26248"/>
                  <a:pt x="10695" y="25981"/>
                </a:cubicBezTo>
                <a:cubicBezTo>
                  <a:pt x="10677" y="25927"/>
                  <a:pt x="10611" y="25893"/>
                  <a:pt x="10549" y="25893"/>
                </a:cubicBezTo>
                <a:cubicBezTo>
                  <a:pt x="10495" y="25893"/>
                  <a:pt x="10443" y="25919"/>
                  <a:pt x="10428" y="25981"/>
                </a:cubicBezTo>
                <a:cubicBezTo>
                  <a:pt x="9994" y="26982"/>
                  <a:pt x="10528" y="28182"/>
                  <a:pt x="11028" y="29216"/>
                </a:cubicBezTo>
                <a:cubicBezTo>
                  <a:pt x="11162" y="29583"/>
                  <a:pt x="11262" y="29917"/>
                  <a:pt x="11429" y="30284"/>
                </a:cubicBezTo>
                <a:cubicBezTo>
                  <a:pt x="11362" y="30551"/>
                  <a:pt x="11295" y="30851"/>
                  <a:pt x="11228" y="31151"/>
                </a:cubicBezTo>
                <a:cubicBezTo>
                  <a:pt x="10361" y="34820"/>
                  <a:pt x="9394" y="38490"/>
                  <a:pt x="8426" y="42126"/>
                </a:cubicBezTo>
                <a:cubicBezTo>
                  <a:pt x="7859" y="43160"/>
                  <a:pt x="7292" y="44194"/>
                  <a:pt x="6792" y="45228"/>
                </a:cubicBezTo>
                <a:cubicBezTo>
                  <a:pt x="3890" y="51032"/>
                  <a:pt x="1221" y="57303"/>
                  <a:pt x="20" y="63708"/>
                </a:cubicBezTo>
                <a:cubicBezTo>
                  <a:pt x="0" y="63789"/>
                  <a:pt x="66" y="63833"/>
                  <a:pt x="128" y="63833"/>
                </a:cubicBezTo>
                <a:cubicBezTo>
                  <a:pt x="168" y="63833"/>
                  <a:pt x="207" y="63814"/>
                  <a:pt x="221" y="63775"/>
                </a:cubicBezTo>
                <a:cubicBezTo>
                  <a:pt x="2422" y="57303"/>
                  <a:pt x="4390" y="50899"/>
                  <a:pt x="7559" y="44794"/>
                </a:cubicBezTo>
                <a:cubicBezTo>
                  <a:pt x="7659" y="44627"/>
                  <a:pt x="7726" y="44461"/>
                  <a:pt x="7826" y="44294"/>
                </a:cubicBezTo>
                <a:lnTo>
                  <a:pt x="7826" y="44294"/>
                </a:lnTo>
                <a:cubicBezTo>
                  <a:pt x="7659" y="44894"/>
                  <a:pt x="7492" y="45495"/>
                  <a:pt x="7326" y="46095"/>
                </a:cubicBezTo>
                <a:cubicBezTo>
                  <a:pt x="5925" y="51099"/>
                  <a:pt x="4090" y="56002"/>
                  <a:pt x="2689" y="61006"/>
                </a:cubicBezTo>
                <a:cubicBezTo>
                  <a:pt x="2651" y="61120"/>
                  <a:pt x="2721" y="61179"/>
                  <a:pt x="2800" y="61179"/>
                </a:cubicBezTo>
                <a:cubicBezTo>
                  <a:pt x="2861" y="61179"/>
                  <a:pt x="2927" y="61145"/>
                  <a:pt x="2956" y="61073"/>
                </a:cubicBezTo>
                <a:cubicBezTo>
                  <a:pt x="5391" y="55102"/>
                  <a:pt x="7292" y="48864"/>
                  <a:pt x="8927" y="42559"/>
                </a:cubicBezTo>
                <a:cubicBezTo>
                  <a:pt x="10361" y="40725"/>
                  <a:pt x="11896" y="38957"/>
                  <a:pt x="13697" y="37456"/>
                </a:cubicBezTo>
                <a:cubicBezTo>
                  <a:pt x="13725" y="37474"/>
                  <a:pt x="13758" y="37483"/>
                  <a:pt x="13791" y="37483"/>
                </a:cubicBezTo>
                <a:cubicBezTo>
                  <a:pt x="13877" y="37483"/>
                  <a:pt x="13964" y="37428"/>
                  <a:pt x="13964" y="37356"/>
                </a:cubicBezTo>
                <a:cubicBezTo>
                  <a:pt x="13964" y="37322"/>
                  <a:pt x="13964" y="37289"/>
                  <a:pt x="13964" y="37256"/>
                </a:cubicBezTo>
                <a:cubicBezTo>
                  <a:pt x="13997" y="37222"/>
                  <a:pt x="14030" y="37222"/>
                  <a:pt x="14064" y="37189"/>
                </a:cubicBezTo>
                <a:cubicBezTo>
                  <a:pt x="14264" y="37089"/>
                  <a:pt x="14497" y="36955"/>
                  <a:pt x="14698" y="36822"/>
                </a:cubicBezTo>
                <a:cubicBezTo>
                  <a:pt x="14764" y="36855"/>
                  <a:pt x="14831" y="36855"/>
                  <a:pt x="14898" y="36889"/>
                </a:cubicBezTo>
                <a:cubicBezTo>
                  <a:pt x="15338" y="37097"/>
                  <a:pt x="15864" y="37192"/>
                  <a:pt x="16403" y="37192"/>
                </a:cubicBezTo>
                <a:cubicBezTo>
                  <a:pt x="17333" y="37192"/>
                  <a:pt x="18300" y="36907"/>
                  <a:pt x="18934" y="36422"/>
                </a:cubicBezTo>
                <a:cubicBezTo>
                  <a:pt x="19001" y="36355"/>
                  <a:pt x="18967" y="36221"/>
                  <a:pt x="18901" y="36188"/>
                </a:cubicBezTo>
                <a:cubicBezTo>
                  <a:pt x="18415" y="35864"/>
                  <a:pt x="17851" y="35744"/>
                  <a:pt x="17268" y="35744"/>
                </a:cubicBezTo>
                <a:cubicBezTo>
                  <a:pt x="16769" y="35744"/>
                  <a:pt x="16257" y="35832"/>
                  <a:pt x="15765" y="35955"/>
                </a:cubicBezTo>
                <a:cubicBezTo>
                  <a:pt x="16866" y="35221"/>
                  <a:pt x="18033" y="34587"/>
                  <a:pt x="19234" y="34020"/>
                </a:cubicBezTo>
                <a:cubicBezTo>
                  <a:pt x="19234" y="34087"/>
                  <a:pt x="19267" y="34120"/>
                  <a:pt x="19334" y="34153"/>
                </a:cubicBezTo>
                <a:cubicBezTo>
                  <a:pt x="19568" y="34287"/>
                  <a:pt x="19835" y="34387"/>
                  <a:pt x="20101" y="34420"/>
                </a:cubicBezTo>
                <a:cubicBezTo>
                  <a:pt x="20619" y="34650"/>
                  <a:pt x="21192" y="34781"/>
                  <a:pt x="21763" y="34781"/>
                </a:cubicBezTo>
                <a:cubicBezTo>
                  <a:pt x="22185" y="34781"/>
                  <a:pt x="22606" y="34710"/>
                  <a:pt x="23003" y="34554"/>
                </a:cubicBezTo>
                <a:cubicBezTo>
                  <a:pt x="23070" y="34554"/>
                  <a:pt x="23137" y="34454"/>
                  <a:pt x="23070" y="34387"/>
                </a:cubicBezTo>
                <a:cubicBezTo>
                  <a:pt x="22903" y="34220"/>
                  <a:pt x="22703" y="34120"/>
                  <a:pt x="22470" y="34020"/>
                </a:cubicBezTo>
                <a:cubicBezTo>
                  <a:pt x="22470" y="33953"/>
                  <a:pt x="22470" y="33920"/>
                  <a:pt x="22403" y="33886"/>
                </a:cubicBezTo>
                <a:cubicBezTo>
                  <a:pt x="21966" y="33658"/>
                  <a:pt x="21464" y="33571"/>
                  <a:pt x="20954" y="33571"/>
                </a:cubicBezTo>
                <a:cubicBezTo>
                  <a:pt x="20646" y="33571"/>
                  <a:pt x="20336" y="33603"/>
                  <a:pt x="20035" y="33653"/>
                </a:cubicBezTo>
                <a:cubicBezTo>
                  <a:pt x="20869" y="33286"/>
                  <a:pt x="21736" y="32919"/>
                  <a:pt x="22570" y="32586"/>
                </a:cubicBezTo>
                <a:cubicBezTo>
                  <a:pt x="22888" y="32786"/>
                  <a:pt x="23257" y="32869"/>
                  <a:pt x="23643" y="32869"/>
                </a:cubicBezTo>
                <a:cubicBezTo>
                  <a:pt x="24671" y="32869"/>
                  <a:pt x="25827" y="32276"/>
                  <a:pt x="26506" y="31718"/>
                </a:cubicBezTo>
                <a:cubicBezTo>
                  <a:pt x="26606" y="31652"/>
                  <a:pt x="26539" y="31518"/>
                  <a:pt x="26439" y="31485"/>
                </a:cubicBezTo>
                <a:cubicBezTo>
                  <a:pt x="26239" y="31451"/>
                  <a:pt x="26006" y="31418"/>
                  <a:pt x="25805" y="31418"/>
                </a:cubicBezTo>
                <a:cubicBezTo>
                  <a:pt x="25805" y="31385"/>
                  <a:pt x="25839" y="31351"/>
                  <a:pt x="25872" y="31318"/>
                </a:cubicBezTo>
                <a:cubicBezTo>
                  <a:pt x="25939" y="31218"/>
                  <a:pt x="25839" y="31084"/>
                  <a:pt x="25739" y="31084"/>
                </a:cubicBezTo>
                <a:cubicBezTo>
                  <a:pt x="25653" y="31076"/>
                  <a:pt x="25568" y="31072"/>
                  <a:pt x="25482" y="31072"/>
                </a:cubicBezTo>
                <a:cubicBezTo>
                  <a:pt x="24539" y="31072"/>
                  <a:pt x="23629" y="31554"/>
                  <a:pt x="22803" y="31952"/>
                </a:cubicBezTo>
                <a:cubicBezTo>
                  <a:pt x="22714" y="31981"/>
                  <a:pt x="22757" y="32090"/>
                  <a:pt x="22839" y="32090"/>
                </a:cubicBezTo>
                <a:cubicBezTo>
                  <a:pt x="22849" y="32090"/>
                  <a:pt x="22859" y="32089"/>
                  <a:pt x="22870" y="32085"/>
                </a:cubicBezTo>
                <a:cubicBezTo>
                  <a:pt x="22937" y="32052"/>
                  <a:pt x="23037" y="32052"/>
                  <a:pt x="23137" y="32018"/>
                </a:cubicBezTo>
                <a:lnTo>
                  <a:pt x="23137" y="32018"/>
                </a:lnTo>
                <a:cubicBezTo>
                  <a:pt x="23037" y="32052"/>
                  <a:pt x="22937" y="32119"/>
                  <a:pt x="22837" y="32152"/>
                </a:cubicBezTo>
                <a:lnTo>
                  <a:pt x="22837" y="32185"/>
                </a:lnTo>
                <a:cubicBezTo>
                  <a:pt x="22737" y="32219"/>
                  <a:pt x="22603" y="32252"/>
                  <a:pt x="22503" y="32285"/>
                </a:cubicBezTo>
                <a:cubicBezTo>
                  <a:pt x="22470" y="32285"/>
                  <a:pt x="22403" y="32285"/>
                  <a:pt x="22403" y="32319"/>
                </a:cubicBezTo>
                <a:cubicBezTo>
                  <a:pt x="21769" y="32519"/>
                  <a:pt x="21135" y="32752"/>
                  <a:pt x="20502" y="33019"/>
                </a:cubicBezTo>
                <a:cubicBezTo>
                  <a:pt x="20935" y="32619"/>
                  <a:pt x="21302" y="32152"/>
                  <a:pt x="21502" y="31685"/>
                </a:cubicBezTo>
                <a:cubicBezTo>
                  <a:pt x="21536" y="31551"/>
                  <a:pt x="21402" y="31485"/>
                  <a:pt x="21302" y="31485"/>
                </a:cubicBezTo>
                <a:cubicBezTo>
                  <a:pt x="19901" y="31752"/>
                  <a:pt x="18867" y="32819"/>
                  <a:pt x="17900" y="33753"/>
                </a:cubicBezTo>
                <a:cubicBezTo>
                  <a:pt x="17800" y="33820"/>
                  <a:pt x="17833" y="33920"/>
                  <a:pt x="17900" y="33987"/>
                </a:cubicBezTo>
                <a:cubicBezTo>
                  <a:pt x="17866" y="34020"/>
                  <a:pt x="17833" y="34053"/>
                  <a:pt x="17800" y="34087"/>
                </a:cubicBezTo>
                <a:cubicBezTo>
                  <a:pt x="17771" y="34115"/>
                  <a:pt x="17816" y="34193"/>
                  <a:pt x="17872" y="34193"/>
                </a:cubicBezTo>
                <a:cubicBezTo>
                  <a:pt x="17881" y="34193"/>
                  <a:pt x="17891" y="34191"/>
                  <a:pt x="17900" y="34187"/>
                </a:cubicBezTo>
                <a:cubicBezTo>
                  <a:pt x="17933" y="34153"/>
                  <a:pt x="18000" y="34087"/>
                  <a:pt x="18067" y="34053"/>
                </a:cubicBezTo>
                <a:cubicBezTo>
                  <a:pt x="18067" y="34087"/>
                  <a:pt x="18067" y="34120"/>
                  <a:pt x="18100" y="34120"/>
                </a:cubicBezTo>
                <a:cubicBezTo>
                  <a:pt x="17466" y="34454"/>
                  <a:pt x="16832" y="34820"/>
                  <a:pt x="16232" y="35187"/>
                </a:cubicBezTo>
                <a:cubicBezTo>
                  <a:pt x="16632" y="34554"/>
                  <a:pt x="16866" y="33886"/>
                  <a:pt x="16899" y="33319"/>
                </a:cubicBezTo>
                <a:cubicBezTo>
                  <a:pt x="16899" y="33265"/>
                  <a:pt x="16832" y="33210"/>
                  <a:pt x="16772" y="33210"/>
                </a:cubicBezTo>
                <a:cubicBezTo>
                  <a:pt x="16758" y="33210"/>
                  <a:pt x="16745" y="33213"/>
                  <a:pt x="16732" y="33219"/>
                </a:cubicBezTo>
                <a:cubicBezTo>
                  <a:pt x="15331" y="33653"/>
                  <a:pt x="13697" y="35388"/>
                  <a:pt x="13630" y="36955"/>
                </a:cubicBezTo>
                <a:cubicBezTo>
                  <a:pt x="12229" y="38056"/>
                  <a:pt x="10928" y="39290"/>
                  <a:pt x="9827" y="40658"/>
                </a:cubicBezTo>
                <a:cubicBezTo>
                  <a:pt x="12329" y="36288"/>
                  <a:pt x="15131" y="32085"/>
                  <a:pt x="18233" y="28182"/>
                </a:cubicBezTo>
                <a:cubicBezTo>
                  <a:pt x="19001" y="27182"/>
                  <a:pt x="19801" y="26214"/>
                  <a:pt x="20635" y="25247"/>
                </a:cubicBezTo>
                <a:cubicBezTo>
                  <a:pt x="20652" y="25280"/>
                  <a:pt x="20694" y="25297"/>
                  <a:pt x="20731" y="25297"/>
                </a:cubicBezTo>
                <a:cubicBezTo>
                  <a:pt x="20769" y="25297"/>
                  <a:pt x="20802" y="25280"/>
                  <a:pt x="20802" y="25247"/>
                </a:cubicBezTo>
                <a:cubicBezTo>
                  <a:pt x="20835" y="25147"/>
                  <a:pt x="20835" y="25080"/>
                  <a:pt x="20835" y="25013"/>
                </a:cubicBezTo>
                <a:cubicBezTo>
                  <a:pt x="21536" y="24246"/>
                  <a:pt x="22203" y="23479"/>
                  <a:pt x="22903" y="22712"/>
                </a:cubicBezTo>
                <a:lnTo>
                  <a:pt x="22937" y="22712"/>
                </a:lnTo>
                <a:cubicBezTo>
                  <a:pt x="22837" y="22779"/>
                  <a:pt x="22803" y="22912"/>
                  <a:pt x="22903" y="22945"/>
                </a:cubicBezTo>
                <a:cubicBezTo>
                  <a:pt x="23252" y="23100"/>
                  <a:pt x="23636" y="23167"/>
                  <a:pt x="24036" y="23167"/>
                </a:cubicBezTo>
                <a:cubicBezTo>
                  <a:pt x="25359" y="23167"/>
                  <a:pt x="26851" y="22436"/>
                  <a:pt x="27774" y="21744"/>
                </a:cubicBezTo>
                <a:cubicBezTo>
                  <a:pt x="27874" y="21644"/>
                  <a:pt x="27840" y="21478"/>
                  <a:pt x="27707" y="21411"/>
                </a:cubicBezTo>
                <a:cubicBezTo>
                  <a:pt x="27367" y="21212"/>
                  <a:pt x="26984" y="21132"/>
                  <a:pt x="26580" y="21132"/>
                </a:cubicBezTo>
                <a:cubicBezTo>
                  <a:pt x="25558" y="21132"/>
                  <a:pt x="24403" y="21648"/>
                  <a:pt x="23470" y="22078"/>
                </a:cubicBezTo>
                <a:cubicBezTo>
                  <a:pt x="24371" y="21111"/>
                  <a:pt x="25272" y="20177"/>
                  <a:pt x="26206" y="19209"/>
                </a:cubicBezTo>
                <a:cubicBezTo>
                  <a:pt x="26206" y="19276"/>
                  <a:pt x="26239" y="19309"/>
                  <a:pt x="26306" y="19309"/>
                </a:cubicBezTo>
                <a:lnTo>
                  <a:pt x="26439" y="19309"/>
                </a:lnTo>
                <a:cubicBezTo>
                  <a:pt x="26439" y="19309"/>
                  <a:pt x="26439" y="19343"/>
                  <a:pt x="26439" y="19343"/>
                </a:cubicBezTo>
                <a:cubicBezTo>
                  <a:pt x="26703" y="19401"/>
                  <a:pt x="26979" y="19428"/>
                  <a:pt x="27256" y="19428"/>
                </a:cubicBezTo>
                <a:cubicBezTo>
                  <a:pt x="27612" y="19428"/>
                  <a:pt x="27970" y="19384"/>
                  <a:pt x="28307" y="19309"/>
                </a:cubicBezTo>
                <a:cubicBezTo>
                  <a:pt x="29475" y="19176"/>
                  <a:pt x="30642" y="18842"/>
                  <a:pt x="31610" y="18275"/>
                </a:cubicBezTo>
                <a:cubicBezTo>
                  <a:pt x="31676" y="18209"/>
                  <a:pt x="31743" y="18075"/>
                  <a:pt x="31643" y="17975"/>
                </a:cubicBezTo>
                <a:cubicBezTo>
                  <a:pt x="31218" y="17627"/>
                  <a:pt x="30722" y="17489"/>
                  <a:pt x="30200" y="17489"/>
                </a:cubicBezTo>
                <a:cubicBezTo>
                  <a:pt x="28920" y="17489"/>
                  <a:pt x="27477" y="18317"/>
                  <a:pt x="26506" y="18909"/>
                </a:cubicBezTo>
                <a:cubicBezTo>
                  <a:pt x="27707" y="17708"/>
                  <a:pt x="28941" y="16507"/>
                  <a:pt x="30209" y="15340"/>
                </a:cubicBezTo>
                <a:cubicBezTo>
                  <a:pt x="30416" y="15455"/>
                  <a:pt x="30655" y="15491"/>
                  <a:pt x="30905" y="15491"/>
                </a:cubicBezTo>
                <a:cubicBezTo>
                  <a:pt x="31016" y="15491"/>
                  <a:pt x="31129" y="15484"/>
                  <a:pt x="31243" y="15473"/>
                </a:cubicBezTo>
                <a:cubicBezTo>
                  <a:pt x="31330" y="15485"/>
                  <a:pt x="31417" y="15490"/>
                  <a:pt x="31504" y="15490"/>
                </a:cubicBezTo>
                <a:cubicBezTo>
                  <a:pt x="31917" y="15490"/>
                  <a:pt x="32331" y="15366"/>
                  <a:pt x="32744" y="15173"/>
                </a:cubicBezTo>
                <a:cubicBezTo>
                  <a:pt x="33411" y="15006"/>
                  <a:pt x="34078" y="14773"/>
                  <a:pt x="34678" y="14406"/>
                </a:cubicBezTo>
                <a:cubicBezTo>
                  <a:pt x="34779" y="14339"/>
                  <a:pt x="34812" y="14139"/>
                  <a:pt x="34678" y="14072"/>
                </a:cubicBezTo>
                <a:cubicBezTo>
                  <a:pt x="34324" y="13891"/>
                  <a:pt x="33958" y="13815"/>
                  <a:pt x="33589" y="13815"/>
                </a:cubicBezTo>
                <a:cubicBezTo>
                  <a:pt x="32601" y="13815"/>
                  <a:pt x="31592" y="14354"/>
                  <a:pt x="30742" y="14840"/>
                </a:cubicBezTo>
                <a:cubicBezTo>
                  <a:pt x="31876" y="13805"/>
                  <a:pt x="33011" y="12805"/>
                  <a:pt x="34178" y="11771"/>
                </a:cubicBezTo>
                <a:cubicBezTo>
                  <a:pt x="34178" y="11804"/>
                  <a:pt x="34178" y="11804"/>
                  <a:pt x="34211" y="11837"/>
                </a:cubicBezTo>
                <a:cubicBezTo>
                  <a:pt x="34458" y="12084"/>
                  <a:pt x="34836" y="12163"/>
                  <a:pt x="35220" y="12163"/>
                </a:cubicBezTo>
                <a:cubicBezTo>
                  <a:pt x="35563" y="12163"/>
                  <a:pt x="35912" y="12100"/>
                  <a:pt x="36180" y="12037"/>
                </a:cubicBezTo>
                <a:cubicBezTo>
                  <a:pt x="36913" y="11837"/>
                  <a:pt x="37681" y="11570"/>
                  <a:pt x="38181" y="10970"/>
                </a:cubicBezTo>
                <a:cubicBezTo>
                  <a:pt x="38248" y="10903"/>
                  <a:pt x="38248" y="10737"/>
                  <a:pt x="38148" y="10703"/>
                </a:cubicBezTo>
                <a:cubicBezTo>
                  <a:pt x="37872" y="10586"/>
                  <a:pt x="37572" y="10536"/>
                  <a:pt x="37262" y="10536"/>
                </a:cubicBezTo>
                <a:cubicBezTo>
                  <a:pt x="36332" y="10536"/>
                  <a:pt x="35312" y="10987"/>
                  <a:pt x="34612" y="11437"/>
                </a:cubicBezTo>
                <a:cubicBezTo>
                  <a:pt x="34478" y="11504"/>
                  <a:pt x="34478" y="11704"/>
                  <a:pt x="34612" y="11771"/>
                </a:cubicBezTo>
                <a:lnTo>
                  <a:pt x="34678" y="11804"/>
                </a:lnTo>
                <a:cubicBezTo>
                  <a:pt x="34545" y="11771"/>
                  <a:pt x="34412" y="11737"/>
                  <a:pt x="34312" y="11671"/>
                </a:cubicBezTo>
                <a:cubicBezTo>
                  <a:pt x="35412" y="10703"/>
                  <a:pt x="36546" y="9769"/>
                  <a:pt x="37681" y="8835"/>
                </a:cubicBezTo>
                <a:cubicBezTo>
                  <a:pt x="38139" y="8944"/>
                  <a:pt x="38623" y="9004"/>
                  <a:pt x="39106" y="9004"/>
                </a:cubicBezTo>
                <a:cubicBezTo>
                  <a:pt x="39957" y="9004"/>
                  <a:pt x="40802" y="8815"/>
                  <a:pt x="41483" y="8368"/>
                </a:cubicBezTo>
                <a:cubicBezTo>
                  <a:pt x="41617" y="8268"/>
                  <a:pt x="41650" y="8101"/>
                  <a:pt x="41483" y="8035"/>
                </a:cubicBezTo>
                <a:cubicBezTo>
                  <a:pt x="41134" y="7846"/>
                  <a:pt x="40757" y="7772"/>
                  <a:pt x="40369" y="7772"/>
                </a:cubicBezTo>
                <a:cubicBezTo>
                  <a:pt x="39794" y="7772"/>
                  <a:pt x="39192" y="7936"/>
                  <a:pt x="38615" y="8135"/>
                </a:cubicBezTo>
                <a:cubicBezTo>
                  <a:pt x="38587" y="8135"/>
                  <a:pt x="38559" y="8135"/>
                  <a:pt x="38530" y="8155"/>
                </a:cubicBezTo>
                <a:lnTo>
                  <a:pt x="38530" y="8155"/>
                </a:lnTo>
                <a:cubicBezTo>
                  <a:pt x="39192" y="7593"/>
                  <a:pt x="39854" y="7063"/>
                  <a:pt x="40549" y="6534"/>
                </a:cubicBezTo>
                <a:cubicBezTo>
                  <a:pt x="40661" y="6564"/>
                  <a:pt x="40782" y="6576"/>
                  <a:pt x="40905" y="6576"/>
                </a:cubicBezTo>
                <a:cubicBezTo>
                  <a:pt x="41188" y="6576"/>
                  <a:pt x="41485" y="6513"/>
                  <a:pt x="41717" y="6467"/>
                </a:cubicBezTo>
                <a:cubicBezTo>
                  <a:pt x="42351" y="6300"/>
                  <a:pt x="43085" y="6100"/>
                  <a:pt x="43652" y="5733"/>
                </a:cubicBezTo>
                <a:cubicBezTo>
                  <a:pt x="43752" y="5666"/>
                  <a:pt x="43785" y="5499"/>
                  <a:pt x="43652" y="5433"/>
                </a:cubicBezTo>
                <a:cubicBezTo>
                  <a:pt x="43351" y="5313"/>
                  <a:pt x="43027" y="5253"/>
                  <a:pt x="42708" y="5253"/>
                </a:cubicBezTo>
                <a:cubicBezTo>
                  <a:pt x="42495" y="5253"/>
                  <a:pt x="42284" y="5279"/>
                  <a:pt x="42084" y="5333"/>
                </a:cubicBezTo>
                <a:cubicBezTo>
                  <a:pt x="42451" y="5032"/>
                  <a:pt x="42851" y="4732"/>
                  <a:pt x="43251" y="4432"/>
                </a:cubicBezTo>
                <a:cubicBezTo>
                  <a:pt x="43318" y="4399"/>
                  <a:pt x="43418" y="4365"/>
                  <a:pt x="43485" y="4299"/>
                </a:cubicBezTo>
                <a:cubicBezTo>
                  <a:pt x="43688" y="4377"/>
                  <a:pt x="43918" y="4411"/>
                  <a:pt x="44158" y="4411"/>
                </a:cubicBezTo>
                <a:cubicBezTo>
                  <a:pt x="44942" y="4411"/>
                  <a:pt x="45843" y="4048"/>
                  <a:pt x="46354" y="3665"/>
                </a:cubicBezTo>
                <a:cubicBezTo>
                  <a:pt x="46454" y="3631"/>
                  <a:pt x="46420" y="3498"/>
                  <a:pt x="46354" y="3431"/>
                </a:cubicBezTo>
                <a:cubicBezTo>
                  <a:pt x="46075" y="3212"/>
                  <a:pt x="45772" y="3124"/>
                  <a:pt x="45459" y="3124"/>
                </a:cubicBezTo>
                <a:cubicBezTo>
                  <a:pt x="45249" y="3124"/>
                  <a:pt x="45034" y="3164"/>
                  <a:pt x="44819" y="3231"/>
                </a:cubicBezTo>
                <a:cubicBezTo>
                  <a:pt x="45420" y="2764"/>
                  <a:pt x="46053" y="2331"/>
                  <a:pt x="46654" y="1864"/>
                </a:cubicBezTo>
                <a:cubicBezTo>
                  <a:pt x="46654" y="1864"/>
                  <a:pt x="46654" y="1864"/>
                  <a:pt x="46687" y="1897"/>
                </a:cubicBezTo>
                <a:cubicBezTo>
                  <a:pt x="46758" y="1942"/>
                  <a:pt x="46837" y="1961"/>
                  <a:pt x="46921" y="1961"/>
                </a:cubicBezTo>
                <a:cubicBezTo>
                  <a:pt x="47275" y="1961"/>
                  <a:pt x="47719" y="1625"/>
                  <a:pt x="47988" y="1463"/>
                </a:cubicBezTo>
                <a:cubicBezTo>
                  <a:pt x="48422" y="1163"/>
                  <a:pt x="48955" y="796"/>
                  <a:pt x="49156" y="262"/>
                </a:cubicBezTo>
                <a:cubicBezTo>
                  <a:pt x="49189" y="229"/>
                  <a:pt x="49156" y="129"/>
                  <a:pt x="49089" y="96"/>
                </a:cubicBezTo>
                <a:cubicBezTo>
                  <a:pt x="48937" y="30"/>
                  <a:pt x="48780" y="0"/>
                  <a:pt x="48620"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txBox="1">
            <a:spLocks noGrp="1"/>
          </p:cNvSpPr>
          <p:nvPr>
            <p:ph type="title"/>
          </p:nvPr>
        </p:nvSpPr>
        <p:spPr>
          <a:xfrm>
            <a:off x="3316725" y="593367"/>
            <a:ext cx="51129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Numbers and text 1" preserve="1">
  <p:cSld name="Numbers and text 1">
    <p:spTree>
      <p:nvGrpSpPr>
        <p:cNvPr id="1" name="Shape 208"/>
        <p:cNvGrpSpPr/>
        <p:nvPr/>
      </p:nvGrpSpPr>
      <p:grpSpPr>
        <a:xfrm>
          <a:off x="0" y="0"/>
          <a:ext cx="0" cy="0"/>
          <a:chOff x="0" y="0"/>
          <a:chExt cx="0" cy="0"/>
        </a:xfrm>
      </p:grpSpPr>
      <p:sp>
        <p:nvSpPr>
          <p:cNvPr id="209" name="Google Shape;209;p31"/>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p:cNvSpPr/>
          <p:nvPr/>
        </p:nvSpPr>
        <p:spPr>
          <a:xfrm rot="-6508246" flipH="1">
            <a:off x="7834928" y="-145385"/>
            <a:ext cx="1076488" cy="1738564"/>
          </a:xfrm>
          <a:custGeom>
            <a:avLst/>
            <a:gdLst/>
            <a:ahLst/>
            <a:cxnLst/>
            <a:rect l="l" t="t" r="r" b="b"/>
            <a:pathLst>
              <a:path w="37561" h="80883" extrusionOk="0">
                <a:moveTo>
                  <a:pt x="19277" y="382"/>
                </a:moveTo>
                <a:cubicBezTo>
                  <a:pt x="19588" y="382"/>
                  <a:pt x="19904" y="463"/>
                  <a:pt x="20182" y="640"/>
                </a:cubicBezTo>
                <a:cubicBezTo>
                  <a:pt x="20449" y="807"/>
                  <a:pt x="20582" y="1107"/>
                  <a:pt x="20749" y="1407"/>
                </a:cubicBezTo>
                <a:cubicBezTo>
                  <a:pt x="19982" y="1607"/>
                  <a:pt x="18981" y="2241"/>
                  <a:pt x="18847" y="2908"/>
                </a:cubicBezTo>
                <a:cubicBezTo>
                  <a:pt x="18480" y="2275"/>
                  <a:pt x="18047" y="1741"/>
                  <a:pt x="17513" y="1374"/>
                </a:cubicBezTo>
                <a:cubicBezTo>
                  <a:pt x="17713" y="1241"/>
                  <a:pt x="17813" y="1074"/>
                  <a:pt x="17947" y="907"/>
                </a:cubicBezTo>
                <a:cubicBezTo>
                  <a:pt x="18247" y="640"/>
                  <a:pt x="18614" y="507"/>
                  <a:pt x="18981" y="407"/>
                </a:cubicBezTo>
                <a:cubicBezTo>
                  <a:pt x="19078" y="390"/>
                  <a:pt x="19177" y="382"/>
                  <a:pt x="19277" y="382"/>
                </a:cubicBezTo>
                <a:close/>
                <a:moveTo>
                  <a:pt x="13881" y="1190"/>
                </a:moveTo>
                <a:cubicBezTo>
                  <a:pt x="14263" y="1190"/>
                  <a:pt x="14652" y="1324"/>
                  <a:pt x="14978" y="1507"/>
                </a:cubicBezTo>
                <a:cubicBezTo>
                  <a:pt x="14678" y="1941"/>
                  <a:pt x="14478" y="2508"/>
                  <a:pt x="14444" y="3109"/>
                </a:cubicBezTo>
                <a:cubicBezTo>
                  <a:pt x="14108" y="2978"/>
                  <a:pt x="13740" y="2889"/>
                  <a:pt x="13381" y="2889"/>
                </a:cubicBezTo>
                <a:cubicBezTo>
                  <a:pt x="13100" y="2889"/>
                  <a:pt x="12825" y="2943"/>
                  <a:pt x="12576" y="3075"/>
                </a:cubicBezTo>
                <a:cubicBezTo>
                  <a:pt x="12476" y="2408"/>
                  <a:pt x="12543" y="1708"/>
                  <a:pt x="13177" y="1374"/>
                </a:cubicBezTo>
                <a:cubicBezTo>
                  <a:pt x="13397" y="1244"/>
                  <a:pt x="13638" y="1190"/>
                  <a:pt x="13881" y="1190"/>
                </a:cubicBezTo>
                <a:close/>
                <a:moveTo>
                  <a:pt x="21456" y="1661"/>
                </a:moveTo>
                <a:cubicBezTo>
                  <a:pt x="22597" y="1661"/>
                  <a:pt x="23273" y="3013"/>
                  <a:pt x="23484" y="4009"/>
                </a:cubicBezTo>
                <a:cubicBezTo>
                  <a:pt x="22984" y="4343"/>
                  <a:pt x="22517" y="4776"/>
                  <a:pt x="22283" y="5243"/>
                </a:cubicBezTo>
                <a:cubicBezTo>
                  <a:pt x="22016" y="5043"/>
                  <a:pt x="21716" y="4876"/>
                  <a:pt x="21349" y="4843"/>
                </a:cubicBezTo>
                <a:cubicBezTo>
                  <a:pt x="21263" y="4832"/>
                  <a:pt x="21177" y="4826"/>
                  <a:pt x="21092" y="4826"/>
                </a:cubicBezTo>
                <a:cubicBezTo>
                  <a:pt x="20678" y="4826"/>
                  <a:pt x="20268" y="4956"/>
                  <a:pt x="19881" y="5177"/>
                </a:cubicBezTo>
                <a:cubicBezTo>
                  <a:pt x="19681" y="4610"/>
                  <a:pt x="19381" y="3909"/>
                  <a:pt x="19048" y="3242"/>
                </a:cubicBezTo>
                <a:cubicBezTo>
                  <a:pt x="19648" y="2508"/>
                  <a:pt x="20082" y="1941"/>
                  <a:pt x="21082" y="1708"/>
                </a:cubicBezTo>
                <a:cubicBezTo>
                  <a:pt x="21212" y="1676"/>
                  <a:pt x="21337" y="1661"/>
                  <a:pt x="21456" y="1661"/>
                </a:cubicBezTo>
                <a:close/>
                <a:moveTo>
                  <a:pt x="10015" y="3326"/>
                </a:moveTo>
                <a:cubicBezTo>
                  <a:pt x="10656" y="3326"/>
                  <a:pt x="11303" y="3466"/>
                  <a:pt x="11876" y="3709"/>
                </a:cubicBezTo>
                <a:cubicBezTo>
                  <a:pt x="11609" y="4143"/>
                  <a:pt x="11475" y="4676"/>
                  <a:pt x="11509" y="5177"/>
                </a:cubicBezTo>
                <a:cubicBezTo>
                  <a:pt x="11212" y="5097"/>
                  <a:pt x="10909" y="5054"/>
                  <a:pt x="10613" y="5054"/>
                </a:cubicBezTo>
                <a:cubicBezTo>
                  <a:pt x="9910" y="5054"/>
                  <a:pt x="9243" y="5301"/>
                  <a:pt x="8774" y="5911"/>
                </a:cubicBezTo>
                <a:cubicBezTo>
                  <a:pt x="8373" y="5844"/>
                  <a:pt x="7973" y="5810"/>
                  <a:pt x="7573" y="5810"/>
                </a:cubicBezTo>
                <a:cubicBezTo>
                  <a:pt x="7473" y="5310"/>
                  <a:pt x="7373" y="4876"/>
                  <a:pt x="7573" y="4376"/>
                </a:cubicBezTo>
                <a:cubicBezTo>
                  <a:pt x="7806" y="3809"/>
                  <a:pt x="8473" y="3576"/>
                  <a:pt x="9040" y="3442"/>
                </a:cubicBezTo>
                <a:cubicBezTo>
                  <a:pt x="9357" y="3363"/>
                  <a:pt x="9685" y="3326"/>
                  <a:pt x="10015" y="3326"/>
                </a:cubicBezTo>
                <a:close/>
                <a:moveTo>
                  <a:pt x="25850" y="2135"/>
                </a:moveTo>
                <a:cubicBezTo>
                  <a:pt x="26307" y="2135"/>
                  <a:pt x="26774" y="2264"/>
                  <a:pt x="27220" y="2541"/>
                </a:cubicBezTo>
                <a:cubicBezTo>
                  <a:pt x="28221" y="3175"/>
                  <a:pt x="28388" y="4443"/>
                  <a:pt x="28654" y="5510"/>
                </a:cubicBezTo>
                <a:cubicBezTo>
                  <a:pt x="28488" y="5577"/>
                  <a:pt x="28321" y="5677"/>
                  <a:pt x="28187" y="5810"/>
                </a:cubicBezTo>
                <a:cubicBezTo>
                  <a:pt x="28154" y="5810"/>
                  <a:pt x="28154" y="5844"/>
                  <a:pt x="28154" y="5877"/>
                </a:cubicBezTo>
                <a:cubicBezTo>
                  <a:pt x="27820" y="5877"/>
                  <a:pt x="27487" y="5977"/>
                  <a:pt x="27187" y="6111"/>
                </a:cubicBezTo>
                <a:cubicBezTo>
                  <a:pt x="27087" y="5343"/>
                  <a:pt x="26853" y="4610"/>
                  <a:pt x="26520" y="4143"/>
                </a:cubicBezTo>
                <a:cubicBezTo>
                  <a:pt x="26165" y="3658"/>
                  <a:pt x="25675" y="3465"/>
                  <a:pt x="25143" y="3465"/>
                </a:cubicBezTo>
                <a:cubicBezTo>
                  <a:pt x="24723" y="3465"/>
                  <a:pt x="24277" y="3585"/>
                  <a:pt x="23851" y="3776"/>
                </a:cubicBezTo>
                <a:cubicBezTo>
                  <a:pt x="23818" y="3609"/>
                  <a:pt x="23751" y="3442"/>
                  <a:pt x="23684" y="3242"/>
                </a:cubicBezTo>
                <a:lnTo>
                  <a:pt x="23718" y="3242"/>
                </a:lnTo>
                <a:cubicBezTo>
                  <a:pt x="24272" y="2539"/>
                  <a:pt x="25043" y="2135"/>
                  <a:pt x="25850" y="2135"/>
                </a:cubicBezTo>
                <a:close/>
                <a:moveTo>
                  <a:pt x="13365" y="3276"/>
                </a:moveTo>
                <a:cubicBezTo>
                  <a:pt x="13727" y="3276"/>
                  <a:pt x="14095" y="3393"/>
                  <a:pt x="14411" y="3542"/>
                </a:cubicBezTo>
                <a:cubicBezTo>
                  <a:pt x="14444" y="4143"/>
                  <a:pt x="14578" y="4710"/>
                  <a:pt x="14845" y="5077"/>
                </a:cubicBezTo>
                <a:cubicBezTo>
                  <a:pt x="14211" y="5143"/>
                  <a:pt x="13844" y="5644"/>
                  <a:pt x="13644" y="6177"/>
                </a:cubicBezTo>
                <a:cubicBezTo>
                  <a:pt x="13177" y="5844"/>
                  <a:pt x="12543" y="5477"/>
                  <a:pt x="11876" y="5277"/>
                </a:cubicBezTo>
                <a:cubicBezTo>
                  <a:pt x="11942" y="4610"/>
                  <a:pt x="11976" y="3976"/>
                  <a:pt x="12543" y="3542"/>
                </a:cubicBezTo>
                <a:cubicBezTo>
                  <a:pt x="12794" y="3350"/>
                  <a:pt x="13078" y="3276"/>
                  <a:pt x="13365" y="3276"/>
                </a:cubicBezTo>
                <a:close/>
                <a:moveTo>
                  <a:pt x="16147" y="1355"/>
                </a:moveTo>
                <a:cubicBezTo>
                  <a:pt x="16304" y="1355"/>
                  <a:pt x="16481" y="1382"/>
                  <a:pt x="16679" y="1441"/>
                </a:cubicBezTo>
                <a:cubicBezTo>
                  <a:pt x="18214" y="1908"/>
                  <a:pt x="18814" y="4143"/>
                  <a:pt x="19481" y="5444"/>
                </a:cubicBezTo>
                <a:cubicBezTo>
                  <a:pt x="18747" y="6011"/>
                  <a:pt x="18214" y="6878"/>
                  <a:pt x="18114" y="7745"/>
                </a:cubicBezTo>
                <a:cubicBezTo>
                  <a:pt x="17480" y="6411"/>
                  <a:pt x="16446" y="5077"/>
                  <a:pt x="15078" y="5077"/>
                </a:cubicBezTo>
                <a:cubicBezTo>
                  <a:pt x="14896" y="3957"/>
                  <a:pt x="14605" y="1355"/>
                  <a:pt x="16147" y="1355"/>
                </a:cubicBezTo>
                <a:close/>
                <a:moveTo>
                  <a:pt x="30595" y="5235"/>
                </a:moveTo>
                <a:cubicBezTo>
                  <a:pt x="31067" y="5235"/>
                  <a:pt x="31529" y="5402"/>
                  <a:pt x="31957" y="5844"/>
                </a:cubicBezTo>
                <a:cubicBezTo>
                  <a:pt x="32424" y="6311"/>
                  <a:pt x="32424" y="6978"/>
                  <a:pt x="32224" y="7578"/>
                </a:cubicBezTo>
                <a:cubicBezTo>
                  <a:pt x="32190" y="7578"/>
                  <a:pt x="32190" y="7578"/>
                  <a:pt x="32190" y="7612"/>
                </a:cubicBezTo>
                <a:cubicBezTo>
                  <a:pt x="32023" y="8045"/>
                  <a:pt x="31757" y="8446"/>
                  <a:pt x="31456" y="8713"/>
                </a:cubicBezTo>
                <a:lnTo>
                  <a:pt x="31190" y="8713"/>
                </a:lnTo>
                <a:cubicBezTo>
                  <a:pt x="30989" y="8713"/>
                  <a:pt x="30689" y="8746"/>
                  <a:pt x="30389" y="8813"/>
                </a:cubicBezTo>
                <a:cubicBezTo>
                  <a:pt x="30489" y="8612"/>
                  <a:pt x="30522" y="8412"/>
                  <a:pt x="30556" y="8246"/>
                </a:cubicBezTo>
                <a:cubicBezTo>
                  <a:pt x="30656" y="7712"/>
                  <a:pt x="30389" y="7178"/>
                  <a:pt x="30055" y="6778"/>
                </a:cubicBezTo>
                <a:cubicBezTo>
                  <a:pt x="29688" y="6311"/>
                  <a:pt x="29155" y="6044"/>
                  <a:pt x="28588" y="5944"/>
                </a:cubicBezTo>
                <a:cubicBezTo>
                  <a:pt x="29233" y="5572"/>
                  <a:pt x="29925" y="5235"/>
                  <a:pt x="30595" y="5235"/>
                </a:cubicBezTo>
                <a:close/>
                <a:moveTo>
                  <a:pt x="7490" y="6204"/>
                </a:moveTo>
                <a:cubicBezTo>
                  <a:pt x="7854" y="6204"/>
                  <a:pt x="8220" y="6236"/>
                  <a:pt x="8573" y="6277"/>
                </a:cubicBezTo>
                <a:cubicBezTo>
                  <a:pt x="8373" y="6711"/>
                  <a:pt x="8307" y="7278"/>
                  <a:pt x="8340" y="7812"/>
                </a:cubicBezTo>
                <a:cubicBezTo>
                  <a:pt x="8122" y="7785"/>
                  <a:pt x="7890" y="7769"/>
                  <a:pt x="7655" y="7769"/>
                </a:cubicBezTo>
                <a:cubicBezTo>
                  <a:pt x="6706" y="7769"/>
                  <a:pt x="5699" y="8030"/>
                  <a:pt x="5271" y="8913"/>
                </a:cubicBezTo>
                <a:cubicBezTo>
                  <a:pt x="5238" y="8979"/>
                  <a:pt x="5204" y="9079"/>
                  <a:pt x="5171" y="9180"/>
                </a:cubicBezTo>
                <a:cubicBezTo>
                  <a:pt x="4137" y="8579"/>
                  <a:pt x="4504" y="7645"/>
                  <a:pt x="5271" y="6911"/>
                </a:cubicBezTo>
                <a:cubicBezTo>
                  <a:pt x="5891" y="6360"/>
                  <a:pt x="6686" y="6204"/>
                  <a:pt x="7490" y="6204"/>
                </a:cubicBezTo>
                <a:close/>
                <a:moveTo>
                  <a:pt x="10575" y="5448"/>
                </a:moveTo>
                <a:cubicBezTo>
                  <a:pt x="10888" y="5448"/>
                  <a:pt x="11201" y="5497"/>
                  <a:pt x="11475" y="5577"/>
                </a:cubicBezTo>
                <a:cubicBezTo>
                  <a:pt x="12243" y="5744"/>
                  <a:pt x="12876" y="6177"/>
                  <a:pt x="13544" y="6578"/>
                </a:cubicBezTo>
                <a:cubicBezTo>
                  <a:pt x="13510" y="6678"/>
                  <a:pt x="13510" y="6778"/>
                  <a:pt x="13477" y="6845"/>
                </a:cubicBezTo>
                <a:cubicBezTo>
                  <a:pt x="13410" y="7345"/>
                  <a:pt x="13444" y="8179"/>
                  <a:pt x="13677" y="8813"/>
                </a:cubicBezTo>
                <a:cubicBezTo>
                  <a:pt x="13210" y="8512"/>
                  <a:pt x="12743" y="8279"/>
                  <a:pt x="12243" y="8179"/>
                </a:cubicBezTo>
                <a:cubicBezTo>
                  <a:pt x="12111" y="8160"/>
                  <a:pt x="11975" y="8151"/>
                  <a:pt x="11837" y="8151"/>
                </a:cubicBezTo>
                <a:cubicBezTo>
                  <a:pt x="10994" y="8151"/>
                  <a:pt x="10075" y="8506"/>
                  <a:pt x="9674" y="9280"/>
                </a:cubicBezTo>
                <a:cubicBezTo>
                  <a:pt x="9641" y="9213"/>
                  <a:pt x="9607" y="9146"/>
                  <a:pt x="9541" y="9146"/>
                </a:cubicBezTo>
                <a:cubicBezTo>
                  <a:pt x="9174" y="9013"/>
                  <a:pt x="9007" y="8746"/>
                  <a:pt x="8874" y="8412"/>
                </a:cubicBezTo>
                <a:cubicBezTo>
                  <a:pt x="8640" y="7779"/>
                  <a:pt x="8673" y="7011"/>
                  <a:pt x="8907" y="6378"/>
                </a:cubicBezTo>
                <a:cubicBezTo>
                  <a:pt x="8907" y="6378"/>
                  <a:pt x="8940" y="6344"/>
                  <a:pt x="8940" y="6311"/>
                </a:cubicBezTo>
                <a:cubicBezTo>
                  <a:pt x="9040" y="6277"/>
                  <a:pt x="9074" y="6177"/>
                  <a:pt x="9040" y="6111"/>
                </a:cubicBezTo>
                <a:cubicBezTo>
                  <a:pt x="9369" y="5628"/>
                  <a:pt x="9973" y="5448"/>
                  <a:pt x="10575" y="5448"/>
                </a:cubicBezTo>
                <a:close/>
                <a:moveTo>
                  <a:pt x="28150" y="6296"/>
                </a:moveTo>
                <a:cubicBezTo>
                  <a:pt x="28691" y="6296"/>
                  <a:pt x="29207" y="6518"/>
                  <a:pt x="29655" y="6945"/>
                </a:cubicBezTo>
                <a:cubicBezTo>
                  <a:pt x="29955" y="7245"/>
                  <a:pt x="30155" y="7678"/>
                  <a:pt x="30155" y="8112"/>
                </a:cubicBezTo>
                <a:cubicBezTo>
                  <a:pt x="30155" y="8512"/>
                  <a:pt x="29855" y="8713"/>
                  <a:pt x="29688" y="9013"/>
                </a:cubicBezTo>
                <a:cubicBezTo>
                  <a:pt x="29388" y="9113"/>
                  <a:pt x="29121" y="9246"/>
                  <a:pt x="28921" y="9380"/>
                </a:cubicBezTo>
                <a:cubicBezTo>
                  <a:pt x="28456" y="8915"/>
                  <a:pt x="27703" y="8709"/>
                  <a:pt x="26957" y="8709"/>
                </a:cubicBezTo>
                <a:cubicBezTo>
                  <a:pt x="26900" y="8709"/>
                  <a:pt x="26843" y="8710"/>
                  <a:pt x="26786" y="8713"/>
                </a:cubicBezTo>
                <a:cubicBezTo>
                  <a:pt x="27153" y="8145"/>
                  <a:pt x="27253" y="7312"/>
                  <a:pt x="27220" y="6511"/>
                </a:cubicBezTo>
                <a:cubicBezTo>
                  <a:pt x="27533" y="6367"/>
                  <a:pt x="27846" y="6296"/>
                  <a:pt x="28150" y="6296"/>
                </a:cubicBezTo>
                <a:close/>
                <a:moveTo>
                  <a:pt x="25096" y="3849"/>
                </a:moveTo>
                <a:cubicBezTo>
                  <a:pt x="25580" y="3849"/>
                  <a:pt x="26021" y="4090"/>
                  <a:pt x="26319" y="4710"/>
                </a:cubicBezTo>
                <a:cubicBezTo>
                  <a:pt x="26853" y="5844"/>
                  <a:pt x="26953" y="7812"/>
                  <a:pt x="26153" y="8846"/>
                </a:cubicBezTo>
                <a:cubicBezTo>
                  <a:pt x="25419" y="9013"/>
                  <a:pt x="24752" y="9446"/>
                  <a:pt x="24451" y="10080"/>
                </a:cubicBezTo>
                <a:cubicBezTo>
                  <a:pt x="24151" y="9980"/>
                  <a:pt x="23818" y="9913"/>
                  <a:pt x="23451" y="9880"/>
                </a:cubicBezTo>
                <a:cubicBezTo>
                  <a:pt x="23617" y="8646"/>
                  <a:pt x="23517" y="6578"/>
                  <a:pt x="22550" y="5510"/>
                </a:cubicBezTo>
                <a:cubicBezTo>
                  <a:pt x="23097" y="4723"/>
                  <a:pt x="24175" y="3849"/>
                  <a:pt x="25096" y="3849"/>
                </a:cubicBezTo>
                <a:close/>
                <a:moveTo>
                  <a:pt x="15196" y="5443"/>
                </a:moveTo>
                <a:cubicBezTo>
                  <a:pt x="15212" y="5443"/>
                  <a:pt x="15228" y="5443"/>
                  <a:pt x="15245" y="5444"/>
                </a:cubicBezTo>
                <a:cubicBezTo>
                  <a:pt x="16779" y="5477"/>
                  <a:pt x="17680" y="7812"/>
                  <a:pt x="18214" y="9079"/>
                </a:cubicBezTo>
                <a:cubicBezTo>
                  <a:pt x="17213" y="9280"/>
                  <a:pt x="16612" y="10080"/>
                  <a:pt x="16546" y="11014"/>
                </a:cubicBezTo>
                <a:cubicBezTo>
                  <a:pt x="16145" y="10647"/>
                  <a:pt x="15678" y="10447"/>
                  <a:pt x="15245" y="10380"/>
                </a:cubicBezTo>
                <a:cubicBezTo>
                  <a:pt x="15245" y="10347"/>
                  <a:pt x="15211" y="10314"/>
                  <a:pt x="15178" y="10280"/>
                </a:cubicBezTo>
                <a:cubicBezTo>
                  <a:pt x="14911" y="9947"/>
                  <a:pt x="14611" y="9580"/>
                  <a:pt x="14244" y="9246"/>
                </a:cubicBezTo>
                <a:cubicBezTo>
                  <a:pt x="14144" y="8646"/>
                  <a:pt x="13877" y="8079"/>
                  <a:pt x="13844" y="7445"/>
                </a:cubicBezTo>
                <a:cubicBezTo>
                  <a:pt x="13811" y="6525"/>
                  <a:pt x="14134" y="5443"/>
                  <a:pt x="15196" y="5443"/>
                </a:cubicBezTo>
                <a:close/>
                <a:moveTo>
                  <a:pt x="21007" y="5212"/>
                </a:moveTo>
                <a:cubicBezTo>
                  <a:pt x="21263" y="5212"/>
                  <a:pt x="21524" y="5273"/>
                  <a:pt x="21783" y="5410"/>
                </a:cubicBezTo>
                <a:cubicBezTo>
                  <a:pt x="23117" y="6177"/>
                  <a:pt x="23184" y="8546"/>
                  <a:pt x="23050" y="9880"/>
                </a:cubicBezTo>
                <a:cubicBezTo>
                  <a:pt x="22183" y="9980"/>
                  <a:pt x="21416" y="10414"/>
                  <a:pt x="21349" y="11281"/>
                </a:cubicBezTo>
                <a:cubicBezTo>
                  <a:pt x="21123" y="10021"/>
                  <a:pt x="20115" y="9043"/>
                  <a:pt x="18779" y="9043"/>
                </a:cubicBezTo>
                <a:cubicBezTo>
                  <a:pt x="18735" y="9043"/>
                  <a:pt x="18692" y="9044"/>
                  <a:pt x="18647" y="9046"/>
                </a:cubicBezTo>
                <a:cubicBezTo>
                  <a:pt x="18581" y="8879"/>
                  <a:pt x="18514" y="8679"/>
                  <a:pt x="18447" y="8479"/>
                </a:cubicBezTo>
                <a:cubicBezTo>
                  <a:pt x="18306" y="7121"/>
                  <a:pt x="19579" y="5212"/>
                  <a:pt x="21007" y="5212"/>
                </a:cubicBezTo>
                <a:close/>
                <a:moveTo>
                  <a:pt x="33174" y="7732"/>
                </a:moveTo>
                <a:cubicBezTo>
                  <a:pt x="33960" y="7732"/>
                  <a:pt x="34696" y="7842"/>
                  <a:pt x="35259" y="8512"/>
                </a:cubicBezTo>
                <a:cubicBezTo>
                  <a:pt x="35793" y="9213"/>
                  <a:pt x="36026" y="10681"/>
                  <a:pt x="35326" y="11314"/>
                </a:cubicBezTo>
                <a:cubicBezTo>
                  <a:pt x="35292" y="11348"/>
                  <a:pt x="35259" y="11414"/>
                  <a:pt x="35259" y="11448"/>
                </a:cubicBezTo>
                <a:cubicBezTo>
                  <a:pt x="35059" y="11448"/>
                  <a:pt x="34859" y="11515"/>
                  <a:pt x="34725" y="11615"/>
                </a:cubicBezTo>
                <a:cubicBezTo>
                  <a:pt x="34575" y="10893"/>
                  <a:pt x="34099" y="10361"/>
                  <a:pt x="33347" y="10361"/>
                </a:cubicBezTo>
                <a:cubicBezTo>
                  <a:pt x="33265" y="10361"/>
                  <a:pt x="33180" y="10367"/>
                  <a:pt x="33091" y="10380"/>
                </a:cubicBezTo>
                <a:cubicBezTo>
                  <a:pt x="33058" y="10280"/>
                  <a:pt x="33058" y="10180"/>
                  <a:pt x="33024" y="10114"/>
                </a:cubicBezTo>
                <a:cubicBezTo>
                  <a:pt x="32824" y="9480"/>
                  <a:pt x="32457" y="9046"/>
                  <a:pt x="31957" y="8846"/>
                </a:cubicBezTo>
                <a:cubicBezTo>
                  <a:pt x="32224" y="8546"/>
                  <a:pt x="32457" y="8179"/>
                  <a:pt x="32591" y="7745"/>
                </a:cubicBezTo>
                <a:cubicBezTo>
                  <a:pt x="32787" y="7739"/>
                  <a:pt x="32982" y="7732"/>
                  <a:pt x="33174" y="7732"/>
                </a:cubicBezTo>
                <a:close/>
                <a:moveTo>
                  <a:pt x="7527" y="8155"/>
                </a:moveTo>
                <a:cubicBezTo>
                  <a:pt x="7823" y="8155"/>
                  <a:pt x="8114" y="8182"/>
                  <a:pt x="8373" y="8212"/>
                </a:cubicBezTo>
                <a:cubicBezTo>
                  <a:pt x="8507" y="8846"/>
                  <a:pt x="8840" y="9380"/>
                  <a:pt x="9474" y="9513"/>
                </a:cubicBezTo>
                <a:cubicBezTo>
                  <a:pt x="9507" y="9513"/>
                  <a:pt x="9541" y="9480"/>
                  <a:pt x="9574" y="9480"/>
                </a:cubicBezTo>
                <a:cubicBezTo>
                  <a:pt x="9307" y="10114"/>
                  <a:pt x="9407" y="10814"/>
                  <a:pt x="9708" y="11448"/>
                </a:cubicBezTo>
                <a:cubicBezTo>
                  <a:pt x="9369" y="11343"/>
                  <a:pt x="8938" y="11287"/>
                  <a:pt x="8479" y="11287"/>
                </a:cubicBezTo>
                <a:cubicBezTo>
                  <a:pt x="7625" y="11287"/>
                  <a:pt x="6679" y="11481"/>
                  <a:pt x="6072" y="11915"/>
                </a:cubicBezTo>
                <a:cubicBezTo>
                  <a:pt x="5905" y="11548"/>
                  <a:pt x="5638" y="11214"/>
                  <a:pt x="5538" y="10814"/>
                </a:cubicBezTo>
                <a:cubicBezTo>
                  <a:pt x="5371" y="10180"/>
                  <a:pt x="5371" y="9480"/>
                  <a:pt x="5738" y="8913"/>
                </a:cubicBezTo>
                <a:cubicBezTo>
                  <a:pt x="6113" y="8304"/>
                  <a:pt x="6832" y="8155"/>
                  <a:pt x="7527" y="8155"/>
                </a:cubicBezTo>
                <a:close/>
                <a:moveTo>
                  <a:pt x="4404" y="9113"/>
                </a:moveTo>
                <a:cubicBezTo>
                  <a:pt x="4571" y="9313"/>
                  <a:pt x="4804" y="9480"/>
                  <a:pt x="5071" y="9580"/>
                </a:cubicBezTo>
                <a:cubicBezTo>
                  <a:pt x="5004" y="9980"/>
                  <a:pt x="5038" y="10380"/>
                  <a:pt x="5138" y="10781"/>
                </a:cubicBezTo>
                <a:cubicBezTo>
                  <a:pt x="4070" y="10814"/>
                  <a:pt x="3236" y="11648"/>
                  <a:pt x="2803" y="12615"/>
                </a:cubicBezTo>
                <a:cubicBezTo>
                  <a:pt x="2769" y="12715"/>
                  <a:pt x="2736" y="12849"/>
                  <a:pt x="2703" y="12949"/>
                </a:cubicBezTo>
                <a:cubicBezTo>
                  <a:pt x="2536" y="12982"/>
                  <a:pt x="2336" y="13016"/>
                  <a:pt x="2135" y="13082"/>
                </a:cubicBezTo>
                <a:cubicBezTo>
                  <a:pt x="1135" y="12615"/>
                  <a:pt x="1502" y="11381"/>
                  <a:pt x="2069" y="10681"/>
                </a:cubicBezTo>
                <a:cubicBezTo>
                  <a:pt x="2469" y="10214"/>
                  <a:pt x="2869" y="9880"/>
                  <a:pt x="3403" y="9613"/>
                </a:cubicBezTo>
                <a:cubicBezTo>
                  <a:pt x="3737" y="9413"/>
                  <a:pt x="4104" y="9313"/>
                  <a:pt x="4404" y="9113"/>
                </a:cubicBezTo>
                <a:close/>
                <a:moveTo>
                  <a:pt x="11634" y="8578"/>
                </a:moveTo>
                <a:cubicBezTo>
                  <a:pt x="11998" y="8578"/>
                  <a:pt x="12354" y="8640"/>
                  <a:pt x="12643" y="8746"/>
                </a:cubicBezTo>
                <a:cubicBezTo>
                  <a:pt x="13477" y="9079"/>
                  <a:pt x="14111" y="9713"/>
                  <a:pt x="14678" y="10347"/>
                </a:cubicBezTo>
                <a:cubicBezTo>
                  <a:pt x="13911" y="10380"/>
                  <a:pt x="13177" y="10781"/>
                  <a:pt x="12643" y="11481"/>
                </a:cubicBezTo>
                <a:cubicBezTo>
                  <a:pt x="12243" y="11982"/>
                  <a:pt x="12109" y="12649"/>
                  <a:pt x="12176" y="13249"/>
                </a:cubicBezTo>
                <a:cubicBezTo>
                  <a:pt x="10942" y="12615"/>
                  <a:pt x="9574" y="11481"/>
                  <a:pt x="9708" y="9947"/>
                </a:cubicBezTo>
                <a:cubicBezTo>
                  <a:pt x="9802" y="8951"/>
                  <a:pt x="10741" y="8578"/>
                  <a:pt x="11634" y="8578"/>
                </a:cubicBezTo>
                <a:close/>
                <a:moveTo>
                  <a:pt x="18877" y="9423"/>
                </a:moveTo>
                <a:cubicBezTo>
                  <a:pt x="20344" y="9423"/>
                  <a:pt x="20984" y="10877"/>
                  <a:pt x="21016" y="12215"/>
                </a:cubicBezTo>
                <a:cubicBezTo>
                  <a:pt x="20549" y="12482"/>
                  <a:pt x="20115" y="12916"/>
                  <a:pt x="19948" y="13416"/>
                </a:cubicBezTo>
                <a:cubicBezTo>
                  <a:pt x="19681" y="12882"/>
                  <a:pt x="19281" y="12449"/>
                  <a:pt x="18881" y="12015"/>
                </a:cubicBezTo>
                <a:cubicBezTo>
                  <a:pt x="18847" y="11982"/>
                  <a:pt x="18806" y="11965"/>
                  <a:pt x="18764" y="11965"/>
                </a:cubicBezTo>
                <a:cubicBezTo>
                  <a:pt x="18722" y="11965"/>
                  <a:pt x="18681" y="11982"/>
                  <a:pt x="18647" y="12015"/>
                </a:cubicBezTo>
                <a:cubicBezTo>
                  <a:pt x="18380" y="12282"/>
                  <a:pt x="18214" y="12582"/>
                  <a:pt x="18147" y="12882"/>
                </a:cubicBezTo>
                <a:cubicBezTo>
                  <a:pt x="17847" y="12649"/>
                  <a:pt x="17546" y="12515"/>
                  <a:pt x="17213" y="12515"/>
                </a:cubicBezTo>
                <a:cubicBezTo>
                  <a:pt x="17013" y="11815"/>
                  <a:pt x="16746" y="11181"/>
                  <a:pt x="17013" y="10447"/>
                </a:cubicBezTo>
                <a:cubicBezTo>
                  <a:pt x="17246" y="9847"/>
                  <a:pt x="17880" y="9546"/>
                  <a:pt x="18480" y="9446"/>
                </a:cubicBezTo>
                <a:lnTo>
                  <a:pt x="18547" y="9446"/>
                </a:lnTo>
                <a:cubicBezTo>
                  <a:pt x="18662" y="9431"/>
                  <a:pt x="18772" y="9423"/>
                  <a:pt x="18877" y="9423"/>
                </a:cubicBezTo>
                <a:close/>
                <a:moveTo>
                  <a:pt x="23372" y="10258"/>
                </a:moveTo>
                <a:cubicBezTo>
                  <a:pt x="23983" y="10258"/>
                  <a:pt x="24603" y="10489"/>
                  <a:pt x="25018" y="10947"/>
                </a:cubicBezTo>
                <a:cubicBezTo>
                  <a:pt x="25886" y="11948"/>
                  <a:pt x="25852" y="13916"/>
                  <a:pt x="24385" y="14250"/>
                </a:cubicBezTo>
                <a:cubicBezTo>
                  <a:pt x="24106" y="13992"/>
                  <a:pt x="23633" y="13859"/>
                  <a:pt x="23172" y="13859"/>
                </a:cubicBezTo>
                <a:cubicBezTo>
                  <a:pt x="22916" y="13859"/>
                  <a:pt x="22664" y="13900"/>
                  <a:pt x="22450" y="13983"/>
                </a:cubicBezTo>
                <a:cubicBezTo>
                  <a:pt x="22717" y="13583"/>
                  <a:pt x="22850" y="13149"/>
                  <a:pt x="22683" y="12682"/>
                </a:cubicBezTo>
                <a:cubicBezTo>
                  <a:pt x="22509" y="12184"/>
                  <a:pt x="22167" y="11983"/>
                  <a:pt x="21783" y="11983"/>
                </a:cubicBezTo>
                <a:cubicBezTo>
                  <a:pt x="21652" y="11983"/>
                  <a:pt x="21518" y="12006"/>
                  <a:pt x="21383" y="12048"/>
                </a:cubicBezTo>
                <a:cubicBezTo>
                  <a:pt x="21416" y="11881"/>
                  <a:pt x="21383" y="11681"/>
                  <a:pt x="21383" y="11515"/>
                </a:cubicBezTo>
                <a:cubicBezTo>
                  <a:pt x="21416" y="11515"/>
                  <a:pt x="21449" y="11515"/>
                  <a:pt x="21483" y="11481"/>
                </a:cubicBezTo>
                <a:cubicBezTo>
                  <a:pt x="21768" y="10663"/>
                  <a:pt x="22563" y="10258"/>
                  <a:pt x="23372" y="10258"/>
                </a:cubicBezTo>
                <a:close/>
                <a:moveTo>
                  <a:pt x="31225" y="9146"/>
                </a:moveTo>
                <a:cubicBezTo>
                  <a:pt x="31751" y="9146"/>
                  <a:pt x="32195" y="9368"/>
                  <a:pt x="32524" y="10047"/>
                </a:cubicBezTo>
                <a:cubicBezTo>
                  <a:pt x="32991" y="11014"/>
                  <a:pt x="32357" y="12182"/>
                  <a:pt x="31823" y="12949"/>
                </a:cubicBezTo>
                <a:cubicBezTo>
                  <a:pt x="31423" y="13483"/>
                  <a:pt x="30789" y="13816"/>
                  <a:pt x="30389" y="14317"/>
                </a:cubicBezTo>
                <a:cubicBezTo>
                  <a:pt x="30256" y="14350"/>
                  <a:pt x="30122" y="14383"/>
                  <a:pt x="29989" y="14417"/>
                </a:cubicBezTo>
                <a:cubicBezTo>
                  <a:pt x="29476" y="14221"/>
                  <a:pt x="28909" y="14097"/>
                  <a:pt x="28394" y="14097"/>
                </a:cubicBezTo>
                <a:cubicBezTo>
                  <a:pt x="28205" y="14097"/>
                  <a:pt x="28024" y="14114"/>
                  <a:pt x="27854" y="14150"/>
                </a:cubicBezTo>
                <a:cubicBezTo>
                  <a:pt x="29221" y="13049"/>
                  <a:pt x="30122" y="11314"/>
                  <a:pt x="29255" y="9780"/>
                </a:cubicBezTo>
                <a:cubicBezTo>
                  <a:pt x="29221" y="9713"/>
                  <a:pt x="29155" y="9647"/>
                  <a:pt x="29121" y="9580"/>
                </a:cubicBezTo>
                <a:lnTo>
                  <a:pt x="29121" y="9580"/>
                </a:lnTo>
                <a:cubicBezTo>
                  <a:pt x="29167" y="9589"/>
                  <a:pt x="29215" y="9593"/>
                  <a:pt x="29263" y="9593"/>
                </a:cubicBezTo>
                <a:cubicBezTo>
                  <a:pt x="29564" y="9593"/>
                  <a:pt x="29897" y="9433"/>
                  <a:pt x="30155" y="9346"/>
                </a:cubicBezTo>
                <a:cubicBezTo>
                  <a:pt x="30539" y="9231"/>
                  <a:pt x="30898" y="9146"/>
                  <a:pt x="31225" y="9146"/>
                </a:cubicBezTo>
                <a:close/>
                <a:moveTo>
                  <a:pt x="34725" y="11915"/>
                </a:moveTo>
                <a:lnTo>
                  <a:pt x="34725" y="11915"/>
                </a:lnTo>
                <a:cubicBezTo>
                  <a:pt x="35359" y="12015"/>
                  <a:pt x="36060" y="11815"/>
                  <a:pt x="36460" y="12482"/>
                </a:cubicBezTo>
                <a:cubicBezTo>
                  <a:pt x="36860" y="13116"/>
                  <a:pt x="36327" y="14116"/>
                  <a:pt x="35726" y="14417"/>
                </a:cubicBezTo>
                <a:cubicBezTo>
                  <a:pt x="35317" y="14286"/>
                  <a:pt x="34877" y="14218"/>
                  <a:pt x="34452" y="14218"/>
                </a:cubicBezTo>
                <a:cubicBezTo>
                  <a:pt x="34114" y="14218"/>
                  <a:pt x="33786" y="14261"/>
                  <a:pt x="33491" y="14350"/>
                </a:cubicBezTo>
                <a:cubicBezTo>
                  <a:pt x="34125" y="13850"/>
                  <a:pt x="34592" y="13049"/>
                  <a:pt x="34725" y="12282"/>
                </a:cubicBezTo>
                <a:cubicBezTo>
                  <a:pt x="34725" y="12148"/>
                  <a:pt x="34759" y="12048"/>
                  <a:pt x="34725" y="11915"/>
                </a:cubicBezTo>
                <a:close/>
                <a:moveTo>
                  <a:pt x="33124" y="10714"/>
                </a:moveTo>
                <a:cubicBezTo>
                  <a:pt x="33558" y="10781"/>
                  <a:pt x="33958" y="10814"/>
                  <a:pt x="34192" y="11281"/>
                </a:cubicBezTo>
                <a:cubicBezTo>
                  <a:pt x="34392" y="11615"/>
                  <a:pt x="34325" y="12015"/>
                  <a:pt x="34258" y="12382"/>
                </a:cubicBezTo>
                <a:cubicBezTo>
                  <a:pt x="34092" y="13316"/>
                  <a:pt x="33358" y="14150"/>
                  <a:pt x="32490" y="14450"/>
                </a:cubicBezTo>
                <a:cubicBezTo>
                  <a:pt x="32490" y="14450"/>
                  <a:pt x="32457" y="14483"/>
                  <a:pt x="32457" y="14483"/>
                </a:cubicBezTo>
                <a:cubicBezTo>
                  <a:pt x="32023" y="14383"/>
                  <a:pt x="31590" y="14317"/>
                  <a:pt x="31190" y="14283"/>
                </a:cubicBezTo>
                <a:cubicBezTo>
                  <a:pt x="31723" y="13883"/>
                  <a:pt x="32190" y="13216"/>
                  <a:pt x="32490" y="12749"/>
                </a:cubicBezTo>
                <a:cubicBezTo>
                  <a:pt x="32857" y="12182"/>
                  <a:pt x="33124" y="11414"/>
                  <a:pt x="33124" y="10714"/>
                </a:cubicBezTo>
                <a:close/>
                <a:moveTo>
                  <a:pt x="17041" y="12800"/>
                </a:moveTo>
                <a:cubicBezTo>
                  <a:pt x="17402" y="12800"/>
                  <a:pt x="17777" y="13001"/>
                  <a:pt x="18013" y="13216"/>
                </a:cubicBezTo>
                <a:cubicBezTo>
                  <a:pt x="18047" y="13249"/>
                  <a:pt x="18047" y="13249"/>
                  <a:pt x="18080" y="13249"/>
                </a:cubicBezTo>
                <a:cubicBezTo>
                  <a:pt x="18047" y="13749"/>
                  <a:pt x="18180" y="14250"/>
                  <a:pt x="18347" y="14750"/>
                </a:cubicBezTo>
                <a:cubicBezTo>
                  <a:pt x="18247" y="14650"/>
                  <a:pt x="18080" y="14550"/>
                  <a:pt x="17947" y="14483"/>
                </a:cubicBezTo>
                <a:cubicBezTo>
                  <a:pt x="17480" y="14216"/>
                  <a:pt x="16979" y="14083"/>
                  <a:pt x="16479" y="13983"/>
                </a:cubicBezTo>
                <a:cubicBezTo>
                  <a:pt x="16512" y="13816"/>
                  <a:pt x="16346" y="13716"/>
                  <a:pt x="16312" y="13549"/>
                </a:cubicBezTo>
                <a:cubicBezTo>
                  <a:pt x="16246" y="13383"/>
                  <a:pt x="16346" y="13149"/>
                  <a:pt x="16479" y="13016"/>
                </a:cubicBezTo>
                <a:cubicBezTo>
                  <a:pt x="16645" y="12861"/>
                  <a:pt x="16841" y="12800"/>
                  <a:pt x="17041" y="12800"/>
                </a:cubicBezTo>
                <a:close/>
                <a:moveTo>
                  <a:pt x="27183" y="9139"/>
                </a:moveTo>
                <a:cubicBezTo>
                  <a:pt x="27852" y="9139"/>
                  <a:pt x="28483" y="9423"/>
                  <a:pt x="28888" y="10147"/>
                </a:cubicBezTo>
                <a:cubicBezTo>
                  <a:pt x="29455" y="11148"/>
                  <a:pt x="28754" y="12449"/>
                  <a:pt x="28121" y="13216"/>
                </a:cubicBezTo>
                <a:cubicBezTo>
                  <a:pt x="27387" y="14150"/>
                  <a:pt x="26286" y="14683"/>
                  <a:pt x="25119" y="14850"/>
                </a:cubicBezTo>
                <a:cubicBezTo>
                  <a:pt x="25085" y="14850"/>
                  <a:pt x="25052" y="14884"/>
                  <a:pt x="25018" y="14917"/>
                </a:cubicBezTo>
                <a:cubicBezTo>
                  <a:pt x="24885" y="14917"/>
                  <a:pt x="24785" y="14917"/>
                  <a:pt x="24652" y="14950"/>
                </a:cubicBezTo>
                <a:cubicBezTo>
                  <a:pt x="24685" y="14817"/>
                  <a:pt x="24652" y="14717"/>
                  <a:pt x="24618" y="14617"/>
                </a:cubicBezTo>
                <a:cubicBezTo>
                  <a:pt x="26319" y="14116"/>
                  <a:pt x="26353" y="11915"/>
                  <a:pt x="25319" y="10681"/>
                </a:cubicBezTo>
                <a:cubicBezTo>
                  <a:pt x="25185" y="10514"/>
                  <a:pt x="25018" y="10347"/>
                  <a:pt x="24785" y="10247"/>
                </a:cubicBezTo>
                <a:cubicBezTo>
                  <a:pt x="25371" y="9624"/>
                  <a:pt x="26309" y="9139"/>
                  <a:pt x="27183" y="9139"/>
                </a:cubicBezTo>
                <a:close/>
                <a:moveTo>
                  <a:pt x="5204" y="11114"/>
                </a:moveTo>
                <a:cubicBezTo>
                  <a:pt x="5338" y="11481"/>
                  <a:pt x="5505" y="11915"/>
                  <a:pt x="5838" y="12082"/>
                </a:cubicBezTo>
                <a:cubicBezTo>
                  <a:pt x="5671" y="12215"/>
                  <a:pt x="5538" y="12382"/>
                  <a:pt x="5471" y="12549"/>
                </a:cubicBezTo>
                <a:cubicBezTo>
                  <a:pt x="5171" y="13149"/>
                  <a:pt x="5271" y="13749"/>
                  <a:pt x="5671" y="14250"/>
                </a:cubicBezTo>
                <a:cubicBezTo>
                  <a:pt x="5138" y="14383"/>
                  <a:pt x="4637" y="14717"/>
                  <a:pt x="4204" y="15117"/>
                </a:cubicBezTo>
                <a:cubicBezTo>
                  <a:pt x="3670" y="14517"/>
                  <a:pt x="3103" y="14083"/>
                  <a:pt x="3069" y="13182"/>
                </a:cubicBezTo>
                <a:cubicBezTo>
                  <a:pt x="3069" y="12082"/>
                  <a:pt x="4237" y="11281"/>
                  <a:pt x="5204" y="11114"/>
                </a:cubicBezTo>
                <a:close/>
                <a:moveTo>
                  <a:pt x="14764" y="10712"/>
                </a:moveTo>
                <a:cubicBezTo>
                  <a:pt x="15347" y="10712"/>
                  <a:pt x="15939" y="10938"/>
                  <a:pt x="16412" y="11381"/>
                </a:cubicBezTo>
                <a:cubicBezTo>
                  <a:pt x="16446" y="11414"/>
                  <a:pt x="16479" y="11414"/>
                  <a:pt x="16546" y="11414"/>
                </a:cubicBezTo>
                <a:cubicBezTo>
                  <a:pt x="16579" y="11781"/>
                  <a:pt x="16679" y="12182"/>
                  <a:pt x="16879" y="12515"/>
                </a:cubicBezTo>
                <a:cubicBezTo>
                  <a:pt x="16713" y="12582"/>
                  <a:pt x="16546" y="12615"/>
                  <a:pt x="16412" y="12715"/>
                </a:cubicBezTo>
                <a:cubicBezTo>
                  <a:pt x="15979" y="12982"/>
                  <a:pt x="15845" y="13516"/>
                  <a:pt x="16145" y="13916"/>
                </a:cubicBezTo>
                <a:cubicBezTo>
                  <a:pt x="15678" y="13850"/>
                  <a:pt x="15178" y="13816"/>
                  <a:pt x="14678" y="13783"/>
                </a:cubicBezTo>
                <a:cubicBezTo>
                  <a:pt x="14544" y="13783"/>
                  <a:pt x="14444" y="13883"/>
                  <a:pt x="14444" y="14016"/>
                </a:cubicBezTo>
                <a:cubicBezTo>
                  <a:pt x="14511" y="14383"/>
                  <a:pt x="14678" y="14750"/>
                  <a:pt x="14878" y="15084"/>
                </a:cubicBezTo>
                <a:cubicBezTo>
                  <a:pt x="14789" y="15075"/>
                  <a:pt x="14699" y="15071"/>
                  <a:pt x="14610" y="15071"/>
                </a:cubicBezTo>
                <a:cubicBezTo>
                  <a:pt x="14366" y="15071"/>
                  <a:pt x="14121" y="15102"/>
                  <a:pt x="13877" y="15150"/>
                </a:cubicBezTo>
                <a:cubicBezTo>
                  <a:pt x="13343" y="14617"/>
                  <a:pt x="12776" y="14250"/>
                  <a:pt x="12543" y="13483"/>
                </a:cubicBezTo>
                <a:cubicBezTo>
                  <a:pt x="12376" y="12849"/>
                  <a:pt x="12576" y="12215"/>
                  <a:pt x="12943" y="11681"/>
                </a:cubicBezTo>
                <a:cubicBezTo>
                  <a:pt x="13395" y="11030"/>
                  <a:pt x="14074" y="10712"/>
                  <a:pt x="14764" y="10712"/>
                </a:cubicBezTo>
                <a:close/>
                <a:moveTo>
                  <a:pt x="8445" y="11734"/>
                </a:moveTo>
                <a:cubicBezTo>
                  <a:pt x="8919" y="11734"/>
                  <a:pt x="9388" y="11801"/>
                  <a:pt x="9841" y="11915"/>
                </a:cubicBezTo>
                <a:lnTo>
                  <a:pt x="9974" y="11915"/>
                </a:lnTo>
                <a:cubicBezTo>
                  <a:pt x="10508" y="12715"/>
                  <a:pt x="11375" y="13383"/>
                  <a:pt x="12209" y="13583"/>
                </a:cubicBezTo>
                <a:cubicBezTo>
                  <a:pt x="12209" y="13583"/>
                  <a:pt x="12209" y="13549"/>
                  <a:pt x="12209" y="13549"/>
                </a:cubicBezTo>
                <a:lnTo>
                  <a:pt x="12243" y="13616"/>
                </a:lnTo>
                <a:cubicBezTo>
                  <a:pt x="10608" y="13716"/>
                  <a:pt x="8440" y="13483"/>
                  <a:pt x="7739" y="15284"/>
                </a:cubicBezTo>
                <a:cubicBezTo>
                  <a:pt x="7539" y="15017"/>
                  <a:pt x="7106" y="14884"/>
                  <a:pt x="6805" y="14750"/>
                </a:cubicBezTo>
                <a:cubicBezTo>
                  <a:pt x="6105" y="14317"/>
                  <a:pt x="5471" y="13716"/>
                  <a:pt x="5771" y="12815"/>
                </a:cubicBezTo>
                <a:cubicBezTo>
                  <a:pt x="6005" y="12082"/>
                  <a:pt x="7139" y="11881"/>
                  <a:pt x="7773" y="11781"/>
                </a:cubicBezTo>
                <a:cubicBezTo>
                  <a:pt x="7997" y="11749"/>
                  <a:pt x="8222" y="11734"/>
                  <a:pt x="8445" y="11734"/>
                </a:cubicBezTo>
                <a:close/>
                <a:moveTo>
                  <a:pt x="21697" y="12379"/>
                </a:moveTo>
                <a:cubicBezTo>
                  <a:pt x="22234" y="12379"/>
                  <a:pt x="22589" y="12923"/>
                  <a:pt x="22250" y="13549"/>
                </a:cubicBezTo>
                <a:cubicBezTo>
                  <a:pt x="21916" y="14150"/>
                  <a:pt x="21282" y="14550"/>
                  <a:pt x="20749" y="14917"/>
                </a:cubicBezTo>
                <a:cubicBezTo>
                  <a:pt x="20482" y="15117"/>
                  <a:pt x="20215" y="15251"/>
                  <a:pt x="19948" y="15417"/>
                </a:cubicBezTo>
                <a:cubicBezTo>
                  <a:pt x="20148" y="15084"/>
                  <a:pt x="20282" y="14750"/>
                  <a:pt x="20248" y="14350"/>
                </a:cubicBezTo>
                <a:cubicBezTo>
                  <a:pt x="20215" y="14216"/>
                  <a:pt x="20182" y="14050"/>
                  <a:pt x="20148" y="13916"/>
                </a:cubicBezTo>
                <a:cubicBezTo>
                  <a:pt x="20348" y="13316"/>
                  <a:pt x="20649" y="12849"/>
                  <a:pt x="21216" y="12515"/>
                </a:cubicBezTo>
                <a:cubicBezTo>
                  <a:pt x="21383" y="12421"/>
                  <a:pt x="21547" y="12379"/>
                  <a:pt x="21697" y="12379"/>
                </a:cubicBezTo>
                <a:close/>
                <a:moveTo>
                  <a:pt x="18747" y="12382"/>
                </a:moveTo>
                <a:lnTo>
                  <a:pt x="18747" y="12382"/>
                </a:lnTo>
                <a:cubicBezTo>
                  <a:pt x="19214" y="12882"/>
                  <a:pt x="19648" y="13383"/>
                  <a:pt x="19848" y="14050"/>
                </a:cubicBezTo>
                <a:cubicBezTo>
                  <a:pt x="20048" y="14750"/>
                  <a:pt x="19581" y="15351"/>
                  <a:pt x="19114" y="15851"/>
                </a:cubicBezTo>
                <a:cubicBezTo>
                  <a:pt x="18681" y="14717"/>
                  <a:pt x="17913" y="13416"/>
                  <a:pt x="18747" y="12382"/>
                </a:cubicBezTo>
                <a:close/>
                <a:moveTo>
                  <a:pt x="18214" y="15751"/>
                </a:moveTo>
                <a:cubicBezTo>
                  <a:pt x="18380" y="15851"/>
                  <a:pt x="18514" y="16018"/>
                  <a:pt x="18614" y="16218"/>
                </a:cubicBezTo>
                <a:cubicBezTo>
                  <a:pt x="18647" y="16285"/>
                  <a:pt x="18681" y="16385"/>
                  <a:pt x="18714" y="16485"/>
                </a:cubicBezTo>
                <a:cubicBezTo>
                  <a:pt x="18547" y="16251"/>
                  <a:pt x="18347" y="16018"/>
                  <a:pt x="18214" y="15751"/>
                </a:cubicBezTo>
                <a:close/>
                <a:moveTo>
                  <a:pt x="22842" y="14237"/>
                </a:moveTo>
                <a:cubicBezTo>
                  <a:pt x="23144" y="14237"/>
                  <a:pt x="23458" y="14297"/>
                  <a:pt x="23718" y="14383"/>
                </a:cubicBezTo>
                <a:cubicBezTo>
                  <a:pt x="24585" y="14650"/>
                  <a:pt x="24084" y="15317"/>
                  <a:pt x="23584" y="15684"/>
                </a:cubicBezTo>
                <a:cubicBezTo>
                  <a:pt x="23117" y="16051"/>
                  <a:pt x="22517" y="16285"/>
                  <a:pt x="21916" y="16451"/>
                </a:cubicBezTo>
                <a:cubicBezTo>
                  <a:pt x="21583" y="16551"/>
                  <a:pt x="21182" y="16551"/>
                  <a:pt x="20849" y="16618"/>
                </a:cubicBezTo>
                <a:cubicBezTo>
                  <a:pt x="21016" y="16385"/>
                  <a:pt x="21149" y="16118"/>
                  <a:pt x="21149" y="15818"/>
                </a:cubicBezTo>
                <a:cubicBezTo>
                  <a:pt x="21149" y="15718"/>
                  <a:pt x="21082" y="15617"/>
                  <a:pt x="20982" y="15617"/>
                </a:cubicBezTo>
                <a:cubicBezTo>
                  <a:pt x="20782" y="15617"/>
                  <a:pt x="20615" y="15617"/>
                  <a:pt x="20449" y="15651"/>
                </a:cubicBezTo>
                <a:cubicBezTo>
                  <a:pt x="20882" y="15384"/>
                  <a:pt x="21282" y="15050"/>
                  <a:pt x="21649" y="14784"/>
                </a:cubicBezTo>
                <a:cubicBezTo>
                  <a:pt x="21783" y="14683"/>
                  <a:pt x="21916" y="14550"/>
                  <a:pt x="22050" y="14417"/>
                </a:cubicBezTo>
                <a:cubicBezTo>
                  <a:pt x="22050" y="14417"/>
                  <a:pt x="22050" y="14431"/>
                  <a:pt x="22060" y="14431"/>
                </a:cubicBezTo>
                <a:cubicBezTo>
                  <a:pt x="22065" y="14431"/>
                  <a:pt x="22072" y="14428"/>
                  <a:pt x="22083" y="14417"/>
                </a:cubicBezTo>
                <a:cubicBezTo>
                  <a:pt x="22292" y="14288"/>
                  <a:pt x="22562" y="14237"/>
                  <a:pt x="22842" y="14237"/>
                </a:cubicBezTo>
                <a:close/>
                <a:moveTo>
                  <a:pt x="14911" y="14216"/>
                </a:moveTo>
                <a:cubicBezTo>
                  <a:pt x="15612" y="14216"/>
                  <a:pt x="16312" y="14283"/>
                  <a:pt x="16979" y="14483"/>
                </a:cubicBezTo>
                <a:cubicBezTo>
                  <a:pt x="17446" y="14617"/>
                  <a:pt x="17913" y="14850"/>
                  <a:pt x="18247" y="15184"/>
                </a:cubicBezTo>
                <a:cubicBezTo>
                  <a:pt x="18266" y="15202"/>
                  <a:pt x="18284" y="15221"/>
                  <a:pt x="18303" y="15234"/>
                </a:cubicBezTo>
                <a:lnTo>
                  <a:pt x="18303" y="15234"/>
                </a:lnTo>
                <a:cubicBezTo>
                  <a:pt x="18146" y="15178"/>
                  <a:pt x="17963" y="15150"/>
                  <a:pt x="17780" y="15150"/>
                </a:cubicBezTo>
                <a:cubicBezTo>
                  <a:pt x="17647" y="15150"/>
                  <a:pt x="17480" y="15284"/>
                  <a:pt x="17513" y="15451"/>
                </a:cubicBezTo>
                <a:cubicBezTo>
                  <a:pt x="17613" y="15818"/>
                  <a:pt x="17847" y="16118"/>
                  <a:pt x="18080" y="16418"/>
                </a:cubicBezTo>
                <a:cubicBezTo>
                  <a:pt x="18147" y="16518"/>
                  <a:pt x="18214" y="16618"/>
                  <a:pt x="18280" y="16718"/>
                </a:cubicBezTo>
                <a:cubicBezTo>
                  <a:pt x="16846" y="16652"/>
                  <a:pt x="15345" y="15617"/>
                  <a:pt x="14911" y="14216"/>
                </a:cubicBezTo>
                <a:close/>
                <a:moveTo>
                  <a:pt x="20749" y="15984"/>
                </a:moveTo>
                <a:cubicBezTo>
                  <a:pt x="20649" y="16685"/>
                  <a:pt x="19948" y="16818"/>
                  <a:pt x="19281" y="16852"/>
                </a:cubicBezTo>
                <a:lnTo>
                  <a:pt x="19281" y="16818"/>
                </a:lnTo>
                <a:cubicBezTo>
                  <a:pt x="19515" y="16718"/>
                  <a:pt x="19648" y="16451"/>
                  <a:pt x="19848" y="16318"/>
                </a:cubicBezTo>
                <a:cubicBezTo>
                  <a:pt x="20082" y="16084"/>
                  <a:pt x="20415" y="15984"/>
                  <a:pt x="20749" y="15984"/>
                </a:cubicBezTo>
                <a:close/>
                <a:moveTo>
                  <a:pt x="2669" y="13383"/>
                </a:moveTo>
                <a:cubicBezTo>
                  <a:pt x="2736" y="14183"/>
                  <a:pt x="3303" y="14984"/>
                  <a:pt x="3970" y="15384"/>
                </a:cubicBezTo>
                <a:cubicBezTo>
                  <a:pt x="3503" y="15884"/>
                  <a:pt x="3170" y="16485"/>
                  <a:pt x="3036" y="17052"/>
                </a:cubicBezTo>
                <a:cubicBezTo>
                  <a:pt x="2035" y="16918"/>
                  <a:pt x="768" y="16852"/>
                  <a:pt x="501" y="15651"/>
                </a:cubicBezTo>
                <a:cubicBezTo>
                  <a:pt x="234" y="14383"/>
                  <a:pt x="1769" y="13816"/>
                  <a:pt x="2669" y="13383"/>
                </a:cubicBezTo>
                <a:close/>
                <a:moveTo>
                  <a:pt x="20548" y="17134"/>
                </a:moveTo>
                <a:cubicBezTo>
                  <a:pt x="20791" y="17134"/>
                  <a:pt x="21029" y="17170"/>
                  <a:pt x="21282" y="17285"/>
                </a:cubicBezTo>
                <a:cubicBezTo>
                  <a:pt x="21449" y="17352"/>
                  <a:pt x="21683" y="17519"/>
                  <a:pt x="21483" y="17719"/>
                </a:cubicBezTo>
                <a:cubicBezTo>
                  <a:pt x="21249" y="17919"/>
                  <a:pt x="20882" y="17952"/>
                  <a:pt x="20615" y="17952"/>
                </a:cubicBezTo>
                <a:lnTo>
                  <a:pt x="20582" y="17952"/>
                </a:lnTo>
                <a:cubicBezTo>
                  <a:pt x="20549" y="17952"/>
                  <a:pt x="20515" y="17952"/>
                  <a:pt x="20449" y="17919"/>
                </a:cubicBezTo>
                <a:cubicBezTo>
                  <a:pt x="20215" y="17652"/>
                  <a:pt x="19948" y="17419"/>
                  <a:pt x="19681" y="17219"/>
                </a:cubicBezTo>
                <a:cubicBezTo>
                  <a:pt x="19681" y="17219"/>
                  <a:pt x="19648" y="17185"/>
                  <a:pt x="19648" y="17185"/>
                </a:cubicBezTo>
                <a:cubicBezTo>
                  <a:pt x="19848" y="17185"/>
                  <a:pt x="20015" y="17185"/>
                  <a:pt x="20215" y="17152"/>
                </a:cubicBezTo>
                <a:cubicBezTo>
                  <a:pt x="20328" y="17142"/>
                  <a:pt x="20439" y="17134"/>
                  <a:pt x="20548" y="17134"/>
                </a:cubicBezTo>
                <a:close/>
                <a:moveTo>
                  <a:pt x="12376" y="14016"/>
                </a:moveTo>
                <a:cubicBezTo>
                  <a:pt x="12576" y="14517"/>
                  <a:pt x="12977" y="14984"/>
                  <a:pt x="13477" y="15217"/>
                </a:cubicBezTo>
                <a:cubicBezTo>
                  <a:pt x="12176" y="15584"/>
                  <a:pt x="11008" y="16551"/>
                  <a:pt x="10808" y="17852"/>
                </a:cubicBezTo>
                <a:cubicBezTo>
                  <a:pt x="10775" y="18086"/>
                  <a:pt x="10775" y="18319"/>
                  <a:pt x="10808" y="18520"/>
                </a:cubicBezTo>
                <a:cubicBezTo>
                  <a:pt x="9307" y="17919"/>
                  <a:pt x="7172" y="17018"/>
                  <a:pt x="8273" y="15050"/>
                </a:cubicBezTo>
                <a:cubicBezTo>
                  <a:pt x="8774" y="14097"/>
                  <a:pt x="10023" y="14046"/>
                  <a:pt x="11145" y="14046"/>
                </a:cubicBezTo>
                <a:cubicBezTo>
                  <a:pt x="11280" y="14046"/>
                  <a:pt x="11413" y="14047"/>
                  <a:pt x="11543" y="14047"/>
                </a:cubicBezTo>
                <a:cubicBezTo>
                  <a:pt x="11845" y="14047"/>
                  <a:pt x="12129" y="14043"/>
                  <a:pt x="12376" y="14016"/>
                </a:cubicBezTo>
                <a:close/>
                <a:moveTo>
                  <a:pt x="28129" y="14525"/>
                </a:moveTo>
                <a:cubicBezTo>
                  <a:pt x="29379" y="14525"/>
                  <a:pt x="30624" y="15006"/>
                  <a:pt x="31423" y="16018"/>
                </a:cubicBezTo>
                <a:cubicBezTo>
                  <a:pt x="32797" y="17691"/>
                  <a:pt x="30507" y="18695"/>
                  <a:pt x="29007" y="18695"/>
                </a:cubicBezTo>
                <a:cubicBezTo>
                  <a:pt x="28832" y="18695"/>
                  <a:pt x="28667" y="18681"/>
                  <a:pt x="28521" y="18653"/>
                </a:cubicBezTo>
                <a:cubicBezTo>
                  <a:pt x="28510" y="18642"/>
                  <a:pt x="28499" y="18638"/>
                  <a:pt x="28488" y="18638"/>
                </a:cubicBezTo>
                <a:cubicBezTo>
                  <a:pt x="28465" y="18638"/>
                  <a:pt x="28443" y="18653"/>
                  <a:pt x="28421" y="18653"/>
                </a:cubicBezTo>
                <a:cubicBezTo>
                  <a:pt x="28121" y="18453"/>
                  <a:pt x="27787" y="18319"/>
                  <a:pt x="27487" y="18286"/>
                </a:cubicBezTo>
                <a:cubicBezTo>
                  <a:pt x="27620" y="18019"/>
                  <a:pt x="27687" y="17719"/>
                  <a:pt x="27720" y="17419"/>
                </a:cubicBezTo>
                <a:cubicBezTo>
                  <a:pt x="27854" y="16318"/>
                  <a:pt x="27153" y="15451"/>
                  <a:pt x="26186" y="15084"/>
                </a:cubicBezTo>
                <a:cubicBezTo>
                  <a:pt x="26520" y="14984"/>
                  <a:pt x="26853" y="14817"/>
                  <a:pt x="27187" y="14617"/>
                </a:cubicBezTo>
                <a:cubicBezTo>
                  <a:pt x="27496" y="14556"/>
                  <a:pt x="27813" y="14525"/>
                  <a:pt x="28129" y="14525"/>
                </a:cubicBezTo>
                <a:close/>
                <a:moveTo>
                  <a:pt x="34074" y="14604"/>
                </a:moveTo>
                <a:cubicBezTo>
                  <a:pt x="34951" y="14604"/>
                  <a:pt x="35922" y="14856"/>
                  <a:pt x="36427" y="15384"/>
                </a:cubicBezTo>
                <a:cubicBezTo>
                  <a:pt x="36927" y="15918"/>
                  <a:pt x="36894" y="16718"/>
                  <a:pt x="36693" y="17352"/>
                </a:cubicBezTo>
                <a:cubicBezTo>
                  <a:pt x="36460" y="18053"/>
                  <a:pt x="35993" y="18453"/>
                  <a:pt x="35426" y="18820"/>
                </a:cubicBezTo>
                <a:cubicBezTo>
                  <a:pt x="35192" y="18720"/>
                  <a:pt x="34959" y="18653"/>
                  <a:pt x="34759" y="18620"/>
                </a:cubicBezTo>
                <a:cubicBezTo>
                  <a:pt x="35192" y="18086"/>
                  <a:pt x="35426" y="17419"/>
                  <a:pt x="35326" y="16752"/>
                </a:cubicBezTo>
                <a:cubicBezTo>
                  <a:pt x="35192" y="15818"/>
                  <a:pt x="34258" y="15117"/>
                  <a:pt x="33124" y="14717"/>
                </a:cubicBezTo>
                <a:cubicBezTo>
                  <a:pt x="33405" y="14642"/>
                  <a:pt x="33732" y="14604"/>
                  <a:pt x="34074" y="14604"/>
                </a:cubicBezTo>
                <a:close/>
                <a:moveTo>
                  <a:pt x="15812" y="16218"/>
                </a:moveTo>
                <a:cubicBezTo>
                  <a:pt x="16246" y="16618"/>
                  <a:pt x="16779" y="16918"/>
                  <a:pt x="17346" y="16985"/>
                </a:cubicBezTo>
                <a:cubicBezTo>
                  <a:pt x="17180" y="17152"/>
                  <a:pt x="17013" y="17352"/>
                  <a:pt x="16879" y="17485"/>
                </a:cubicBezTo>
                <a:cubicBezTo>
                  <a:pt x="16479" y="17886"/>
                  <a:pt x="16045" y="18286"/>
                  <a:pt x="15545" y="18586"/>
                </a:cubicBezTo>
                <a:cubicBezTo>
                  <a:pt x="15512" y="18586"/>
                  <a:pt x="15512" y="18586"/>
                  <a:pt x="15478" y="18620"/>
                </a:cubicBezTo>
                <a:cubicBezTo>
                  <a:pt x="15412" y="18653"/>
                  <a:pt x="15345" y="18686"/>
                  <a:pt x="15312" y="18720"/>
                </a:cubicBezTo>
                <a:cubicBezTo>
                  <a:pt x="15278" y="18753"/>
                  <a:pt x="15245" y="18786"/>
                  <a:pt x="15178" y="18786"/>
                </a:cubicBezTo>
                <a:cubicBezTo>
                  <a:pt x="15034" y="18858"/>
                  <a:pt x="14890" y="18893"/>
                  <a:pt x="14748" y="18893"/>
                </a:cubicBezTo>
                <a:cubicBezTo>
                  <a:pt x="14562" y="18893"/>
                  <a:pt x="14381" y="18833"/>
                  <a:pt x="14211" y="18720"/>
                </a:cubicBezTo>
                <a:cubicBezTo>
                  <a:pt x="13777" y="18419"/>
                  <a:pt x="14277" y="17819"/>
                  <a:pt x="14478" y="17552"/>
                </a:cubicBezTo>
                <a:cubicBezTo>
                  <a:pt x="14878" y="17052"/>
                  <a:pt x="15378" y="16685"/>
                  <a:pt x="15812" y="16218"/>
                </a:cubicBezTo>
                <a:close/>
                <a:moveTo>
                  <a:pt x="5838" y="14450"/>
                </a:moveTo>
                <a:cubicBezTo>
                  <a:pt x="5871" y="14483"/>
                  <a:pt x="5871" y="14483"/>
                  <a:pt x="5905" y="14517"/>
                </a:cubicBezTo>
                <a:cubicBezTo>
                  <a:pt x="6230" y="14842"/>
                  <a:pt x="7096" y="15485"/>
                  <a:pt x="7633" y="15485"/>
                </a:cubicBezTo>
                <a:cubicBezTo>
                  <a:pt x="7647" y="15485"/>
                  <a:pt x="7660" y="15485"/>
                  <a:pt x="7673" y="15484"/>
                </a:cubicBezTo>
                <a:lnTo>
                  <a:pt x="7673" y="15484"/>
                </a:lnTo>
                <a:cubicBezTo>
                  <a:pt x="7539" y="15984"/>
                  <a:pt x="7606" y="16418"/>
                  <a:pt x="7773" y="16818"/>
                </a:cubicBezTo>
                <a:cubicBezTo>
                  <a:pt x="6605" y="17018"/>
                  <a:pt x="5605" y="17919"/>
                  <a:pt x="5338" y="19053"/>
                </a:cubicBezTo>
                <a:cubicBezTo>
                  <a:pt x="4237" y="18886"/>
                  <a:pt x="3403" y="18353"/>
                  <a:pt x="3403" y="17419"/>
                </a:cubicBezTo>
                <a:cubicBezTo>
                  <a:pt x="3436" y="17385"/>
                  <a:pt x="3436" y="17285"/>
                  <a:pt x="3436" y="17219"/>
                </a:cubicBezTo>
                <a:cubicBezTo>
                  <a:pt x="3436" y="17018"/>
                  <a:pt x="3503" y="16818"/>
                  <a:pt x="3603" y="16585"/>
                </a:cubicBezTo>
                <a:cubicBezTo>
                  <a:pt x="4037" y="15551"/>
                  <a:pt x="4971" y="15050"/>
                  <a:pt x="5838" y="14450"/>
                </a:cubicBezTo>
                <a:close/>
                <a:moveTo>
                  <a:pt x="18147" y="17485"/>
                </a:moveTo>
                <a:lnTo>
                  <a:pt x="18147" y="17485"/>
                </a:lnTo>
                <a:cubicBezTo>
                  <a:pt x="17747" y="18019"/>
                  <a:pt x="17513" y="18820"/>
                  <a:pt x="16913" y="19087"/>
                </a:cubicBezTo>
                <a:cubicBezTo>
                  <a:pt x="17046" y="18620"/>
                  <a:pt x="17280" y="18219"/>
                  <a:pt x="17613" y="17852"/>
                </a:cubicBezTo>
                <a:cubicBezTo>
                  <a:pt x="17780" y="17719"/>
                  <a:pt x="17980" y="17586"/>
                  <a:pt x="18147" y="17485"/>
                </a:cubicBezTo>
                <a:close/>
                <a:moveTo>
                  <a:pt x="24551" y="15317"/>
                </a:moveTo>
                <a:cubicBezTo>
                  <a:pt x="25285" y="15351"/>
                  <a:pt x="25952" y="15284"/>
                  <a:pt x="26620" y="15751"/>
                </a:cubicBezTo>
                <a:cubicBezTo>
                  <a:pt x="27087" y="16118"/>
                  <a:pt x="27287" y="16685"/>
                  <a:pt x="27320" y="17252"/>
                </a:cubicBezTo>
                <a:cubicBezTo>
                  <a:pt x="27387" y="17619"/>
                  <a:pt x="27320" y="17986"/>
                  <a:pt x="27153" y="18253"/>
                </a:cubicBezTo>
                <a:cubicBezTo>
                  <a:pt x="27120" y="18286"/>
                  <a:pt x="27120" y="18319"/>
                  <a:pt x="27120" y="18353"/>
                </a:cubicBezTo>
                <a:cubicBezTo>
                  <a:pt x="26839" y="18859"/>
                  <a:pt x="26321" y="19151"/>
                  <a:pt x="25707" y="19151"/>
                </a:cubicBezTo>
                <a:cubicBezTo>
                  <a:pt x="25591" y="19151"/>
                  <a:pt x="25473" y="19141"/>
                  <a:pt x="25352" y="19120"/>
                </a:cubicBezTo>
                <a:cubicBezTo>
                  <a:pt x="25352" y="19087"/>
                  <a:pt x="25385" y="19053"/>
                  <a:pt x="25385" y="19053"/>
                </a:cubicBezTo>
                <a:cubicBezTo>
                  <a:pt x="25952" y="17952"/>
                  <a:pt x="24318" y="16752"/>
                  <a:pt x="23150" y="16451"/>
                </a:cubicBezTo>
                <a:cubicBezTo>
                  <a:pt x="23718" y="16185"/>
                  <a:pt x="24285" y="15818"/>
                  <a:pt x="24551" y="15317"/>
                </a:cubicBezTo>
                <a:close/>
                <a:moveTo>
                  <a:pt x="19348" y="17452"/>
                </a:moveTo>
                <a:lnTo>
                  <a:pt x="19348" y="17452"/>
                </a:lnTo>
                <a:cubicBezTo>
                  <a:pt x="19548" y="17619"/>
                  <a:pt x="19781" y="17752"/>
                  <a:pt x="19948" y="17919"/>
                </a:cubicBezTo>
                <a:cubicBezTo>
                  <a:pt x="20215" y="18153"/>
                  <a:pt x="20882" y="18753"/>
                  <a:pt x="20782" y="19187"/>
                </a:cubicBezTo>
                <a:cubicBezTo>
                  <a:pt x="20749" y="19320"/>
                  <a:pt x="20649" y="19370"/>
                  <a:pt x="20536" y="19370"/>
                </a:cubicBezTo>
                <a:cubicBezTo>
                  <a:pt x="20424" y="19370"/>
                  <a:pt x="20298" y="19320"/>
                  <a:pt x="20215" y="19253"/>
                </a:cubicBezTo>
                <a:cubicBezTo>
                  <a:pt x="19982" y="19020"/>
                  <a:pt x="19848" y="18653"/>
                  <a:pt x="19748" y="18353"/>
                </a:cubicBezTo>
                <a:cubicBezTo>
                  <a:pt x="19615" y="18086"/>
                  <a:pt x="19481" y="17752"/>
                  <a:pt x="19348" y="17452"/>
                </a:cubicBezTo>
                <a:close/>
                <a:moveTo>
                  <a:pt x="30622" y="14683"/>
                </a:moveTo>
                <a:cubicBezTo>
                  <a:pt x="32023" y="14784"/>
                  <a:pt x="33491" y="15117"/>
                  <a:pt x="34525" y="16185"/>
                </a:cubicBezTo>
                <a:cubicBezTo>
                  <a:pt x="35393" y="17119"/>
                  <a:pt x="34559" y="18253"/>
                  <a:pt x="33791" y="18820"/>
                </a:cubicBezTo>
                <a:cubicBezTo>
                  <a:pt x="33239" y="19267"/>
                  <a:pt x="32522" y="19506"/>
                  <a:pt x="31818" y="19506"/>
                </a:cubicBezTo>
                <a:cubicBezTo>
                  <a:pt x="31629" y="19506"/>
                  <a:pt x="31440" y="19489"/>
                  <a:pt x="31256" y="19454"/>
                </a:cubicBezTo>
                <a:cubicBezTo>
                  <a:pt x="31237" y="19444"/>
                  <a:pt x="31217" y="19440"/>
                  <a:pt x="31198" y="19440"/>
                </a:cubicBezTo>
                <a:cubicBezTo>
                  <a:pt x="31153" y="19440"/>
                  <a:pt x="31113" y="19463"/>
                  <a:pt x="31089" y="19487"/>
                </a:cubicBezTo>
                <a:cubicBezTo>
                  <a:pt x="30756" y="19287"/>
                  <a:pt x="30389" y="19120"/>
                  <a:pt x="30055" y="18987"/>
                </a:cubicBezTo>
                <a:cubicBezTo>
                  <a:pt x="31356" y="18720"/>
                  <a:pt x="32557" y="17819"/>
                  <a:pt x="32157" y="16351"/>
                </a:cubicBezTo>
                <a:cubicBezTo>
                  <a:pt x="31957" y="15718"/>
                  <a:pt x="31356" y="15117"/>
                  <a:pt x="30622" y="14683"/>
                </a:cubicBezTo>
                <a:close/>
                <a:moveTo>
                  <a:pt x="18781" y="17519"/>
                </a:moveTo>
                <a:lnTo>
                  <a:pt x="18781" y="17519"/>
                </a:lnTo>
                <a:cubicBezTo>
                  <a:pt x="18914" y="18219"/>
                  <a:pt x="18981" y="18920"/>
                  <a:pt x="18747" y="19620"/>
                </a:cubicBezTo>
                <a:cubicBezTo>
                  <a:pt x="18547" y="18987"/>
                  <a:pt x="18681" y="18286"/>
                  <a:pt x="18714" y="17619"/>
                </a:cubicBezTo>
                <a:cubicBezTo>
                  <a:pt x="18714" y="17586"/>
                  <a:pt x="18747" y="17552"/>
                  <a:pt x="18781" y="17519"/>
                </a:cubicBezTo>
                <a:close/>
                <a:moveTo>
                  <a:pt x="22784" y="16585"/>
                </a:moveTo>
                <a:cubicBezTo>
                  <a:pt x="23818" y="16852"/>
                  <a:pt x="25652" y="18019"/>
                  <a:pt x="24952" y="19087"/>
                </a:cubicBezTo>
                <a:cubicBezTo>
                  <a:pt x="24673" y="19533"/>
                  <a:pt x="23997" y="19629"/>
                  <a:pt x="23451" y="19629"/>
                </a:cubicBezTo>
                <a:cubicBezTo>
                  <a:pt x="23345" y="19629"/>
                  <a:pt x="23243" y="19626"/>
                  <a:pt x="23150" y="19620"/>
                </a:cubicBezTo>
                <a:cubicBezTo>
                  <a:pt x="22884" y="19587"/>
                  <a:pt x="22583" y="19554"/>
                  <a:pt x="22317" y="19454"/>
                </a:cubicBezTo>
                <a:cubicBezTo>
                  <a:pt x="22150" y="19420"/>
                  <a:pt x="22050" y="19320"/>
                  <a:pt x="21916" y="19320"/>
                </a:cubicBezTo>
                <a:cubicBezTo>
                  <a:pt x="21716" y="18920"/>
                  <a:pt x="21449" y="18520"/>
                  <a:pt x="21116" y="18253"/>
                </a:cubicBezTo>
                <a:cubicBezTo>
                  <a:pt x="21649" y="18119"/>
                  <a:pt x="22183" y="17819"/>
                  <a:pt x="21816" y="17252"/>
                </a:cubicBezTo>
                <a:cubicBezTo>
                  <a:pt x="21783" y="17152"/>
                  <a:pt x="21683" y="17085"/>
                  <a:pt x="21583" y="17018"/>
                </a:cubicBezTo>
                <a:cubicBezTo>
                  <a:pt x="21983" y="16918"/>
                  <a:pt x="22417" y="16752"/>
                  <a:pt x="22683" y="16652"/>
                </a:cubicBezTo>
                <a:cubicBezTo>
                  <a:pt x="22717" y="16618"/>
                  <a:pt x="22750" y="16618"/>
                  <a:pt x="22784" y="16585"/>
                </a:cubicBezTo>
                <a:close/>
                <a:moveTo>
                  <a:pt x="15078" y="15417"/>
                </a:moveTo>
                <a:cubicBezTo>
                  <a:pt x="15245" y="15617"/>
                  <a:pt x="15412" y="15851"/>
                  <a:pt x="15612" y="16018"/>
                </a:cubicBezTo>
                <a:cubicBezTo>
                  <a:pt x="14778" y="16551"/>
                  <a:pt x="12643" y="18553"/>
                  <a:pt x="14244" y="19220"/>
                </a:cubicBezTo>
                <a:cubicBezTo>
                  <a:pt x="14378" y="19287"/>
                  <a:pt x="14511" y="19320"/>
                  <a:pt x="14644" y="19320"/>
                </a:cubicBezTo>
                <a:cubicBezTo>
                  <a:pt x="14511" y="19487"/>
                  <a:pt x="14344" y="19687"/>
                  <a:pt x="14211" y="19887"/>
                </a:cubicBezTo>
                <a:cubicBezTo>
                  <a:pt x="14038" y="19914"/>
                  <a:pt x="13860" y="19927"/>
                  <a:pt x="13681" y="19927"/>
                </a:cubicBezTo>
                <a:cubicBezTo>
                  <a:pt x="12271" y="19927"/>
                  <a:pt x="10798" y="19110"/>
                  <a:pt x="11242" y="17452"/>
                </a:cubicBezTo>
                <a:cubicBezTo>
                  <a:pt x="11676" y="15818"/>
                  <a:pt x="13644" y="15517"/>
                  <a:pt x="15078" y="15417"/>
                </a:cubicBezTo>
                <a:close/>
                <a:moveTo>
                  <a:pt x="16779" y="18186"/>
                </a:moveTo>
                <a:lnTo>
                  <a:pt x="16779" y="18186"/>
                </a:lnTo>
                <a:cubicBezTo>
                  <a:pt x="16579" y="18553"/>
                  <a:pt x="16446" y="18953"/>
                  <a:pt x="16379" y="19387"/>
                </a:cubicBezTo>
                <a:cubicBezTo>
                  <a:pt x="16346" y="19554"/>
                  <a:pt x="16512" y="19654"/>
                  <a:pt x="16646" y="19654"/>
                </a:cubicBezTo>
                <a:cubicBezTo>
                  <a:pt x="17213" y="19620"/>
                  <a:pt x="17580" y="19220"/>
                  <a:pt x="17880" y="18786"/>
                </a:cubicBezTo>
                <a:cubicBezTo>
                  <a:pt x="17980" y="18653"/>
                  <a:pt x="18047" y="18520"/>
                  <a:pt x="18147" y="18386"/>
                </a:cubicBezTo>
                <a:lnTo>
                  <a:pt x="18147" y="18386"/>
                </a:lnTo>
                <a:cubicBezTo>
                  <a:pt x="17980" y="18786"/>
                  <a:pt x="17947" y="19287"/>
                  <a:pt x="17847" y="19654"/>
                </a:cubicBezTo>
                <a:cubicBezTo>
                  <a:pt x="17613" y="20388"/>
                  <a:pt x="17213" y="21188"/>
                  <a:pt x="16479" y="21555"/>
                </a:cubicBezTo>
                <a:cubicBezTo>
                  <a:pt x="16351" y="21609"/>
                  <a:pt x="16199" y="21638"/>
                  <a:pt x="16046" y="21638"/>
                </a:cubicBezTo>
                <a:cubicBezTo>
                  <a:pt x="15724" y="21638"/>
                  <a:pt x="15402" y="21505"/>
                  <a:pt x="15312" y="21188"/>
                </a:cubicBezTo>
                <a:cubicBezTo>
                  <a:pt x="15211" y="20821"/>
                  <a:pt x="15378" y="20388"/>
                  <a:pt x="15478" y="20054"/>
                </a:cubicBezTo>
                <a:cubicBezTo>
                  <a:pt x="15612" y="19687"/>
                  <a:pt x="15912" y="19253"/>
                  <a:pt x="15979" y="18853"/>
                </a:cubicBezTo>
                <a:cubicBezTo>
                  <a:pt x="16112" y="18753"/>
                  <a:pt x="16212" y="18653"/>
                  <a:pt x="16346" y="18586"/>
                </a:cubicBezTo>
                <a:cubicBezTo>
                  <a:pt x="16479" y="18453"/>
                  <a:pt x="16646" y="18319"/>
                  <a:pt x="16779" y="18186"/>
                </a:cubicBezTo>
                <a:close/>
                <a:moveTo>
                  <a:pt x="3136" y="18219"/>
                </a:moveTo>
                <a:cubicBezTo>
                  <a:pt x="3303" y="18586"/>
                  <a:pt x="3670" y="18886"/>
                  <a:pt x="4070" y="19087"/>
                </a:cubicBezTo>
                <a:cubicBezTo>
                  <a:pt x="3603" y="19620"/>
                  <a:pt x="3336" y="20454"/>
                  <a:pt x="3403" y="21155"/>
                </a:cubicBezTo>
                <a:cubicBezTo>
                  <a:pt x="3403" y="21355"/>
                  <a:pt x="3470" y="21555"/>
                  <a:pt x="3570" y="21722"/>
                </a:cubicBezTo>
                <a:cubicBezTo>
                  <a:pt x="2803" y="21722"/>
                  <a:pt x="1802" y="21688"/>
                  <a:pt x="1568" y="20855"/>
                </a:cubicBezTo>
                <a:cubicBezTo>
                  <a:pt x="1402" y="20287"/>
                  <a:pt x="1735" y="19587"/>
                  <a:pt x="2035" y="19120"/>
                </a:cubicBezTo>
                <a:cubicBezTo>
                  <a:pt x="2336" y="18720"/>
                  <a:pt x="2769" y="18520"/>
                  <a:pt x="3136" y="18219"/>
                </a:cubicBezTo>
                <a:close/>
                <a:moveTo>
                  <a:pt x="7906" y="17085"/>
                </a:moveTo>
                <a:cubicBezTo>
                  <a:pt x="8540" y="18053"/>
                  <a:pt x="9874" y="18653"/>
                  <a:pt x="10908" y="18853"/>
                </a:cubicBezTo>
                <a:cubicBezTo>
                  <a:pt x="10975" y="19020"/>
                  <a:pt x="11075" y="19153"/>
                  <a:pt x="11209" y="19287"/>
                </a:cubicBezTo>
                <a:cubicBezTo>
                  <a:pt x="10208" y="19720"/>
                  <a:pt x="9207" y="20654"/>
                  <a:pt x="8507" y="21755"/>
                </a:cubicBezTo>
                <a:cubicBezTo>
                  <a:pt x="8507" y="21722"/>
                  <a:pt x="8507" y="21722"/>
                  <a:pt x="8473" y="21722"/>
                </a:cubicBezTo>
                <a:cubicBezTo>
                  <a:pt x="8446" y="21723"/>
                  <a:pt x="8418" y="21723"/>
                  <a:pt x="8390" y="21723"/>
                </a:cubicBezTo>
                <a:cubicBezTo>
                  <a:pt x="7319" y="21723"/>
                  <a:pt x="6293" y="21096"/>
                  <a:pt x="5805" y="20121"/>
                </a:cubicBezTo>
                <a:cubicBezTo>
                  <a:pt x="5004" y="18586"/>
                  <a:pt x="6772" y="17586"/>
                  <a:pt x="7906" y="17085"/>
                </a:cubicBezTo>
                <a:close/>
                <a:moveTo>
                  <a:pt x="27320" y="18586"/>
                </a:moveTo>
                <a:cubicBezTo>
                  <a:pt x="28287" y="19020"/>
                  <a:pt x="29855" y="19720"/>
                  <a:pt x="28988" y="20988"/>
                </a:cubicBezTo>
                <a:cubicBezTo>
                  <a:pt x="28560" y="21596"/>
                  <a:pt x="27541" y="21915"/>
                  <a:pt x="26626" y="21915"/>
                </a:cubicBezTo>
                <a:cubicBezTo>
                  <a:pt x="26184" y="21915"/>
                  <a:pt x="25767" y="21840"/>
                  <a:pt x="25452" y="21688"/>
                </a:cubicBezTo>
                <a:cubicBezTo>
                  <a:pt x="25419" y="20955"/>
                  <a:pt x="25052" y="20254"/>
                  <a:pt x="24485" y="19820"/>
                </a:cubicBezTo>
                <a:cubicBezTo>
                  <a:pt x="24718" y="19720"/>
                  <a:pt x="24918" y="19587"/>
                  <a:pt x="25119" y="19420"/>
                </a:cubicBezTo>
                <a:cubicBezTo>
                  <a:pt x="25345" y="19498"/>
                  <a:pt x="25562" y="19534"/>
                  <a:pt x="25768" y="19534"/>
                </a:cubicBezTo>
                <a:cubicBezTo>
                  <a:pt x="26441" y="19534"/>
                  <a:pt x="26988" y="19148"/>
                  <a:pt x="27320" y="18586"/>
                </a:cubicBezTo>
                <a:close/>
                <a:moveTo>
                  <a:pt x="21149" y="18886"/>
                </a:moveTo>
                <a:lnTo>
                  <a:pt x="21149" y="18886"/>
                </a:lnTo>
                <a:cubicBezTo>
                  <a:pt x="21516" y="19353"/>
                  <a:pt x="21783" y="19887"/>
                  <a:pt x="21883" y="20521"/>
                </a:cubicBezTo>
                <a:cubicBezTo>
                  <a:pt x="21950" y="21021"/>
                  <a:pt x="21783" y="21688"/>
                  <a:pt x="21282" y="21889"/>
                </a:cubicBezTo>
                <a:lnTo>
                  <a:pt x="21249" y="21889"/>
                </a:lnTo>
                <a:cubicBezTo>
                  <a:pt x="21225" y="21852"/>
                  <a:pt x="21200" y="21838"/>
                  <a:pt x="21179" y="21838"/>
                </a:cubicBezTo>
                <a:cubicBezTo>
                  <a:pt x="21142" y="21838"/>
                  <a:pt x="21116" y="21880"/>
                  <a:pt x="21116" y="21922"/>
                </a:cubicBezTo>
                <a:cubicBezTo>
                  <a:pt x="21099" y="21923"/>
                  <a:pt x="21082" y="21924"/>
                  <a:pt x="21065" y="21924"/>
                </a:cubicBezTo>
                <a:cubicBezTo>
                  <a:pt x="20690" y="21924"/>
                  <a:pt x="20409" y="21574"/>
                  <a:pt x="20282" y="21255"/>
                </a:cubicBezTo>
                <a:lnTo>
                  <a:pt x="20282" y="21088"/>
                </a:lnTo>
                <a:cubicBezTo>
                  <a:pt x="20282" y="20721"/>
                  <a:pt x="20215" y="20121"/>
                  <a:pt x="20082" y="19587"/>
                </a:cubicBezTo>
                <a:lnTo>
                  <a:pt x="20082" y="19587"/>
                </a:lnTo>
                <a:cubicBezTo>
                  <a:pt x="20218" y="19678"/>
                  <a:pt x="20376" y="19735"/>
                  <a:pt x="20535" y="19735"/>
                </a:cubicBezTo>
                <a:cubicBezTo>
                  <a:pt x="20725" y="19735"/>
                  <a:pt x="20919" y="19654"/>
                  <a:pt x="21082" y="19454"/>
                </a:cubicBezTo>
                <a:cubicBezTo>
                  <a:pt x="21182" y="19287"/>
                  <a:pt x="21182" y="19087"/>
                  <a:pt x="21149" y="18886"/>
                </a:cubicBezTo>
                <a:close/>
                <a:moveTo>
                  <a:pt x="4337" y="19220"/>
                </a:moveTo>
                <a:cubicBezTo>
                  <a:pt x="4671" y="19353"/>
                  <a:pt x="4971" y="19420"/>
                  <a:pt x="5304" y="19487"/>
                </a:cubicBezTo>
                <a:cubicBezTo>
                  <a:pt x="5304" y="19587"/>
                  <a:pt x="5304" y="19720"/>
                  <a:pt x="5304" y="19820"/>
                </a:cubicBezTo>
                <a:cubicBezTo>
                  <a:pt x="5338" y="20254"/>
                  <a:pt x="5538" y="20654"/>
                  <a:pt x="5838" y="20988"/>
                </a:cubicBezTo>
                <a:cubicBezTo>
                  <a:pt x="5538" y="21322"/>
                  <a:pt x="5238" y="21755"/>
                  <a:pt x="5004" y="22189"/>
                </a:cubicBezTo>
                <a:cubicBezTo>
                  <a:pt x="4337" y="21989"/>
                  <a:pt x="3803" y="21655"/>
                  <a:pt x="3770" y="20888"/>
                </a:cubicBezTo>
                <a:cubicBezTo>
                  <a:pt x="3770" y="20254"/>
                  <a:pt x="4137" y="19787"/>
                  <a:pt x="4337" y="19220"/>
                </a:cubicBezTo>
                <a:close/>
                <a:moveTo>
                  <a:pt x="19314" y="19153"/>
                </a:moveTo>
                <a:cubicBezTo>
                  <a:pt x="19414" y="19454"/>
                  <a:pt x="19615" y="19787"/>
                  <a:pt x="19681" y="20054"/>
                </a:cubicBezTo>
                <a:cubicBezTo>
                  <a:pt x="19848" y="20754"/>
                  <a:pt x="19982" y="21622"/>
                  <a:pt x="19615" y="22289"/>
                </a:cubicBezTo>
                <a:cubicBezTo>
                  <a:pt x="19477" y="22564"/>
                  <a:pt x="19135" y="22748"/>
                  <a:pt x="18795" y="22748"/>
                </a:cubicBezTo>
                <a:cubicBezTo>
                  <a:pt x="18723" y="22748"/>
                  <a:pt x="18651" y="22740"/>
                  <a:pt x="18581" y="22723"/>
                </a:cubicBezTo>
                <a:cubicBezTo>
                  <a:pt x="18214" y="22622"/>
                  <a:pt x="18147" y="22022"/>
                  <a:pt x="18080" y="21688"/>
                </a:cubicBezTo>
                <a:cubicBezTo>
                  <a:pt x="18013" y="21255"/>
                  <a:pt x="18013" y="20721"/>
                  <a:pt x="18047" y="20254"/>
                </a:cubicBezTo>
                <a:cubicBezTo>
                  <a:pt x="18147" y="20087"/>
                  <a:pt x="18214" y="19887"/>
                  <a:pt x="18314" y="19687"/>
                </a:cubicBezTo>
                <a:cubicBezTo>
                  <a:pt x="18380" y="19921"/>
                  <a:pt x="18447" y="20121"/>
                  <a:pt x="18614" y="20321"/>
                </a:cubicBezTo>
                <a:cubicBezTo>
                  <a:pt x="18651" y="20383"/>
                  <a:pt x="18703" y="20408"/>
                  <a:pt x="18757" y="20408"/>
                </a:cubicBezTo>
                <a:cubicBezTo>
                  <a:pt x="18850" y="20408"/>
                  <a:pt x="18951" y="20338"/>
                  <a:pt x="19014" y="20254"/>
                </a:cubicBezTo>
                <a:cubicBezTo>
                  <a:pt x="19181" y="19921"/>
                  <a:pt x="19281" y="19520"/>
                  <a:pt x="19314" y="19153"/>
                </a:cubicBezTo>
                <a:close/>
                <a:moveTo>
                  <a:pt x="34492" y="18920"/>
                </a:moveTo>
                <a:cubicBezTo>
                  <a:pt x="35726" y="19654"/>
                  <a:pt x="37194" y="20054"/>
                  <a:pt x="36660" y="21855"/>
                </a:cubicBezTo>
                <a:cubicBezTo>
                  <a:pt x="36363" y="22787"/>
                  <a:pt x="35465" y="23071"/>
                  <a:pt x="34519" y="23071"/>
                </a:cubicBezTo>
                <a:cubicBezTo>
                  <a:pt x="33873" y="23071"/>
                  <a:pt x="33205" y="22938"/>
                  <a:pt x="32691" y="22789"/>
                </a:cubicBezTo>
                <a:cubicBezTo>
                  <a:pt x="33058" y="21688"/>
                  <a:pt x="32591" y="20721"/>
                  <a:pt x="31790" y="19987"/>
                </a:cubicBezTo>
                <a:lnTo>
                  <a:pt x="31790" y="19987"/>
                </a:lnTo>
                <a:cubicBezTo>
                  <a:pt x="31875" y="19996"/>
                  <a:pt x="31960" y="20001"/>
                  <a:pt x="32047" y="20001"/>
                </a:cubicBezTo>
                <a:cubicBezTo>
                  <a:pt x="32914" y="20001"/>
                  <a:pt x="33855" y="19557"/>
                  <a:pt x="34492" y="18920"/>
                </a:cubicBezTo>
                <a:close/>
                <a:moveTo>
                  <a:pt x="22150" y="19854"/>
                </a:moveTo>
                <a:lnTo>
                  <a:pt x="22150" y="19854"/>
                </a:lnTo>
                <a:cubicBezTo>
                  <a:pt x="22583" y="19987"/>
                  <a:pt x="23251" y="19987"/>
                  <a:pt x="23484" y="19987"/>
                </a:cubicBezTo>
                <a:cubicBezTo>
                  <a:pt x="23651" y="19987"/>
                  <a:pt x="23818" y="19954"/>
                  <a:pt x="23984" y="19954"/>
                </a:cubicBezTo>
                <a:cubicBezTo>
                  <a:pt x="23984" y="19954"/>
                  <a:pt x="23984" y="19987"/>
                  <a:pt x="24018" y="19987"/>
                </a:cubicBezTo>
                <a:cubicBezTo>
                  <a:pt x="24785" y="20488"/>
                  <a:pt x="25285" y="21622"/>
                  <a:pt x="24818" y="22522"/>
                </a:cubicBezTo>
                <a:cubicBezTo>
                  <a:pt x="24570" y="22957"/>
                  <a:pt x="24188" y="23123"/>
                  <a:pt x="23759" y="23123"/>
                </a:cubicBezTo>
                <a:cubicBezTo>
                  <a:pt x="23036" y="23123"/>
                  <a:pt x="22181" y="22650"/>
                  <a:pt x="21616" y="22189"/>
                </a:cubicBezTo>
                <a:cubicBezTo>
                  <a:pt x="21850" y="22055"/>
                  <a:pt x="22050" y="21855"/>
                  <a:pt x="22116" y="21622"/>
                </a:cubicBezTo>
                <a:cubicBezTo>
                  <a:pt x="22317" y="21121"/>
                  <a:pt x="22317" y="20454"/>
                  <a:pt x="22150" y="19854"/>
                </a:cubicBezTo>
                <a:close/>
                <a:moveTo>
                  <a:pt x="15445" y="19153"/>
                </a:moveTo>
                <a:cubicBezTo>
                  <a:pt x="15211" y="19654"/>
                  <a:pt x="15045" y="20254"/>
                  <a:pt x="14945" y="20688"/>
                </a:cubicBezTo>
                <a:cubicBezTo>
                  <a:pt x="14778" y="21455"/>
                  <a:pt x="15211" y="21922"/>
                  <a:pt x="15979" y="22022"/>
                </a:cubicBezTo>
                <a:cubicBezTo>
                  <a:pt x="16015" y="22025"/>
                  <a:pt x="16052" y="22026"/>
                  <a:pt x="16088" y="22026"/>
                </a:cubicBezTo>
                <a:cubicBezTo>
                  <a:pt x="16480" y="22026"/>
                  <a:pt x="16841" y="21863"/>
                  <a:pt x="17146" y="21588"/>
                </a:cubicBezTo>
                <a:lnTo>
                  <a:pt x="17146" y="21588"/>
                </a:lnTo>
                <a:cubicBezTo>
                  <a:pt x="16946" y="21989"/>
                  <a:pt x="16746" y="22389"/>
                  <a:pt x="16412" y="22756"/>
                </a:cubicBezTo>
                <a:cubicBezTo>
                  <a:pt x="16071" y="23112"/>
                  <a:pt x="15619" y="23298"/>
                  <a:pt x="15189" y="23298"/>
                </a:cubicBezTo>
                <a:cubicBezTo>
                  <a:pt x="14610" y="23298"/>
                  <a:pt x="14068" y="22963"/>
                  <a:pt x="13877" y="22256"/>
                </a:cubicBezTo>
                <a:cubicBezTo>
                  <a:pt x="13544" y="21055"/>
                  <a:pt x="14711" y="20087"/>
                  <a:pt x="15378" y="19187"/>
                </a:cubicBezTo>
                <a:cubicBezTo>
                  <a:pt x="15412" y="19153"/>
                  <a:pt x="15412" y="19153"/>
                  <a:pt x="15445" y="19153"/>
                </a:cubicBezTo>
                <a:close/>
                <a:moveTo>
                  <a:pt x="29555" y="19053"/>
                </a:moveTo>
                <a:cubicBezTo>
                  <a:pt x="31023" y="19554"/>
                  <a:pt x="32757" y="21055"/>
                  <a:pt x="32290" y="22689"/>
                </a:cubicBezTo>
                <a:cubicBezTo>
                  <a:pt x="32033" y="23546"/>
                  <a:pt x="31248" y="23866"/>
                  <a:pt x="30405" y="23866"/>
                </a:cubicBezTo>
                <a:cubicBezTo>
                  <a:pt x="29607" y="23866"/>
                  <a:pt x="28757" y="23579"/>
                  <a:pt x="28254" y="23190"/>
                </a:cubicBezTo>
                <a:cubicBezTo>
                  <a:pt x="28221" y="23156"/>
                  <a:pt x="28154" y="23156"/>
                  <a:pt x="28121" y="23156"/>
                </a:cubicBezTo>
                <a:cubicBezTo>
                  <a:pt x="27987" y="22756"/>
                  <a:pt x="27754" y="22389"/>
                  <a:pt x="27487" y="22155"/>
                </a:cubicBezTo>
                <a:cubicBezTo>
                  <a:pt x="28321" y="21955"/>
                  <a:pt x="29055" y="21555"/>
                  <a:pt x="29455" y="20888"/>
                </a:cubicBezTo>
                <a:cubicBezTo>
                  <a:pt x="29822" y="20221"/>
                  <a:pt x="29522" y="19587"/>
                  <a:pt x="29021" y="19087"/>
                </a:cubicBezTo>
                <a:cubicBezTo>
                  <a:pt x="29188" y="19087"/>
                  <a:pt x="29388" y="19087"/>
                  <a:pt x="29555" y="19053"/>
                </a:cubicBezTo>
                <a:close/>
                <a:moveTo>
                  <a:pt x="6105" y="21255"/>
                </a:moveTo>
                <a:cubicBezTo>
                  <a:pt x="6680" y="21798"/>
                  <a:pt x="7500" y="22158"/>
                  <a:pt x="8184" y="22158"/>
                </a:cubicBezTo>
                <a:cubicBezTo>
                  <a:pt x="8214" y="22158"/>
                  <a:pt x="8244" y="22157"/>
                  <a:pt x="8273" y="22155"/>
                </a:cubicBezTo>
                <a:lnTo>
                  <a:pt x="8273" y="22155"/>
                </a:lnTo>
                <a:cubicBezTo>
                  <a:pt x="7840" y="22956"/>
                  <a:pt x="7573" y="23790"/>
                  <a:pt x="7606" y="24591"/>
                </a:cubicBezTo>
                <a:cubicBezTo>
                  <a:pt x="7358" y="24698"/>
                  <a:pt x="7076" y="24754"/>
                  <a:pt x="6791" y="24754"/>
                </a:cubicBezTo>
                <a:cubicBezTo>
                  <a:pt x="6194" y="24754"/>
                  <a:pt x="5587" y="24510"/>
                  <a:pt x="5271" y="23990"/>
                </a:cubicBezTo>
                <a:cubicBezTo>
                  <a:pt x="4737" y="23089"/>
                  <a:pt x="5538" y="21955"/>
                  <a:pt x="6105" y="21255"/>
                </a:cubicBezTo>
                <a:close/>
                <a:moveTo>
                  <a:pt x="12543" y="20154"/>
                </a:moveTo>
                <a:cubicBezTo>
                  <a:pt x="12900" y="20256"/>
                  <a:pt x="13276" y="20300"/>
                  <a:pt x="13627" y="20300"/>
                </a:cubicBezTo>
                <a:cubicBezTo>
                  <a:pt x="13735" y="20300"/>
                  <a:pt x="13842" y="20295"/>
                  <a:pt x="13944" y="20287"/>
                </a:cubicBezTo>
                <a:lnTo>
                  <a:pt x="13944" y="20287"/>
                </a:lnTo>
                <a:cubicBezTo>
                  <a:pt x="13410" y="21322"/>
                  <a:pt x="13277" y="22489"/>
                  <a:pt x="14077" y="23290"/>
                </a:cubicBezTo>
                <a:cubicBezTo>
                  <a:pt x="14311" y="23523"/>
                  <a:pt x="14578" y="23623"/>
                  <a:pt x="14811" y="23690"/>
                </a:cubicBezTo>
                <a:cubicBezTo>
                  <a:pt x="14811" y="23723"/>
                  <a:pt x="14811" y="23723"/>
                  <a:pt x="14811" y="23757"/>
                </a:cubicBezTo>
                <a:cubicBezTo>
                  <a:pt x="14565" y="24620"/>
                  <a:pt x="13799" y="25091"/>
                  <a:pt x="12997" y="25091"/>
                </a:cubicBezTo>
                <a:cubicBezTo>
                  <a:pt x="12498" y="25091"/>
                  <a:pt x="11985" y="24908"/>
                  <a:pt x="11576" y="24524"/>
                </a:cubicBezTo>
                <a:cubicBezTo>
                  <a:pt x="10208" y="23256"/>
                  <a:pt x="11442" y="21088"/>
                  <a:pt x="12543" y="20154"/>
                </a:cubicBezTo>
                <a:close/>
                <a:moveTo>
                  <a:pt x="1969" y="21889"/>
                </a:moveTo>
                <a:cubicBezTo>
                  <a:pt x="2365" y="22074"/>
                  <a:pt x="2909" y="22133"/>
                  <a:pt x="3416" y="22133"/>
                </a:cubicBezTo>
                <a:cubicBezTo>
                  <a:pt x="3549" y="22133"/>
                  <a:pt x="3679" y="22129"/>
                  <a:pt x="3803" y="22122"/>
                </a:cubicBezTo>
                <a:lnTo>
                  <a:pt x="3903" y="22122"/>
                </a:lnTo>
                <a:cubicBezTo>
                  <a:pt x="4003" y="22222"/>
                  <a:pt x="4137" y="22289"/>
                  <a:pt x="4270" y="22389"/>
                </a:cubicBezTo>
                <a:cubicBezTo>
                  <a:pt x="3570" y="23089"/>
                  <a:pt x="3036" y="24157"/>
                  <a:pt x="3036" y="25158"/>
                </a:cubicBezTo>
                <a:cubicBezTo>
                  <a:pt x="2901" y="25181"/>
                  <a:pt x="2773" y="25193"/>
                  <a:pt x="2654" y="25193"/>
                </a:cubicBezTo>
                <a:cubicBezTo>
                  <a:pt x="1919" y="25193"/>
                  <a:pt x="1488" y="24755"/>
                  <a:pt x="1402" y="23923"/>
                </a:cubicBezTo>
                <a:cubicBezTo>
                  <a:pt x="1335" y="23156"/>
                  <a:pt x="1702" y="22556"/>
                  <a:pt x="1969" y="21889"/>
                </a:cubicBezTo>
                <a:close/>
                <a:moveTo>
                  <a:pt x="20248" y="21855"/>
                </a:moveTo>
                <a:cubicBezTo>
                  <a:pt x="20315" y="22022"/>
                  <a:pt x="20449" y="22155"/>
                  <a:pt x="20615" y="22222"/>
                </a:cubicBezTo>
                <a:cubicBezTo>
                  <a:pt x="20615" y="22256"/>
                  <a:pt x="20615" y="22256"/>
                  <a:pt x="20615" y="22289"/>
                </a:cubicBezTo>
                <a:cubicBezTo>
                  <a:pt x="20825" y="23247"/>
                  <a:pt x="20766" y="25309"/>
                  <a:pt x="19544" y="25309"/>
                </a:cubicBezTo>
                <a:cubicBezTo>
                  <a:pt x="19405" y="25309"/>
                  <a:pt x="19251" y="25282"/>
                  <a:pt x="19081" y="25224"/>
                </a:cubicBezTo>
                <a:cubicBezTo>
                  <a:pt x="17647" y="24791"/>
                  <a:pt x="17680" y="23390"/>
                  <a:pt x="17813" y="22055"/>
                </a:cubicBezTo>
                <a:lnTo>
                  <a:pt x="17813" y="22055"/>
                </a:lnTo>
                <a:cubicBezTo>
                  <a:pt x="17918" y="22707"/>
                  <a:pt x="18185" y="23217"/>
                  <a:pt x="18775" y="23217"/>
                </a:cubicBezTo>
                <a:cubicBezTo>
                  <a:pt x="18940" y="23217"/>
                  <a:pt x="19129" y="23177"/>
                  <a:pt x="19348" y="23089"/>
                </a:cubicBezTo>
                <a:cubicBezTo>
                  <a:pt x="19848" y="22856"/>
                  <a:pt x="20115" y="22389"/>
                  <a:pt x="20248" y="21855"/>
                </a:cubicBezTo>
                <a:close/>
                <a:moveTo>
                  <a:pt x="32557" y="23190"/>
                </a:moveTo>
                <a:cubicBezTo>
                  <a:pt x="33155" y="23369"/>
                  <a:pt x="33861" y="23495"/>
                  <a:pt x="34554" y="23495"/>
                </a:cubicBezTo>
                <a:cubicBezTo>
                  <a:pt x="34633" y="23495"/>
                  <a:pt x="34713" y="23493"/>
                  <a:pt x="34792" y="23490"/>
                </a:cubicBezTo>
                <a:cubicBezTo>
                  <a:pt x="34992" y="24023"/>
                  <a:pt x="35759" y="24824"/>
                  <a:pt x="34892" y="25258"/>
                </a:cubicBezTo>
                <a:cubicBezTo>
                  <a:pt x="34751" y="25318"/>
                  <a:pt x="34589" y="25345"/>
                  <a:pt x="34420" y="25345"/>
                </a:cubicBezTo>
                <a:cubicBezTo>
                  <a:pt x="34030" y="25345"/>
                  <a:pt x="33604" y="25200"/>
                  <a:pt x="33324" y="24991"/>
                </a:cubicBezTo>
                <a:cubicBezTo>
                  <a:pt x="33291" y="24957"/>
                  <a:pt x="33224" y="24957"/>
                  <a:pt x="33191" y="24957"/>
                </a:cubicBezTo>
                <a:cubicBezTo>
                  <a:pt x="32924" y="24490"/>
                  <a:pt x="32557" y="23990"/>
                  <a:pt x="32224" y="23623"/>
                </a:cubicBezTo>
                <a:cubicBezTo>
                  <a:pt x="32357" y="23490"/>
                  <a:pt x="32457" y="23323"/>
                  <a:pt x="32557" y="23190"/>
                </a:cubicBezTo>
                <a:close/>
                <a:moveTo>
                  <a:pt x="25452" y="22122"/>
                </a:moveTo>
                <a:cubicBezTo>
                  <a:pt x="25809" y="22224"/>
                  <a:pt x="26205" y="22268"/>
                  <a:pt x="26609" y="22268"/>
                </a:cubicBezTo>
                <a:cubicBezTo>
                  <a:pt x="26735" y="22268"/>
                  <a:pt x="26861" y="22263"/>
                  <a:pt x="26987" y="22256"/>
                </a:cubicBezTo>
                <a:cubicBezTo>
                  <a:pt x="27320" y="22622"/>
                  <a:pt x="27620" y="22923"/>
                  <a:pt x="27787" y="23423"/>
                </a:cubicBezTo>
                <a:cubicBezTo>
                  <a:pt x="27954" y="23990"/>
                  <a:pt x="27887" y="24624"/>
                  <a:pt x="27554" y="25091"/>
                </a:cubicBezTo>
                <a:cubicBezTo>
                  <a:pt x="27337" y="25397"/>
                  <a:pt x="26911" y="25527"/>
                  <a:pt x="26438" y="25527"/>
                </a:cubicBezTo>
                <a:cubicBezTo>
                  <a:pt x="25672" y="25527"/>
                  <a:pt x="24781" y="25185"/>
                  <a:pt x="24451" y="24691"/>
                </a:cubicBezTo>
                <a:cubicBezTo>
                  <a:pt x="24351" y="24257"/>
                  <a:pt x="24185" y="23823"/>
                  <a:pt x="24051" y="23523"/>
                </a:cubicBezTo>
                <a:cubicBezTo>
                  <a:pt x="24418" y="23456"/>
                  <a:pt x="24785" y="23290"/>
                  <a:pt x="25018" y="22989"/>
                </a:cubicBezTo>
                <a:cubicBezTo>
                  <a:pt x="25252" y="22723"/>
                  <a:pt x="25385" y="22422"/>
                  <a:pt x="25452" y="22122"/>
                </a:cubicBezTo>
                <a:close/>
                <a:moveTo>
                  <a:pt x="21383" y="22322"/>
                </a:moveTo>
                <a:cubicBezTo>
                  <a:pt x="21850" y="22889"/>
                  <a:pt x="22417" y="23290"/>
                  <a:pt x="23184" y="23490"/>
                </a:cubicBezTo>
                <a:cubicBezTo>
                  <a:pt x="23317" y="23523"/>
                  <a:pt x="23484" y="23556"/>
                  <a:pt x="23651" y="23556"/>
                </a:cubicBezTo>
                <a:cubicBezTo>
                  <a:pt x="24084" y="24357"/>
                  <a:pt x="24618" y="26292"/>
                  <a:pt x="23351" y="26525"/>
                </a:cubicBezTo>
                <a:cubicBezTo>
                  <a:pt x="23306" y="26534"/>
                  <a:pt x="23260" y="26538"/>
                  <a:pt x="23214" y="26538"/>
                </a:cubicBezTo>
                <a:cubicBezTo>
                  <a:pt x="22707" y="26538"/>
                  <a:pt x="22116" y="26069"/>
                  <a:pt x="21749" y="25825"/>
                </a:cubicBezTo>
                <a:cubicBezTo>
                  <a:pt x="21383" y="25558"/>
                  <a:pt x="21149" y="25191"/>
                  <a:pt x="20882" y="24891"/>
                </a:cubicBezTo>
                <a:cubicBezTo>
                  <a:pt x="21282" y="24124"/>
                  <a:pt x="21349" y="23056"/>
                  <a:pt x="21016" y="22356"/>
                </a:cubicBezTo>
                <a:cubicBezTo>
                  <a:pt x="21149" y="22356"/>
                  <a:pt x="21249" y="22356"/>
                  <a:pt x="21383" y="22322"/>
                </a:cubicBezTo>
                <a:close/>
                <a:moveTo>
                  <a:pt x="11442" y="19554"/>
                </a:moveTo>
                <a:cubicBezTo>
                  <a:pt x="11642" y="19720"/>
                  <a:pt x="11876" y="19887"/>
                  <a:pt x="12143" y="19987"/>
                </a:cubicBezTo>
                <a:cubicBezTo>
                  <a:pt x="10875" y="21155"/>
                  <a:pt x="9708" y="23657"/>
                  <a:pt x="11409" y="24991"/>
                </a:cubicBezTo>
                <a:cubicBezTo>
                  <a:pt x="11642" y="25158"/>
                  <a:pt x="11909" y="25258"/>
                  <a:pt x="12209" y="25358"/>
                </a:cubicBezTo>
                <a:cubicBezTo>
                  <a:pt x="11576" y="26175"/>
                  <a:pt x="10625" y="26692"/>
                  <a:pt x="9774" y="26692"/>
                </a:cubicBezTo>
                <a:cubicBezTo>
                  <a:pt x="8924" y="26692"/>
                  <a:pt x="8173" y="26175"/>
                  <a:pt x="7940" y="24924"/>
                </a:cubicBezTo>
                <a:cubicBezTo>
                  <a:pt x="7539" y="22756"/>
                  <a:pt x="9641" y="20488"/>
                  <a:pt x="11442" y="19554"/>
                </a:cubicBezTo>
                <a:close/>
                <a:moveTo>
                  <a:pt x="4571" y="22522"/>
                </a:moveTo>
                <a:cubicBezTo>
                  <a:pt x="4637" y="22556"/>
                  <a:pt x="4737" y="22589"/>
                  <a:pt x="4804" y="22589"/>
                </a:cubicBezTo>
                <a:cubicBezTo>
                  <a:pt x="4604" y="23156"/>
                  <a:pt x="4604" y="23757"/>
                  <a:pt x="4937" y="24324"/>
                </a:cubicBezTo>
                <a:cubicBezTo>
                  <a:pt x="5303" y="24917"/>
                  <a:pt x="6027" y="25214"/>
                  <a:pt x="6726" y="25214"/>
                </a:cubicBezTo>
                <a:cubicBezTo>
                  <a:pt x="7048" y="25214"/>
                  <a:pt x="7366" y="25151"/>
                  <a:pt x="7639" y="25024"/>
                </a:cubicBezTo>
                <a:cubicBezTo>
                  <a:pt x="7639" y="25124"/>
                  <a:pt x="7673" y="25191"/>
                  <a:pt x="7673" y="25258"/>
                </a:cubicBezTo>
                <a:cubicBezTo>
                  <a:pt x="7673" y="25291"/>
                  <a:pt x="7673" y="25291"/>
                  <a:pt x="7639" y="25324"/>
                </a:cubicBezTo>
                <a:cubicBezTo>
                  <a:pt x="7069" y="26114"/>
                  <a:pt x="6067" y="26802"/>
                  <a:pt x="5115" y="26802"/>
                </a:cubicBezTo>
                <a:cubicBezTo>
                  <a:pt x="4619" y="26802"/>
                  <a:pt x="4137" y="26615"/>
                  <a:pt x="3737" y="26158"/>
                </a:cubicBezTo>
                <a:cubicBezTo>
                  <a:pt x="2736" y="24991"/>
                  <a:pt x="3903" y="23523"/>
                  <a:pt x="4571" y="22522"/>
                </a:cubicBezTo>
                <a:close/>
                <a:moveTo>
                  <a:pt x="28254" y="23757"/>
                </a:moveTo>
                <a:cubicBezTo>
                  <a:pt x="28790" y="24114"/>
                  <a:pt x="29527" y="24318"/>
                  <a:pt x="30254" y="24318"/>
                </a:cubicBezTo>
                <a:cubicBezTo>
                  <a:pt x="30885" y="24318"/>
                  <a:pt x="31510" y="24164"/>
                  <a:pt x="31990" y="23823"/>
                </a:cubicBezTo>
                <a:cubicBezTo>
                  <a:pt x="32023" y="24157"/>
                  <a:pt x="32257" y="24457"/>
                  <a:pt x="32457" y="24757"/>
                </a:cubicBezTo>
                <a:cubicBezTo>
                  <a:pt x="32891" y="25391"/>
                  <a:pt x="33324" y="25958"/>
                  <a:pt x="33058" y="26759"/>
                </a:cubicBezTo>
                <a:cubicBezTo>
                  <a:pt x="32801" y="27553"/>
                  <a:pt x="32328" y="27821"/>
                  <a:pt x="31777" y="27821"/>
                </a:cubicBezTo>
                <a:cubicBezTo>
                  <a:pt x="30893" y="27821"/>
                  <a:pt x="29807" y="27134"/>
                  <a:pt x="29088" y="26825"/>
                </a:cubicBezTo>
                <a:cubicBezTo>
                  <a:pt x="28921" y="26192"/>
                  <a:pt x="28554" y="25625"/>
                  <a:pt x="28121" y="25024"/>
                </a:cubicBezTo>
                <a:cubicBezTo>
                  <a:pt x="28287" y="24657"/>
                  <a:pt x="28321" y="24190"/>
                  <a:pt x="28254" y="23757"/>
                </a:cubicBezTo>
                <a:close/>
                <a:moveTo>
                  <a:pt x="17513" y="21688"/>
                </a:moveTo>
                <a:lnTo>
                  <a:pt x="17513" y="21688"/>
                </a:lnTo>
                <a:cubicBezTo>
                  <a:pt x="17280" y="23223"/>
                  <a:pt x="17380" y="25091"/>
                  <a:pt x="18881" y="25658"/>
                </a:cubicBezTo>
                <a:cubicBezTo>
                  <a:pt x="18814" y="26025"/>
                  <a:pt x="18681" y="26425"/>
                  <a:pt x="18480" y="26759"/>
                </a:cubicBezTo>
                <a:cubicBezTo>
                  <a:pt x="18447" y="26792"/>
                  <a:pt x="18380" y="26825"/>
                  <a:pt x="18380" y="26859"/>
                </a:cubicBezTo>
                <a:cubicBezTo>
                  <a:pt x="18380" y="26892"/>
                  <a:pt x="18380" y="26926"/>
                  <a:pt x="18380" y="26959"/>
                </a:cubicBezTo>
                <a:cubicBezTo>
                  <a:pt x="18041" y="27498"/>
                  <a:pt x="17559" y="27881"/>
                  <a:pt x="17019" y="27881"/>
                </a:cubicBezTo>
                <a:cubicBezTo>
                  <a:pt x="16656" y="27881"/>
                  <a:pt x="16267" y="27708"/>
                  <a:pt x="15879" y="27292"/>
                </a:cubicBezTo>
                <a:cubicBezTo>
                  <a:pt x="15045" y="26425"/>
                  <a:pt x="15245" y="24857"/>
                  <a:pt x="15312" y="23757"/>
                </a:cubicBezTo>
                <a:cubicBezTo>
                  <a:pt x="16312" y="23657"/>
                  <a:pt x="17246" y="22689"/>
                  <a:pt x="17513" y="21688"/>
                </a:cubicBezTo>
                <a:close/>
                <a:moveTo>
                  <a:pt x="28021" y="25224"/>
                </a:moveTo>
                <a:lnTo>
                  <a:pt x="28021" y="25224"/>
                </a:lnTo>
                <a:cubicBezTo>
                  <a:pt x="28754" y="26292"/>
                  <a:pt x="29455" y="28760"/>
                  <a:pt x="27454" y="28760"/>
                </a:cubicBezTo>
                <a:cubicBezTo>
                  <a:pt x="26119" y="28760"/>
                  <a:pt x="24985" y="27559"/>
                  <a:pt x="24285" y="26559"/>
                </a:cubicBezTo>
                <a:cubicBezTo>
                  <a:pt x="24518" y="26225"/>
                  <a:pt x="24585" y="25791"/>
                  <a:pt x="24551" y="25324"/>
                </a:cubicBezTo>
                <a:lnTo>
                  <a:pt x="24551" y="25324"/>
                </a:lnTo>
                <a:cubicBezTo>
                  <a:pt x="24959" y="25714"/>
                  <a:pt x="25666" y="25897"/>
                  <a:pt x="26334" y="25897"/>
                </a:cubicBezTo>
                <a:cubicBezTo>
                  <a:pt x="26867" y="25897"/>
                  <a:pt x="27376" y="25780"/>
                  <a:pt x="27687" y="25558"/>
                </a:cubicBezTo>
                <a:cubicBezTo>
                  <a:pt x="27820" y="25458"/>
                  <a:pt x="27921" y="25358"/>
                  <a:pt x="28021" y="25224"/>
                </a:cubicBezTo>
                <a:close/>
                <a:moveTo>
                  <a:pt x="7840" y="25691"/>
                </a:moveTo>
                <a:cubicBezTo>
                  <a:pt x="8206" y="26592"/>
                  <a:pt x="8874" y="26992"/>
                  <a:pt x="9607" y="27059"/>
                </a:cubicBezTo>
                <a:cubicBezTo>
                  <a:pt x="9441" y="27526"/>
                  <a:pt x="9341" y="28126"/>
                  <a:pt x="9341" y="28627"/>
                </a:cubicBezTo>
                <a:cubicBezTo>
                  <a:pt x="9341" y="28627"/>
                  <a:pt x="9307" y="28627"/>
                  <a:pt x="9307" y="28660"/>
                </a:cubicBezTo>
                <a:cubicBezTo>
                  <a:pt x="8961" y="28948"/>
                  <a:pt x="8571" y="29115"/>
                  <a:pt x="8175" y="29115"/>
                </a:cubicBezTo>
                <a:cubicBezTo>
                  <a:pt x="7883" y="29115"/>
                  <a:pt x="7589" y="29025"/>
                  <a:pt x="7306" y="28827"/>
                </a:cubicBezTo>
                <a:cubicBezTo>
                  <a:pt x="6539" y="28293"/>
                  <a:pt x="6739" y="27526"/>
                  <a:pt x="6705" y="26759"/>
                </a:cubicBezTo>
                <a:cubicBezTo>
                  <a:pt x="7139" y="26459"/>
                  <a:pt x="7539" y="26092"/>
                  <a:pt x="7840" y="25691"/>
                </a:cubicBezTo>
                <a:close/>
                <a:moveTo>
                  <a:pt x="6439" y="26892"/>
                </a:moveTo>
                <a:lnTo>
                  <a:pt x="6439" y="26892"/>
                </a:lnTo>
                <a:cubicBezTo>
                  <a:pt x="6072" y="27526"/>
                  <a:pt x="6372" y="28460"/>
                  <a:pt x="6872" y="28960"/>
                </a:cubicBezTo>
                <a:cubicBezTo>
                  <a:pt x="6505" y="29284"/>
                  <a:pt x="6026" y="29482"/>
                  <a:pt x="5544" y="29482"/>
                </a:cubicBezTo>
                <a:cubicBezTo>
                  <a:pt x="5282" y="29482"/>
                  <a:pt x="5018" y="29423"/>
                  <a:pt x="4771" y="29294"/>
                </a:cubicBezTo>
                <a:cubicBezTo>
                  <a:pt x="3903" y="28827"/>
                  <a:pt x="4370" y="27893"/>
                  <a:pt x="4404" y="27159"/>
                </a:cubicBezTo>
                <a:lnTo>
                  <a:pt x="4404" y="27159"/>
                </a:lnTo>
                <a:cubicBezTo>
                  <a:pt x="4619" y="27238"/>
                  <a:pt x="4845" y="27275"/>
                  <a:pt x="5076" y="27275"/>
                </a:cubicBezTo>
                <a:cubicBezTo>
                  <a:pt x="5528" y="27275"/>
                  <a:pt x="5998" y="27135"/>
                  <a:pt x="6439" y="26892"/>
                </a:cubicBezTo>
                <a:close/>
                <a:moveTo>
                  <a:pt x="20615" y="25258"/>
                </a:moveTo>
                <a:cubicBezTo>
                  <a:pt x="20782" y="25625"/>
                  <a:pt x="21249" y="25958"/>
                  <a:pt x="21483" y="26192"/>
                </a:cubicBezTo>
                <a:cubicBezTo>
                  <a:pt x="21850" y="26459"/>
                  <a:pt x="22283" y="26759"/>
                  <a:pt x="22750" y="26926"/>
                </a:cubicBezTo>
                <a:cubicBezTo>
                  <a:pt x="22982" y="28150"/>
                  <a:pt x="22918" y="30195"/>
                  <a:pt x="21321" y="30195"/>
                </a:cubicBezTo>
                <a:cubicBezTo>
                  <a:pt x="21308" y="30195"/>
                  <a:pt x="21296" y="30195"/>
                  <a:pt x="21282" y="30195"/>
                </a:cubicBezTo>
                <a:cubicBezTo>
                  <a:pt x="19748" y="30161"/>
                  <a:pt x="19248" y="28393"/>
                  <a:pt x="18747" y="27192"/>
                </a:cubicBezTo>
                <a:cubicBezTo>
                  <a:pt x="19014" y="26759"/>
                  <a:pt x="19181" y="26258"/>
                  <a:pt x="19214" y="25725"/>
                </a:cubicBezTo>
                <a:cubicBezTo>
                  <a:pt x="19331" y="25751"/>
                  <a:pt x="19442" y="25763"/>
                  <a:pt x="19548" y="25763"/>
                </a:cubicBezTo>
                <a:cubicBezTo>
                  <a:pt x="19991" y="25763"/>
                  <a:pt x="20346" y="25554"/>
                  <a:pt x="20615" y="25258"/>
                </a:cubicBezTo>
                <a:close/>
                <a:moveTo>
                  <a:pt x="12576" y="25458"/>
                </a:moveTo>
                <a:cubicBezTo>
                  <a:pt x="12765" y="25481"/>
                  <a:pt x="12954" y="25505"/>
                  <a:pt x="13154" y="25505"/>
                </a:cubicBezTo>
                <a:cubicBezTo>
                  <a:pt x="13237" y="25505"/>
                  <a:pt x="13322" y="25501"/>
                  <a:pt x="13410" y="25491"/>
                </a:cubicBezTo>
                <a:lnTo>
                  <a:pt x="13410" y="25491"/>
                </a:lnTo>
                <a:cubicBezTo>
                  <a:pt x="12776" y="26459"/>
                  <a:pt x="12710" y="27960"/>
                  <a:pt x="13110" y="29194"/>
                </a:cubicBezTo>
                <a:cubicBezTo>
                  <a:pt x="13043" y="29194"/>
                  <a:pt x="12977" y="29227"/>
                  <a:pt x="12943" y="29294"/>
                </a:cubicBezTo>
                <a:cubicBezTo>
                  <a:pt x="12572" y="29975"/>
                  <a:pt x="11957" y="30426"/>
                  <a:pt x="11322" y="30426"/>
                </a:cubicBezTo>
                <a:cubicBezTo>
                  <a:pt x="10930" y="30426"/>
                  <a:pt x="10531" y="30255"/>
                  <a:pt x="10175" y="29861"/>
                </a:cubicBezTo>
                <a:cubicBezTo>
                  <a:pt x="9374" y="28994"/>
                  <a:pt x="10008" y="27993"/>
                  <a:pt x="10008" y="27059"/>
                </a:cubicBezTo>
                <a:cubicBezTo>
                  <a:pt x="10942" y="26959"/>
                  <a:pt x="11942" y="26358"/>
                  <a:pt x="12543" y="25525"/>
                </a:cubicBezTo>
                <a:cubicBezTo>
                  <a:pt x="12543" y="25525"/>
                  <a:pt x="12543" y="25491"/>
                  <a:pt x="12576" y="25458"/>
                </a:cubicBezTo>
                <a:close/>
                <a:moveTo>
                  <a:pt x="29155" y="27359"/>
                </a:moveTo>
                <a:lnTo>
                  <a:pt x="29155" y="27359"/>
                </a:lnTo>
                <a:cubicBezTo>
                  <a:pt x="29722" y="27793"/>
                  <a:pt x="30456" y="28093"/>
                  <a:pt x="31156" y="28160"/>
                </a:cubicBezTo>
                <a:cubicBezTo>
                  <a:pt x="31290" y="29094"/>
                  <a:pt x="31490" y="30361"/>
                  <a:pt x="30322" y="30628"/>
                </a:cubicBezTo>
                <a:cubicBezTo>
                  <a:pt x="30111" y="30673"/>
                  <a:pt x="29894" y="30691"/>
                  <a:pt x="29676" y="30691"/>
                </a:cubicBezTo>
                <a:cubicBezTo>
                  <a:pt x="29410" y="30691"/>
                  <a:pt x="29144" y="30665"/>
                  <a:pt x="28888" y="30628"/>
                </a:cubicBezTo>
                <a:cubicBezTo>
                  <a:pt x="28521" y="30562"/>
                  <a:pt x="28221" y="30395"/>
                  <a:pt x="27887" y="30295"/>
                </a:cubicBezTo>
                <a:cubicBezTo>
                  <a:pt x="27787" y="29894"/>
                  <a:pt x="27654" y="29527"/>
                  <a:pt x="27520" y="29227"/>
                </a:cubicBezTo>
                <a:cubicBezTo>
                  <a:pt x="27687" y="29227"/>
                  <a:pt x="27854" y="29227"/>
                  <a:pt x="28021" y="29194"/>
                </a:cubicBezTo>
                <a:cubicBezTo>
                  <a:pt x="28754" y="29027"/>
                  <a:pt x="29221" y="28293"/>
                  <a:pt x="29188" y="27526"/>
                </a:cubicBezTo>
                <a:cubicBezTo>
                  <a:pt x="29188" y="27459"/>
                  <a:pt x="29188" y="27426"/>
                  <a:pt x="29155" y="27359"/>
                </a:cubicBezTo>
                <a:close/>
                <a:moveTo>
                  <a:pt x="14878" y="24657"/>
                </a:moveTo>
                <a:lnTo>
                  <a:pt x="14878" y="24657"/>
                </a:lnTo>
                <a:cubicBezTo>
                  <a:pt x="14811" y="25992"/>
                  <a:pt x="14945" y="27493"/>
                  <a:pt x="16212" y="28060"/>
                </a:cubicBezTo>
                <a:cubicBezTo>
                  <a:pt x="16510" y="28209"/>
                  <a:pt x="16788" y="28275"/>
                  <a:pt x="17050" y="28275"/>
                </a:cubicBezTo>
                <a:cubicBezTo>
                  <a:pt x="17257" y="28275"/>
                  <a:pt x="17455" y="28233"/>
                  <a:pt x="17647" y="28160"/>
                </a:cubicBezTo>
                <a:lnTo>
                  <a:pt x="17647" y="28160"/>
                </a:lnTo>
                <a:cubicBezTo>
                  <a:pt x="17380" y="28727"/>
                  <a:pt x="17079" y="29327"/>
                  <a:pt x="16713" y="29828"/>
                </a:cubicBezTo>
                <a:cubicBezTo>
                  <a:pt x="16679" y="29828"/>
                  <a:pt x="16679" y="29828"/>
                  <a:pt x="16679" y="29861"/>
                </a:cubicBezTo>
                <a:cubicBezTo>
                  <a:pt x="16300" y="30346"/>
                  <a:pt x="15841" y="30697"/>
                  <a:pt x="15285" y="30697"/>
                </a:cubicBezTo>
                <a:cubicBezTo>
                  <a:pt x="14961" y="30697"/>
                  <a:pt x="14604" y="30577"/>
                  <a:pt x="14211" y="30295"/>
                </a:cubicBezTo>
                <a:cubicBezTo>
                  <a:pt x="12676" y="29227"/>
                  <a:pt x="13444" y="26926"/>
                  <a:pt x="13777" y="25424"/>
                </a:cubicBezTo>
                <a:cubicBezTo>
                  <a:pt x="14211" y="25291"/>
                  <a:pt x="14611" y="25058"/>
                  <a:pt x="14878" y="24657"/>
                </a:cubicBezTo>
                <a:close/>
                <a:moveTo>
                  <a:pt x="9374" y="29127"/>
                </a:moveTo>
                <a:cubicBezTo>
                  <a:pt x="9474" y="29694"/>
                  <a:pt x="9808" y="30195"/>
                  <a:pt x="10308" y="30562"/>
                </a:cubicBezTo>
                <a:cubicBezTo>
                  <a:pt x="10508" y="30728"/>
                  <a:pt x="10708" y="30828"/>
                  <a:pt x="10908" y="30862"/>
                </a:cubicBezTo>
                <a:cubicBezTo>
                  <a:pt x="10664" y="31595"/>
                  <a:pt x="10151" y="32256"/>
                  <a:pt x="9488" y="32256"/>
                </a:cubicBezTo>
                <a:cubicBezTo>
                  <a:pt x="9246" y="32256"/>
                  <a:pt x="8984" y="32168"/>
                  <a:pt x="8707" y="31963"/>
                </a:cubicBezTo>
                <a:cubicBezTo>
                  <a:pt x="7806" y="31329"/>
                  <a:pt x="8273" y="30361"/>
                  <a:pt x="8106" y="29494"/>
                </a:cubicBezTo>
                <a:lnTo>
                  <a:pt x="8106" y="29494"/>
                </a:lnTo>
                <a:cubicBezTo>
                  <a:pt x="8150" y="29497"/>
                  <a:pt x="8194" y="29499"/>
                  <a:pt x="8238" y="29499"/>
                </a:cubicBezTo>
                <a:cubicBezTo>
                  <a:pt x="8627" y="29499"/>
                  <a:pt x="9014" y="29367"/>
                  <a:pt x="9374" y="29127"/>
                </a:cubicBezTo>
                <a:close/>
                <a:moveTo>
                  <a:pt x="24018" y="26792"/>
                </a:moveTo>
                <a:cubicBezTo>
                  <a:pt x="24418" y="27960"/>
                  <a:pt x="25786" y="28994"/>
                  <a:pt x="27087" y="29194"/>
                </a:cubicBezTo>
                <a:cubicBezTo>
                  <a:pt x="27320" y="30161"/>
                  <a:pt x="27987" y="31696"/>
                  <a:pt x="27153" y="32530"/>
                </a:cubicBezTo>
                <a:cubicBezTo>
                  <a:pt x="26971" y="32704"/>
                  <a:pt x="26753" y="32775"/>
                  <a:pt x="26520" y="32775"/>
                </a:cubicBezTo>
                <a:cubicBezTo>
                  <a:pt x="25770" y="32775"/>
                  <a:pt x="24858" y="32044"/>
                  <a:pt x="24451" y="31662"/>
                </a:cubicBezTo>
                <a:cubicBezTo>
                  <a:pt x="23851" y="31062"/>
                  <a:pt x="23451" y="30295"/>
                  <a:pt x="22950" y="29628"/>
                </a:cubicBezTo>
                <a:cubicBezTo>
                  <a:pt x="23284" y="28860"/>
                  <a:pt x="23251" y="27826"/>
                  <a:pt x="23050" y="26992"/>
                </a:cubicBezTo>
                <a:lnTo>
                  <a:pt x="23050" y="26992"/>
                </a:lnTo>
                <a:cubicBezTo>
                  <a:pt x="23134" y="27009"/>
                  <a:pt x="23217" y="27017"/>
                  <a:pt x="23301" y="27017"/>
                </a:cubicBezTo>
                <a:cubicBezTo>
                  <a:pt x="23384" y="27017"/>
                  <a:pt x="23467" y="27009"/>
                  <a:pt x="23551" y="26992"/>
                </a:cubicBezTo>
                <a:cubicBezTo>
                  <a:pt x="23718" y="26959"/>
                  <a:pt x="23884" y="26892"/>
                  <a:pt x="24018" y="26792"/>
                </a:cubicBezTo>
                <a:close/>
                <a:moveTo>
                  <a:pt x="18414" y="27626"/>
                </a:moveTo>
                <a:cubicBezTo>
                  <a:pt x="18647" y="28794"/>
                  <a:pt x="19681" y="30128"/>
                  <a:pt x="20749" y="30528"/>
                </a:cubicBezTo>
                <a:cubicBezTo>
                  <a:pt x="20715" y="30962"/>
                  <a:pt x="20715" y="31395"/>
                  <a:pt x="20582" y="31829"/>
                </a:cubicBezTo>
                <a:cubicBezTo>
                  <a:pt x="20354" y="32479"/>
                  <a:pt x="19905" y="33098"/>
                  <a:pt x="19172" y="33098"/>
                </a:cubicBezTo>
                <a:cubicBezTo>
                  <a:pt x="19153" y="33098"/>
                  <a:pt x="19134" y="33097"/>
                  <a:pt x="19114" y="33097"/>
                </a:cubicBezTo>
                <a:cubicBezTo>
                  <a:pt x="17780" y="32963"/>
                  <a:pt x="17313" y="31162"/>
                  <a:pt x="17013" y="30095"/>
                </a:cubicBezTo>
                <a:cubicBezTo>
                  <a:pt x="17513" y="29427"/>
                  <a:pt x="17880" y="28593"/>
                  <a:pt x="18080" y="27960"/>
                </a:cubicBezTo>
                <a:cubicBezTo>
                  <a:pt x="18214" y="27860"/>
                  <a:pt x="18314" y="27759"/>
                  <a:pt x="18414" y="27626"/>
                </a:cubicBezTo>
                <a:close/>
                <a:moveTo>
                  <a:pt x="13277" y="29594"/>
                </a:moveTo>
                <a:cubicBezTo>
                  <a:pt x="13477" y="30061"/>
                  <a:pt x="13777" y="30495"/>
                  <a:pt x="14177" y="30762"/>
                </a:cubicBezTo>
                <a:cubicBezTo>
                  <a:pt x="14277" y="30828"/>
                  <a:pt x="14344" y="30862"/>
                  <a:pt x="14444" y="30895"/>
                </a:cubicBezTo>
                <a:cubicBezTo>
                  <a:pt x="14311" y="31462"/>
                  <a:pt x="14177" y="32096"/>
                  <a:pt x="14177" y="32730"/>
                </a:cubicBezTo>
                <a:cubicBezTo>
                  <a:pt x="14144" y="32730"/>
                  <a:pt x="14077" y="32763"/>
                  <a:pt x="14044" y="32830"/>
                </a:cubicBezTo>
                <a:cubicBezTo>
                  <a:pt x="13813" y="33202"/>
                  <a:pt x="13470" y="33348"/>
                  <a:pt x="13108" y="33348"/>
                </a:cubicBezTo>
                <a:cubicBezTo>
                  <a:pt x="12789" y="33348"/>
                  <a:pt x="12457" y="33235"/>
                  <a:pt x="12176" y="33063"/>
                </a:cubicBezTo>
                <a:cubicBezTo>
                  <a:pt x="11442" y="32596"/>
                  <a:pt x="11342" y="31696"/>
                  <a:pt x="11375" y="30928"/>
                </a:cubicBezTo>
                <a:cubicBezTo>
                  <a:pt x="12176" y="30895"/>
                  <a:pt x="12977" y="30361"/>
                  <a:pt x="13277" y="29594"/>
                </a:cubicBezTo>
                <a:close/>
                <a:moveTo>
                  <a:pt x="16679" y="30461"/>
                </a:moveTo>
                <a:cubicBezTo>
                  <a:pt x="16779" y="31129"/>
                  <a:pt x="17146" y="31963"/>
                  <a:pt x="17647" y="32563"/>
                </a:cubicBezTo>
                <a:cubicBezTo>
                  <a:pt x="17580" y="32596"/>
                  <a:pt x="17546" y="32630"/>
                  <a:pt x="17546" y="32696"/>
                </a:cubicBezTo>
                <a:cubicBezTo>
                  <a:pt x="17413" y="33330"/>
                  <a:pt x="17313" y="33831"/>
                  <a:pt x="16813" y="34298"/>
                </a:cubicBezTo>
                <a:cubicBezTo>
                  <a:pt x="16679" y="34431"/>
                  <a:pt x="16546" y="34498"/>
                  <a:pt x="16379" y="34564"/>
                </a:cubicBezTo>
                <a:cubicBezTo>
                  <a:pt x="16346" y="34564"/>
                  <a:pt x="16312" y="34598"/>
                  <a:pt x="16279" y="34631"/>
                </a:cubicBezTo>
                <a:cubicBezTo>
                  <a:pt x="16167" y="34666"/>
                  <a:pt x="16053" y="34684"/>
                  <a:pt x="15941" y="34684"/>
                </a:cubicBezTo>
                <a:cubicBezTo>
                  <a:pt x="15519" y="34684"/>
                  <a:pt x="15115" y="34438"/>
                  <a:pt x="14878" y="33964"/>
                </a:cubicBezTo>
                <a:cubicBezTo>
                  <a:pt x="14378" y="33097"/>
                  <a:pt x="14678" y="31996"/>
                  <a:pt x="14644" y="31029"/>
                </a:cubicBezTo>
                <a:lnTo>
                  <a:pt x="14644" y="31029"/>
                </a:lnTo>
                <a:cubicBezTo>
                  <a:pt x="14861" y="31110"/>
                  <a:pt x="15067" y="31147"/>
                  <a:pt x="15265" y="31147"/>
                </a:cubicBezTo>
                <a:cubicBezTo>
                  <a:pt x="15798" y="31147"/>
                  <a:pt x="16265" y="30875"/>
                  <a:pt x="16679" y="30461"/>
                </a:cubicBezTo>
                <a:close/>
                <a:moveTo>
                  <a:pt x="22784" y="29861"/>
                </a:moveTo>
                <a:cubicBezTo>
                  <a:pt x="23017" y="30395"/>
                  <a:pt x="23384" y="31029"/>
                  <a:pt x="23851" y="31596"/>
                </a:cubicBezTo>
                <a:cubicBezTo>
                  <a:pt x="23951" y="32563"/>
                  <a:pt x="23751" y="33764"/>
                  <a:pt x="23150" y="34531"/>
                </a:cubicBezTo>
                <a:cubicBezTo>
                  <a:pt x="22971" y="34766"/>
                  <a:pt x="22770" y="34858"/>
                  <a:pt x="22564" y="34858"/>
                </a:cubicBezTo>
                <a:cubicBezTo>
                  <a:pt x="22158" y="34858"/>
                  <a:pt x="21737" y="34497"/>
                  <a:pt x="21449" y="34164"/>
                </a:cubicBezTo>
                <a:cubicBezTo>
                  <a:pt x="21049" y="33730"/>
                  <a:pt x="20882" y="33163"/>
                  <a:pt x="20582" y="32663"/>
                </a:cubicBezTo>
                <a:cubicBezTo>
                  <a:pt x="20649" y="32563"/>
                  <a:pt x="20749" y="32430"/>
                  <a:pt x="20815" y="32296"/>
                </a:cubicBezTo>
                <a:cubicBezTo>
                  <a:pt x="21016" y="31896"/>
                  <a:pt x="21249" y="31162"/>
                  <a:pt x="21182" y="30595"/>
                </a:cubicBezTo>
                <a:cubicBezTo>
                  <a:pt x="21249" y="30595"/>
                  <a:pt x="21316" y="30610"/>
                  <a:pt x="21392" y="30610"/>
                </a:cubicBezTo>
                <a:cubicBezTo>
                  <a:pt x="21431" y="30610"/>
                  <a:pt x="21471" y="30606"/>
                  <a:pt x="21516" y="30595"/>
                </a:cubicBezTo>
                <a:cubicBezTo>
                  <a:pt x="22116" y="30528"/>
                  <a:pt x="22517" y="30261"/>
                  <a:pt x="22784" y="29861"/>
                </a:cubicBezTo>
                <a:close/>
                <a:moveTo>
                  <a:pt x="17813" y="32763"/>
                </a:moveTo>
                <a:lnTo>
                  <a:pt x="17813" y="32763"/>
                </a:lnTo>
                <a:cubicBezTo>
                  <a:pt x="18193" y="33175"/>
                  <a:pt x="18693" y="33466"/>
                  <a:pt x="19228" y="33466"/>
                </a:cubicBezTo>
                <a:cubicBezTo>
                  <a:pt x="19257" y="33466"/>
                  <a:pt x="19286" y="33465"/>
                  <a:pt x="19314" y="33464"/>
                </a:cubicBezTo>
                <a:cubicBezTo>
                  <a:pt x="19748" y="33464"/>
                  <a:pt x="20082" y="33263"/>
                  <a:pt x="20348" y="32963"/>
                </a:cubicBezTo>
                <a:cubicBezTo>
                  <a:pt x="20382" y="33297"/>
                  <a:pt x="20582" y="33630"/>
                  <a:pt x="20782" y="33931"/>
                </a:cubicBezTo>
                <a:cubicBezTo>
                  <a:pt x="20715" y="33964"/>
                  <a:pt x="20682" y="33997"/>
                  <a:pt x="20682" y="34097"/>
                </a:cubicBezTo>
                <a:cubicBezTo>
                  <a:pt x="20652" y="34965"/>
                  <a:pt x="20193" y="35591"/>
                  <a:pt x="19377" y="35591"/>
                </a:cubicBezTo>
                <a:cubicBezTo>
                  <a:pt x="19283" y="35591"/>
                  <a:pt x="19184" y="35582"/>
                  <a:pt x="19081" y="35565"/>
                </a:cubicBezTo>
                <a:cubicBezTo>
                  <a:pt x="18647" y="35498"/>
                  <a:pt x="18280" y="35265"/>
                  <a:pt x="18013" y="34965"/>
                </a:cubicBezTo>
                <a:cubicBezTo>
                  <a:pt x="17747" y="34664"/>
                  <a:pt x="17713" y="34264"/>
                  <a:pt x="17546" y="33931"/>
                </a:cubicBezTo>
                <a:cubicBezTo>
                  <a:pt x="17747" y="33564"/>
                  <a:pt x="17847" y="33130"/>
                  <a:pt x="17813" y="32763"/>
                </a:cubicBezTo>
                <a:close/>
                <a:moveTo>
                  <a:pt x="2602" y="36299"/>
                </a:moveTo>
                <a:cubicBezTo>
                  <a:pt x="4104" y="36499"/>
                  <a:pt x="5605" y="36566"/>
                  <a:pt x="7072" y="37166"/>
                </a:cubicBezTo>
                <a:cubicBezTo>
                  <a:pt x="9174" y="37967"/>
                  <a:pt x="11375" y="39101"/>
                  <a:pt x="12977" y="40702"/>
                </a:cubicBezTo>
                <a:cubicBezTo>
                  <a:pt x="14211" y="41970"/>
                  <a:pt x="15111" y="43871"/>
                  <a:pt x="15645" y="45572"/>
                </a:cubicBezTo>
                <a:cubicBezTo>
                  <a:pt x="15945" y="46573"/>
                  <a:pt x="16045" y="47640"/>
                  <a:pt x="16379" y="48608"/>
                </a:cubicBezTo>
                <a:cubicBezTo>
                  <a:pt x="15678" y="47841"/>
                  <a:pt x="14211" y="46840"/>
                  <a:pt x="13343" y="46206"/>
                </a:cubicBezTo>
                <a:cubicBezTo>
                  <a:pt x="13243" y="44405"/>
                  <a:pt x="12576" y="42737"/>
                  <a:pt x="12009" y="41069"/>
                </a:cubicBezTo>
                <a:cubicBezTo>
                  <a:pt x="11997" y="41032"/>
                  <a:pt x="11971" y="41018"/>
                  <a:pt x="11943" y="41018"/>
                </a:cubicBezTo>
                <a:cubicBezTo>
                  <a:pt x="11896" y="41018"/>
                  <a:pt x="11842" y="41060"/>
                  <a:pt x="11842" y="41102"/>
                </a:cubicBezTo>
                <a:cubicBezTo>
                  <a:pt x="12209" y="42704"/>
                  <a:pt x="12643" y="44238"/>
                  <a:pt x="12843" y="45839"/>
                </a:cubicBezTo>
                <a:cubicBezTo>
                  <a:pt x="12776" y="45806"/>
                  <a:pt x="12710" y="45739"/>
                  <a:pt x="12676" y="45706"/>
                </a:cubicBezTo>
                <a:cubicBezTo>
                  <a:pt x="12076" y="45239"/>
                  <a:pt x="11475" y="44738"/>
                  <a:pt x="10842" y="44238"/>
                </a:cubicBezTo>
                <a:cubicBezTo>
                  <a:pt x="10875" y="44205"/>
                  <a:pt x="10908" y="44138"/>
                  <a:pt x="10908" y="44071"/>
                </a:cubicBezTo>
                <a:cubicBezTo>
                  <a:pt x="10675" y="42503"/>
                  <a:pt x="9908" y="41136"/>
                  <a:pt x="9374" y="39701"/>
                </a:cubicBezTo>
                <a:cubicBezTo>
                  <a:pt x="9351" y="39655"/>
                  <a:pt x="9316" y="39637"/>
                  <a:pt x="9281" y="39637"/>
                </a:cubicBezTo>
                <a:cubicBezTo>
                  <a:pt x="9216" y="39637"/>
                  <a:pt x="9152" y="39703"/>
                  <a:pt x="9174" y="39768"/>
                </a:cubicBezTo>
                <a:cubicBezTo>
                  <a:pt x="9641" y="41102"/>
                  <a:pt x="10141" y="42437"/>
                  <a:pt x="10375" y="43838"/>
                </a:cubicBezTo>
                <a:cubicBezTo>
                  <a:pt x="9641" y="43204"/>
                  <a:pt x="8907" y="42603"/>
                  <a:pt x="8206" y="41970"/>
                </a:cubicBezTo>
                <a:cubicBezTo>
                  <a:pt x="8073" y="41836"/>
                  <a:pt x="7940" y="41703"/>
                  <a:pt x="7773" y="41569"/>
                </a:cubicBezTo>
                <a:cubicBezTo>
                  <a:pt x="7873" y="40969"/>
                  <a:pt x="7373" y="40235"/>
                  <a:pt x="7106" y="39701"/>
                </a:cubicBezTo>
                <a:cubicBezTo>
                  <a:pt x="6772" y="38968"/>
                  <a:pt x="6405" y="38200"/>
                  <a:pt x="5871" y="37567"/>
                </a:cubicBezTo>
                <a:cubicBezTo>
                  <a:pt x="5842" y="37537"/>
                  <a:pt x="5810" y="37525"/>
                  <a:pt x="5781" y="37525"/>
                </a:cubicBezTo>
                <a:cubicBezTo>
                  <a:pt x="5710" y="37525"/>
                  <a:pt x="5658" y="37596"/>
                  <a:pt x="5705" y="37667"/>
                </a:cubicBezTo>
                <a:cubicBezTo>
                  <a:pt x="6005" y="38334"/>
                  <a:pt x="6372" y="39001"/>
                  <a:pt x="6672" y="39668"/>
                </a:cubicBezTo>
                <a:cubicBezTo>
                  <a:pt x="6839" y="40002"/>
                  <a:pt x="6972" y="40369"/>
                  <a:pt x="7106" y="40735"/>
                </a:cubicBezTo>
                <a:cubicBezTo>
                  <a:pt x="7172" y="40836"/>
                  <a:pt x="7206" y="40969"/>
                  <a:pt x="7239" y="41069"/>
                </a:cubicBezTo>
                <a:cubicBezTo>
                  <a:pt x="6172" y="40102"/>
                  <a:pt x="5104" y="39101"/>
                  <a:pt x="4170" y="38034"/>
                </a:cubicBezTo>
                <a:cubicBezTo>
                  <a:pt x="3670" y="37433"/>
                  <a:pt x="3203" y="36799"/>
                  <a:pt x="2602" y="36299"/>
                </a:cubicBezTo>
                <a:close/>
                <a:moveTo>
                  <a:pt x="2236" y="36566"/>
                </a:moveTo>
                <a:lnTo>
                  <a:pt x="2236" y="36566"/>
                </a:lnTo>
                <a:cubicBezTo>
                  <a:pt x="3136" y="37233"/>
                  <a:pt x="3803" y="38267"/>
                  <a:pt x="4504" y="39068"/>
                </a:cubicBezTo>
                <a:cubicBezTo>
                  <a:pt x="5071" y="39701"/>
                  <a:pt x="5671" y="40268"/>
                  <a:pt x="6305" y="40836"/>
                </a:cubicBezTo>
                <a:cubicBezTo>
                  <a:pt x="6105" y="40802"/>
                  <a:pt x="5905" y="40769"/>
                  <a:pt x="5705" y="40769"/>
                </a:cubicBezTo>
                <a:cubicBezTo>
                  <a:pt x="4937" y="40635"/>
                  <a:pt x="4270" y="40469"/>
                  <a:pt x="3603" y="40035"/>
                </a:cubicBezTo>
                <a:cubicBezTo>
                  <a:pt x="3590" y="40022"/>
                  <a:pt x="3575" y="40017"/>
                  <a:pt x="3560" y="40017"/>
                </a:cubicBezTo>
                <a:cubicBezTo>
                  <a:pt x="3493" y="40017"/>
                  <a:pt x="3416" y="40114"/>
                  <a:pt x="3470" y="40168"/>
                </a:cubicBezTo>
                <a:cubicBezTo>
                  <a:pt x="3937" y="40602"/>
                  <a:pt x="4404" y="40836"/>
                  <a:pt x="5004" y="41002"/>
                </a:cubicBezTo>
                <a:cubicBezTo>
                  <a:pt x="5605" y="41136"/>
                  <a:pt x="6272" y="41336"/>
                  <a:pt x="6872" y="41336"/>
                </a:cubicBezTo>
                <a:cubicBezTo>
                  <a:pt x="7239" y="41669"/>
                  <a:pt x="7606" y="42003"/>
                  <a:pt x="7973" y="42337"/>
                </a:cubicBezTo>
                <a:cubicBezTo>
                  <a:pt x="8473" y="42804"/>
                  <a:pt x="9007" y="43271"/>
                  <a:pt x="9541" y="43738"/>
                </a:cubicBezTo>
                <a:cubicBezTo>
                  <a:pt x="8940" y="43704"/>
                  <a:pt x="8340" y="43738"/>
                  <a:pt x="7739" y="43671"/>
                </a:cubicBezTo>
                <a:cubicBezTo>
                  <a:pt x="6906" y="43638"/>
                  <a:pt x="6105" y="43437"/>
                  <a:pt x="5238" y="43404"/>
                </a:cubicBezTo>
                <a:cubicBezTo>
                  <a:pt x="5171" y="43404"/>
                  <a:pt x="5138" y="43537"/>
                  <a:pt x="5204" y="43571"/>
                </a:cubicBezTo>
                <a:cubicBezTo>
                  <a:pt x="6272" y="43927"/>
                  <a:pt x="7629" y="44186"/>
                  <a:pt x="8849" y="44186"/>
                </a:cubicBezTo>
                <a:cubicBezTo>
                  <a:pt x="9231" y="44186"/>
                  <a:pt x="9599" y="44160"/>
                  <a:pt x="9941" y="44105"/>
                </a:cubicBezTo>
                <a:lnTo>
                  <a:pt x="9974" y="44105"/>
                </a:lnTo>
                <a:cubicBezTo>
                  <a:pt x="10775" y="44772"/>
                  <a:pt x="11609" y="45472"/>
                  <a:pt x="12409" y="46139"/>
                </a:cubicBezTo>
                <a:cubicBezTo>
                  <a:pt x="12206" y="46114"/>
                  <a:pt x="12002" y="46103"/>
                  <a:pt x="11798" y="46103"/>
                </a:cubicBezTo>
                <a:cubicBezTo>
                  <a:pt x="11468" y="46103"/>
                  <a:pt x="11138" y="46131"/>
                  <a:pt x="10808" y="46173"/>
                </a:cubicBezTo>
                <a:cubicBezTo>
                  <a:pt x="10291" y="46206"/>
                  <a:pt x="9774" y="46214"/>
                  <a:pt x="9253" y="46214"/>
                </a:cubicBezTo>
                <a:cubicBezTo>
                  <a:pt x="8732" y="46214"/>
                  <a:pt x="8206" y="46206"/>
                  <a:pt x="7673" y="46206"/>
                </a:cubicBezTo>
                <a:cubicBezTo>
                  <a:pt x="7573" y="46206"/>
                  <a:pt x="7573" y="46373"/>
                  <a:pt x="7673" y="46373"/>
                </a:cubicBezTo>
                <a:cubicBezTo>
                  <a:pt x="8268" y="46492"/>
                  <a:pt x="8847" y="46509"/>
                  <a:pt x="9433" y="46509"/>
                </a:cubicBezTo>
                <a:cubicBezTo>
                  <a:pt x="9667" y="46509"/>
                  <a:pt x="9903" y="46506"/>
                  <a:pt x="10141" y="46506"/>
                </a:cubicBezTo>
                <a:cubicBezTo>
                  <a:pt x="10241" y="46502"/>
                  <a:pt x="10342" y="46501"/>
                  <a:pt x="10442" y="46501"/>
                </a:cubicBezTo>
                <a:cubicBezTo>
                  <a:pt x="10837" y="46501"/>
                  <a:pt x="11231" y="46525"/>
                  <a:pt x="11620" y="46525"/>
                </a:cubicBezTo>
                <a:cubicBezTo>
                  <a:pt x="11954" y="46525"/>
                  <a:pt x="12285" y="46507"/>
                  <a:pt x="12610" y="46440"/>
                </a:cubicBezTo>
                <a:cubicBezTo>
                  <a:pt x="12643" y="46440"/>
                  <a:pt x="12676" y="46406"/>
                  <a:pt x="12710" y="46373"/>
                </a:cubicBezTo>
                <a:cubicBezTo>
                  <a:pt x="12776" y="46440"/>
                  <a:pt x="12843" y="46473"/>
                  <a:pt x="12910" y="46540"/>
                </a:cubicBezTo>
                <a:cubicBezTo>
                  <a:pt x="12943" y="46606"/>
                  <a:pt x="13010" y="46673"/>
                  <a:pt x="13077" y="46673"/>
                </a:cubicBezTo>
                <a:cubicBezTo>
                  <a:pt x="13577" y="47073"/>
                  <a:pt x="14077" y="47474"/>
                  <a:pt x="14578" y="47907"/>
                </a:cubicBezTo>
                <a:cubicBezTo>
                  <a:pt x="13384" y="47965"/>
                  <a:pt x="12241" y="48405"/>
                  <a:pt x="11038" y="48405"/>
                </a:cubicBezTo>
                <a:cubicBezTo>
                  <a:pt x="10863" y="48405"/>
                  <a:pt x="10686" y="48395"/>
                  <a:pt x="10508" y="48374"/>
                </a:cubicBezTo>
                <a:cubicBezTo>
                  <a:pt x="10497" y="48371"/>
                  <a:pt x="10487" y="48369"/>
                  <a:pt x="10478" y="48369"/>
                </a:cubicBezTo>
                <a:cubicBezTo>
                  <a:pt x="10402" y="48369"/>
                  <a:pt x="10382" y="48478"/>
                  <a:pt x="10441" y="48508"/>
                </a:cubicBezTo>
                <a:cubicBezTo>
                  <a:pt x="10806" y="48747"/>
                  <a:pt x="11228" y="48833"/>
                  <a:pt x="11678" y="48833"/>
                </a:cubicBezTo>
                <a:cubicBezTo>
                  <a:pt x="12796" y="48833"/>
                  <a:pt x="14089" y="48308"/>
                  <a:pt x="15111" y="48308"/>
                </a:cubicBezTo>
                <a:cubicBezTo>
                  <a:pt x="15478" y="48608"/>
                  <a:pt x="15845" y="48941"/>
                  <a:pt x="16212" y="49242"/>
                </a:cubicBezTo>
                <a:cubicBezTo>
                  <a:pt x="14569" y="49596"/>
                  <a:pt x="12988" y="50044"/>
                  <a:pt x="11319" y="50044"/>
                </a:cubicBezTo>
                <a:cubicBezTo>
                  <a:pt x="11260" y="50044"/>
                  <a:pt x="11201" y="50043"/>
                  <a:pt x="11142" y="50042"/>
                </a:cubicBezTo>
                <a:cubicBezTo>
                  <a:pt x="8206" y="50009"/>
                  <a:pt x="6338" y="47540"/>
                  <a:pt x="5038" y="45239"/>
                </a:cubicBezTo>
                <a:cubicBezTo>
                  <a:pt x="4104" y="43604"/>
                  <a:pt x="3703" y="41803"/>
                  <a:pt x="3136" y="40035"/>
                </a:cubicBezTo>
                <a:cubicBezTo>
                  <a:pt x="2803" y="39001"/>
                  <a:pt x="2302" y="37733"/>
                  <a:pt x="2236" y="36566"/>
                </a:cubicBezTo>
                <a:close/>
                <a:moveTo>
                  <a:pt x="25472" y="43992"/>
                </a:moveTo>
                <a:cubicBezTo>
                  <a:pt x="25667" y="43992"/>
                  <a:pt x="24631" y="45092"/>
                  <a:pt x="24551" y="45172"/>
                </a:cubicBezTo>
                <a:cubicBezTo>
                  <a:pt x="24084" y="45739"/>
                  <a:pt x="23584" y="46306"/>
                  <a:pt x="23084" y="46907"/>
                </a:cubicBezTo>
                <a:cubicBezTo>
                  <a:pt x="21883" y="48241"/>
                  <a:pt x="20649" y="49542"/>
                  <a:pt x="19448" y="50876"/>
                </a:cubicBezTo>
                <a:cubicBezTo>
                  <a:pt x="19414" y="50909"/>
                  <a:pt x="19381" y="50943"/>
                  <a:pt x="19314" y="51009"/>
                </a:cubicBezTo>
                <a:cubicBezTo>
                  <a:pt x="20082" y="49575"/>
                  <a:pt x="20949" y="48207"/>
                  <a:pt x="22050" y="46907"/>
                </a:cubicBezTo>
                <a:cubicBezTo>
                  <a:pt x="22950" y="45872"/>
                  <a:pt x="23984" y="45005"/>
                  <a:pt x="25052" y="44238"/>
                </a:cubicBezTo>
                <a:cubicBezTo>
                  <a:pt x="25294" y="44063"/>
                  <a:pt x="25423" y="43992"/>
                  <a:pt x="25472" y="43992"/>
                </a:cubicBezTo>
                <a:close/>
                <a:moveTo>
                  <a:pt x="25986" y="43304"/>
                </a:moveTo>
                <a:lnTo>
                  <a:pt x="25986" y="43304"/>
                </a:lnTo>
                <a:cubicBezTo>
                  <a:pt x="22950" y="45005"/>
                  <a:pt x="20015" y="48041"/>
                  <a:pt x="18547" y="51443"/>
                </a:cubicBezTo>
                <a:cubicBezTo>
                  <a:pt x="18881" y="50142"/>
                  <a:pt x="19214" y="48875"/>
                  <a:pt x="19681" y="47640"/>
                </a:cubicBezTo>
                <a:cubicBezTo>
                  <a:pt x="20849" y="44638"/>
                  <a:pt x="22950" y="43404"/>
                  <a:pt x="25986" y="43304"/>
                </a:cubicBezTo>
                <a:close/>
                <a:moveTo>
                  <a:pt x="26167" y="43945"/>
                </a:moveTo>
                <a:cubicBezTo>
                  <a:pt x="26430" y="43945"/>
                  <a:pt x="25559" y="46160"/>
                  <a:pt x="25452" y="46506"/>
                </a:cubicBezTo>
                <a:cubicBezTo>
                  <a:pt x="24885" y="48107"/>
                  <a:pt x="24084" y="49709"/>
                  <a:pt x="22817" y="50876"/>
                </a:cubicBezTo>
                <a:cubicBezTo>
                  <a:pt x="21916" y="51677"/>
                  <a:pt x="20782" y="52110"/>
                  <a:pt x="19715" y="52611"/>
                </a:cubicBezTo>
                <a:cubicBezTo>
                  <a:pt x="20248" y="51943"/>
                  <a:pt x="20749" y="51243"/>
                  <a:pt x="21249" y="50542"/>
                </a:cubicBezTo>
                <a:cubicBezTo>
                  <a:pt x="22750" y="48508"/>
                  <a:pt x="24318" y="46540"/>
                  <a:pt x="25719" y="44438"/>
                </a:cubicBezTo>
                <a:cubicBezTo>
                  <a:pt x="25962" y="44088"/>
                  <a:pt x="26101" y="43945"/>
                  <a:pt x="26167" y="43945"/>
                </a:cubicBezTo>
                <a:close/>
                <a:moveTo>
                  <a:pt x="24185" y="46139"/>
                </a:moveTo>
                <a:lnTo>
                  <a:pt x="24185" y="46139"/>
                </a:lnTo>
                <a:cubicBezTo>
                  <a:pt x="23517" y="47107"/>
                  <a:pt x="22817" y="48041"/>
                  <a:pt x="22083" y="48975"/>
                </a:cubicBezTo>
                <a:cubicBezTo>
                  <a:pt x="21049" y="50242"/>
                  <a:pt x="20082" y="51743"/>
                  <a:pt x="18914" y="53011"/>
                </a:cubicBezTo>
                <a:cubicBezTo>
                  <a:pt x="18647" y="53144"/>
                  <a:pt x="18380" y="53278"/>
                  <a:pt x="18114" y="53445"/>
                </a:cubicBezTo>
                <a:cubicBezTo>
                  <a:pt x="18447" y="52777"/>
                  <a:pt x="18747" y="52144"/>
                  <a:pt x="19048" y="51510"/>
                </a:cubicBezTo>
                <a:cubicBezTo>
                  <a:pt x="19915" y="50509"/>
                  <a:pt x="21049" y="49575"/>
                  <a:pt x="21616" y="48975"/>
                </a:cubicBezTo>
                <a:cubicBezTo>
                  <a:pt x="22517" y="48074"/>
                  <a:pt x="23351" y="47107"/>
                  <a:pt x="24185" y="46139"/>
                </a:cubicBezTo>
                <a:close/>
                <a:moveTo>
                  <a:pt x="26789" y="54956"/>
                </a:moveTo>
                <a:cubicBezTo>
                  <a:pt x="29142" y="54956"/>
                  <a:pt x="31629" y="55767"/>
                  <a:pt x="33224" y="57314"/>
                </a:cubicBezTo>
                <a:cubicBezTo>
                  <a:pt x="31223" y="57347"/>
                  <a:pt x="29255" y="57948"/>
                  <a:pt x="27287" y="58481"/>
                </a:cubicBezTo>
                <a:cubicBezTo>
                  <a:pt x="27554" y="58148"/>
                  <a:pt x="27820" y="57814"/>
                  <a:pt x="28121" y="57514"/>
                </a:cubicBezTo>
                <a:cubicBezTo>
                  <a:pt x="28621" y="56980"/>
                  <a:pt x="29188" y="56580"/>
                  <a:pt x="29789" y="56180"/>
                </a:cubicBezTo>
                <a:cubicBezTo>
                  <a:pt x="29855" y="56146"/>
                  <a:pt x="29822" y="56080"/>
                  <a:pt x="29755" y="56080"/>
                </a:cubicBezTo>
                <a:cubicBezTo>
                  <a:pt x="29088" y="56213"/>
                  <a:pt x="28554" y="56714"/>
                  <a:pt x="28054" y="57147"/>
                </a:cubicBezTo>
                <a:cubicBezTo>
                  <a:pt x="27520" y="57581"/>
                  <a:pt x="26920" y="58115"/>
                  <a:pt x="26486" y="58682"/>
                </a:cubicBezTo>
                <a:cubicBezTo>
                  <a:pt x="26453" y="58682"/>
                  <a:pt x="26386" y="58682"/>
                  <a:pt x="26319" y="58715"/>
                </a:cubicBezTo>
                <a:cubicBezTo>
                  <a:pt x="25385" y="58915"/>
                  <a:pt x="24418" y="59182"/>
                  <a:pt x="23484" y="59482"/>
                </a:cubicBezTo>
                <a:cubicBezTo>
                  <a:pt x="24185" y="58448"/>
                  <a:pt x="25052" y="57547"/>
                  <a:pt x="25686" y="56480"/>
                </a:cubicBezTo>
                <a:cubicBezTo>
                  <a:pt x="25709" y="56409"/>
                  <a:pt x="25666" y="56339"/>
                  <a:pt x="25615" y="56339"/>
                </a:cubicBezTo>
                <a:cubicBezTo>
                  <a:pt x="25594" y="56339"/>
                  <a:pt x="25572" y="56351"/>
                  <a:pt x="25552" y="56380"/>
                </a:cubicBezTo>
                <a:cubicBezTo>
                  <a:pt x="24685" y="57547"/>
                  <a:pt x="23584" y="58515"/>
                  <a:pt x="22784" y="59716"/>
                </a:cubicBezTo>
                <a:cubicBezTo>
                  <a:pt x="21883" y="59983"/>
                  <a:pt x="20982" y="60349"/>
                  <a:pt x="20115" y="60716"/>
                </a:cubicBezTo>
                <a:cubicBezTo>
                  <a:pt x="20849" y="59716"/>
                  <a:pt x="21516" y="58648"/>
                  <a:pt x="22417" y="57748"/>
                </a:cubicBezTo>
                <a:cubicBezTo>
                  <a:pt x="22471" y="57694"/>
                  <a:pt x="22415" y="57596"/>
                  <a:pt x="22357" y="57596"/>
                </a:cubicBezTo>
                <a:cubicBezTo>
                  <a:pt x="22343" y="57596"/>
                  <a:pt x="22329" y="57601"/>
                  <a:pt x="22317" y="57614"/>
                </a:cubicBezTo>
                <a:cubicBezTo>
                  <a:pt x="21316" y="58548"/>
                  <a:pt x="20082" y="59549"/>
                  <a:pt x="19548" y="60816"/>
                </a:cubicBezTo>
                <a:cubicBezTo>
                  <a:pt x="19515" y="60883"/>
                  <a:pt x="19515" y="60917"/>
                  <a:pt x="19548" y="60950"/>
                </a:cubicBezTo>
                <a:cubicBezTo>
                  <a:pt x="19114" y="61150"/>
                  <a:pt x="18681" y="61384"/>
                  <a:pt x="18280" y="61584"/>
                </a:cubicBezTo>
                <a:cubicBezTo>
                  <a:pt x="18280" y="61484"/>
                  <a:pt x="18280" y="61384"/>
                  <a:pt x="18280" y="61283"/>
                </a:cubicBezTo>
                <a:cubicBezTo>
                  <a:pt x="19581" y="58415"/>
                  <a:pt x="20882" y="56313"/>
                  <a:pt x="24218" y="55313"/>
                </a:cubicBezTo>
                <a:cubicBezTo>
                  <a:pt x="25018" y="55074"/>
                  <a:pt x="25893" y="54956"/>
                  <a:pt x="26789" y="54956"/>
                </a:cubicBezTo>
                <a:close/>
                <a:moveTo>
                  <a:pt x="12838" y="60015"/>
                </a:moveTo>
                <a:cubicBezTo>
                  <a:pt x="14774" y="60015"/>
                  <a:pt x="16153" y="61569"/>
                  <a:pt x="16879" y="63352"/>
                </a:cubicBezTo>
                <a:cubicBezTo>
                  <a:pt x="15812" y="61851"/>
                  <a:pt x="14478" y="60316"/>
                  <a:pt x="12776" y="60016"/>
                </a:cubicBezTo>
                <a:cubicBezTo>
                  <a:pt x="12797" y="60016"/>
                  <a:pt x="12818" y="60015"/>
                  <a:pt x="12838" y="60015"/>
                </a:cubicBezTo>
                <a:close/>
                <a:moveTo>
                  <a:pt x="33450" y="57746"/>
                </a:moveTo>
                <a:cubicBezTo>
                  <a:pt x="33508" y="57746"/>
                  <a:pt x="33566" y="57747"/>
                  <a:pt x="33625" y="57748"/>
                </a:cubicBezTo>
                <a:cubicBezTo>
                  <a:pt x="32657" y="60483"/>
                  <a:pt x="29388" y="62651"/>
                  <a:pt x="26920" y="63952"/>
                </a:cubicBezTo>
                <a:cubicBezTo>
                  <a:pt x="26153" y="64340"/>
                  <a:pt x="25253" y="64518"/>
                  <a:pt x="24316" y="64518"/>
                </a:cubicBezTo>
                <a:cubicBezTo>
                  <a:pt x="22115" y="64518"/>
                  <a:pt x="19714" y="63538"/>
                  <a:pt x="18380" y="62017"/>
                </a:cubicBezTo>
                <a:cubicBezTo>
                  <a:pt x="19248" y="61650"/>
                  <a:pt x="20115" y="61317"/>
                  <a:pt x="21016" y="60983"/>
                </a:cubicBezTo>
                <a:cubicBezTo>
                  <a:pt x="21416" y="61350"/>
                  <a:pt x="21850" y="61684"/>
                  <a:pt x="22317" y="62017"/>
                </a:cubicBezTo>
                <a:cubicBezTo>
                  <a:pt x="22850" y="62384"/>
                  <a:pt x="23517" y="62851"/>
                  <a:pt x="24185" y="63018"/>
                </a:cubicBezTo>
                <a:cubicBezTo>
                  <a:pt x="24196" y="63021"/>
                  <a:pt x="24208" y="63022"/>
                  <a:pt x="24220" y="63022"/>
                </a:cubicBezTo>
                <a:cubicBezTo>
                  <a:pt x="24340" y="63022"/>
                  <a:pt x="24440" y="62876"/>
                  <a:pt x="24318" y="62785"/>
                </a:cubicBezTo>
                <a:cubicBezTo>
                  <a:pt x="23751" y="62384"/>
                  <a:pt x="23084" y="62084"/>
                  <a:pt x="22517" y="61717"/>
                </a:cubicBezTo>
                <a:cubicBezTo>
                  <a:pt x="22116" y="61417"/>
                  <a:pt x="21716" y="61117"/>
                  <a:pt x="21316" y="60883"/>
                </a:cubicBezTo>
                <a:cubicBezTo>
                  <a:pt x="21816" y="60683"/>
                  <a:pt x="22317" y="60483"/>
                  <a:pt x="22817" y="60316"/>
                </a:cubicBezTo>
                <a:cubicBezTo>
                  <a:pt x="22884" y="60316"/>
                  <a:pt x="22917" y="60316"/>
                  <a:pt x="22950" y="60283"/>
                </a:cubicBezTo>
                <a:cubicBezTo>
                  <a:pt x="23251" y="60149"/>
                  <a:pt x="23551" y="60049"/>
                  <a:pt x="23884" y="59949"/>
                </a:cubicBezTo>
                <a:cubicBezTo>
                  <a:pt x="23884" y="60016"/>
                  <a:pt x="23918" y="60049"/>
                  <a:pt x="23984" y="60083"/>
                </a:cubicBezTo>
                <a:cubicBezTo>
                  <a:pt x="25119" y="60616"/>
                  <a:pt x="26253" y="61117"/>
                  <a:pt x="27454" y="61484"/>
                </a:cubicBezTo>
                <a:cubicBezTo>
                  <a:pt x="27468" y="61487"/>
                  <a:pt x="27481" y="61489"/>
                  <a:pt x="27493" y="61489"/>
                </a:cubicBezTo>
                <a:cubicBezTo>
                  <a:pt x="27593" y="61489"/>
                  <a:pt x="27609" y="61376"/>
                  <a:pt x="27520" y="61317"/>
                </a:cubicBezTo>
                <a:cubicBezTo>
                  <a:pt x="26486" y="60850"/>
                  <a:pt x="25452" y="60283"/>
                  <a:pt x="24418" y="59782"/>
                </a:cubicBezTo>
                <a:cubicBezTo>
                  <a:pt x="25085" y="59582"/>
                  <a:pt x="25752" y="59382"/>
                  <a:pt x="26419" y="59182"/>
                </a:cubicBezTo>
                <a:cubicBezTo>
                  <a:pt x="26786" y="59115"/>
                  <a:pt x="27153" y="59015"/>
                  <a:pt x="27520" y="58915"/>
                </a:cubicBezTo>
                <a:cubicBezTo>
                  <a:pt x="27520" y="58982"/>
                  <a:pt x="27587" y="59082"/>
                  <a:pt x="27720" y="59115"/>
                </a:cubicBezTo>
                <a:cubicBezTo>
                  <a:pt x="28788" y="59315"/>
                  <a:pt x="29922" y="59449"/>
                  <a:pt x="30956" y="59916"/>
                </a:cubicBezTo>
                <a:cubicBezTo>
                  <a:pt x="30967" y="59919"/>
                  <a:pt x="30977" y="59921"/>
                  <a:pt x="30987" y="59921"/>
                </a:cubicBezTo>
                <a:cubicBezTo>
                  <a:pt x="31069" y="59921"/>
                  <a:pt x="31116" y="59809"/>
                  <a:pt x="31056" y="59749"/>
                </a:cubicBezTo>
                <a:cubicBezTo>
                  <a:pt x="30155" y="59215"/>
                  <a:pt x="29188" y="58915"/>
                  <a:pt x="28187" y="58715"/>
                </a:cubicBezTo>
                <a:cubicBezTo>
                  <a:pt x="29899" y="58231"/>
                  <a:pt x="31674" y="57746"/>
                  <a:pt x="33450" y="57746"/>
                </a:cubicBezTo>
                <a:close/>
                <a:moveTo>
                  <a:pt x="12476" y="60149"/>
                </a:moveTo>
                <a:lnTo>
                  <a:pt x="12476" y="60149"/>
                </a:lnTo>
                <a:cubicBezTo>
                  <a:pt x="14711" y="60750"/>
                  <a:pt x="16045" y="62684"/>
                  <a:pt x="17246" y="64553"/>
                </a:cubicBezTo>
                <a:cubicBezTo>
                  <a:pt x="17280" y="64653"/>
                  <a:pt x="17313" y="64753"/>
                  <a:pt x="17313" y="64853"/>
                </a:cubicBezTo>
                <a:cubicBezTo>
                  <a:pt x="15845" y="63152"/>
                  <a:pt x="14244" y="61584"/>
                  <a:pt x="12476" y="60149"/>
                </a:cubicBezTo>
                <a:close/>
                <a:moveTo>
                  <a:pt x="12843" y="60816"/>
                </a:moveTo>
                <a:lnTo>
                  <a:pt x="12843" y="60816"/>
                </a:lnTo>
                <a:cubicBezTo>
                  <a:pt x="14444" y="62251"/>
                  <a:pt x="15979" y="63719"/>
                  <a:pt x="17346" y="65386"/>
                </a:cubicBezTo>
                <a:cubicBezTo>
                  <a:pt x="16212" y="64919"/>
                  <a:pt x="15278" y="63885"/>
                  <a:pt x="14478" y="63018"/>
                </a:cubicBezTo>
                <a:cubicBezTo>
                  <a:pt x="13877" y="62318"/>
                  <a:pt x="13310" y="61617"/>
                  <a:pt x="12843" y="60816"/>
                </a:cubicBezTo>
                <a:close/>
                <a:moveTo>
                  <a:pt x="12209" y="60283"/>
                </a:moveTo>
                <a:lnTo>
                  <a:pt x="12209" y="60283"/>
                </a:lnTo>
                <a:cubicBezTo>
                  <a:pt x="12243" y="60316"/>
                  <a:pt x="12309" y="60349"/>
                  <a:pt x="12343" y="60383"/>
                </a:cubicBezTo>
                <a:cubicBezTo>
                  <a:pt x="12810" y="61517"/>
                  <a:pt x="13644" y="62551"/>
                  <a:pt x="14444" y="63452"/>
                </a:cubicBezTo>
                <a:cubicBezTo>
                  <a:pt x="15078" y="64152"/>
                  <a:pt x="15845" y="64919"/>
                  <a:pt x="16713" y="65420"/>
                </a:cubicBezTo>
                <a:cubicBezTo>
                  <a:pt x="16646" y="65420"/>
                  <a:pt x="16546" y="65386"/>
                  <a:pt x="16479" y="65386"/>
                </a:cubicBezTo>
                <a:cubicBezTo>
                  <a:pt x="15578" y="65353"/>
                  <a:pt x="14878" y="64886"/>
                  <a:pt x="14211" y="64319"/>
                </a:cubicBezTo>
                <a:cubicBezTo>
                  <a:pt x="13610" y="63852"/>
                  <a:pt x="13177" y="63218"/>
                  <a:pt x="12810" y="62518"/>
                </a:cubicBezTo>
                <a:cubicBezTo>
                  <a:pt x="12710" y="62351"/>
                  <a:pt x="12143" y="60883"/>
                  <a:pt x="12209" y="60283"/>
                </a:cubicBezTo>
                <a:close/>
                <a:moveTo>
                  <a:pt x="18314" y="62551"/>
                </a:moveTo>
                <a:cubicBezTo>
                  <a:pt x="18981" y="63452"/>
                  <a:pt x="20115" y="64119"/>
                  <a:pt x="21383" y="64586"/>
                </a:cubicBezTo>
                <a:cubicBezTo>
                  <a:pt x="19915" y="65887"/>
                  <a:pt x="18781" y="67655"/>
                  <a:pt x="18147" y="69556"/>
                </a:cubicBezTo>
                <a:cubicBezTo>
                  <a:pt x="18280" y="67355"/>
                  <a:pt x="18347" y="65120"/>
                  <a:pt x="18314" y="62918"/>
                </a:cubicBezTo>
                <a:cubicBezTo>
                  <a:pt x="18314" y="62785"/>
                  <a:pt x="18314" y="62684"/>
                  <a:pt x="18314" y="62551"/>
                </a:cubicBezTo>
                <a:close/>
                <a:moveTo>
                  <a:pt x="29822" y="62918"/>
                </a:moveTo>
                <a:cubicBezTo>
                  <a:pt x="30556" y="62951"/>
                  <a:pt x="32657" y="63085"/>
                  <a:pt x="32657" y="63685"/>
                </a:cubicBezTo>
                <a:cubicBezTo>
                  <a:pt x="32591" y="64653"/>
                  <a:pt x="32390" y="65587"/>
                  <a:pt x="32124" y="66521"/>
                </a:cubicBezTo>
                <a:cubicBezTo>
                  <a:pt x="31657" y="68322"/>
                  <a:pt x="30823" y="69956"/>
                  <a:pt x="29722" y="71424"/>
                </a:cubicBezTo>
                <a:cubicBezTo>
                  <a:pt x="28388" y="73292"/>
                  <a:pt x="26353" y="74426"/>
                  <a:pt x="24118" y="74860"/>
                </a:cubicBezTo>
                <a:cubicBezTo>
                  <a:pt x="23808" y="74917"/>
                  <a:pt x="23424" y="74947"/>
                  <a:pt x="23000" y="74947"/>
                </a:cubicBezTo>
                <a:cubicBezTo>
                  <a:pt x="21457" y="74947"/>
                  <a:pt x="19382" y="74556"/>
                  <a:pt x="18414" y="73692"/>
                </a:cubicBezTo>
                <a:cubicBezTo>
                  <a:pt x="19381" y="73292"/>
                  <a:pt x="20348" y="72858"/>
                  <a:pt x="21383" y="72358"/>
                </a:cubicBezTo>
                <a:cubicBezTo>
                  <a:pt x="22025" y="72849"/>
                  <a:pt x="22924" y="72977"/>
                  <a:pt x="23825" y="72977"/>
                </a:cubicBezTo>
                <a:cubicBezTo>
                  <a:pt x="24515" y="72977"/>
                  <a:pt x="25207" y="72902"/>
                  <a:pt x="25786" y="72858"/>
                </a:cubicBezTo>
                <a:cubicBezTo>
                  <a:pt x="25886" y="72825"/>
                  <a:pt x="25886" y="72658"/>
                  <a:pt x="25786" y="72658"/>
                </a:cubicBezTo>
                <a:cubicBezTo>
                  <a:pt x="25052" y="72658"/>
                  <a:pt x="24318" y="72625"/>
                  <a:pt x="23584" y="72525"/>
                </a:cubicBezTo>
                <a:cubicBezTo>
                  <a:pt x="22984" y="72458"/>
                  <a:pt x="22450" y="72258"/>
                  <a:pt x="21883" y="72091"/>
                </a:cubicBezTo>
                <a:cubicBezTo>
                  <a:pt x="22784" y="71624"/>
                  <a:pt x="23684" y="71124"/>
                  <a:pt x="24585" y="70557"/>
                </a:cubicBezTo>
                <a:cubicBezTo>
                  <a:pt x="24746" y="70644"/>
                  <a:pt x="24917" y="70675"/>
                  <a:pt x="25092" y="70675"/>
                </a:cubicBezTo>
                <a:cubicBezTo>
                  <a:pt x="25387" y="70675"/>
                  <a:pt x="25693" y="70586"/>
                  <a:pt x="25986" y="70523"/>
                </a:cubicBezTo>
                <a:cubicBezTo>
                  <a:pt x="26786" y="70323"/>
                  <a:pt x="27587" y="70056"/>
                  <a:pt x="28421" y="69856"/>
                </a:cubicBezTo>
                <a:cubicBezTo>
                  <a:pt x="28554" y="69823"/>
                  <a:pt x="28521" y="69656"/>
                  <a:pt x="28388" y="69656"/>
                </a:cubicBezTo>
                <a:cubicBezTo>
                  <a:pt x="27687" y="69723"/>
                  <a:pt x="27053" y="69923"/>
                  <a:pt x="26386" y="70090"/>
                </a:cubicBezTo>
                <a:cubicBezTo>
                  <a:pt x="26019" y="70157"/>
                  <a:pt x="25619" y="70157"/>
                  <a:pt x="25219" y="70157"/>
                </a:cubicBezTo>
                <a:cubicBezTo>
                  <a:pt x="26119" y="69589"/>
                  <a:pt x="26953" y="68989"/>
                  <a:pt x="27754" y="68322"/>
                </a:cubicBezTo>
                <a:cubicBezTo>
                  <a:pt x="28888" y="68289"/>
                  <a:pt x="30055" y="67922"/>
                  <a:pt x="30923" y="67254"/>
                </a:cubicBezTo>
                <a:cubicBezTo>
                  <a:pt x="31012" y="67195"/>
                  <a:pt x="30942" y="67082"/>
                  <a:pt x="30855" y="67082"/>
                </a:cubicBezTo>
                <a:cubicBezTo>
                  <a:pt x="30844" y="67082"/>
                  <a:pt x="30833" y="67084"/>
                  <a:pt x="30823" y="67088"/>
                </a:cubicBezTo>
                <a:cubicBezTo>
                  <a:pt x="29955" y="67555"/>
                  <a:pt x="29188" y="67788"/>
                  <a:pt x="28287" y="67888"/>
                </a:cubicBezTo>
                <a:cubicBezTo>
                  <a:pt x="29488" y="66854"/>
                  <a:pt x="30522" y="65720"/>
                  <a:pt x="31356" y="64519"/>
                </a:cubicBezTo>
                <a:cubicBezTo>
                  <a:pt x="31406" y="64420"/>
                  <a:pt x="31327" y="64303"/>
                  <a:pt x="31242" y="64303"/>
                </a:cubicBezTo>
                <a:cubicBezTo>
                  <a:pt x="31213" y="64303"/>
                  <a:pt x="31182" y="64318"/>
                  <a:pt x="31156" y="64352"/>
                </a:cubicBezTo>
                <a:cubicBezTo>
                  <a:pt x="29855" y="65587"/>
                  <a:pt x="28621" y="66787"/>
                  <a:pt x="27287" y="67888"/>
                </a:cubicBezTo>
                <a:cubicBezTo>
                  <a:pt x="27220" y="67888"/>
                  <a:pt x="27153" y="67955"/>
                  <a:pt x="27120" y="68022"/>
                </a:cubicBezTo>
                <a:cubicBezTo>
                  <a:pt x="26720" y="68389"/>
                  <a:pt x="26253" y="68722"/>
                  <a:pt x="25786" y="69056"/>
                </a:cubicBezTo>
                <a:cubicBezTo>
                  <a:pt x="25886" y="67922"/>
                  <a:pt x="25986" y="66821"/>
                  <a:pt x="26586" y="65820"/>
                </a:cubicBezTo>
                <a:cubicBezTo>
                  <a:pt x="26633" y="65774"/>
                  <a:pt x="26582" y="65711"/>
                  <a:pt x="26536" y="65711"/>
                </a:cubicBezTo>
                <a:cubicBezTo>
                  <a:pt x="26516" y="65711"/>
                  <a:pt x="26496" y="65723"/>
                  <a:pt x="26486" y="65753"/>
                </a:cubicBezTo>
                <a:cubicBezTo>
                  <a:pt x="25819" y="66721"/>
                  <a:pt x="25485" y="67888"/>
                  <a:pt x="25319" y="69022"/>
                </a:cubicBezTo>
                <a:cubicBezTo>
                  <a:pt x="25319" y="69156"/>
                  <a:pt x="25419" y="69256"/>
                  <a:pt x="25519" y="69256"/>
                </a:cubicBezTo>
                <a:cubicBezTo>
                  <a:pt x="25452" y="69323"/>
                  <a:pt x="25385" y="69356"/>
                  <a:pt x="25319" y="69423"/>
                </a:cubicBezTo>
                <a:cubicBezTo>
                  <a:pt x="24652" y="69856"/>
                  <a:pt x="23951" y="70290"/>
                  <a:pt x="23251" y="70690"/>
                </a:cubicBezTo>
                <a:cubicBezTo>
                  <a:pt x="23217" y="69323"/>
                  <a:pt x="23551" y="68055"/>
                  <a:pt x="23718" y="66654"/>
                </a:cubicBezTo>
                <a:cubicBezTo>
                  <a:pt x="23718" y="66613"/>
                  <a:pt x="23679" y="66584"/>
                  <a:pt x="23650" y="66584"/>
                </a:cubicBezTo>
                <a:cubicBezTo>
                  <a:pt x="23632" y="66584"/>
                  <a:pt x="23617" y="66595"/>
                  <a:pt x="23617" y="66621"/>
                </a:cubicBezTo>
                <a:cubicBezTo>
                  <a:pt x="23117" y="67955"/>
                  <a:pt x="22784" y="69556"/>
                  <a:pt x="22784" y="70990"/>
                </a:cubicBezTo>
                <a:cubicBezTo>
                  <a:pt x="21850" y="71491"/>
                  <a:pt x="20949" y="71958"/>
                  <a:pt x="20015" y="72458"/>
                </a:cubicBezTo>
                <a:cubicBezTo>
                  <a:pt x="20115" y="71891"/>
                  <a:pt x="20048" y="71191"/>
                  <a:pt x="20148" y="70624"/>
                </a:cubicBezTo>
                <a:cubicBezTo>
                  <a:pt x="20282" y="69723"/>
                  <a:pt x="20515" y="68789"/>
                  <a:pt x="20916" y="67988"/>
                </a:cubicBezTo>
                <a:cubicBezTo>
                  <a:pt x="20959" y="67924"/>
                  <a:pt x="20918" y="67887"/>
                  <a:pt x="20875" y="67887"/>
                </a:cubicBezTo>
                <a:cubicBezTo>
                  <a:pt x="20852" y="67887"/>
                  <a:pt x="20827" y="67898"/>
                  <a:pt x="20815" y="67922"/>
                </a:cubicBezTo>
                <a:cubicBezTo>
                  <a:pt x="20348" y="68655"/>
                  <a:pt x="20048" y="69456"/>
                  <a:pt x="19848" y="70290"/>
                </a:cubicBezTo>
                <a:cubicBezTo>
                  <a:pt x="19681" y="70957"/>
                  <a:pt x="19381" y="71991"/>
                  <a:pt x="19581" y="72692"/>
                </a:cubicBezTo>
                <a:cubicBezTo>
                  <a:pt x="19114" y="72925"/>
                  <a:pt x="18614" y="73159"/>
                  <a:pt x="18147" y="73426"/>
                </a:cubicBezTo>
                <a:cubicBezTo>
                  <a:pt x="18147" y="73392"/>
                  <a:pt x="18114" y="73359"/>
                  <a:pt x="18080" y="73325"/>
                </a:cubicBezTo>
                <a:cubicBezTo>
                  <a:pt x="18047" y="73259"/>
                  <a:pt x="17980" y="73225"/>
                  <a:pt x="17913" y="73225"/>
                </a:cubicBezTo>
                <a:cubicBezTo>
                  <a:pt x="17947" y="73025"/>
                  <a:pt x="17947" y="72792"/>
                  <a:pt x="17947" y="72558"/>
                </a:cubicBezTo>
                <a:cubicBezTo>
                  <a:pt x="18547" y="69523"/>
                  <a:pt x="19448" y="66888"/>
                  <a:pt x="21883" y="64719"/>
                </a:cubicBezTo>
                <a:cubicBezTo>
                  <a:pt x="22737" y="64966"/>
                  <a:pt x="23613" y="65105"/>
                  <a:pt x="24418" y="65105"/>
                </a:cubicBezTo>
                <a:cubicBezTo>
                  <a:pt x="25028" y="65105"/>
                  <a:pt x="25597" y="65025"/>
                  <a:pt x="26086" y="64853"/>
                </a:cubicBezTo>
                <a:cubicBezTo>
                  <a:pt x="27220" y="64452"/>
                  <a:pt x="28554" y="63785"/>
                  <a:pt x="29822" y="62918"/>
                </a:cubicBezTo>
                <a:close/>
                <a:moveTo>
                  <a:pt x="19318" y="1"/>
                </a:moveTo>
                <a:cubicBezTo>
                  <a:pt x="19272" y="1"/>
                  <a:pt x="19226" y="3"/>
                  <a:pt x="19181" y="6"/>
                </a:cubicBezTo>
                <a:cubicBezTo>
                  <a:pt x="18647" y="40"/>
                  <a:pt x="17280" y="473"/>
                  <a:pt x="17346" y="1241"/>
                </a:cubicBezTo>
                <a:cubicBezTo>
                  <a:pt x="17016" y="1048"/>
                  <a:pt x="16640" y="923"/>
                  <a:pt x="16218" y="923"/>
                </a:cubicBezTo>
                <a:cubicBezTo>
                  <a:pt x="16129" y="923"/>
                  <a:pt x="16038" y="929"/>
                  <a:pt x="15945" y="940"/>
                </a:cubicBezTo>
                <a:cubicBezTo>
                  <a:pt x="15678" y="974"/>
                  <a:pt x="15445" y="1074"/>
                  <a:pt x="15245" y="1241"/>
                </a:cubicBezTo>
                <a:cubicBezTo>
                  <a:pt x="14853" y="986"/>
                  <a:pt x="14414" y="834"/>
                  <a:pt x="13971" y="834"/>
                </a:cubicBezTo>
                <a:cubicBezTo>
                  <a:pt x="13660" y="834"/>
                  <a:pt x="13346" y="909"/>
                  <a:pt x="13043" y="1074"/>
                </a:cubicBezTo>
                <a:cubicBezTo>
                  <a:pt x="12309" y="1474"/>
                  <a:pt x="12076" y="2341"/>
                  <a:pt x="12276" y="3109"/>
                </a:cubicBezTo>
                <a:cubicBezTo>
                  <a:pt x="12276" y="3175"/>
                  <a:pt x="12309" y="3209"/>
                  <a:pt x="12343" y="3209"/>
                </a:cubicBezTo>
                <a:cubicBezTo>
                  <a:pt x="12276" y="3275"/>
                  <a:pt x="12209" y="3342"/>
                  <a:pt x="12143" y="3409"/>
                </a:cubicBezTo>
                <a:cubicBezTo>
                  <a:pt x="11537" y="3097"/>
                  <a:pt x="10830" y="2946"/>
                  <a:pt x="10128" y="2946"/>
                </a:cubicBezTo>
                <a:cubicBezTo>
                  <a:pt x="9554" y="2946"/>
                  <a:pt x="8983" y="3047"/>
                  <a:pt x="8473" y="3242"/>
                </a:cubicBezTo>
                <a:cubicBezTo>
                  <a:pt x="7406" y="3642"/>
                  <a:pt x="6772" y="4776"/>
                  <a:pt x="7272" y="5810"/>
                </a:cubicBezTo>
                <a:cubicBezTo>
                  <a:pt x="6238" y="5877"/>
                  <a:pt x="5304" y="6244"/>
                  <a:pt x="4571" y="7078"/>
                </a:cubicBezTo>
                <a:cubicBezTo>
                  <a:pt x="4070" y="7678"/>
                  <a:pt x="3970" y="8312"/>
                  <a:pt x="4237" y="8846"/>
                </a:cubicBezTo>
                <a:cubicBezTo>
                  <a:pt x="3069" y="9046"/>
                  <a:pt x="1902" y="10013"/>
                  <a:pt x="1402" y="11048"/>
                </a:cubicBezTo>
                <a:cubicBezTo>
                  <a:pt x="1035" y="11781"/>
                  <a:pt x="1001" y="12815"/>
                  <a:pt x="1668" y="13282"/>
                </a:cubicBezTo>
                <a:cubicBezTo>
                  <a:pt x="734" y="13783"/>
                  <a:pt x="1" y="14683"/>
                  <a:pt x="101" y="15718"/>
                </a:cubicBezTo>
                <a:cubicBezTo>
                  <a:pt x="201" y="16985"/>
                  <a:pt x="1835" y="17452"/>
                  <a:pt x="2969" y="17485"/>
                </a:cubicBezTo>
                <a:cubicBezTo>
                  <a:pt x="2969" y="17619"/>
                  <a:pt x="3003" y="17786"/>
                  <a:pt x="3036" y="17886"/>
                </a:cubicBezTo>
                <a:cubicBezTo>
                  <a:pt x="1902" y="18153"/>
                  <a:pt x="968" y="19620"/>
                  <a:pt x="1135" y="20754"/>
                </a:cubicBezTo>
                <a:cubicBezTo>
                  <a:pt x="1201" y="21155"/>
                  <a:pt x="1368" y="21455"/>
                  <a:pt x="1602" y="21655"/>
                </a:cubicBezTo>
                <a:cubicBezTo>
                  <a:pt x="1068" y="22322"/>
                  <a:pt x="968" y="23490"/>
                  <a:pt x="1035" y="24257"/>
                </a:cubicBezTo>
                <a:cubicBezTo>
                  <a:pt x="1120" y="25199"/>
                  <a:pt x="1816" y="25628"/>
                  <a:pt x="2642" y="25628"/>
                </a:cubicBezTo>
                <a:cubicBezTo>
                  <a:pt x="2781" y="25628"/>
                  <a:pt x="2925" y="25615"/>
                  <a:pt x="3069" y="25591"/>
                </a:cubicBezTo>
                <a:cubicBezTo>
                  <a:pt x="3136" y="25958"/>
                  <a:pt x="3303" y="26292"/>
                  <a:pt x="3536" y="26592"/>
                </a:cubicBezTo>
                <a:cubicBezTo>
                  <a:pt x="3737" y="26792"/>
                  <a:pt x="3970" y="26959"/>
                  <a:pt x="4204" y="27092"/>
                </a:cubicBezTo>
                <a:cubicBezTo>
                  <a:pt x="3870" y="28026"/>
                  <a:pt x="3670" y="29060"/>
                  <a:pt x="4671" y="29661"/>
                </a:cubicBezTo>
                <a:cubicBezTo>
                  <a:pt x="4948" y="29811"/>
                  <a:pt x="5264" y="29881"/>
                  <a:pt x="5584" y="29881"/>
                </a:cubicBezTo>
                <a:cubicBezTo>
                  <a:pt x="6188" y="29881"/>
                  <a:pt x="6801" y="29630"/>
                  <a:pt x="7172" y="29194"/>
                </a:cubicBezTo>
                <a:cubicBezTo>
                  <a:pt x="7406" y="29327"/>
                  <a:pt x="7639" y="29427"/>
                  <a:pt x="7873" y="29461"/>
                </a:cubicBezTo>
                <a:cubicBezTo>
                  <a:pt x="7706" y="29961"/>
                  <a:pt x="7739" y="30628"/>
                  <a:pt x="7806" y="31095"/>
                </a:cubicBezTo>
                <a:cubicBezTo>
                  <a:pt x="7906" y="31696"/>
                  <a:pt x="8307" y="32296"/>
                  <a:pt x="8840" y="32530"/>
                </a:cubicBezTo>
                <a:cubicBezTo>
                  <a:pt x="9075" y="32639"/>
                  <a:pt x="9299" y="32688"/>
                  <a:pt x="9510" y="32688"/>
                </a:cubicBezTo>
                <a:cubicBezTo>
                  <a:pt x="10198" y="32688"/>
                  <a:pt x="10751" y="32167"/>
                  <a:pt x="11109" y="31529"/>
                </a:cubicBezTo>
                <a:lnTo>
                  <a:pt x="11109" y="31529"/>
                </a:lnTo>
                <a:cubicBezTo>
                  <a:pt x="11075" y="32296"/>
                  <a:pt x="11342" y="33063"/>
                  <a:pt x="12109" y="33430"/>
                </a:cubicBezTo>
                <a:cubicBezTo>
                  <a:pt x="12436" y="33601"/>
                  <a:pt x="12813" y="33707"/>
                  <a:pt x="13174" y="33707"/>
                </a:cubicBezTo>
                <a:cubicBezTo>
                  <a:pt x="13586" y="33707"/>
                  <a:pt x="13977" y="33568"/>
                  <a:pt x="14244" y="33230"/>
                </a:cubicBezTo>
                <a:cubicBezTo>
                  <a:pt x="14311" y="33931"/>
                  <a:pt x="14611" y="34564"/>
                  <a:pt x="15312" y="34931"/>
                </a:cubicBezTo>
                <a:cubicBezTo>
                  <a:pt x="15518" y="35061"/>
                  <a:pt x="15725" y="35110"/>
                  <a:pt x="15932" y="35110"/>
                </a:cubicBezTo>
                <a:cubicBezTo>
                  <a:pt x="15992" y="35110"/>
                  <a:pt x="16052" y="35106"/>
                  <a:pt x="16112" y="35098"/>
                </a:cubicBezTo>
                <a:lnTo>
                  <a:pt x="16112" y="35098"/>
                </a:lnTo>
                <a:cubicBezTo>
                  <a:pt x="15879" y="36699"/>
                  <a:pt x="16079" y="38267"/>
                  <a:pt x="16246" y="39902"/>
                </a:cubicBezTo>
                <a:cubicBezTo>
                  <a:pt x="16446" y="42070"/>
                  <a:pt x="16379" y="44305"/>
                  <a:pt x="16479" y="46506"/>
                </a:cubicBezTo>
                <a:cubicBezTo>
                  <a:pt x="16512" y="46873"/>
                  <a:pt x="16512" y="47273"/>
                  <a:pt x="16546" y="47640"/>
                </a:cubicBezTo>
                <a:cubicBezTo>
                  <a:pt x="15678" y="44838"/>
                  <a:pt x="15312" y="41836"/>
                  <a:pt x="12876" y="39801"/>
                </a:cubicBezTo>
                <a:cubicBezTo>
                  <a:pt x="9641" y="37066"/>
                  <a:pt x="6072" y="35999"/>
                  <a:pt x="1935" y="35632"/>
                </a:cubicBezTo>
                <a:cubicBezTo>
                  <a:pt x="1924" y="35631"/>
                  <a:pt x="1913" y="35630"/>
                  <a:pt x="1903" y="35630"/>
                </a:cubicBezTo>
                <a:cubicBezTo>
                  <a:pt x="1631" y="35630"/>
                  <a:pt x="1577" y="36036"/>
                  <a:pt x="1802" y="36132"/>
                </a:cubicBezTo>
                <a:cubicBezTo>
                  <a:pt x="1802" y="36199"/>
                  <a:pt x="1802" y="36266"/>
                  <a:pt x="1869" y="36299"/>
                </a:cubicBezTo>
                <a:cubicBezTo>
                  <a:pt x="1502" y="37033"/>
                  <a:pt x="2102" y="38534"/>
                  <a:pt x="2269" y="39134"/>
                </a:cubicBezTo>
                <a:cubicBezTo>
                  <a:pt x="2936" y="41569"/>
                  <a:pt x="3603" y="43871"/>
                  <a:pt x="4804" y="46073"/>
                </a:cubicBezTo>
                <a:cubicBezTo>
                  <a:pt x="5972" y="48107"/>
                  <a:pt x="7573" y="49842"/>
                  <a:pt x="9908" y="50409"/>
                </a:cubicBezTo>
                <a:cubicBezTo>
                  <a:pt x="10379" y="50527"/>
                  <a:pt x="10866" y="50576"/>
                  <a:pt x="11362" y="50576"/>
                </a:cubicBezTo>
                <a:cubicBezTo>
                  <a:pt x="13114" y="50576"/>
                  <a:pt x="14975" y="49958"/>
                  <a:pt x="16612" y="49542"/>
                </a:cubicBezTo>
                <a:cubicBezTo>
                  <a:pt x="16612" y="49575"/>
                  <a:pt x="16646" y="49575"/>
                  <a:pt x="16646" y="49608"/>
                </a:cubicBezTo>
                <a:cubicBezTo>
                  <a:pt x="16879" y="52944"/>
                  <a:pt x="17213" y="56280"/>
                  <a:pt x="17480" y="59616"/>
                </a:cubicBezTo>
                <a:cubicBezTo>
                  <a:pt x="17580" y="61050"/>
                  <a:pt x="17613" y="62484"/>
                  <a:pt x="17613" y="63885"/>
                </a:cubicBezTo>
                <a:cubicBezTo>
                  <a:pt x="16906" y="61517"/>
                  <a:pt x="15120" y="59573"/>
                  <a:pt x="12570" y="59573"/>
                </a:cubicBezTo>
                <a:cubicBezTo>
                  <a:pt x="12355" y="59573"/>
                  <a:pt x="12135" y="59587"/>
                  <a:pt x="11909" y="59616"/>
                </a:cubicBezTo>
                <a:cubicBezTo>
                  <a:pt x="11809" y="59616"/>
                  <a:pt x="11709" y="59716"/>
                  <a:pt x="11709" y="59816"/>
                </a:cubicBezTo>
                <a:cubicBezTo>
                  <a:pt x="11742" y="61484"/>
                  <a:pt x="12243" y="62918"/>
                  <a:pt x="13343" y="64186"/>
                </a:cubicBezTo>
                <a:cubicBezTo>
                  <a:pt x="13810" y="64719"/>
                  <a:pt x="14544" y="65386"/>
                  <a:pt x="15245" y="65620"/>
                </a:cubicBezTo>
                <a:cubicBezTo>
                  <a:pt x="16012" y="65887"/>
                  <a:pt x="16779" y="65853"/>
                  <a:pt x="17546" y="65920"/>
                </a:cubicBezTo>
                <a:cubicBezTo>
                  <a:pt x="17513" y="67688"/>
                  <a:pt x="17413" y="69489"/>
                  <a:pt x="17346" y="71257"/>
                </a:cubicBezTo>
                <a:cubicBezTo>
                  <a:pt x="17246" y="74126"/>
                  <a:pt x="17446" y="77795"/>
                  <a:pt x="15979" y="80364"/>
                </a:cubicBezTo>
                <a:cubicBezTo>
                  <a:pt x="15837" y="80623"/>
                  <a:pt x="16046" y="80883"/>
                  <a:pt x="16251" y="80883"/>
                </a:cubicBezTo>
                <a:cubicBezTo>
                  <a:pt x="16336" y="80883"/>
                  <a:pt x="16420" y="80838"/>
                  <a:pt x="16479" y="80731"/>
                </a:cubicBezTo>
                <a:cubicBezTo>
                  <a:pt x="17680" y="78763"/>
                  <a:pt x="17747" y="76127"/>
                  <a:pt x="17880" y="73893"/>
                </a:cubicBezTo>
                <a:lnTo>
                  <a:pt x="17880" y="73859"/>
                </a:lnTo>
                <a:cubicBezTo>
                  <a:pt x="18614" y="74793"/>
                  <a:pt x="20115" y="74960"/>
                  <a:pt x="21216" y="75160"/>
                </a:cubicBezTo>
                <a:cubicBezTo>
                  <a:pt x="21840" y="75289"/>
                  <a:pt x="22438" y="75351"/>
                  <a:pt x="23021" y="75351"/>
                </a:cubicBezTo>
                <a:cubicBezTo>
                  <a:pt x="24556" y="75351"/>
                  <a:pt x="25978" y="74915"/>
                  <a:pt x="27454" y="74093"/>
                </a:cubicBezTo>
                <a:cubicBezTo>
                  <a:pt x="31156" y="72025"/>
                  <a:pt x="32891" y="67121"/>
                  <a:pt x="33158" y="63118"/>
                </a:cubicBezTo>
                <a:cubicBezTo>
                  <a:pt x="33158" y="62985"/>
                  <a:pt x="33058" y="62885"/>
                  <a:pt x="32924" y="62851"/>
                </a:cubicBezTo>
                <a:cubicBezTo>
                  <a:pt x="32023" y="62718"/>
                  <a:pt x="31190" y="62551"/>
                  <a:pt x="30322" y="62518"/>
                </a:cubicBezTo>
                <a:cubicBezTo>
                  <a:pt x="32090" y="61217"/>
                  <a:pt x="33558" y="59582"/>
                  <a:pt x="34092" y="57848"/>
                </a:cubicBezTo>
                <a:cubicBezTo>
                  <a:pt x="34092" y="57781"/>
                  <a:pt x="34092" y="57748"/>
                  <a:pt x="34092" y="57714"/>
                </a:cubicBezTo>
                <a:cubicBezTo>
                  <a:pt x="34092" y="57681"/>
                  <a:pt x="34125" y="57614"/>
                  <a:pt x="34092" y="57547"/>
                </a:cubicBezTo>
                <a:cubicBezTo>
                  <a:pt x="34092" y="57447"/>
                  <a:pt x="34025" y="57314"/>
                  <a:pt x="33891" y="57314"/>
                </a:cubicBezTo>
                <a:cubicBezTo>
                  <a:pt x="32123" y="55349"/>
                  <a:pt x="29486" y="54560"/>
                  <a:pt x="26874" y="54560"/>
                </a:cubicBezTo>
                <a:cubicBezTo>
                  <a:pt x="25939" y="54560"/>
                  <a:pt x="25006" y="54661"/>
                  <a:pt x="24118" y="54846"/>
                </a:cubicBezTo>
                <a:cubicBezTo>
                  <a:pt x="21149" y="55446"/>
                  <a:pt x="19314" y="57648"/>
                  <a:pt x="18247" y="60249"/>
                </a:cubicBezTo>
                <a:cubicBezTo>
                  <a:pt x="18147" y="58315"/>
                  <a:pt x="18013" y="56380"/>
                  <a:pt x="17880" y="54445"/>
                </a:cubicBezTo>
                <a:cubicBezTo>
                  <a:pt x="18247" y="54145"/>
                  <a:pt x="18581" y="53845"/>
                  <a:pt x="18914" y="53511"/>
                </a:cubicBezTo>
                <a:cubicBezTo>
                  <a:pt x="20582" y="52744"/>
                  <a:pt x="22450" y="52177"/>
                  <a:pt x="23651" y="50843"/>
                </a:cubicBezTo>
                <a:cubicBezTo>
                  <a:pt x="25519" y="48741"/>
                  <a:pt x="26286" y="45973"/>
                  <a:pt x="26520" y="43271"/>
                </a:cubicBezTo>
                <a:cubicBezTo>
                  <a:pt x="26586" y="43204"/>
                  <a:pt x="26553" y="43104"/>
                  <a:pt x="26453" y="43070"/>
                </a:cubicBezTo>
                <a:cubicBezTo>
                  <a:pt x="26037" y="43004"/>
                  <a:pt x="25641" y="42973"/>
                  <a:pt x="25263" y="42973"/>
                </a:cubicBezTo>
                <a:cubicBezTo>
                  <a:pt x="20498" y="42973"/>
                  <a:pt x="18733" y="48014"/>
                  <a:pt x="17713" y="52310"/>
                </a:cubicBezTo>
                <a:cubicBezTo>
                  <a:pt x="17246" y="46506"/>
                  <a:pt x="16679" y="40702"/>
                  <a:pt x="16679" y="34898"/>
                </a:cubicBezTo>
                <a:cubicBezTo>
                  <a:pt x="16913" y="34731"/>
                  <a:pt x="17113" y="34531"/>
                  <a:pt x="17313" y="34298"/>
                </a:cubicBezTo>
                <a:lnTo>
                  <a:pt x="17313" y="34298"/>
                </a:lnTo>
                <a:cubicBezTo>
                  <a:pt x="17246" y="35131"/>
                  <a:pt x="18347" y="35832"/>
                  <a:pt x="19048" y="35999"/>
                </a:cubicBezTo>
                <a:cubicBezTo>
                  <a:pt x="19192" y="36032"/>
                  <a:pt x="19330" y="36047"/>
                  <a:pt x="19462" y="36047"/>
                </a:cubicBezTo>
                <a:cubicBezTo>
                  <a:pt x="20395" y="36047"/>
                  <a:pt x="20995" y="35262"/>
                  <a:pt x="21082" y="34298"/>
                </a:cubicBezTo>
                <a:cubicBezTo>
                  <a:pt x="21116" y="34364"/>
                  <a:pt x="21149" y="34398"/>
                  <a:pt x="21182" y="34431"/>
                </a:cubicBezTo>
                <a:cubicBezTo>
                  <a:pt x="21481" y="34811"/>
                  <a:pt x="22000" y="35279"/>
                  <a:pt x="22542" y="35279"/>
                </a:cubicBezTo>
                <a:cubicBezTo>
                  <a:pt x="22667" y="35279"/>
                  <a:pt x="22792" y="35254"/>
                  <a:pt x="22917" y="35198"/>
                </a:cubicBezTo>
                <a:cubicBezTo>
                  <a:pt x="23984" y="34765"/>
                  <a:pt x="24318" y="33230"/>
                  <a:pt x="24251" y="32063"/>
                </a:cubicBezTo>
                <a:lnTo>
                  <a:pt x="24251" y="32063"/>
                </a:lnTo>
                <a:cubicBezTo>
                  <a:pt x="24876" y="32712"/>
                  <a:pt x="25623" y="33205"/>
                  <a:pt x="26391" y="33205"/>
                </a:cubicBezTo>
                <a:cubicBezTo>
                  <a:pt x="26688" y="33205"/>
                  <a:pt x="26989" y="33131"/>
                  <a:pt x="27287" y="32963"/>
                </a:cubicBezTo>
                <a:cubicBezTo>
                  <a:pt x="27987" y="32596"/>
                  <a:pt x="28087" y="31662"/>
                  <a:pt x="27987" y="30762"/>
                </a:cubicBezTo>
                <a:lnTo>
                  <a:pt x="27987" y="30762"/>
                </a:lnTo>
                <a:cubicBezTo>
                  <a:pt x="28254" y="30895"/>
                  <a:pt x="28621" y="30928"/>
                  <a:pt x="28855" y="30962"/>
                </a:cubicBezTo>
                <a:cubicBezTo>
                  <a:pt x="29102" y="31005"/>
                  <a:pt x="29362" y="31030"/>
                  <a:pt x="29624" y="31030"/>
                </a:cubicBezTo>
                <a:cubicBezTo>
                  <a:pt x="29962" y="31030"/>
                  <a:pt x="30303" y="30989"/>
                  <a:pt x="30622" y="30895"/>
                </a:cubicBezTo>
                <a:cubicBezTo>
                  <a:pt x="31823" y="30562"/>
                  <a:pt x="31657" y="29161"/>
                  <a:pt x="31423" y="28193"/>
                </a:cubicBezTo>
                <a:cubicBezTo>
                  <a:pt x="32023" y="28193"/>
                  <a:pt x="32624" y="27993"/>
                  <a:pt x="33024" y="27559"/>
                </a:cubicBezTo>
                <a:cubicBezTo>
                  <a:pt x="33525" y="27026"/>
                  <a:pt x="33725" y="26158"/>
                  <a:pt x="33458" y="25491"/>
                </a:cubicBezTo>
                <a:cubicBezTo>
                  <a:pt x="33424" y="25491"/>
                  <a:pt x="33424" y="25458"/>
                  <a:pt x="33424" y="25458"/>
                </a:cubicBezTo>
                <a:lnTo>
                  <a:pt x="33424" y="25458"/>
                </a:lnTo>
                <a:cubicBezTo>
                  <a:pt x="33712" y="25602"/>
                  <a:pt x="34067" y="25697"/>
                  <a:pt x="34412" y="25697"/>
                </a:cubicBezTo>
                <a:cubicBezTo>
                  <a:pt x="34707" y="25697"/>
                  <a:pt x="34995" y="25627"/>
                  <a:pt x="35226" y="25458"/>
                </a:cubicBezTo>
                <a:cubicBezTo>
                  <a:pt x="35893" y="24957"/>
                  <a:pt x="35659" y="23957"/>
                  <a:pt x="35092" y="23423"/>
                </a:cubicBezTo>
                <a:cubicBezTo>
                  <a:pt x="35860" y="23323"/>
                  <a:pt x="36527" y="22956"/>
                  <a:pt x="36894" y="22189"/>
                </a:cubicBezTo>
                <a:cubicBezTo>
                  <a:pt x="37327" y="21322"/>
                  <a:pt x="37327" y="20521"/>
                  <a:pt x="36693" y="19754"/>
                </a:cubicBezTo>
                <a:cubicBezTo>
                  <a:pt x="36493" y="19487"/>
                  <a:pt x="36226" y="19253"/>
                  <a:pt x="35926" y="19087"/>
                </a:cubicBezTo>
                <a:cubicBezTo>
                  <a:pt x="37127" y="18453"/>
                  <a:pt x="37561" y="16551"/>
                  <a:pt x="37027" y="15451"/>
                </a:cubicBezTo>
                <a:cubicBezTo>
                  <a:pt x="36860" y="15084"/>
                  <a:pt x="36560" y="14817"/>
                  <a:pt x="36193" y="14617"/>
                </a:cubicBezTo>
                <a:cubicBezTo>
                  <a:pt x="36827" y="14116"/>
                  <a:pt x="37227" y="13149"/>
                  <a:pt x="36960" y="12382"/>
                </a:cubicBezTo>
                <a:cubicBezTo>
                  <a:pt x="36827" y="11982"/>
                  <a:pt x="36327" y="11648"/>
                  <a:pt x="35826" y="11515"/>
                </a:cubicBezTo>
                <a:cubicBezTo>
                  <a:pt x="36560" y="10681"/>
                  <a:pt x="36293" y="9246"/>
                  <a:pt x="35759" y="8379"/>
                </a:cubicBezTo>
                <a:cubicBezTo>
                  <a:pt x="35308" y="7602"/>
                  <a:pt x="34442" y="7277"/>
                  <a:pt x="33572" y="7277"/>
                </a:cubicBezTo>
                <a:cubicBezTo>
                  <a:pt x="33285" y="7277"/>
                  <a:pt x="32997" y="7312"/>
                  <a:pt x="32724" y="7378"/>
                </a:cubicBezTo>
                <a:cubicBezTo>
                  <a:pt x="32824" y="6845"/>
                  <a:pt x="32757" y="6277"/>
                  <a:pt x="32457" y="5844"/>
                </a:cubicBezTo>
                <a:cubicBezTo>
                  <a:pt x="32006" y="5167"/>
                  <a:pt x="31344" y="4904"/>
                  <a:pt x="30636" y="4904"/>
                </a:cubicBezTo>
                <a:cubicBezTo>
                  <a:pt x="30088" y="4904"/>
                  <a:pt x="29512" y="5062"/>
                  <a:pt x="28988" y="5310"/>
                </a:cubicBezTo>
                <a:cubicBezTo>
                  <a:pt x="28921" y="4043"/>
                  <a:pt x="28354" y="2575"/>
                  <a:pt x="27153" y="2041"/>
                </a:cubicBezTo>
                <a:cubicBezTo>
                  <a:pt x="26785" y="1873"/>
                  <a:pt x="26367" y="1791"/>
                  <a:pt x="25944" y="1791"/>
                </a:cubicBezTo>
                <a:cubicBezTo>
                  <a:pt x="25023" y="1791"/>
                  <a:pt x="24076" y="2178"/>
                  <a:pt x="23551" y="2908"/>
                </a:cubicBezTo>
                <a:cubicBezTo>
                  <a:pt x="23117" y="2008"/>
                  <a:pt x="22417" y="1307"/>
                  <a:pt x="21282" y="1274"/>
                </a:cubicBezTo>
                <a:cubicBezTo>
                  <a:pt x="21216" y="1274"/>
                  <a:pt x="21149" y="1307"/>
                  <a:pt x="21082" y="1307"/>
                </a:cubicBezTo>
                <a:cubicBezTo>
                  <a:pt x="20988" y="520"/>
                  <a:pt x="20091" y="1"/>
                  <a:pt x="19318" y="1"/>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p:cNvSpPr txBox="1">
            <a:spLocks noGrp="1"/>
          </p:cNvSpPr>
          <p:nvPr>
            <p:ph type="title"/>
          </p:nvPr>
        </p:nvSpPr>
        <p:spPr>
          <a:xfrm>
            <a:off x="1070571" y="4609467"/>
            <a:ext cx="15843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212" name="Google Shape;212;p31"/>
          <p:cNvSpPr txBox="1">
            <a:spLocks noGrp="1"/>
          </p:cNvSpPr>
          <p:nvPr>
            <p:ph type="subTitle" idx="1"/>
          </p:nvPr>
        </p:nvSpPr>
        <p:spPr>
          <a:xfrm>
            <a:off x="720000" y="5247300"/>
            <a:ext cx="2233500" cy="8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213" name="Google Shape;213;p31"/>
          <p:cNvSpPr txBox="1">
            <a:spLocks noGrp="1"/>
          </p:cNvSpPr>
          <p:nvPr>
            <p:ph type="title" idx="2" hasCustomPrompt="1"/>
          </p:nvPr>
        </p:nvSpPr>
        <p:spPr>
          <a:xfrm>
            <a:off x="1294350" y="2523133"/>
            <a:ext cx="1084800" cy="72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14" name="Google Shape;214;p31"/>
          <p:cNvSpPr txBox="1">
            <a:spLocks noGrp="1"/>
          </p:cNvSpPr>
          <p:nvPr>
            <p:ph type="title" idx="3"/>
          </p:nvPr>
        </p:nvSpPr>
        <p:spPr>
          <a:xfrm>
            <a:off x="3779850" y="4609467"/>
            <a:ext cx="15843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215" name="Google Shape;215;p31"/>
          <p:cNvSpPr txBox="1">
            <a:spLocks noGrp="1"/>
          </p:cNvSpPr>
          <p:nvPr>
            <p:ph type="subTitle" idx="4"/>
          </p:nvPr>
        </p:nvSpPr>
        <p:spPr>
          <a:xfrm>
            <a:off x="3455250" y="5247300"/>
            <a:ext cx="2233500" cy="8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216" name="Google Shape;216;p31"/>
          <p:cNvSpPr txBox="1">
            <a:spLocks noGrp="1"/>
          </p:cNvSpPr>
          <p:nvPr>
            <p:ph type="title" idx="5" hasCustomPrompt="1"/>
          </p:nvPr>
        </p:nvSpPr>
        <p:spPr>
          <a:xfrm>
            <a:off x="4029600" y="2523133"/>
            <a:ext cx="1084800" cy="72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17" name="Google Shape;217;p31"/>
          <p:cNvSpPr txBox="1">
            <a:spLocks noGrp="1"/>
          </p:cNvSpPr>
          <p:nvPr>
            <p:ph type="title" idx="6"/>
          </p:nvPr>
        </p:nvSpPr>
        <p:spPr>
          <a:xfrm>
            <a:off x="6479084" y="4609467"/>
            <a:ext cx="15843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ru-RU" smtClean="0"/>
              <a:t>Образец заголовка</a:t>
            </a:r>
            <a:endParaRPr/>
          </a:p>
        </p:txBody>
      </p:sp>
      <p:sp>
        <p:nvSpPr>
          <p:cNvPr id="218" name="Google Shape;218;p31"/>
          <p:cNvSpPr txBox="1">
            <a:spLocks noGrp="1"/>
          </p:cNvSpPr>
          <p:nvPr>
            <p:ph type="subTitle" idx="7"/>
          </p:nvPr>
        </p:nvSpPr>
        <p:spPr>
          <a:xfrm>
            <a:off x="6154484" y="5247300"/>
            <a:ext cx="2233500" cy="8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219" name="Google Shape;219;p31"/>
          <p:cNvSpPr txBox="1">
            <a:spLocks noGrp="1"/>
          </p:cNvSpPr>
          <p:nvPr>
            <p:ph type="title" idx="8" hasCustomPrompt="1"/>
          </p:nvPr>
        </p:nvSpPr>
        <p:spPr>
          <a:xfrm>
            <a:off x="6764850" y="2523133"/>
            <a:ext cx="1084800" cy="72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31"/>
          <p:cNvSpPr txBox="1">
            <a:spLocks noGrp="1"/>
          </p:cNvSpPr>
          <p:nvPr>
            <p:ph type="title" idx="9"/>
          </p:nvPr>
        </p:nvSpPr>
        <p:spPr>
          <a:xfrm>
            <a:off x="720000" y="593367"/>
            <a:ext cx="5112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Numbers and text 2" preserve="1">
  <p:cSld name="Numbers and text 2">
    <p:spTree>
      <p:nvGrpSpPr>
        <p:cNvPr id="1" name="Shape 221"/>
        <p:cNvGrpSpPr/>
        <p:nvPr/>
      </p:nvGrpSpPr>
      <p:grpSpPr>
        <a:xfrm>
          <a:off x="0" y="0"/>
          <a:ext cx="0" cy="0"/>
          <a:chOff x="0" y="0"/>
          <a:chExt cx="0" cy="0"/>
        </a:xfrm>
      </p:grpSpPr>
      <p:sp>
        <p:nvSpPr>
          <p:cNvPr id="222" name="Google Shape;222;p32"/>
          <p:cNvSpPr/>
          <p:nvPr/>
        </p:nvSpPr>
        <p:spPr>
          <a:xfrm>
            <a:off x="714375" y="5155500"/>
            <a:ext cx="77154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2"/>
          <p:cNvSpPr/>
          <p:nvPr/>
        </p:nvSpPr>
        <p:spPr>
          <a:xfrm>
            <a:off x="714375" y="3173000"/>
            <a:ext cx="77154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2"/>
          <p:cNvSpPr/>
          <p:nvPr/>
        </p:nvSpPr>
        <p:spPr>
          <a:xfrm>
            <a:off x="714375" y="1315600"/>
            <a:ext cx="77154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2"/>
          <p:cNvSpPr txBox="1">
            <a:spLocks noGrp="1"/>
          </p:cNvSpPr>
          <p:nvPr>
            <p:ph type="title" hasCustomPrompt="1"/>
          </p:nvPr>
        </p:nvSpPr>
        <p:spPr>
          <a:xfrm>
            <a:off x="1284000" y="723900"/>
            <a:ext cx="6576000" cy="11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7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6" name="Google Shape;226;p32"/>
          <p:cNvSpPr txBox="1">
            <a:spLocks noGrp="1"/>
          </p:cNvSpPr>
          <p:nvPr>
            <p:ph type="subTitle" idx="1"/>
          </p:nvPr>
        </p:nvSpPr>
        <p:spPr>
          <a:xfrm>
            <a:off x="2017850" y="1861776"/>
            <a:ext cx="5108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r>
              <a:rPr lang="ru-RU" smtClean="0"/>
              <a:t>Образец подзаголовка</a:t>
            </a:r>
            <a:endParaRPr/>
          </a:p>
        </p:txBody>
      </p:sp>
      <p:sp>
        <p:nvSpPr>
          <p:cNvPr id="227" name="Google Shape;227;p32"/>
          <p:cNvSpPr txBox="1">
            <a:spLocks noGrp="1"/>
          </p:cNvSpPr>
          <p:nvPr>
            <p:ph type="title" idx="2" hasCustomPrompt="1"/>
          </p:nvPr>
        </p:nvSpPr>
        <p:spPr>
          <a:xfrm>
            <a:off x="1284000" y="4563800"/>
            <a:ext cx="6576000" cy="11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7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8" name="Google Shape;228;p32"/>
          <p:cNvSpPr txBox="1">
            <a:spLocks noGrp="1"/>
          </p:cNvSpPr>
          <p:nvPr>
            <p:ph type="subTitle" idx="3"/>
          </p:nvPr>
        </p:nvSpPr>
        <p:spPr>
          <a:xfrm>
            <a:off x="2017850" y="5701676"/>
            <a:ext cx="5108400" cy="59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r>
              <a:rPr lang="ru-RU" smtClean="0"/>
              <a:t>Образец подзаголовка</a:t>
            </a:r>
            <a:endParaRPr/>
          </a:p>
        </p:txBody>
      </p:sp>
      <p:sp>
        <p:nvSpPr>
          <p:cNvPr id="229" name="Google Shape;229;p32"/>
          <p:cNvSpPr txBox="1">
            <a:spLocks noGrp="1"/>
          </p:cNvSpPr>
          <p:nvPr>
            <p:ph type="title" idx="4" hasCustomPrompt="1"/>
          </p:nvPr>
        </p:nvSpPr>
        <p:spPr>
          <a:xfrm>
            <a:off x="1284000" y="2643851"/>
            <a:ext cx="6576000" cy="11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7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30" name="Google Shape;230;p32"/>
          <p:cNvSpPr txBox="1">
            <a:spLocks noGrp="1"/>
          </p:cNvSpPr>
          <p:nvPr>
            <p:ph type="subTitle" idx="5"/>
          </p:nvPr>
        </p:nvSpPr>
        <p:spPr>
          <a:xfrm>
            <a:off x="2017850" y="3719176"/>
            <a:ext cx="5108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r>
              <a:rPr lang="ru-RU" smtClean="0"/>
              <a:t>Образец подзаголовка</a:t>
            </a:r>
            <a:endParaRPr/>
          </a:p>
        </p:txBody>
      </p:sp>
      <p:sp>
        <p:nvSpPr>
          <p:cNvPr id="231" name="Google Shape;231;p32"/>
          <p:cNvSpPr/>
          <p:nvPr/>
        </p:nvSpPr>
        <p:spPr>
          <a:xfrm rot="899895">
            <a:off x="-59138" y="3515033"/>
            <a:ext cx="1273768" cy="4029052"/>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p:nvPr/>
        </p:nvSpPr>
        <p:spPr>
          <a:xfrm rot="-6801043" flipH="1">
            <a:off x="7745540" y="-269545"/>
            <a:ext cx="1662832" cy="2225845"/>
          </a:xfrm>
          <a:custGeom>
            <a:avLst/>
            <a:gdLst/>
            <a:ahLst/>
            <a:cxnLst/>
            <a:rect l="l" t="t" r="r" b="b"/>
            <a:pathLst>
              <a:path w="32124" h="73857" extrusionOk="0">
                <a:moveTo>
                  <a:pt x="31615" y="1458"/>
                </a:moveTo>
                <a:cubicBezTo>
                  <a:pt x="31812" y="1458"/>
                  <a:pt x="31912" y="1611"/>
                  <a:pt x="31790" y="1763"/>
                </a:cubicBezTo>
                <a:cubicBezTo>
                  <a:pt x="31423" y="2163"/>
                  <a:pt x="30923" y="2296"/>
                  <a:pt x="30423" y="2463"/>
                </a:cubicBezTo>
                <a:cubicBezTo>
                  <a:pt x="30556" y="2363"/>
                  <a:pt x="30689" y="2230"/>
                  <a:pt x="30723" y="2096"/>
                </a:cubicBezTo>
                <a:cubicBezTo>
                  <a:pt x="30756" y="2063"/>
                  <a:pt x="30689" y="2030"/>
                  <a:pt x="30656" y="2030"/>
                </a:cubicBezTo>
                <a:cubicBezTo>
                  <a:pt x="30489" y="2130"/>
                  <a:pt x="30323" y="2230"/>
                  <a:pt x="30156" y="2330"/>
                </a:cubicBezTo>
                <a:cubicBezTo>
                  <a:pt x="30356" y="2130"/>
                  <a:pt x="30556" y="1963"/>
                  <a:pt x="30756" y="1829"/>
                </a:cubicBezTo>
                <a:cubicBezTo>
                  <a:pt x="30990" y="1663"/>
                  <a:pt x="31257" y="1496"/>
                  <a:pt x="31557" y="1463"/>
                </a:cubicBezTo>
                <a:cubicBezTo>
                  <a:pt x="31577" y="1460"/>
                  <a:pt x="31597" y="1458"/>
                  <a:pt x="31615" y="1458"/>
                </a:cubicBezTo>
                <a:close/>
                <a:moveTo>
                  <a:pt x="29769" y="279"/>
                </a:moveTo>
                <a:cubicBezTo>
                  <a:pt x="29886" y="279"/>
                  <a:pt x="29989" y="349"/>
                  <a:pt x="30056" y="529"/>
                </a:cubicBezTo>
                <a:cubicBezTo>
                  <a:pt x="30256" y="1062"/>
                  <a:pt x="29589" y="1963"/>
                  <a:pt x="29322" y="2397"/>
                </a:cubicBezTo>
                <a:cubicBezTo>
                  <a:pt x="29222" y="2563"/>
                  <a:pt x="29122" y="2763"/>
                  <a:pt x="28988" y="2930"/>
                </a:cubicBezTo>
                <a:cubicBezTo>
                  <a:pt x="29055" y="2630"/>
                  <a:pt x="29088" y="2330"/>
                  <a:pt x="29088" y="2030"/>
                </a:cubicBezTo>
                <a:cubicBezTo>
                  <a:pt x="29109" y="1988"/>
                  <a:pt x="29066" y="1960"/>
                  <a:pt x="29022" y="1960"/>
                </a:cubicBezTo>
                <a:cubicBezTo>
                  <a:pt x="28995" y="1960"/>
                  <a:pt x="28968" y="1971"/>
                  <a:pt x="28955" y="1996"/>
                </a:cubicBezTo>
                <a:cubicBezTo>
                  <a:pt x="28888" y="2163"/>
                  <a:pt x="28855" y="2296"/>
                  <a:pt x="28788" y="2463"/>
                </a:cubicBezTo>
                <a:cubicBezTo>
                  <a:pt x="28788" y="2363"/>
                  <a:pt x="28788" y="2263"/>
                  <a:pt x="28788" y="2196"/>
                </a:cubicBezTo>
                <a:cubicBezTo>
                  <a:pt x="28821" y="1763"/>
                  <a:pt x="28888" y="1362"/>
                  <a:pt x="29022" y="962"/>
                </a:cubicBezTo>
                <a:cubicBezTo>
                  <a:pt x="29093" y="723"/>
                  <a:pt x="29473" y="279"/>
                  <a:pt x="29769" y="279"/>
                </a:cubicBezTo>
                <a:close/>
                <a:moveTo>
                  <a:pt x="29916" y="4043"/>
                </a:moveTo>
                <a:cubicBezTo>
                  <a:pt x="30148" y="4043"/>
                  <a:pt x="30376" y="4103"/>
                  <a:pt x="30589" y="4231"/>
                </a:cubicBezTo>
                <a:cubicBezTo>
                  <a:pt x="30756" y="4298"/>
                  <a:pt x="31023" y="4498"/>
                  <a:pt x="30856" y="4665"/>
                </a:cubicBezTo>
                <a:cubicBezTo>
                  <a:pt x="30556" y="4965"/>
                  <a:pt x="29989" y="4998"/>
                  <a:pt x="29589" y="5032"/>
                </a:cubicBezTo>
                <a:cubicBezTo>
                  <a:pt x="29389" y="5032"/>
                  <a:pt x="29155" y="4998"/>
                  <a:pt x="28955" y="4965"/>
                </a:cubicBezTo>
                <a:cubicBezTo>
                  <a:pt x="29022" y="4932"/>
                  <a:pt x="29088" y="4865"/>
                  <a:pt x="29155" y="4832"/>
                </a:cubicBezTo>
                <a:cubicBezTo>
                  <a:pt x="29246" y="4710"/>
                  <a:pt x="29143" y="4560"/>
                  <a:pt x="29023" y="4560"/>
                </a:cubicBezTo>
                <a:cubicBezTo>
                  <a:pt x="29012" y="4560"/>
                  <a:pt x="29000" y="4562"/>
                  <a:pt x="28988" y="4565"/>
                </a:cubicBezTo>
                <a:cubicBezTo>
                  <a:pt x="28721" y="4631"/>
                  <a:pt x="28455" y="4798"/>
                  <a:pt x="28188" y="4832"/>
                </a:cubicBezTo>
                <a:cubicBezTo>
                  <a:pt x="28188" y="4798"/>
                  <a:pt x="28221" y="4765"/>
                  <a:pt x="28254" y="4732"/>
                </a:cubicBezTo>
                <a:cubicBezTo>
                  <a:pt x="28655" y="4498"/>
                  <a:pt x="29055" y="4231"/>
                  <a:pt x="29522" y="4098"/>
                </a:cubicBezTo>
                <a:cubicBezTo>
                  <a:pt x="29654" y="4062"/>
                  <a:pt x="29785" y="4043"/>
                  <a:pt x="29916" y="4043"/>
                </a:cubicBezTo>
                <a:close/>
                <a:moveTo>
                  <a:pt x="27183" y="2177"/>
                </a:moveTo>
                <a:cubicBezTo>
                  <a:pt x="27271" y="2177"/>
                  <a:pt x="27355" y="2257"/>
                  <a:pt x="27420" y="2463"/>
                </a:cubicBezTo>
                <a:cubicBezTo>
                  <a:pt x="27521" y="2763"/>
                  <a:pt x="27487" y="3097"/>
                  <a:pt x="27487" y="3397"/>
                </a:cubicBezTo>
                <a:cubicBezTo>
                  <a:pt x="27521" y="3998"/>
                  <a:pt x="27354" y="4531"/>
                  <a:pt x="27187" y="5065"/>
                </a:cubicBezTo>
                <a:cubicBezTo>
                  <a:pt x="27187" y="4832"/>
                  <a:pt x="27154" y="4598"/>
                  <a:pt x="27154" y="4365"/>
                </a:cubicBezTo>
                <a:cubicBezTo>
                  <a:pt x="27137" y="4315"/>
                  <a:pt x="27095" y="4290"/>
                  <a:pt x="27058" y="4290"/>
                </a:cubicBezTo>
                <a:cubicBezTo>
                  <a:pt x="27020" y="4290"/>
                  <a:pt x="26987" y="4315"/>
                  <a:pt x="26987" y="4365"/>
                </a:cubicBezTo>
                <a:cubicBezTo>
                  <a:pt x="26987" y="4498"/>
                  <a:pt x="26987" y="4665"/>
                  <a:pt x="26987" y="4798"/>
                </a:cubicBezTo>
                <a:cubicBezTo>
                  <a:pt x="26853" y="4198"/>
                  <a:pt x="26687" y="3597"/>
                  <a:pt x="26687" y="2964"/>
                </a:cubicBezTo>
                <a:cubicBezTo>
                  <a:pt x="26711" y="2700"/>
                  <a:pt x="26959" y="2177"/>
                  <a:pt x="27183" y="2177"/>
                </a:cubicBezTo>
                <a:close/>
                <a:moveTo>
                  <a:pt x="25068" y="3451"/>
                </a:moveTo>
                <a:cubicBezTo>
                  <a:pt x="25458" y="3451"/>
                  <a:pt x="25655" y="5080"/>
                  <a:pt x="25686" y="5232"/>
                </a:cubicBezTo>
                <a:cubicBezTo>
                  <a:pt x="25753" y="5832"/>
                  <a:pt x="25819" y="6600"/>
                  <a:pt x="25619" y="7200"/>
                </a:cubicBezTo>
                <a:cubicBezTo>
                  <a:pt x="25619" y="7067"/>
                  <a:pt x="25586" y="6933"/>
                  <a:pt x="25552" y="6800"/>
                </a:cubicBezTo>
                <a:cubicBezTo>
                  <a:pt x="25486" y="6533"/>
                  <a:pt x="25452" y="6233"/>
                  <a:pt x="25352" y="5966"/>
                </a:cubicBezTo>
                <a:cubicBezTo>
                  <a:pt x="25321" y="5919"/>
                  <a:pt x="25276" y="5894"/>
                  <a:pt x="25236" y="5894"/>
                </a:cubicBezTo>
                <a:cubicBezTo>
                  <a:pt x="25191" y="5894"/>
                  <a:pt x="25152" y="5928"/>
                  <a:pt x="25152" y="5999"/>
                </a:cubicBezTo>
                <a:cubicBezTo>
                  <a:pt x="25152" y="6199"/>
                  <a:pt x="25186" y="6399"/>
                  <a:pt x="25252" y="6600"/>
                </a:cubicBezTo>
                <a:cubicBezTo>
                  <a:pt x="25252" y="6666"/>
                  <a:pt x="25252" y="6733"/>
                  <a:pt x="25252" y="6766"/>
                </a:cubicBezTo>
                <a:cubicBezTo>
                  <a:pt x="25286" y="6900"/>
                  <a:pt x="25319" y="7033"/>
                  <a:pt x="25352" y="7167"/>
                </a:cubicBezTo>
                <a:cubicBezTo>
                  <a:pt x="25085" y="6700"/>
                  <a:pt x="24919" y="5999"/>
                  <a:pt x="24852" y="5799"/>
                </a:cubicBezTo>
                <a:cubicBezTo>
                  <a:pt x="24685" y="5165"/>
                  <a:pt x="24285" y="3964"/>
                  <a:pt x="24952" y="3497"/>
                </a:cubicBezTo>
                <a:cubicBezTo>
                  <a:pt x="24992" y="3466"/>
                  <a:pt x="25031" y="3451"/>
                  <a:pt x="25068" y="3451"/>
                </a:cubicBezTo>
                <a:close/>
                <a:moveTo>
                  <a:pt x="28863" y="6309"/>
                </a:moveTo>
                <a:cubicBezTo>
                  <a:pt x="29129" y="6309"/>
                  <a:pt x="29394" y="6365"/>
                  <a:pt x="29655" y="6499"/>
                </a:cubicBezTo>
                <a:cubicBezTo>
                  <a:pt x="30689" y="7067"/>
                  <a:pt x="28788" y="7500"/>
                  <a:pt x="28421" y="7534"/>
                </a:cubicBezTo>
                <a:cubicBezTo>
                  <a:pt x="28323" y="7542"/>
                  <a:pt x="28227" y="7547"/>
                  <a:pt x="28133" y="7547"/>
                </a:cubicBezTo>
                <a:cubicBezTo>
                  <a:pt x="27876" y="7547"/>
                  <a:pt x="27631" y="7516"/>
                  <a:pt x="27387" y="7467"/>
                </a:cubicBezTo>
                <a:lnTo>
                  <a:pt x="27420" y="7467"/>
                </a:lnTo>
                <a:cubicBezTo>
                  <a:pt x="27521" y="7367"/>
                  <a:pt x="27487" y="7167"/>
                  <a:pt x="27320" y="7167"/>
                </a:cubicBezTo>
                <a:cubicBezTo>
                  <a:pt x="27204" y="7183"/>
                  <a:pt x="27079" y="7183"/>
                  <a:pt x="26949" y="7183"/>
                </a:cubicBezTo>
                <a:cubicBezTo>
                  <a:pt x="26820" y="7183"/>
                  <a:pt x="26687" y="7183"/>
                  <a:pt x="26553" y="7200"/>
                </a:cubicBezTo>
                <a:cubicBezTo>
                  <a:pt x="27276" y="6801"/>
                  <a:pt x="28074" y="6309"/>
                  <a:pt x="28863" y="6309"/>
                </a:cubicBezTo>
                <a:close/>
                <a:moveTo>
                  <a:pt x="23001" y="5660"/>
                </a:moveTo>
                <a:cubicBezTo>
                  <a:pt x="23028" y="5660"/>
                  <a:pt x="23055" y="5662"/>
                  <a:pt x="23084" y="5666"/>
                </a:cubicBezTo>
                <a:cubicBezTo>
                  <a:pt x="23918" y="5766"/>
                  <a:pt x="23951" y="7534"/>
                  <a:pt x="23951" y="8101"/>
                </a:cubicBezTo>
                <a:cubicBezTo>
                  <a:pt x="23985" y="8734"/>
                  <a:pt x="23918" y="9402"/>
                  <a:pt x="23785" y="10002"/>
                </a:cubicBezTo>
                <a:cubicBezTo>
                  <a:pt x="23785" y="9702"/>
                  <a:pt x="23718" y="9402"/>
                  <a:pt x="23551" y="9101"/>
                </a:cubicBezTo>
                <a:cubicBezTo>
                  <a:pt x="23551" y="9078"/>
                  <a:pt x="23518" y="9054"/>
                  <a:pt x="23486" y="9054"/>
                </a:cubicBezTo>
                <a:cubicBezTo>
                  <a:pt x="23473" y="9054"/>
                  <a:pt x="23461" y="9058"/>
                  <a:pt x="23451" y="9068"/>
                </a:cubicBezTo>
                <a:cubicBezTo>
                  <a:pt x="23434" y="9035"/>
                  <a:pt x="23401" y="9018"/>
                  <a:pt x="23368" y="9018"/>
                </a:cubicBezTo>
                <a:cubicBezTo>
                  <a:pt x="23334" y="9018"/>
                  <a:pt x="23301" y="9035"/>
                  <a:pt x="23284" y="9068"/>
                </a:cubicBezTo>
                <a:cubicBezTo>
                  <a:pt x="23251" y="9235"/>
                  <a:pt x="23318" y="9402"/>
                  <a:pt x="23318" y="9568"/>
                </a:cubicBezTo>
                <a:cubicBezTo>
                  <a:pt x="23351" y="9602"/>
                  <a:pt x="23351" y="9668"/>
                  <a:pt x="23351" y="9702"/>
                </a:cubicBezTo>
                <a:cubicBezTo>
                  <a:pt x="23351" y="9869"/>
                  <a:pt x="23384" y="10035"/>
                  <a:pt x="23451" y="10202"/>
                </a:cubicBezTo>
                <a:cubicBezTo>
                  <a:pt x="22570" y="9223"/>
                  <a:pt x="21817" y="5660"/>
                  <a:pt x="23001" y="5660"/>
                </a:cubicBezTo>
                <a:close/>
                <a:moveTo>
                  <a:pt x="27205" y="8969"/>
                </a:moveTo>
                <a:cubicBezTo>
                  <a:pt x="27398" y="8969"/>
                  <a:pt x="27592" y="8990"/>
                  <a:pt x="27787" y="9035"/>
                </a:cubicBezTo>
                <a:cubicBezTo>
                  <a:pt x="28588" y="9201"/>
                  <a:pt x="28254" y="9835"/>
                  <a:pt x="27787" y="10135"/>
                </a:cubicBezTo>
                <a:cubicBezTo>
                  <a:pt x="27454" y="10336"/>
                  <a:pt x="27054" y="10469"/>
                  <a:pt x="26687" y="10569"/>
                </a:cubicBezTo>
                <a:cubicBezTo>
                  <a:pt x="25986" y="10769"/>
                  <a:pt x="25286" y="10836"/>
                  <a:pt x="24552" y="10869"/>
                </a:cubicBezTo>
                <a:cubicBezTo>
                  <a:pt x="24719" y="10736"/>
                  <a:pt x="24885" y="10602"/>
                  <a:pt x="25019" y="10436"/>
                </a:cubicBezTo>
                <a:cubicBezTo>
                  <a:pt x="25073" y="10354"/>
                  <a:pt x="24995" y="10251"/>
                  <a:pt x="24910" y="10251"/>
                </a:cubicBezTo>
                <a:cubicBezTo>
                  <a:pt x="24891" y="10251"/>
                  <a:pt x="24871" y="10256"/>
                  <a:pt x="24852" y="10269"/>
                </a:cubicBezTo>
                <a:cubicBezTo>
                  <a:pt x="24618" y="10436"/>
                  <a:pt x="24385" y="10602"/>
                  <a:pt x="24085" y="10669"/>
                </a:cubicBezTo>
                <a:cubicBezTo>
                  <a:pt x="24151" y="10602"/>
                  <a:pt x="24218" y="10502"/>
                  <a:pt x="24252" y="10436"/>
                </a:cubicBezTo>
                <a:cubicBezTo>
                  <a:pt x="25074" y="9642"/>
                  <a:pt x="26113" y="8969"/>
                  <a:pt x="27205" y="8969"/>
                </a:cubicBezTo>
                <a:close/>
                <a:moveTo>
                  <a:pt x="20221" y="8862"/>
                </a:moveTo>
                <a:cubicBezTo>
                  <a:pt x="20401" y="8862"/>
                  <a:pt x="20602" y="8969"/>
                  <a:pt x="20782" y="9201"/>
                </a:cubicBezTo>
                <a:cubicBezTo>
                  <a:pt x="21049" y="9535"/>
                  <a:pt x="21216" y="9969"/>
                  <a:pt x="21349" y="10336"/>
                </a:cubicBezTo>
                <a:cubicBezTo>
                  <a:pt x="21783" y="11503"/>
                  <a:pt x="21550" y="12637"/>
                  <a:pt x="21483" y="13805"/>
                </a:cubicBezTo>
                <a:cubicBezTo>
                  <a:pt x="21483" y="13771"/>
                  <a:pt x="21483" y="13738"/>
                  <a:pt x="21483" y="13705"/>
                </a:cubicBezTo>
                <a:cubicBezTo>
                  <a:pt x="21483" y="13705"/>
                  <a:pt x="21483" y="13705"/>
                  <a:pt x="21483" y="13671"/>
                </a:cubicBezTo>
                <a:cubicBezTo>
                  <a:pt x="21483" y="13638"/>
                  <a:pt x="21450" y="13605"/>
                  <a:pt x="21450" y="13605"/>
                </a:cubicBezTo>
                <a:cubicBezTo>
                  <a:pt x="21383" y="13504"/>
                  <a:pt x="21316" y="13371"/>
                  <a:pt x="21249" y="13271"/>
                </a:cubicBezTo>
                <a:cubicBezTo>
                  <a:pt x="21149" y="12971"/>
                  <a:pt x="21049" y="12671"/>
                  <a:pt x="20916" y="12404"/>
                </a:cubicBezTo>
                <a:cubicBezTo>
                  <a:pt x="20903" y="12353"/>
                  <a:pt x="20866" y="12331"/>
                  <a:pt x="20827" y="12331"/>
                </a:cubicBezTo>
                <a:cubicBezTo>
                  <a:pt x="20764" y="12331"/>
                  <a:pt x="20695" y="12388"/>
                  <a:pt x="20716" y="12470"/>
                </a:cubicBezTo>
                <a:cubicBezTo>
                  <a:pt x="20816" y="12671"/>
                  <a:pt x="20849" y="12904"/>
                  <a:pt x="20916" y="13138"/>
                </a:cubicBezTo>
                <a:cubicBezTo>
                  <a:pt x="20916" y="13171"/>
                  <a:pt x="20882" y="13238"/>
                  <a:pt x="20916" y="13271"/>
                </a:cubicBezTo>
                <a:cubicBezTo>
                  <a:pt x="20983" y="13404"/>
                  <a:pt x="21016" y="13504"/>
                  <a:pt x="21083" y="13638"/>
                </a:cubicBezTo>
                <a:cubicBezTo>
                  <a:pt x="21083" y="13705"/>
                  <a:pt x="21116" y="13771"/>
                  <a:pt x="21149" y="13838"/>
                </a:cubicBezTo>
                <a:cubicBezTo>
                  <a:pt x="20149" y="12837"/>
                  <a:pt x="19682" y="10836"/>
                  <a:pt x="19682" y="9602"/>
                </a:cubicBezTo>
                <a:cubicBezTo>
                  <a:pt x="19702" y="9131"/>
                  <a:pt x="19936" y="8862"/>
                  <a:pt x="20221" y="8862"/>
                </a:cubicBezTo>
                <a:close/>
                <a:moveTo>
                  <a:pt x="25586" y="12237"/>
                </a:moveTo>
                <a:cubicBezTo>
                  <a:pt x="25919" y="12270"/>
                  <a:pt x="26787" y="12370"/>
                  <a:pt x="26420" y="12871"/>
                </a:cubicBezTo>
                <a:cubicBezTo>
                  <a:pt x="26120" y="13271"/>
                  <a:pt x="25519" y="13438"/>
                  <a:pt x="25085" y="13605"/>
                </a:cubicBezTo>
                <a:cubicBezTo>
                  <a:pt x="24385" y="13871"/>
                  <a:pt x="23651" y="13971"/>
                  <a:pt x="22917" y="14072"/>
                </a:cubicBezTo>
                <a:cubicBezTo>
                  <a:pt x="23117" y="13938"/>
                  <a:pt x="23251" y="13805"/>
                  <a:pt x="23351" y="13605"/>
                </a:cubicBezTo>
                <a:cubicBezTo>
                  <a:pt x="23380" y="13518"/>
                  <a:pt x="23334" y="13431"/>
                  <a:pt x="23234" y="13431"/>
                </a:cubicBezTo>
                <a:cubicBezTo>
                  <a:pt x="23219" y="13431"/>
                  <a:pt x="23202" y="13433"/>
                  <a:pt x="23184" y="13438"/>
                </a:cubicBezTo>
                <a:cubicBezTo>
                  <a:pt x="22917" y="13504"/>
                  <a:pt x="22617" y="13638"/>
                  <a:pt x="22350" y="13771"/>
                </a:cubicBezTo>
                <a:cubicBezTo>
                  <a:pt x="22283" y="13805"/>
                  <a:pt x="22183" y="13871"/>
                  <a:pt x="22083" y="13938"/>
                </a:cubicBezTo>
                <a:cubicBezTo>
                  <a:pt x="22283" y="13605"/>
                  <a:pt x="22484" y="13271"/>
                  <a:pt x="22684" y="12937"/>
                </a:cubicBezTo>
                <a:cubicBezTo>
                  <a:pt x="23518" y="12404"/>
                  <a:pt x="24719" y="12237"/>
                  <a:pt x="25586" y="12237"/>
                </a:cubicBezTo>
                <a:close/>
                <a:moveTo>
                  <a:pt x="22917" y="13771"/>
                </a:moveTo>
                <a:cubicBezTo>
                  <a:pt x="22684" y="13938"/>
                  <a:pt x="22384" y="14038"/>
                  <a:pt x="22150" y="14205"/>
                </a:cubicBezTo>
                <a:lnTo>
                  <a:pt x="22017" y="14205"/>
                </a:lnTo>
                <a:cubicBezTo>
                  <a:pt x="22050" y="14172"/>
                  <a:pt x="22150" y="14105"/>
                  <a:pt x="22217" y="14072"/>
                </a:cubicBezTo>
                <a:cubicBezTo>
                  <a:pt x="22317" y="14005"/>
                  <a:pt x="22450" y="13971"/>
                  <a:pt x="22550" y="13905"/>
                </a:cubicBezTo>
                <a:cubicBezTo>
                  <a:pt x="22684" y="13871"/>
                  <a:pt x="22784" y="13805"/>
                  <a:pt x="22917" y="13771"/>
                </a:cubicBezTo>
                <a:close/>
                <a:moveTo>
                  <a:pt x="23854" y="15744"/>
                </a:moveTo>
                <a:cubicBezTo>
                  <a:pt x="24291" y="15744"/>
                  <a:pt x="24705" y="15881"/>
                  <a:pt x="24952" y="16273"/>
                </a:cubicBezTo>
                <a:cubicBezTo>
                  <a:pt x="25252" y="16740"/>
                  <a:pt x="24452" y="17040"/>
                  <a:pt x="24151" y="17140"/>
                </a:cubicBezTo>
                <a:cubicBezTo>
                  <a:pt x="23051" y="17574"/>
                  <a:pt x="21883" y="17607"/>
                  <a:pt x="20749" y="17708"/>
                </a:cubicBezTo>
                <a:cubicBezTo>
                  <a:pt x="20849" y="17607"/>
                  <a:pt x="20916" y="17507"/>
                  <a:pt x="20949" y="17341"/>
                </a:cubicBezTo>
                <a:cubicBezTo>
                  <a:pt x="20975" y="17263"/>
                  <a:pt x="20901" y="17186"/>
                  <a:pt x="20820" y="17186"/>
                </a:cubicBezTo>
                <a:cubicBezTo>
                  <a:pt x="20796" y="17186"/>
                  <a:pt x="20772" y="17192"/>
                  <a:pt x="20749" y="17207"/>
                </a:cubicBezTo>
                <a:cubicBezTo>
                  <a:pt x="20616" y="17274"/>
                  <a:pt x="20449" y="17341"/>
                  <a:pt x="20315" y="17374"/>
                </a:cubicBezTo>
                <a:cubicBezTo>
                  <a:pt x="20249" y="17407"/>
                  <a:pt x="20215" y="17441"/>
                  <a:pt x="20149" y="17441"/>
                </a:cubicBezTo>
                <a:cubicBezTo>
                  <a:pt x="20149" y="17407"/>
                  <a:pt x="20182" y="17341"/>
                  <a:pt x="20215" y="17274"/>
                </a:cubicBezTo>
                <a:cubicBezTo>
                  <a:pt x="21049" y="16640"/>
                  <a:pt x="22050" y="16140"/>
                  <a:pt x="23051" y="15873"/>
                </a:cubicBezTo>
                <a:cubicBezTo>
                  <a:pt x="23305" y="15796"/>
                  <a:pt x="23584" y="15744"/>
                  <a:pt x="23854" y="15744"/>
                </a:cubicBezTo>
                <a:close/>
                <a:moveTo>
                  <a:pt x="18187" y="13374"/>
                </a:moveTo>
                <a:cubicBezTo>
                  <a:pt x="18579" y="13374"/>
                  <a:pt x="19132" y="14224"/>
                  <a:pt x="19248" y="14572"/>
                </a:cubicBezTo>
                <a:cubicBezTo>
                  <a:pt x="19648" y="15673"/>
                  <a:pt x="19481" y="16673"/>
                  <a:pt x="19481" y="17741"/>
                </a:cubicBezTo>
                <a:cubicBezTo>
                  <a:pt x="19448" y="17741"/>
                  <a:pt x="19415" y="17708"/>
                  <a:pt x="19381" y="17641"/>
                </a:cubicBezTo>
                <a:cubicBezTo>
                  <a:pt x="19381" y="17641"/>
                  <a:pt x="19381" y="17607"/>
                  <a:pt x="19381" y="17574"/>
                </a:cubicBezTo>
                <a:cubicBezTo>
                  <a:pt x="19381" y="17374"/>
                  <a:pt x="19315" y="17174"/>
                  <a:pt x="19215" y="17007"/>
                </a:cubicBezTo>
                <a:cubicBezTo>
                  <a:pt x="19148" y="16874"/>
                  <a:pt x="19148" y="16774"/>
                  <a:pt x="19081" y="16640"/>
                </a:cubicBezTo>
                <a:cubicBezTo>
                  <a:pt x="19081" y="16610"/>
                  <a:pt x="19054" y="16594"/>
                  <a:pt x="19025" y="16594"/>
                </a:cubicBezTo>
                <a:cubicBezTo>
                  <a:pt x="18988" y="16594"/>
                  <a:pt x="18948" y="16618"/>
                  <a:pt x="18948" y="16673"/>
                </a:cubicBezTo>
                <a:cubicBezTo>
                  <a:pt x="18848" y="16673"/>
                  <a:pt x="18781" y="16774"/>
                  <a:pt x="18781" y="16874"/>
                </a:cubicBezTo>
                <a:cubicBezTo>
                  <a:pt x="18814" y="16974"/>
                  <a:pt x="18848" y="17074"/>
                  <a:pt x="18914" y="17174"/>
                </a:cubicBezTo>
                <a:cubicBezTo>
                  <a:pt x="18181" y="16273"/>
                  <a:pt x="17680" y="14972"/>
                  <a:pt x="17814" y="13971"/>
                </a:cubicBezTo>
                <a:cubicBezTo>
                  <a:pt x="17874" y="13536"/>
                  <a:pt x="18015" y="13374"/>
                  <a:pt x="18187" y="13374"/>
                </a:cubicBezTo>
                <a:close/>
                <a:moveTo>
                  <a:pt x="15902" y="16967"/>
                </a:moveTo>
                <a:cubicBezTo>
                  <a:pt x="16066" y="16967"/>
                  <a:pt x="16242" y="17056"/>
                  <a:pt x="16413" y="17274"/>
                </a:cubicBezTo>
                <a:cubicBezTo>
                  <a:pt x="16646" y="17574"/>
                  <a:pt x="16813" y="17974"/>
                  <a:pt x="16946" y="18375"/>
                </a:cubicBezTo>
                <a:cubicBezTo>
                  <a:pt x="17213" y="19242"/>
                  <a:pt x="17247" y="20109"/>
                  <a:pt x="17247" y="21010"/>
                </a:cubicBezTo>
                <a:cubicBezTo>
                  <a:pt x="17013" y="20409"/>
                  <a:pt x="16746" y="19842"/>
                  <a:pt x="16613" y="19242"/>
                </a:cubicBezTo>
                <a:cubicBezTo>
                  <a:pt x="16600" y="19202"/>
                  <a:pt x="16566" y="19184"/>
                  <a:pt x="16531" y="19184"/>
                </a:cubicBezTo>
                <a:cubicBezTo>
                  <a:pt x="16479" y="19184"/>
                  <a:pt x="16426" y="19228"/>
                  <a:pt x="16446" y="19309"/>
                </a:cubicBezTo>
                <a:cubicBezTo>
                  <a:pt x="16613" y="20176"/>
                  <a:pt x="16946" y="21043"/>
                  <a:pt x="17313" y="21844"/>
                </a:cubicBezTo>
                <a:cubicBezTo>
                  <a:pt x="17313" y="21944"/>
                  <a:pt x="17313" y="22044"/>
                  <a:pt x="17313" y="22144"/>
                </a:cubicBezTo>
                <a:cubicBezTo>
                  <a:pt x="17313" y="22177"/>
                  <a:pt x="17313" y="22211"/>
                  <a:pt x="17280" y="22211"/>
                </a:cubicBezTo>
                <a:cubicBezTo>
                  <a:pt x="17247" y="22177"/>
                  <a:pt x="17180" y="22111"/>
                  <a:pt x="17113" y="22044"/>
                </a:cubicBezTo>
                <a:cubicBezTo>
                  <a:pt x="17146" y="22044"/>
                  <a:pt x="17146" y="22011"/>
                  <a:pt x="17146" y="21977"/>
                </a:cubicBezTo>
                <a:cubicBezTo>
                  <a:pt x="17113" y="21777"/>
                  <a:pt x="17046" y="21343"/>
                  <a:pt x="16846" y="21177"/>
                </a:cubicBezTo>
                <a:cubicBezTo>
                  <a:pt x="16746" y="20943"/>
                  <a:pt x="16679" y="20743"/>
                  <a:pt x="16579" y="20510"/>
                </a:cubicBezTo>
                <a:cubicBezTo>
                  <a:pt x="16567" y="20473"/>
                  <a:pt x="16541" y="20458"/>
                  <a:pt x="16515" y="20458"/>
                </a:cubicBezTo>
                <a:cubicBezTo>
                  <a:pt x="16471" y="20458"/>
                  <a:pt x="16425" y="20501"/>
                  <a:pt x="16446" y="20543"/>
                </a:cubicBezTo>
                <a:cubicBezTo>
                  <a:pt x="16579" y="20910"/>
                  <a:pt x="16646" y="21310"/>
                  <a:pt x="16780" y="21677"/>
                </a:cubicBezTo>
                <a:cubicBezTo>
                  <a:pt x="15912" y="20643"/>
                  <a:pt x="15245" y="19309"/>
                  <a:pt x="15178" y="18008"/>
                </a:cubicBezTo>
                <a:cubicBezTo>
                  <a:pt x="15155" y="17530"/>
                  <a:pt x="15490" y="16967"/>
                  <a:pt x="15902" y="16967"/>
                </a:cubicBezTo>
                <a:close/>
                <a:moveTo>
                  <a:pt x="21939" y="19992"/>
                </a:moveTo>
                <a:cubicBezTo>
                  <a:pt x="22555" y="19992"/>
                  <a:pt x="23042" y="20193"/>
                  <a:pt x="23217" y="20710"/>
                </a:cubicBezTo>
                <a:cubicBezTo>
                  <a:pt x="23684" y="22144"/>
                  <a:pt x="20549" y="22311"/>
                  <a:pt x="18681" y="22311"/>
                </a:cubicBezTo>
                <a:cubicBezTo>
                  <a:pt x="19115" y="22244"/>
                  <a:pt x="19515" y="22044"/>
                  <a:pt x="19782" y="21777"/>
                </a:cubicBezTo>
                <a:cubicBezTo>
                  <a:pt x="19882" y="21677"/>
                  <a:pt x="19782" y="21510"/>
                  <a:pt x="19648" y="21510"/>
                </a:cubicBezTo>
                <a:cubicBezTo>
                  <a:pt x="19215" y="21544"/>
                  <a:pt x="18814" y="21710"/>
                  <a:pt x="18414" y="21844"/>
                </a:cubicBezTo>
                <a:cubicBezTo>
                  <a:pt x="18214" y="21911"/>
                  <a:pt x="18014" y="21944"/>
                  <a:pt x="17847" y="22044"/>
                </a:cubicBezTo>
                <a:cubicBezTo>
                  <a:pt x="17947" y="21877"/>
                  <a:pt x="18014" y="21710"/>
                  <a:pt x="18114" y="21544"/>
                </a:cubicBezTo>
                <a:cubicBezTo>
                  <a:pt x="18897" y="20828"/>
                  <a:pt x="20685" y="19992"/>
                  <a:pt x="21939" y="19992"/>
                </a:cubicBezTo>
                <a:close/>
                <a:moveTo>
                  <a:pt x="19976" y="24430"/>
                </a:moveTo>
                <a:cubicBezTo>
                  <a:pt x="20586" y="24430"/>
                  <a:pt x="21243" y="24590"/>
                  <a:pt x="21316" y="25246"/>
                </a:cubicBezTo>
                <a:cubicBezTo>
                  <a:pt x="21349" y="25747"/>
                  <a:pt x="20682" y="26047"/>
                  <a:pt x="20349" y="26180"/>
                </a:cubicBezTo>
                <a:cubicBezTo>
                  <a:pt x="19082" y="26714"/>
                  <a:pt x="17749" y="26747"/>
                  <a:pt x="16415" y="26781"/>
                </a:cubicBezTo>
                <a:lnTo>
                  <a:pt x="16415" y="26781"/>
                </a:lnTo>
                <a:cubicBezTo>
                  <a:pt x="16449" y="26779"/>
                  <a:pt x="16514" y="26746"/>
                  <a:pt x="16546" y="26714"/>
                </a:cubicBezTo>
                <a:cubicBezTo>
                  <a:pt x="17280" y="26480"/>
                  <a:pt x="18047" y="26347"/>
                  <a:pt x="18681" y="26013"/>
                </a:cubicBezTo>
                <a:cubicBezTo>
                  <a:pt x="18748" y="25980"/>
                  <a:pt x="18714" y="25880"/>
                  <a:pt x="18648" y="25880"/>
                </a:cubicBezTo>
                <a:cubicBezTo>
                  <a:pt x="18181" y="25947"/>
                  <a:pt x="17747" y="26047"/>
                  <a:pt x="17280" y="26180"/>
                </a:cubicBezTo>
                <a:cubicBezTo>
                  <a:pt x="17280" y="26147"/>
                  <a:pt x="17313" y="26147"/>
                  <a:pt x="17347" y="26114"/>
                </a:cubicBezTo>
                <a:cubicBezTo>
                  <a:pt x="17428" y="26005"/>
                  <a:pt x="17333" y="25853"/>
                  <a:pt x="17206" y="25853"/>
                </a:cubicBezTo>
                <a:cubicBezTo>
                  <a:pt x="17176" y="25853"/>
                  <a:pt x="17145" y="25861"/>
                  <a:pt x="17113" y="25880"/>
                </a:cubicBezTo>
                <a:cubicBezTo>
                  <a:pt x="16713" y="26080"/>
                  <a:pt x="16346" y="26380"/>
                  <a:pt x="15912" y="26447"/>
                </a:cubicBezTo>
                <a:cubicBezTo>
                  <a:pt x="15912" y="26447"/>
                  <a:pt x="15946" y="26414"/>
                  <a:pt x="15946" y="26380"/>
                </a:cubicBezTo>
                <a:cubicBezTo>
                  <a:pt x="16913" y="25446"/>
                  <a:pt x="17980" y="24679"/>
                  <a:pt x="19348" y="24479"/>
                </a:cubicBezTo>
                <a:cubicBezTo>
                  <a:pt x="19529" y="24452"/>
                  <a:pt x="19749" y="24430"/>
                  <a:pt x="19976" y="24430"/>
                </a:cubicBezTo>
                <a:close/>
                <a:moveTo>
                  <a:pt x="14027" y="21506"/>
                </a:moveTo>
                <a:cubicBezTo>
                  <a:pt x="14190" y="21506"/>
                  <a:pt x="14377" y="21585"/>
                  <a:pt x="14578" y="21777"/>
                </a:cubicBezTo>
                <a:cubicBezTo>
                  <a:pt x="14912" y="22111"/>
                  <a:pt x="15112" y="22611"/>
                  <a:pt x="15245" y="23045"/>
                </a:cubicBezTo>
                <a:cubicBezTo>
                  <a:pt x="15612" y="24179"/>
                  <a:pt x="15312" y="25446"/>
                  <a:pt x="15379" y="26647"/>
                </a:cubicBezTo>
                <a:cubicBezTo>
                  <a:pt x="15345" y="26681"/>
                  <a:pt x="15345" y="26747"/>
                  <a:pt x="15312" y="26781"/>
                </a:cubicBezTo>
                <a:cubicBezTo>
                  <a:pt x="14211" y="25813"/>
                  <a:pt x="13444" y="23912"/>
                  <a:pt x="13344" y="22544"/>
                </a:cubicBezTo>
                <a:cubicBezTo>
                  <a:pt x="13320" y="22060"/>
                  <a:pt x="13594" y="21506"/>
                  <a:pt x="14027" y="21506"/>
                </a:cubicBezTo>
                <a:close/>
                <a:moveTo>
                  <a:pt x="10417" y="17501"/>
                </a:moveTo>
                <a:cubicBezTo>
                  <a:pt x="10704" y="17501"/>
                  <a:pt x="11435" y="20443"/>
                  <a:pt x="11442" y="20443"/>
                </a:cubicBezTo>
                <a:cubicBezTo>
                  <a:pt x="11442" y="20443"/>
                  <a:pt x="11442" y="20443"/>
                  <a:pt x="11442" y="20443"/>
                </a:cubicBezTo>
                <a:cubicBezTo>
                  <a:pt x="11576" y="21310"/>
                  <a:pt x="11609" y="22177"/>
                  <a:pt x="11643" y="23078"/>
                </a:cubicBezTo>
                <a:cubicBezTo>
                  <a:pt x="11776" y="25513"/>
                  <a:pt x="11709" y="28015"/>
                  <a:pt x="11943" y="30450"/>
                </a:cubicBezTo>
                <a:cubicBezTo>
                  <a:pt x="11576" y="28682"/>
                  <a:pt x="11176" y="26914"/>
                  <a:pt x="10675" y="25213"/>
                </a:cubicBezTo>
                <a:cubicBezTo>
                  <a:pt x="10442" y="24412"/>
                  <a:pt x="10141" y="23745"/>
                  <a:pt x="9741" y="23078"/>
                </a:cubicBezTo>
                <a:cubicBezTo>
                  <a:pt x="9608" y="21177"/>
                  <a:pt x="9808" y="19475"/>
                  <a:pt x="10342" y="17607"/>
                </a:cubicBezTo>
                <a:cubicBezTo>
                  <a:pt x="10361" y="17534"/>
                  <a:pt x="10386" y="17501"/>
                  <a:pt x="10417" y="17501"/>
                </a:cubicBezTo>
                <a:close/>
                <a:moveTo>
                  <a:pt x="4222" y="25914"/>
                </a:moveTo>
                <a:cubicBezTo>
                  <a:pt x="5350" y="25914"/>
                  <a:pt x="6469" y="26155"/>
                  <a:pt x="7239" y="26547"/>
                </a:cubicBezTo>
                <a:cubicBezTo>
                  <a:pt x="7306" y="26614"/>
                  <a:pt x="7339" y="26681"/>
                  <a:pt x="7406" y="26781"/>
                </a:cubicBezTo>
                <a:cubicBezTo>
                  <a:pt x="7423" y="26797"/>
                  <a:pt x="7440" y="26806"/>
                  <a:pt x="7456" y="26806"/>
                </a:cubicBezTo>
                <a:cubicBezTo>
                  <a:pt x="7473" y="26806"/>
                  <a:pt x="7490" y="26797"/>
                  <a:pt x="7506" y="26781"/>
                </a:cubicBezTo>
                <a:cubicBezTo>
                  <a:pt x="8374" y="28015"/>
                  <a:pt x="9341" y="29216"/>
                  <a:pt x="10108" y="30550"/>
                </a:cubicBezTo>
                <a:cubicBezTo>
                  <a:pt x="10475" y="31150"/>
                  <a:pt x="11142" y="32051"/>
                  <a:pt x="11676" y="32952"/>
                </a:cubicBezTo>
                <a:cubicBezTo>
                  <a:pt x="11109" y="32051"/>
                  <a:pt x="10342" y="31384"/>
                  <a:pt x="9674" y="30583"/>
                </a:cubicBezTo>
                <a:cubicBezTo>
                  <a:pt x="9141" y="29850"/>
                  <a:pt x="8707" y="29016"/>
                  <a:pt x="7907" y="28549"/>
                </a:cubicBezTo>
                <a:cubicBezTo>
                  <a:pt x="7894" y="28542"/>
                  <a:pt x="7883" y="28540"/>
                  <a:pt x="7873" y="28540"/>
                </a:cubicBezTo>
                <a:cubicBezTo>
                  <a:pt x="7830" y="28540"/>
                  <a:pt x="7813" y="28594"/>
                  <a:pt x="7840" y="28649"/>
                </a:cubicBezTo>
                <a:cubicBezTo>
                  <a:pt x="8507" y="29383"/>
                  <a:pt x="9074" y="30150"/>
                  <a:pt x="9674" y="30917"/>
                </a:cubicBezTo>
                <a:cubicBezTo>
                  <a:pt x="8540" y="29850"/>
                  <a:pt x="7206" y="28815"/>
                  <a:pt x="5938" y="28115"/>
                </a:cubicBezTo>
                <a:cubicBezTo>
                  <a:pt x="5461" y="27876"/>
                  <a:pt x="2574" y="27151"/>
                  <a:pt x="1213" y="27151"/>
                </a:cubicBezTo>
                <a:cubicBezTo>
                  <a:pt x="874" y="27151"/>
                  <a:pt x="630" y="27196"/>
                  <a:pt x="542" y="27305"/>
                </a:cubicBezTo>
                <a:lnTo>
                  <a:pt x="542" y="27305"/>
                </a:lnTo>
                <a:cubicBezTo>
                  <a:pt x="1297" y="26314"/>
                  <a:pt x="2767" y="25914"/>
                  <a:pt x="4222" y="25914"/>
                </a:cubicBezTo>
                <a:close/>
                <a:moveTo>
                  <a:pt x="6180" y="19239"/>
                </a:moveTo>
                <a:cubicBezTo>
                  <a:pt x="6199" y="19239"/>
                  <a:pt x="6218" y="19250"/>
                  <a:pt x="6239" y="19275"/>
                </a:cubicBezTo>
                <a:cubicBezTo>
                  <a:pt x="7406" y="20676"/>
                  <a:pt x="8674" y="21877"/>
                  <a:pt x="9608" y="23445"/>
                </a:cubicBezTo>
                <a:cubicBezTo>
                  <a:pt x="10542" y="25079"/>
                  <a:pt x="10775" y="27014"/>
                  <a:pt x="11142" y="28815"/>
                </a:cubicBezTo>
                <a:cubicBezTo>
                  <a:pt x="11376" y="29950"/>
                  <a:pt x="11676" y="31084"/>
                  <a:pt x="11943" y="32185"/>
                </a:cubicBezTo>
                <a:cubicBezTo>
                  <a:pt x="11576" y="31117"/>
                  <a:pt x="11042" y="30083"/>
                  <a:pt x="10575" y="29016"/>
                </a:cubicBezTo>
                <a:cubicBezTo>
                  <a:pt x="9775" y="27214"/>
                  <a:pt x="9174" y="25313"/>
                  <a:pt x="7973" y="23745"/>
                </a:cubicBezTo>
                <a:cubicBezTo>
                  <a:pt x="7963" y="23724"/>
                  <a:pt x="7949" y="23717"/>
                  <a:pt x="7937" y="23717"/>
                </a:cubicBezTo>
                <a:cubicBezTo>
                  <a:pt x="7908" y="23717"/>
                  <a:pt x="7884" y="23756"/>
                  <a:pt x="7907" y="23779"/>
                </a:cubicBezTo>
                <a:cubicBezTo>
                  <a:pt x="8707" y="25346"/>
                  <a:pt x="9408" y="26981"/>
                  <a:pt x="10108" y="28582"/>
                </a:cubicBezTo>
                <a:cubicBezTo>
                  <a:pt x="10842" y="30150"/>
                  <a:pt x="11676" y="31651"/>
                  <a:pt x="12110" y="33285"/>
                </a:cubicBezTo>
                <a:cubicBezTo>
                  <a:pt x="11776" y="32652"/>
                  <a:pt x="11309" y="32051"/>
                  <a:pt x="11042" y="31584"/>
                </a:cubicBezTo>
                <a:cubicBezTo>
                  <a:pt x="10175" y="30216"/>
                  <a:pt x="9474" y="28782"/>
                  <a:pt x="8474" y="27481"/>
                </a:cubicBezTo>
                <a:cubicBezTo>
                  <a:pt x="7473" y="26147"/>
                  <a:pt x="6539" y="24813"/>
                  <a:pt x="6072" y="23145"/>
                </a:cubicBezTo>
                <a:cubicBezTo>
                  <a:pt x="5938" y="22611"/>
                  <a:pt x="5905" y="22044"/>
                  <a:pt x="5838" y="21510"/>
                </a:cubicBezTo>
                <a:cubicBezTo>
                  <a:pt x="5838" y="21417"/>
                  <a:pt x="5925" y="19239"/>
                  <a:pt x="6180" y="19239"/>
                </a:cubicBezTo>
                <a:close/>
                <a:moveTo>
                  <a:pt x="19442" y="30570"/>
                </a:moveTo>
                <a:cubicBezTo>
                  <a:pt x="19745" y="30570"/>
                  <a:pt x="20056" y="30601"/>
                  <a:pt x="20349" y="30650"/>
                </a:cubicBezTo>
                <a:cubicBezTo>
                  <a:pt x="21116" y="30817"/>
                  <a:pt x="20282" y="31551"/>
                  <a:pt x="20115" y="31684"/>
                </a:cubicBezTo>
                <a:cubicBezTo>
                  <a:pt x="19281" y="32451"/>
                  <a:pt x="18214" y="32918"/>
                  <a:pt x="17146" y="33185"/>
                </a:cubicBezTo>
                <a:cubicBezTo>
                  <a:pt x="16446" y="33352"/>
                  <a:pt x="15712" y="33419"/>
                  <a:pt x="14978" y="33485"/>
                </a:cubicBezTo>
                <a:cubicBezTo>
                  <a:pt x="15345" y="33319"/>
                  <a:pt x="15679" y="33085"/>
                  <a:pt x="16012" y="32852"/>
                </a:cubicBezTo>
                <a:cubicBezTo>
                  <a:pt x="16105" y="32759"/>
                  <a:pt x="16055" y="32581"/>
                  <a:pt x="15915" y="32581"/>
                </a:cubicBezTo>
                <a:cubicBezTo>
                  <a:pt x="15904" y="32581"/>
                  <a:pt x="15892" y="32582"/>
                  <a:pt x="15879" y="32585"/>
                </a:cubicBezTo>
                <a:cubicBezTo>
                  <a:pt x="15012" y="32818"/>
                  <a:pt x="14211" y="33219"/>
                  <a:pt x="13444" y="33652"/>
                </a:cubicBezTo>
                <a:cubicBezTo>
                  <a:pt x="14278" y="32785"/>
                  <a:pt x="15479" y="32185"/>
                  <a:pt x="16446" y="31584"/>
                </a:cubicBezTo>
                <a:cubicBezTo>
                  <a:pt x="17280" y="31084"/>
                  <a:pt x="18147" y="30717"/>
                  <a:pt x="19115" y="30583"/>
                </a:cubicBezTo>
                <a:cubicBezTo>
                  <a:pt x="19222" y="30574"/>
                  <a:pt x="19331" y="30570"/>
                  <a:pt x="19442" y="30570"/>
                </a:cubicBezTo>
                <a:close/>
                <a:moveTo>
                  <a:pt x="6356" y="32786"/>
                </a:moveTo>
                <a:cubicBezTo>
                  <a:pt x="6950" y="32786"/>
                  <a:pt x="7893" y="33923"/>
                  <a:pt x="8040" y="34119"/>
                </a:cubicBezTo>
                <a:cubicBezTo>
                  <a:pt x="8607" y="34820"/>
                  <a:pt x="9007" y="35587"/>
                  <a:pt x="9341" y="36388"/>
                </a:cubicBezTo>
                <a:cubicBezTo>
                  <a:pt x="9741" y="37355"/>
                  <a:pt x="9975" y="38389"/>
                  <a:pt x="10275" y="39390"/>
                </a:cubicBezTo>
                <a:cubicBezTo>
                  <a:pt x="9941" y="38589"/>
                  <a:pt x="9441" y="37755"/>
                  <a:pt x="8740" y="37455"/>
                </a:cubicBezTo>
                <a:cubicBezTo>
                  <a:pt x="8714" y="37437"/>
                  <a:pt x="8687" y="37429"/>
                  <a:pt x="8662" y="37429"/>
                </a:cubicBezTo>
                <a:cubicBezTo>
                  <a:pt x="8594" y="37429"/>
                  <a:pt x="8540" y="37491"/>
                  <a:pt x="8540" y="37588"/>
                </a:cubicBezTo>
                <a:cubicBezTo>
                  <a:pt x="8507" y="37655"/>
                  <a:pt x="8540" y="37722"/>
                  <a:pt x="8540" y="37789"/>
                </a:cubicBezTo>
                <a:cubicBezTo>
                  <a:pt x="8523" y="37783"/>
                  <a:pt x="8505" y="37780"/>
                  <a:pt x="8488" y="37780"/>
                </a:cubicBezTo>
                <a:cubicBezTo>
                  <a:pt x="8410" y="37780"/>
                  <a:pt x="8352" y="37840"/>
                  <a:pt x="8407" y="37922"/>
                </a:cubicBezTo>
                <a:cubicBezTo>
                  <a:pt x="8474" y="38055"/>
                  <a:pt x="8574" y="38189"/>
                  <a:pt x="8640" y="38322"/>
                </a:cubicBezTo>
                <a:cubicBezTo>
                  <a:pt x="8907" y="39023"/>
                  <a:pt x="9541" y="39623"/>
                  <a:pt x="10008" y="40190"/>
                </a:cubicBezTo>
                <a:cubicBezTo>
                  <a:pt x="10030" y="40212"/>
                  <a:pt x="10055" y="40221"/>
                  <a:pt x="10080" y="40221"/>
                </a:cubicBezTo>
                <a:cubicBezTo>
                  <a:pt x="10169" y="40221"/>
                  <a:pt x="10260" y="40102"/>
                  <a:pt x="10208" y="40023"/>
                </a:cubicBezTo>
                <a:cubicBezTo>
                  <a:pt x="9841" y="39523"/>
                  <a:pt x="9441" y="39056"/>
                  <a:pt x="9107" y="38556"/>
                </a:cubicBezTo>
                <a:cubicBezTo>
                  <a:pt x="8974" y="38322"/>
                  <a:pt x="8874" y="38089"/>
                  <a:pt x="8841" y="37855"/>
                </a:cubicBezTo>
                <a:lnTo>
                  <a:pt x="8841" y="37855"/>
                </a:lnTo>
                <a:cubicBezTo>
                  <a:pt x="9674" y="38389"/>
                  <a:pt x="9908" y="39556"/>
                  <a:pt x="10442" y="40324"/>
                </a:cubicBezTo>
                <a:cubicBezTo>
                  <a:pt x="10454" y="40347"/>
                  <a:pt x="10478" y="40358"/>
                  <a:pt x="10503" y="40358"/>
                </a:cubicBezTo>
                <a:cubicBezTo>
                  <a:pt x="10545" y="40358"/>
                  <a:pt x="10589" y="40327"/>
                  <a:pt x="10579" y="40272"/>
                </a:cubicBezTo>
                <a:lnTo>
                  <a:pt x="10579" y="40272"/>
                </a:lnTo>
                <a:cubicBezTo>
                  <a:pt x="10614" y="40403"/>
                  <a:pt x="10678" y="40564"/>
                  <a:pt x="10742" y="40724"/>
                </a:cubicBezTo>
                <a:cubicBezTo>
                  <a:pt x="8340" y="39056"/>
                  <a:pt x="5305" y="36521"/>
                  <a:pt x="5905" y="33319"/>
                </a:cubicBezTo>
                <a:cubicBezTo>
                  <a:pt x="5975" y="32932"/>
                  <a:pt x="6143" y="32786"/>
                  <a:pt x="6356" y="32786"/>
                </a:cubicBezTo>
                <a:close/>
                <a:moveTo>
                  <a:pt x="22284" y="36650"/>
                </a:moveTo>
                <a:cubicBezTo>
                  <a:pt x="22749" y="36650"/>
                  <a:pt x="22282" y="37758"/>
                  <a:pt x="21983" y="38456"/>
                </a:cubicBezTo>
                <a:cubicBezTo>
                  <a:pt x="21283" y="40090"/>
                  <a:pt x="20149" y="41391"/>
                  <a:pt x="18648" y="42292"/>
                </a:cubicBezTo>
                <a:cubicBezTo>
                  <a:pt x="18014" y="42192"/>
                  <a:pt x="17347" y="42158"/>
                  <a:pt x="16679" y="42158"/>
                </a:cubicBezTo>
                <a:cubicBezTo>
                  <a:pt x="16079" y="42158"/>
                  <a:pt x="15379" y="42225"/>
                  <a:pt x="14678" y="42392"/>
                </a:cubicBezTo>
                <a:cubicBezTo>
                  <a:pt x="15212" y="42192"/>
                  <a:pt x="15745" y="41992"/>
                  <a:pt x="16246" y="41791"/>
                </a:cubicBezTo>
                <a:cubicBezTo>
                  <a:pt x="17747" y="41124"/>
                  <a:pt x="19281" y="40324"/>
                  <a:pt x="20215" y="38923"/>
                </a:cubicBezTo>
                <a:cubicBezTo>
                  <a:pt x="20239" y="38899"/>
                  <a:pt x="20212" y="38876"/>
                  <a:pt x="20183" y="38876"/>
                </a:cubicBezTo>
                <a:cubicBezTo>
                  <a:pt x="20171" y="38876"/>
                  <a:pt x="20158" y="38880"/>
                  <a:pt x="20149" y="38889"/>
                </a:cubicBezTo>
                <a:cubicBezTo>
                  <a:pt x="18381" y="40524"/>
                  <a:pt x="16413" y="41525"/>
                  <a:pt x="14178" y="42358"/>
                </a:cubicBezTo>
                <a:cubicBezTo>
                  <a:pt x="13010" y="42792"/>
                  <a:pt x="11542" y="43159"/>
                  <a:pt x="10875" y="44327"/>
                </a:cubicBezTo>
                <a:cubicBezTo>
                  <a:pt x="10608" y="44560"/>
                  <a:pt x="10408" y="44827"/>
                  <a:pt x="10208" y="45127"/>
                </a:cubicBezTo>
                <a:cubicBezTo>
                  <a:pt x="10608" y="43459"/>
                  <a:pt x="12843" y="42092"/>
                  <a:pt x="14178" y="41391"/>
                </a:cubicBezTo>
                <a:cubicBezTo>
                  <a:pt x="16012" y="40424"/>
                  <a:pt x="17847" y="39590"/>
                  <a:pt x="19615" y="38489"/>
                </a:cubicBezTo>
                <a:cubicBezTo>
                  <a:pt x="20282" y="38089"/>
                  <a:pt x="20849" y="37555"/>
                  <a:pt x="21450" y="37088"/>
                </a:cubicBezTo>
                <a:cubicBezTo>
                  <a:pt x="21862" y="36776"/>
                  <a:pt x="22126" y="36650"/>
                  <a:pt x="22284" y="36650"/>
                </a:cubicBezTo>
                <a:close/>
                <a:moveTo>
                  <a:pt x="16895" y="42553"/>
                </a:moveTo>
                <a:cubicBezTo>
                  <a:pt x="17366" y="42553"/>
                  <a:pt x="17831" y="42579"/>
                  <a:pt x="18281" y="42625"/>
                </a:cubicBezTo>
                <a:cubicBezTo>
                  <a:pt x="18281" y="42659"/>
                  <a:pt x="18314" y="42659"/>
                  <a:pt x="18347" y="42659"/>
                </a:cubicBezTo>
                <a:lnTo>
                  <a:pt x="18414" y="42659"/>
                </a:lnTo>
                <a:cubicBezTo>
                  <a:pt x="18514" y="42659"/>
                  <a:pt x="18648" y="42692"/>
                  <a:pt x="18748" y="42692"/>
                </a:cubicBezTo>
                <a:cubicBezTo>
                  <a:pt x="18748" y="42741"/>
                  <a:pt x="18783" y="42772"/>
                  <a:pt x="18816" y="42772"/>
                </a:cubicBezTo>
                <a:cubicBezTo>
                  <a:pt x="18827" y="42772"/>
                  <a:pt x="18839" y="42768"/>
                  <a:pt x="18848" y="42759"/>
                </a:cubicBezTo>
                <a:cubicBezTo>
                  <a:pt x="18881" y="42725"/>
                  <a:pt x="18881" y="42725"/>
                  <a:pt x="18881" y="42725"/>
                </a:cubicBezTo>
                <a:cubicBezTo>
                  <a:pt x="19115" y="42759"/>
                  <a:pt x="19315" y="42792"/>
                  <a:pt x="19515" y="42825"/>
                </a:cubicBezTo>
                <a:cubicBezTo>
                  <a:pt x="20015" y="42959"/>
                  <a:pt x="25786" y="45728"/>
                  <a:pt x="24218" y="46261"/>
                </a:cubicBezTo>
                <a:cubicBezTo>
                  <a:pt x="23768" y="46420"/>
                  <a:pt x="23275" y="46483"/>
                  <a:pt x="22762" y="46483"/>
                </a:cubicBezTo>
                <a:cubicBezTo>
                  <a:pt x="21340" y="46483"/>
                  <a:pt x="19765" y="45997"/>
                  <a:pt x="18514" y="45728"/>
                </a:cubicBezTo>
                <a:cubicBezTo>
                  <a:pt x="17015" y="45380"/>
                  <a:pt x="14636" y="44473"/>
                  <a:pt x="12634" y="44473"/>
                </a:cubicBezTo>
                <a:cubicBezTo>
                  <a:pt x="12141" y="44473"/>
                  <a:pt x="11671" y="44528"/>
                  <a:pt x="11242" y="44660"/>
                </a:cubicBezTo>
                <a:cubicBezTo>
                  <a:pt x="12110" y="44260"/>
                  <a:pt x="13244" y="44193"/>
                  <a:pt x="14078" y="44126"/>
                </a:cubicBezTo>
                <a:cubicBezTo>
                  <a:pt x="14236" y="44115"/>
                  <a:pt x="14394" y="44110"/>
                  <a:pt x="14551" y="44110"/>
                </a:cubicBezTo>
                <a:cubicBezTo>
                  <a:pt x="16308" y="44110"/>
                  <a:pt x="17969" y="44751"/>
                  <a:pt x="19715" y="45027"/>
                </a:cubicBezTo>
                <a:cubicBezTo>
                  <a:pt x="19748" y="45027"/>
                  <a:pt x="19782" y="44927"/>
                  <a:pt x="19715" y="44927"/>
                </a:cubicBezTo>
                <a:cubicBezTo>
                  <a:pt x="18020" y="44320"/>
                  <a:pt x="16325" y="43885"/>
                  <a:pt x="14587" y="43885"/>
                </a:cubicBezTo>
                <a:cubicBezTo>
                  <a:pt x="14033" y="43885"/>
                  <a:pt x="13474" y="43930"/>
                  <a:pt x="12910" y="44026"/>
                </a:cubicBezTo>
                <a:cubicBezTo>
                  <a:pt x="12343" y="44093"/>
                  <a:pt x="11476" y="44260"/>
                  <a:pt x="10842" y="44627"/>
                </a:cubicBezTo>
                <a:cubicBezTo>
                  <a:pt x="12328" y="43113"/>
                  <a:pt x="14676" y="42553"/>
                  <a:pt x="16895" y="42553"/>
                </a:cubicBezTo>
                <a:close/>
                <a:moveTo>
                  <a:pt x="5743" y="45082"/>
                </a:moveTo>
                <a:cubicBezTo>
                  <a:pt x="6003" y="45082"/>
                  <a:pt x="6300" y="45187"/>
                  <a:pt x="6539" y="45327"/>
                </a:cubicBezTo>
                <a:cubicBezTo>
                  <a:pt x="6973" y="45594"/>
                  <a:pt x="7206" y="45994"/>
                  <a:pt x="7473" y="46395"/>
                </a:cubicBezTo>
                <a:cubicBezTo>
                  <a:pt x="8107" y="47462"/>
                  <a:pt x="8407" y="48530"/>
                  <a:pt x="8774" y="49630"/>
                </a:cubicBezTo>
                <a:lnTo>
                  <a:pt x="8707" y="50131"/>
                </a:lnTo>
                <a:cubicBezTo>
                  <a:pt x="8607" y="50031"/>
                  <a:pt x="8474" y="49964"/>
                  <a:pt x="8374" y="49864"/>
                </a:cubicBezTo>
                <a:cubicBezTo>
                  <a:pt x="8407" y="49831"/>
                  <a:pt x="8407" y="49797"/>
                  <a:pt x="8374" y="49764"/>
                </a:cubicBezTo>
                <a:cubicBezTo>
                  <a:pt x="8240" y="49464"/>
                  <a:pt x="8073" y="49163"/>
                  <a:pt x="7940" y="48897"/>
                </a:cubicBezTo>
                <a:cubicBezTo>
                  <a:pt x="7903" y="48841"/>
                  <a:pt x="7856" y="48817"/>
                  <a:pt x="7816" y="48817"/>
                </a:cubicBezTo>
                <a:cubicBezTo>
                  <a:pt x="7783" y="48817"/>
                  <a:pt x="7755" y="48833"/>
                  <a:pt x="7740" y="48863"/>
                </a:cubicBezTo>
                <a:cubicBezTo>
                  <a:pt x="7673" y="48763"/>
                  <a:pt x="7606" y="48630"/>
                  <a:pt x="7540" y="48530"/>
                </a:cubicBezTo>
                <a:cubicBezTo>
                  <a:pt x="7520" y="48500"/>
                  <a:pt x="7489" y="48488"/>
                  <a:pt x="7458" y="48488"/>
                </a:cubicBezTo>
                <a:cubicBezTo>
                  <a:pt x="7381" y="48488"/>
                  <a:pt x="7302" y="48559"/>
                  <a:pt x="7373" y="48630"/>
                </a:cubicBezTo>
                <a:cubicBezTo>
                  <a:pt x="7473" y="48863"/>
                  <a:pt x="7606" y="49130"/>
                  <a:pt x="7706" y="49330"/>
                </a:cubicBezTo>
                <a:cubicBezTo>
                  <a:pt x="6506" y="48396"/>
                  <a:pt x="5205" y="47462"/>
                  <a:pt x="5138" y="45861"/>
                </a:cubicBezTo>
                <a:cubicBezTo>
                  <a:pt x="5099" y="45281"/>
                  <a:pt x="5385" y="45082"/>
                  <a:pt x="5743" y="45082"/>
                </a:cubicBezTo>
                <a:close/>
                <a:moveTo>
                  <a:pt x="12443" y="44794"/>
                </a:moveTo>
                <a:cubicBezTo>
                  <a:pt x="12810" y="44794"/>
                  <a:pt x="13210" y="44827"/>
                  <a:pt x="13611" y="44894"/>
                </a:cubicBezTo>
                <a:cubicBezTo>
                  <a:pt x="14745" y="45327"/>
                  <a:pt x="15612" y="45961"/>
                  <a:pt x="16479" y="46895"/>
                </a:cubicBezTo>
                <a:cubicBezTo>
                  <a:pt x="17247" y="47696"/>
                  <a:pt x="17814" y="48796"/>
                  <a:pt x="18748" y="49430"/>
                </a:cubicBezTo>
                <a:cubicBezTo>
                  <a:pt x="18757" y="49435"/>
                  <a:pt x="18766" y="49437"/>
                  <a:pt x="18775" y="49437"/>
                </a:cubicBezTo>
                <a:cubicBezTo>
                  <a:pt x="18831" y="49437"/>
                  <a:pt x="18876" y="49359"/>
                  <a:pt x="18848" y="49330"/>
                </a:cubicBezTo>
                <a:cubicBezTo>
                  <a:pt x="18147" y="48163"/>
                  <a:pt x="17113" y="47062"/>
                  <a:pt x="16146" y="46128"/>
                </a:cubicBezTo>
                <a:cubicBezTo>
                  <a:pt x="15745" y="45728"/>
                  <a:pt x="15312" y="45361"/>
                  <a:pt x="14811" y="45094"/>
                </a:cubicBezTo>
                <a:lnTo>
                  <a:pt x="14811" y="45094"/>
                </a:lnTo>
                <a:cubicBezTo>
                  <a:pt x="15745" y="45294"/>
                  <a:pt x="16613" y="45561"/>
                  <a:pt x="17313" y="45761"/>
                </a:cubicBezTo>
                <a:cubicBezTo>
                  <a:pt x="17313" y="45761"/>
                  <a:pt x="17313" y="45794"/>
                  <a:pt x="17347" y="45794"/>
                </a:cubicBezTo>
                <a:cubicBezTo>
                  <a:pt x="19048" y="47095"/>
                  <a:pt x="20182" y="48563"/>
                  <a:pt x="21049" y="50531"/>
                </a:cubicBezTo>
                <a:cubicBezTo>
                  <a:pt x="21341" y="51177"/>
                  <a:pt x="21238" y="51395"/>
                  <a:pt x="20958" y="51395"/>
                </a:cubicBezTo>
                <a:cubicBezTo>
                  <a:pt x="20500" y="51395"/>
                  <a:pt x="19570" y="50813"/>
                  <a:pt x="19115" y="50564"/>
                </a:cubicBezTo>
                <a:cubicBezTo>
                  <a:pt x="18080" y="49964"/>
                  <a:pt x="17213" y="49063"/>
                  <a:pt x="16413" y="48229"/>
                </a:cubicBezTo>
                <a:cubicBezTo>
                  <a:pt x="15445" y="47162"/>
                  <a:pt x="14078" y="45160"/>
                  <a:pt x="12443" y="44794"/>
                </a:cubicBezTo>
                <a:close/>
                <a:moveTo>
                  <a:pt x="11802" y="48507"/>
                </a:moveTo>
                <a:cubicBezTo>
                  <a:pt x="12206" y="48507"/>
                  <a:pt x="12566" y="48680"/>
                  <a:pt x="12510" y="49163"/>
                </a:cubicBezTo>
                <a:cubicBezTo>
                  <a:pt x="12410" y="50064"/>
                  <a:pt x="11376" y="50931"/>
                  <a:pt x="10742" y="51465"/>
                </a:cubicBezTo>
                <a:cubicBezTo>
                  <a:pt x="10242" y="51965"/>
                  <a:pt x="9708" y="52366"/>
                  <a:pt x="9141" y="52766"/>
                </a:cubicBezTo>
                <a:cubicBezTo>
                  <a:pt x="9408" y="52399"/>
                  <a:pt x="9708" y="52032"/>
                  <a:pt x="9975" y="51665"/>
                </a:cubicBezTo>
                <a:cubicBezTo>
                  <a:pt x="10008" y="51598"/>
                  <a:pt x="9975" y="51532"/>
                  <a:pt x="9908" y="51532"/>
                </a:cubicBezTo>
                <a:cubicBezTo>
                  <a:pt x="9908" y="51498"/>
                  <a:pt x="9908" y="51465"/>
                  <a:pt x="9941" y="51465"/>
                </a:cubicBezTo>
                <a:cubicBezTo>
                  <a:pt x="9966" y="51390"/>
                  <a:pt x="9898" y="51352"/>
                  <a:pt x="9848" y="51352"/>
                </a:cubicBezTo>
                <a:cubicBezTo>
                  <a:pt x="9831" y="51352"/>
                  <a:pt x="9816" y="51357"/>
                  <a:pt x="9808" y="51365"/>
                </a:cubicBezTo>
                <a:cubicBezTo>
                  <a:pt x="9508" y="51665"/>
                  <a:pt x="9241" y="51999"/>
                  <a:pt x="9007" y="52366"/>
                </a:cubicBezTo>
                <a:cubicBezTo>
                  <a:pt x="9107" y="52132"/>
                  <a:pt x="9241" y="51899"/>
                  <a:pt x="9341" y="51732"/>
                </a:cubicBezTo>
                <a:cubicBezTo>
                  <a:pt x="9541" y="51365"/>
                  <a:pt x="9775" y="51031"/>
                  <a:pt x="9908" y="50631"/>
                </a:cubicBezTo>
                <a:cubicBezTo>
                  <a:pt x="9932" y="50584"/>
                  <a:pt x="9872" y="50537"/>
                  <a:pt x="9811" y="50537"/>
                </a:cubicBezTo>
                <a:cubicBezTo>
                  <a:pt x="9786" y="50537"/>
                  <a:pt x="9761" y="50545"/>
                  <a:pt x="9741" y="50564"/>
                </a:cubicBezTo>
                <a:cubicBezTo>
                  <a:pt x="9574" y="50798"/>
                  <a:pt x="9408" y="51031"/>
                  <a:pt x="9274" y="51298"/>
                </a:cubicBezTo>
                <a:cubicBezTo>
                  <a:pt x="9408" y="50931"/>
                  <a:pt x="9574" y="50564"/>
                  <a:pt x="9741" y="50231"/>
                </a:cubicBezTo>
                <a:cubicBezTo>
                  <a:pt x="10041" y="49664"/>
                  <a:pt x="10408" y="49130"/>
                  <a:pt x="10942" y="48763"/>
                </a:cubicBezTo>
                <a:cubicBezTo>
                  <a:pt x="11134" y="48616"/>
                  <a:pt x="11482" y="48507"/>
                  <a:pt x="11802" y="48507"/>
                </a:cubicBezTo>
                <a:close/>
                <a:moveTo>
                  <a:pt x="29610" y="0"/>
                </a:moveTo>
                <a:cubicBezTo>
                  <a:pt x="28599" y="0"/>
                  <a:pt x="28430" y="2678"/>
                  <a:pt x="28488" y="3664"/>
                </a:cubicBezTo>
                <a:cubicBezTo>
                  <a:pt x="28455" y="3731"/>
                  <a:pt x="28455" y="3831"/>
                  <a:pt x="28421" y="3898"/>
                </a:cubicBezTo>
                <a:cubicBezTo>
                  <a:pt x="28388" y="3964"/>
                  <a:pt x="28455" y="4031"/>
                  <a:pt x="28521" y="4064"/>
                </a:cubicBezTo>
                <a:cubicBezTo>
                  <a:pt x="28421" y="4198"/>
                  <a:pt x="28321" y="4331"/>
                  <a:pt x="28221" y="4431"/>
                </a:cubicBezTo>
                <a:cubicBezTo>
                  <a:pt x="28054" y="4565"/>
                  <a:pt x="27887" y="4698"/>
                  <a:pt x="27754" y="4832"/>
                </a:cubicBezTo>
                <a:cubicBezTo>
                  <a:pt x="27687" y="4865"/>
                  <a:pt x="27754" y="4965"/>
                  <a:pt x="27821" y="4965"/>
                </a:cubicBezTo>
                <a:lnTo>
                  <a:pt x="27621" y="5199"/>
                </a:lnTo>
                <a:cubicBezTo>
                  <a:pt x="27854" y="4565"/>
                  <a:pt x="27887" y="3798"/>
                  <a:pt x="27854" y="3197"/>
                </a:cubicBezTo>
                <a:cubicBezTo>
                  <a:pt x="27854" y="2746"/>
                  <a:pt x="27792" y="1826"/>
                  <a:pt x="27185" y="1826"/>
                </a:cubicBezTo>
                <a:cubicBezTo>
                  <a:pt x="27164" y="1826"/>
                  <a:pt x="27142" y="1827"/>
                  <a:pt x="27120" y="1829"/>
                </a:cubicBezTo>
                <a:cubicBezTo>
                  <a:pt x="26420" y="1863"/>
                  <a:pt x="26386" y="2997"/>
                  <a:pt x="26420" y="3464"/>
                </a:cubicBezTo>
                <a:cubicBezTo>
                  <a:pt x="26453" y="3898"/>
                  <a:pt x="26553" y="4298"/>
                  <a:pt x="26653" y="4732"/>
                </a:cubicBezTo>
                <a:cubicBezTo>
                  <a:pt x="26720" y="5065"/>
                  <a:pt x="26720" y="5499"/>
                  <a:pt x="26920" y="5799"/>
                </a:cubicBezTo>
                <a:cubicBezTo>
                  <a:pt x="26920" y="5799"/>
                  <a:pt x="26953" y="5799"/>
                  <a:pt x="26953" y="5832"/>
                </a:cubicBezTo>
                <a:cubicBezTo>
                  <a:pt x="26953" y="5832"/>
                  <a:pt x="26953" y="5866"/>
                  <a:pt x="26953" y="5866"/>
                </a:cubicBezTo>
                <a:cubicBezTo>
                  <a:pt x="26920" y="5932"/>
                  <a:pt x="26953" y="5966"/>
                  <a:pt x="26987" y="5999"/>
                </a:cubicBezTo>
                <a:cubicBezTo>
                  <a:pt x="26653" y="6433"/>
                  <a:pt x="26320" y="6900"/>
                  <a:pt x="25986" y="7367"/>
                </a:cubicBezTo>
                <a:cubicBezTo>
                  <a:pt x="25953" y="7367"/>
                  <a:pt x="25919" y="7400"/>
                  <a:pt x="25919" y="7400"/>
                </a:cubicBezTo>
                <a:lnTo>
                  <a:pt x="25896" y="7400"/>
                </a:lnTo>
                <a:cubicBezTo>
                  <a:pt x="26152" y="6480"/>
                  <a:pt x="25983" y="3200"/>
                  <a:pt x="25081" y="3200"/>
                </a:cubicBezTo>
                <a:cubicBezTo>
                  <a:pt x="24981" y="3200"/>
                  <a:pt x="24871" y="3241"/>
                  <a:pt x="24752" y="3331"/>
                </a:cubicBezTo>
                <a:cubicBezTo>
                  <a:pt x="23818" y="3998"/>
                  <a:pt x="24785" y="7600"/>
                  <a:pt x="25653" y="7800"/>
                </a:cubicBezTo>
                <a:cubicBezTo>
                  <a:pt x="25152" y="8501"/>
                  <a:pt x="24652" y="9201"/>
                  <a:pt x="24185" y="9902"/>
                </a:cubicBezTo>
                <a:cubicBezTo>
                  <a:pt x="24566" y="8441"/>
                  <a:pt x="24373" y="5408"/>
                  <a:pt x="23087" y="5408"/>
                </a:cubicBezTo>
                <a:cubicBezTo>
                  <a:pt x="23022" y="5408"/>
                  <a:pt x="22954" y="5416"/>
                  <a:pt x="22884" y="5432"/>
                </a:cubicBezTo>
                <a:cubicBezTo>
                  <a:pt x="21850" y="5666"/>
                  <a:pt x="22150" y="7100"/>
                  <a:pt x="22283" y="7867"/>
                </a:cubicBezTo>
                <a:cubicBezTo>
                  <a:pt x="22384" y="8501"/>
                  <a:pt x="22784" y="10502"/>
                  <a:pt x="23651" y="10602"/>
                </a:cubicBezTo>
                <a:cubicBezTo>
                  <a:pt x="23662" y="10614"/>
                  <a:pt x="23673" y="10617"/>
                  <a:pt x="23683" y="10617"/>
                </a:cubicBezTo>
                <a:cubicBezTo>
                  <a:pt x="23703" y="10617"/>
                  <a:pt x="23718" y="10602"/>
                  <a:pt x="23718" y="10602"/>
                </a:cubicBezTo>
                <a:lnTo>
                  <a:pt x="23718" y="10602"/>
                </a:lnTo>
                <a:cubicBezTo>
                  <a:pt x="23217" y="11370"/>
                  <a:pt x="22750" y="12137"/>
                  <a:pt x="22250" y="12904"/>
                </a:cubicBezTo>
                <a:cubicBezTo>
                  <a:pt x="22150" y="13004"/>
                  <a:pt x="22017" y="13104"/>
                  <a:pt x="21950" y="13238"/>
                </a:cubicBezTo>
                <a:cubicBezTo>
                  <a:pt x="22083" y="12037"/>
                  <a:pt x="21983" y="10769"/>
                  <a:pt x="21450" y="9702"/>
                </a:cubicBezTo>
                <a:cubicBezTo>
                  <a:pt x="21184" y="9171"/>
                  <a:pt x="20745" y="8484"/>
                  <a:pt x="20219" y="8484"/>
                </a:cubicBezTo>
                <a:cubicBezTo>
                  <a:pt x="20018" y="8484"/>
                  <a:pt x="19803" y="8585"/>
                  <a:pt x="19582" y="8834"/>
                </a:cubicBezTo>
                <a:cubicBezTo>
                  <a:pt x="19014" y="9568"/>
                  <a:pt x="19515" y="11069"/>
                  <a:pt x="19748" y="11803"/>
                </a:cubicBezTo>
                <a:cubicBezTo>
                  <a:pt x="20015" y="12570"/>
                  <a:pt x="20516" y="14105"/>
                  <a:pt x="21416" y="14305"/>
                </a:cubicBezTo>
                <a:cubicBezTo>
                  <a:pt x="20916" y="15206"/>
                  <a:pt x="20382" y="16106"/>
                  <a:pt x="19915" y="17007"/>
                </a:cubicBezTo>
                <a:cubicBezTo>
                  <a:pt x="20015" y="16006"/>
                  <a:pt x="19782" y="14905"/>
                  <a:pt x="19381" y="14072"/>
                </a:cubicBezTo>
                <a:cubicBezTo>
                  <a:pt x="19190" y="13688"/>
                  <a:pt x="18773" y="13035"/>
                  <a:pt x="18279" y="13035"/>
                </a:cubicBezTo>
                <a:cubicBezTo>
                  <a:pt x="18172" y="13035"/>
                  <a:pt x="18060" y="13066"/>
                  <a:pt x="17947" y="13138"/>
                </a:cubicBezTo>
                <a:cubicBezTo>
                  <a:pt x="17213" y="13571"/>
                  <a:pt x="17547" y="14905"/>
                  <a:pt x="17747" y="15539"/>
                </a:cubicBezTo>
                <a:cubicBezTo>
                  <a:pt x="18014" y="16407"/>
                  <a:pt x="18547" y="17507"/>
                  <a:pt x="19415" y="17908"/>
                </a:cubicBezTo>
                <a:cubicBezTo>
                  <a:pt x="18781" y="19109"/>
                  <a:pt x="18181" y="20343"/>
                  <a:pt x="17613" y="21544"/>
                </a:cubicBezTo>
                <a:cubicBezTo>
                  <a:pt x="17714" y="20243"/>
                  <a:pt x="17547" y="18808"/>
                  <a:pt x="16980" y="17641"/>
                </a:cubicBezTo>
                <a:cubicBezTo>
                  <a:pt x="16726" y="17110"/>
                  <a:pt x="16296" y="16579"/>
                  <a:pt x="15823" y="16579"/>
                </a:cubicBezTo>
                <a:cubicBezTo>
                  <a:pt x="15613" y="16579"/>
                  <a:pt x="15394" y="16684"/>
                  <a:pt x="15178" y="16940"/>
                </a:cubicBezTo>
                <a:cubicBezTo>
                  <a:pt x="14545" y="17741"/>
                  <a:pt x="15045" y="19075"/>
                  <a:pt x="15379" y="19876"/>
                </a:cubicBezTo>
                <a:cubicBezTo>
                  <a:pt x="15745" y="20743"/>
                  <a:pt x="16346" y="21877"/>
                  <a:pt x="17213" y="22378"/>
                </a:cubicBezTo>
                <a:cubicBezTo>
                  <a:pt x="16713" y="23445"/>
                  <a:pt x="16246" y="24546"/>
                  <a:pt x="15812" y="25613"/>
                </a:cubicBezTo>
                <a:cubicBezTo>
                  <a:pt x="15879" y="24446"/>
                  <a:pt x="15745" y="23178"/>
                  <a:pt x="15278" y="22244"/>
                </a:cubicBezTo>
                <a:cubicBezTo>
                  <a:pt x="14992" y="21692"/>
                  <a:pt x="14529" y="21214"/>
                  <a:pt x="14037" y="21214"/>
                </a:cubicBezTo>
                <a:cubicBezTo>
                  <a:pt x="13785" y="21214"/>
                  <a:pt x="13525" y="21339"/>
                  <a:pt x="13277" y="21644"/>
                </a:cubicBezTo>
                <a:cubicBezTo>
                  <a:pt x="12677" y="22378"/>
                  <a:pt x="13277" y="23745"/>
                  <a:pt x="13577" y="24479"/>
                </a:cubicBezTo>
                <a:cubicBezTo>
                  <a:pt x="13877" y="25280"/>
                  <a:pt x="14411" y="26380"/>
                  <a:pt x="15178" y="26947"/>
                </a:cubicBezTo>
                <a:cubicBezTo>
                  <a:pt x="15012" y="27048"/>
                  <a:pt x="14912" y="27181"/>
                  <a:pt x="14878" y="27348"/>
                </a:cubicBezTo>
                <a:cubicBezTo>
                  <a:pt x="14878" y="27381"/>
                  <a:pt x="14912" y="27448"/>
                  <a:pt x="14978" y="27448"/>
                </a:cubicBezTo>
                <a:cubicBezTo>
                  <a:pt x="15012" y="27448"/>
                  <a:pt x="15045" y="27414"/>
                  <a:pt x="15078" y="27414"/>
                </a:cubicBezTo>
                <a:cubicBezTo>
                  <a:pt x="14244" y="29549"/>
                  <a:pt x="13444" y="31751"/>
                  <a:pt x="12743" y="33919"/>
                </a:cubicBezTo>
                <a:cubicBezTo>
                  <a:pt x="11943" y="30583"/>
                  <a:pt x="12043" y="27148"/>
                  <a:pt x="12009" y="23712"/>
                </a:cubicBezTo>
                <a:cubicBezTo>
                  <a:pt x="12009" y="21277"/>
                  <a:pt x="11909" y="18875"/>
                  <a:pt x="10542" y="16774"/>
                </a:cubicBezTo>
                <a:cubicBezTo>
                  <a:pt x="10500" y="16703"/>
                  <a:pt x="10440" y="16675"/>
                  <a:pt x="10380" y="16675"/>
                </a:cubicBezTo>
                <a:cubicBezTo>
                  <a:pt x="10297" y="16675"/>
                  <a:pt x="10214" y="16729"/>
                  <a:pt x="10175" y="16807"/>
                </a:cubicBezTo>
                <a:cubicBezTo>
                  <a:pt x="9708" y="18508"/>
                  <a:pt x="9241" y="20243"/>
                  <a:pt x="9341" y="21977"/>
                </a:cubicBezTo>
                <a:cubicBezTo>
                  <a:pt x="9241" y="21410"/>
                  <a:pt x="9174" y="20843"/>
                  <a:pt x="9107" y="20276"/>
                </a:cubicBezTo>
                <a:cubicBezTo>
                  <a:pt x="9074" y="19942"/>
                  <a:pt x="9041" y="19576"/>
                  <a:pt x="8974" y="19242"/>
                </a:cubicBezTo>
                <a:cubicBezTo>
                  <a:pt x="8974" y="19109"/>
                  <a:pt x="8941" y="18975"/>
                  <a:pt x="8941" y="18875"/>
                </a:cubicBezTo>
                <a:cubicBezTo>
                  <a:pt x="8941" y="18675"/>
                  <a:pt x="8907" y="18541"/>
                  <a:pt x="8774" y="18441"/>
                </a:cubicBezTo>
                <a:lnTo>
                  <a:pt x="8807" y="18441"/>
                </a:lnTo>
                <a:cubicBezTo>
                  <a:pt x="8807" y="18408"/>
                  <a:pt x="8807" y="18375"/>
                  <a:pt x="8807" y="18341"/>
                </a:cubicBezTo>
                <a:cubicBezTo>
                  <a:pt x="8823" y="18388"/>
                  <a:pt x="8831" y="18413"/>
                  <a:pt x="8832" y="18413"/>
                </a:cubicBezTo>
                <a:cubicBezTo>
                  <a:pt x="8833" y="18413"/>
                  <a:pt x="8825" y="18379"/>
                  <a:pt x="8807" y="18308"/>
                </a:cubicBezTo>
                <a:cubicBezTo>
                  <a:pt x="8807" y="18275"/>
                  <a:pt x="8841" y="18208"/>
                  <a:pt x="8841" y="18141"/>
                </a:cubicBezTo>
                <a:cubicBezTo>
                  <a:pt x="9107" y="17641"/>
                  <a:pt x="9074" y="17140"/>
                  <a:pt x="8907" y="16607"/>
                </a:cubicBezTo>
                <a:cubicBezTo>
                  <a:pt x="8857" y="16473"/>
                  <a:pt x="8740" y="16407"/>
                  <a:pt x="8628" y="16407"/>
                </a:cubicBezTo>
                <a:cubicBezTo>
                  <a:pt x="8515" y="16407"/>
                  <a:pt x="8407" y="16473"/>
                  <a:pt x="8374" y="16607"/>
                </a:cubicBezTo>
                <a:cubicBezTo>
                  <a:pt x="8240" y="17107"/>
                  <a:pt x="8240" y="17507"/>
                  <a:pt x="8374" y="17908"/>
                </a:cubicBezTo>
                <a:cubicBezTo>
                  <a:pt x="8374" y="17974"/>
                  <a:pt x="8374" y="18041"/>
                  <a:pt x="8340" y="18108"/>
                </a:cubicBezTo>
                <a:cubicBezTo>
                  <a:pt x="8340" y="18241"/>
                  <a:pt x="8440" y="18308"/>
                  <a:pt x="8540" y="18308"/>
                </a:cubicBezTo>
                <a:cubicBezTo>
                  <a:pt x="8574" y="18341"/>
                  <a:pt x="8574" y="18341"/>
                  <a:pt x="8607" y="18341"/>
                </a:cubicBezTo>
                <a:cubicBezTo>
                  <a:pt x="8607" y="18341"/>
                  <a:pt x="8607" y="18375"/>
                  <a:pt x="8607" y="18375"/>
                </a:cubicBezTo>
                <a:lnTo>
                  <a:pt x="8574" y="18375"/>
                </a:lnTo>
                <a:cubicBezTo>
                  <a:pt x="8574" y="18408"/>
                  <a:pt x="8607" y="18441"/>
                  <a:pt x="8607" y="18475"/>
                </a:cubicBezTo>
                <a:cubicBezTo>
                  <a:pt x="8907" y="19776"/>
                  <a:pt x="8874" y="21143"/>
                  <a:pt x="9308" y="22444"/>
                </a:cubicBezTo>
                <a:cubicBezTo>
                  <a:pt x="9274" y="22378"/>
                  <a:pt x="9241" y="22311"/>
                  <a:pt x="9207" y="22244"/>
                </a:cubicBezTo>
                <a:cubicBezTo>
                  <a:pt x="8841" y="20776"/>
                  <a:pt x="8140" y="19409"/>
                  <a:pt x="7673" y="17974"/>
                </a:cubicBezTo>
                <a:cubicBezTo>
                  <a:pt x="7740" y="17407"/>
                  <a:pt x="7673" y="16940"/>
                  <a:pt x="7239" y="16473"/>
                </a:cubicBezTo>
                <a:cubicBezTo>
                  <a:pt x="7182" y="16416"/>
                  <a:pt x="7116" y="16391"/>
                  <a:pt x="7051" y="16391"/>
                </a:cubicBezTo>
                <a:cubicBezTo>
                  <a:pt x="6891" y="16391"/>
                  <a:pt x="6739" y="16541"/>
                  <a:pt x="6739" y="16707"/>
                </a:cubicBezTo>
                <a:cubicBezTo>
                  <a:pt x="6706" y="17374"/>
                  <a:pt x="6872" y="17908"/>
                  <a:pt x="7273" y="18408"/>
                </a:cubicBezTo>
                <a:cubicBezTo>
                  <a:pt x="7298" y="18446"/>
                  <a:pt x="7342" y="18464"/>
                  <a:pt x="7387" y="18464"/>
                </a:cubicBezTo>
                <a:cubicBezTo>
                  <a:pt x="7461" y="18464"/>
                  <a:pt x="7540" y="18412"/>
                  <a:pt x="7540" y="18308"/>
                </a:cubicBezTo>
                <a:cubicBezTo>
                  <a:pt x="7540" y="18308"/>
                  <a:pt x="7540" y="18275"/>
                  <a:pt x="7540" y="18241"/>
                </a:cubicBezTo>
                <a:lnTo>
                  <a:pt x="7573" y="18208"/>
                </a:lnTo>
                <a:cubicBezTo>
                  <a:pt x="8073" y="19375"/>
                  <a:pt x="8407" y="20610"/>
                  <a:pt x="8841" y="21777"/>
                </a:cubicBezTo>
                <a:cubicBezTo>
                  <a:pt x="8007" y="20710"/>
                  <a:pt x="7039" y="19709"/>
                  <a:pt x="6172" y="18642"/>
                </a:cubicBezTo>
                <a:cubicBezTo>
                  <a:pt x="6142" y="18596"/>
                  <a:pt x="6098" y="18578"/>
                  <a:pt x="6053" y="18578"/>
                </a:cubicBezTo>
                <a:cubicBezTo>
                  <a:pt x="5998" y="18578"/>
                  <a:pt x="5942" y="18605"/>
                  <a:pt x="5905" y="18642"/>
                </a:cubicBezTo>
                <a:cubicBezTo>
                  <a:pt x="4938" y="19709"/>
                  <a:pt x="5238" y="21944"/>
                  <a:pt x="5805" y="23578"/>
                </a:cubicBezTo>
                <a:cubicBezTo>
                  <a:pt x="5271" y="22511"/>
                  <a:pt x="4638" y="21444"/>
                  <a:pt x="3937" y="20543"/>
                </a:cubicBezTo>
                <a:cubicBezTo>
                  <a:pt x="3937" y="20543"/>
                  <a:pt x="3904" y="20510"/>
                  <a:pt x="3870" y="20510"/>
                </a:cubicBezTo>
                <a:cubicBezTo>
                  <a:pt x="3870" y="20510"/>
                  <a:pt x="3870" y="20476"/>
                  <a:pt x="3870" y="20476"/>
                </a:cubicBezTo>
                <a:cubicBezTo>
                  <a:pt x="3881" y="20480"/>
                  <a:pt x="3892" y="20481"/>
                  <a:pt x="3902" y="20481"/>
                </a:cubicBezTo>
                <a:cubicBezTo>
                  <a:pt x="3984" y="20481"/>
                  <a:pt x="4034" y="20369"/>
                  <a:pt x="4004" y="20309"/>
                </a:cubicBezTo>
                <a:cubicBezTo>
                  <a:pt x="3904" y="20209"/>
                  <a:pt x="3870" y="20109"/>
                  <a:pt x="3804" y="20009"/>
                </a:cubicBezTo>
                <a:cubicBezTo>
                  <a:pt x="3804" y="19976"/>
                  <a:pt x="3804" y="19942"/>
                  <a:pt x="3804" y="19909"/>
                </a:cubicBezTo>
                <a:cubicBezTo>
                  <a:pt x="3704" y="19642"/>
                  <a:pt x="3637" y="19442"/>
                  <a:pt x="3503" y="19209"/>
                </a:cubicBezTo>
                <a:cubicBezTo>
                  <a:pt x="3466" y="19109"/>
                  <a:pt x="3377" y="19065"/>
                  <a:pt x="3282" y="19065"/>
                </a:cubicBezTo>
                <a:cubicBezTo>
                  <a:pt x="3124" y="19065"/>
                  <a:pt x="2949" y="19187"/>
                  <a:pt x="2970" y="19375"/>
                </a:cubicBezTo>
                <a:cubicBezTo>
                  <a:pt x="3003" y="19442"/>
                  <a:pt x="3003" y="19542"/>
                  <a:pt x="3036" y="19609"/>
                </a:cubicBezTo>
                <a:cubicBezTo>
                  <a:pt x="2936" y="19709"/>
                  <a:pt x="2903" y="19876"/>
                  <a:pt x="3036" y="20009"/>
                </a:cubicBezTo>
                <a:cubicBezTo>
                  <a:pt x="3303" y="20276"/>
                  <a:pt x="3470" y="20576"/>
                  <a:pt x="3570" y="20943"/>
                </a:cubicBezTo>
                <a:cubicBezTo>
                  <a:pt x="3603" y="21043"/>
                  <a:pt x="3679" y="21085"/>
                  <a:pt x="3754" y="21085"/>
                </a:cubicBezTo>
                <a:cubicBezTo>
                  <a:pt x="3829" y="21085"/>
                  <a:pt x="3904" y="21043"/>
                  <a:pt x="3937" y="20977"/>
                </a:cubicBezTo>
                <a:cubicBezTo>
                  <a:pt x="4871" y="22211"/>
                  <a:pt x="5305" y="23745"/>
                  <a:pt x="6239" y="24946"/>
                </a:cubicBezTo>
                <a:cubicBezTo>
                  <a:pt x="6255" y="24963"/>
                  <a:pt x="6280" y="24971"/>
                  <a:pt x="6305" y="24971"/>
                </a:cubicBezTo>
                <a:cubicBezTo>
                  <a:pt x="6330" y="24971"/>
                  <a:pt x="6355" y="24963"/>
                  <a:pt x="6372" y="24946"/>
                </a:cubicBezTo>
                <a:cubicBezTo>
                  <a:pt x="6506" y="25246"/>
                  <a:pt x="6706" y="25546"/>
                  <a:pt x="6872" y="25847"/>
                </a:cubicBezTo>
                <a:cubicBezTo>
                  <a:pt x="5872" y="24612"/>
                  <a:pt x="4671" y="23512"/>
                  <a:pt x="3370" y="22611"/>
                </a:cubicBezTo>
                <a:cubicBezTo>
                  <a:pt x="3370" y="22544"/>
                  <a:pt x="3337" y="22511"/>
                  <a:pt x="3270" y="22478"/>
                </a:cubicBezTo>
                <a:cubicBezTo>
                  <a:pt x="3270" y="22478"/>
                  <a:pt x="3270" y="22444"/>
                  <a:pt x="3270" y="22444"/>
                </a:cubicBezTo>
                <a:cubicBezTo>
                  <a:pt x="3203" y="22411"/>
                  <a:pt x="3136" y="22378"/>
                  <a:pt x="3103" y="22344"/>
                </a:cubicBezTo>
                <a:cubicBezTo>
                  <a:pt x="2936" y="22244"/>
                  <a:pt x="2770" y="22144"/>
                  <a:pt x="2569" y="22077"/>
                </a:cubicBezTo>
                <a:cubicBezTo>
                  <a:pt x="2536" y="22055"/>
                  <a:pt x="2495" y="22044"/>
                  <a:pt x="2453" y="22044"/>
                </a:cubicBezTo>
                <a:cubicBezTo>
                  <a:pt x="2369" y="22044"/>
                  <a:pt x="2280" y="22088"/>
                  <a:pt x="2236" y="22177"/>
                </a:cubicBezTo>
                <a:cubicBezTo>
                  <a:pt x="2102" y="22244"/>
                  <a:pt x="2036" y="22444"/>
                  <a:pt x="2169" y="22544"/>
                </a:cubicBezTo>
                <a:cubicBezTo>
                  <a:pt x="2202" y="22578"/>
                  <a:pt x="2236" y="22578"/>
                  <a:pt x="2269" y="22611"/>
                </a:cubicBezTo>
                <a:cubicBezTo>
                  <a:pt x="2364" y="22919"/>
                  <a:pt x="2559" y="23210"/>
                  <a:pt x="2820" y="23210"/>
                </a:cubicBezTo>
                <a:cubicBezTo>
                  <a:pt x="2926" y="23210"/>
                  <a:pt x="3044" y="23161"/>
                  <a:pt x="3170" y="23045"/>
                </a:cubicBezTo>
                <a:cubicBezTo>
                  <a:pt x="3203" y="23011"/>
                  <a:pt x="3237" y="22978"/>
                  <a:pt x="3270" y="22978"/>
                </a:cubicBezTo>
                <a:cubicBezTo>
                  <a:pt x="4537" y="23578"/>
                  <a:pt x="5738" y="24713"/>
                  <a:pt x="6672" y="25847"/>
                </a:cubicBezTo>
                <a:cubicBezTo>
                  <a:pt x="6148" y="25584"/>
                  <a:pt x="5503" y="25469"/>
                  <a:pt x="4821" y="25469"/>
                </a:cubicBezTo>
                <a:cubicBezTo>
                  <a:pt x="2987" y="25469"/>
                  <a:pt x="879" y="26302"/>
                  <a:pt x="101" y="27348"/>
                </a:cubicBezTo>
                <a:cubicBezTo>
                  <a:pt x="1" y="27481"/>
                  <a:pt x="68" y="27648"/>
                  <a:pt x="201" y="27648"/>
                </a:cubicBezTo>
                <a:cubicBezTo>
                  <a:pt x="448" y="27636"/>
                  <a:pt x="697" y="27629"/>
                  <a:pt x="946" y="27629"/>
                </a:cubicBezTo>
                <a:cubicBezTo>
                  <a:pt x="3388" y="27629"/>
                  <a:pt x="5893" y="28239"/>
                  <a:pt x="7740" y="29783"/>
                </a:cubicBezTo>
                <a:cubicBezTo>
                  <a:pt x="9574" y="31284"/>
                  <a:pt x="11776" y="32585"/>
                  <a:pt x="12343" y="35053"/>
                </a:cubicBezTo>
                <a:cubicBezTo>
                  <a:pt x="12343" y="35053"/>
                  <a:pt x="12376" y="35087"/>
                  <a:pt x="12376" y="35087"/>
                </a:cubicBezTo>
                <a:cubicBezTo>
                  <a:pt x="12243" y="35554"/>
                  <a:pt x="12076" y="36021"/>
                  <a:pt x="11943" y="36488"/>
                </a:cubicBezTo>
                <a:cubicBezTo>
                  <a:pt x="11576" y="37688"/>
                  <a:pt x="11242" y="38923"/>
                  <a:pt x="10909" y="40157"/>
                </a:cubicBezTo>
                <a:cubicBezTo>
                  <a:pt x="10408" y="38055"/>
                  <a:pt x="9641" y="35921"/>
                  <a:pt x="8440" y="34153"/>
                </a:cubicBezTo>
                <a:cubicBezTo>
                  <a:pt x="8139" y="33715"/>
                  <a:pt x="7143" y="32447"/>
                  <a:pt x="6371" y="32447"/>
                </a:cubicBezTo>
                <a:cubicBezTo>
                  <a:pt x="6201" y="32447"/>
                  <a:pt x="6043" y="32508"/>
                  <a:pt x="5905" y="32652"/>
                </a:cubicBezTo>
                <a:cubicBezTo>
                  <a:pt x="4871" y="33719"/>
                  <a:pt x="5838" y="35887"/>
                  <a:pt x="6439" y="36888"/>
                </a:cubicBezTo>
                <a:cubicBezTo>
                  <a:pt x="7440" y="38556"/>
                  <a:pt x="9107" y="39823"/>
                  <a:pt x="10709" y="40891"/>
                </a:cubicBezTo>
                <a:cubicBezTo>
                  <a:pt x="10275" y="42625"/>
                  <a:pt x="9841" y="44360"/>
                  <a:pt x="9474" y="46128"/>
                </a:cubicBezTo>
                <a:cubicBezTo>
                  <a:pt x="9474" y="46128"/>
                  <a:pt x="9474" y="46161"/>
                  <a:pt x="9474" y="46195"/>
                </a:cubicBezTo>
                <a:cubicBezTo>
                  <a:pt x="9274" y="47028"/>
                  <a:pt x="9107" y="47862"/>
                  <a:pt x="8941" y="48730"/>
                </a:cubicBezTo>
                <a:cubicBezTo>
                  <a:pt x="8511" y="47040"/>
                  <a:pt x="7246" y="44688"/>
                  <a:pt x="5884" y="44688"/>
                </a:cubicBezTo>
                <a:cubicBezTo>
                  <a:pt x="5659" y="44688"/>
                  <a:pt x="5431" y="44752"/>
                  <a:pt x="5205" y="44894"/>
                </a:cubicBezTo>
                <a:cubicBezTo>
                  <a:pt x="4304" y="45494"/>
                  <a:pt x="5105" y="47129"/>
                  <a:pt x="5538" y="47729"/>
                </a:cubicBezTo>
                <a:cubicBezTo>
                  <a:pt x="6339" y="48796"/>
                  <a:pt x="7540" y="49664"/>
                  <a:pt x="8640" y="50431"/>
                </a:cubicBezTo>
                <a:cubicBezTo>
                  <a:pt x="7306" y="58103"/>
                  <a:pt x="6739" y="65942"/>
                  <a:pt x="7273" y="73648"/>
                </a:cubicBezTo>
                <a:cubicBezTo>
                  <a:pt x="7273" y="73789"/>
                  <a:pt x="7377" y="73857"/>
                  <a:pt x="7487" y="73857"/>
                </a:cubicBezTo>
                <a:cubicBezTo>
                  <a:pt x="7610" y="73857"/>
                  <a:pt x="7740" y="73773"/>
                  <a:pt x="7740" y="73614"/>
                </a:cubicBezTo>
                <a:cubicBezTo>
                  <a:pt x="7306" y="66876"/>
                  <a:pt x="7673" y="60105"/>
                  <a:pt x="8674" y="53400"/>
                </a:cubicBezTo>
                <a:cubicBezTo>
                  <a:pt x="8707" y="53400"/>
                  <a:pt x="8774" y="53366"/>
                  <a:pt x="8774" y="53333"/>
                </a:cubicBezTo>
                <a:cubicBezTo>
                  <a:pt x="8774" y="53300"/>
                  <a:pt x="8774" y="53300"/>
                  <a:pt x="8774" y="53300"/>
                </a:cubicBezTo>
                <a:cubicBezTo>
                  <a:pt x="9775" y="53133"/>
                  <a:pt x="10809" y="51932"/>
                  <a:pt x="11476" y="51265"/>
                </a:cubicBezTo>
                <a:cubicBezTo>
                  <a:pt x="12009" y="50698"/>
                  <a:pt x="13244" y="49464"/>
                  <a:pt x="12643" y="48596"/>
                </a:cubicBezTo>
                <a:cubicBezTo>
                  <a:pt x="12430" y="48306"/>
                  <a:pt x="12164" y="48192"/>
                  <a:pt x="11881" y="48192"/>
                </a:cubicBezTo>
                <a:cubicBezTo>
                  <a:pt x="11189" y="48192"/>
                  <a:pt x="10397" y="48871"/>
                  <a:pt x="10041" y="49297"/>
                </a:cubicBezTo>
                <a:cubicBezTo>
                  <a:pt x="9641" y="49831"/>
                  <a:pt x="9274" y="50464"/>
                  <a:pt x="9041" y="51165"/>
                </a:cubicBezTo>
                <a:cubicBezTo>
                  <a:pt x="9341" y="49364"/>
                  <a:pt x="9674" y="47562"/>
                  <a:pt x="10041" y="45761"/>
                </a:cubicBezTo>
                <a:cubicBezTo>
                  <a:pt x="10408" y="45361"/>
                  <a:pt x="10809" y="45127"/>
                  <a:pt x="11309" y="44994"/>
                </a:cubicBezTo>
                <a:cubicBezTo>
                  <a:pt x="11367" y="44990"/>
                  <a:pt x="11425" y="44989"/>
                  <a:pt x="11482" y="44989"/>
                </a:cubicBezTo>
                <a:cubicBezTo>
                  <a:pt x="13785" y="44989"/>
                  <a:pt x="15279" y="47564"/>
                  <a:pt x="16646" y="48997"/>
                </a:cubicBezTo>
                <a:cubicBezTo>
                  <a:pt x="18014" y="50431"/>
                  <a:pt x="19715" y="51465"/>
                  <a:pt x="21616" y="51899"/>
                </a:cubicBezTo>
                <a:cubicBezTo>
                  <a:pt x="21630" y="51903"/>
                  <a:pt x="21643" y="51905"/>
                  <a:pt x="21656" y="51905"/>
                </a:cubicBezTo>
                <a:cubicBezTo>
                  <a:pt x="21741" y="51905"/>
                  <a:pt x="21812" y="51819"/>
                  <a:pt x="21783" y="51732"/>
                </a:cubicBezTo>
                <a:cubicBezTo>
                  <a:pt x="21049" y="49497"/>
                  <a:pt x="19882" y="47262"/>
                  <a:pt x="17880" y="45928"/>
                </a:cubicBezTo>
                <a:lnTo>
                  <a:pt x="17880" y="45928"/>
                </a:lnTo>
                <a:cubicBezTo>
                  <a:pt x="19304" y="46268"/>
                  <a:pt x="21065" y="46756"/>
                  <a:pt x="22682" y="46756"/>
                </a:cubicBezTo>
                <a:cubicBezTo>
                  <a:pt x="23605" y="46756"/>
                  <a:pt x="24480" y="46597"/>
                  <a:pt x="25219" y="46161"/>
                </a:cubicBezTo>
                <a:cubicBezTo>
                  <a:pt x="25286" y="46128"/>
                  <a:pt x="25319" y="46028"/>
                  <a:pt x="25286" y="45961"/>
                </a:cubicBezTo>
                <a:cubicBezTo>
                  <a:pt x="24952" y="44960"/>
                  <a:pt x="23184" y="44093"/>
                  <a:pt x="22317" y="43593"/>
                </a:cubicBezTo>
                <a:cubicBezTo>
                  <a:pt x="21983" y="43393"/>
                  <a:pt x="21616" y="43226"/>
                  <a:pt x="21283" y="43059"/>
                </a:cubicBezTo>
                <a:lnTo>
                  <a:pt x="21283" y="43059"/>
                </a:lnTo>
                <a:cubicBezTo>
                  <a:pt x="21917" y="43126"/>
                  <a:pt x="22517" y="43192"/>
                  <a:pt x="23151" y="43259"/>
                </a:cubicBezTo>
                <a:cubicBezTo>
                  <a:pt x="23818" y="43359"/>
                  <a:pt x="24819" y="43359"/>
                  <a:pt x="25519" y="43726"/>
                </a:cubicBezTo>
                <a:cubicBezTo>
                  <a:pt x="25486" y="43793"/>
                  <a:pt x="25486" y="43893"/>
                  <a:pt x="25586" y="43960"/>
                </a:cubicBezTo>
                <a:cubicBezTo>
                  <a:pt x="25886" y="44260"/>
                  <a:pt x="25886" y="44260"/>
                  <a:pt x="26220" y="44460"/>
                </a:cubicBezTo>
                <a:cubicBezTo>
                  <a:pt x="26251" y="44479"/>
                  <a:pt x="26283" y="44487"/>
                  <a:pt x="26314" y="44487"/>
                </a:cubicBezTo>
                <a:cubicBezTo>
                  <a:pt x="26450" y="44487"/>
                  <a:pt x="26568" y="44329"/>
                  <a:pt x="26486" y="44193"/>
                </a:cubicBezTo>
                <a:cubicBezTo>
                  <a:pt x="26420" y="44126"/>
                  <a:pt x="26386" y="44060"/>
                  <a:pt x="26320" y="43993"/>
                </a:cubicBezTo>
                <a:cubicBezTo>
                  <a:pt x="26320" y="43960"/>
                  <a:pt x="26353" y="43893"/>
                  <a:pt x="26353" y="43860"/>
                </a:cubicBezTo>
                <a:cubicBezTo>
                  <a:pt x="26431" y="43653"/>
                  <a:pt x="26248" y="43526"/>
                  <a:pt x="26084" y="43526"/>
                </a:cubicBezTo>
                <a:cubicBezTo>
                  <a:pt x="26036" y="43526"/>
                  <a:pt x="25990" y="43537"/>
                  <a:pt x="25953" y="43559"/>
                </a:cubicBezTo>
                <a:cubicBezTo>
                  <a:pt x="25919" y="43559"/>
                  <a:pt x="25919" y="43559"/>
                  <a:pt x="25886" y="43526"/>
                </a:cubicBezTo>
                <a:cubicBezTo>
                  <a:pt x="25853" y="43509"/>
                  <a:pt x="25819" y="43501"/>
                  <a:pt x="25786" y="43501"/>
                </a:cubicBezTo>
                <a:cubicBezTo>
                  <a:pt x="25753" y="43501"/>
                  <a:pt x="25719" y="43509"/>
                  <a:pt x="25686" y="43526"/>
                </a:cubicBezTo>
                <a:cubicBezTo>
                  <a:pt x="25219" y="43292"/>
                  <a:pt x="24685" y="43192"/>
                  <a:pt x="24151" y="43126"/>
                </a:cubicBezTo>
                <a:cubicBezTo>
                  <a:pt x="22884" y="42926"/>
                  <a:pt x="21616" y="42825"/>
                  <a:pt x="20349" y="42692"/>
                </a:cubicBezTo>
                <a:cubicBezTo>
                  <a:pt x="20015" y="42592"/>
                  <a:pt x="19648" y="42492"/>
                  <a:pt x="19315" y="42425"/>
                </a:cubicBezTo>
                <a:cubicBezTo>
                  <a:pt x="19415" y="42392"/>
                  <a:pt x="19515" y="42325"/>
                  <a:pt x="19615" y="42292"/>
                </a:cubicBezTo>
                <a:cubicBezTo>
                  <a:pt x="20516" y="42292"/>
                  <a:pt x="21450" y="42192"/>
                  <a:pt x="22317" y="42025"/>
                </a:cubicBezTo>
                <a:cubicBezTo>
                  <a:pt x="22817" y="41925"/>
                  <a:pt x="23318" y="41758"/>
                  <a:pt x="23851" y="41625"/>
                </a:cubicBezTo>
                <a:cubicBezTo>
                  <a:pt x="23951" y="41625"/>
                  <a:pt x="24252" y="41558"/>
                  <a:pt x="24585" y="41525"/>
                </a:cubicBezTo>
                <a:lnTo>
                  <a:pt x="24585" y="41525"/>
                </a:lnTo>
                <a:cubicBezTo>
                  <a:pt x="24485" y="41591"/>
                  <a:pt x="24385" y="41658"/>
                  <a:pt x="24285" y="41758"/>
                </a:cubicBezTo>
                <a:cubicBezTo>
                  <a:pt x="24185" y="41825"/>
                  <a:pt x="24285" y="41992"/>
                  <a:pt x="24385" y="41992"/>
                </a:cubicBezTo>
                <a:cubicBezTo>
                  <a:pt x="24518" y="41958"/>
                  <a:pt x="24652" y="41958"/>
                  <a:pt x="24785" y="41925"/>
                </a:cubicBezTo>
                <a:cubicBezTo>
                  <a:pt x="24785" y="41958"/>
                  <a:pt x="24819" y="41958"/>
                  <a:pt x="24885" y="41992"/>
                </a:cubicBezTo>
                <a:cubicBezTo>
                  <a:pt x="24917" y="42001"/>
                  <a:pt x="24949" y="42005"/>
                  <a:pt x="24981" y="42005"/>
                </a:cubicBezTo>
                <a:cubicBezTo>
                  <a:pt x="25181" y="42005"/>
                  <a:pt x="25375" y="41840"/>
                  <a:pt x="25519" y="41725"/>
                </a:cubicBezTo>
                <a:cubicBezTo>
                  <a:pt x="25552" y="41725"/>
                  <a:pt x="25586" y="41691"/>
                  <a:pt x="25619" y="41658"/>
                </a:cubicBezTo>
                <a:cubicBezTo>
                  <a:pt x="25686" y="41625"/>
                  <a:pt x="25753" y="41558"/>
                  <a:pt x="25819" y="41491"/>
                </a:cubicBezTo>
                <a:cubicBezTo>
                  <a:pt x="25886" y="41424"/>
                  <a:pt x="25886" y="41324"/>
                  <a:pt x="25853" y="41258"/>
                </a:cubicBezTo>
                <a:cubicBezTo>
                  <a:pt x="25742" y="41102"/>
                  <a:pt x="25523" y="41046"/>
                  <a:pt x="25263" y="41046"/>
                </a:cubicBezTo>
                <a:cubicBezTo>
                  <a:pt x="24745" y="41046"/>
                  <a:pt x="24063" y="41269"/>
                  <a:pt x="23751" y="41358"/>
                </a:cubicBezTo>
                <a:cubicBezTo>
                  <a:pt x="22884" y="41558"/>
                  <a:pt x="22017" y="41791"/>
                  <a:pt x="21116" y="41925"/>
                </a:cubicBezTo>
                <a:cubicBezTo>
                  <a:pt x="21316" y="41891"/>
                  <a:pt x="21483" y="41858"/>
                  <a:pt x="21616" y="41791"/>
                </a:cubicBezTo>
                <a:cubicBezTo>
                  <a:pt x="22817" y="41324"/>
                  <a:pt x="23885" y="40624"/>
                  <a:pt x="24919" y="39857"/>
                </a:cubicBezTo>
                <a:cubicBezTo>
                  <a:pt x="25019" y="39790"/>
                  <a:pt x="24985" y="39590"/>
                  <a:pt x="24885" y="39556"/>
                </a:cubicBezTo>
                <a:cubicBezTo>
                  <a:pt x="24967" y="39394"/>
                  <a:pt x="24806" y="39187"/>
                  <a:pt x="24617" y="39187"/>
                </a:cubicBezTo>
                <a:cubicBezTo>
                  <a:pt x="24574" y="39187"/>
                  <a:pt x="24529" y="39198"/>
                  <a:pt x="24485" y="39223"/>
                </a:cubicBezTo>
                <a:cubicBezTo>
                  <a:pt x="24118" y="39423"/>
                  <a:pt x="23851" y="39556"/>
                  <a:pt x="23551" y="39823"/>
                </a:cubicBezTo>
                <a:cubicBezTo>
                  <a:pt x="23451" y="39957"/>
                  <a:pt x="23518" y="40090"/>
                  <a:pt x="23618" y="40157"/>
                </a:cubicBezTo>
                <a:cubicBezTo>
                  <a:pt x="23584" y="40257"/>
                  <a:pt x="23618" y="40357"/>
                  <a:pt x="23684" y="40424"/>
                </a:cubicBezTo>
                <a:cubicBezTo>
                  <a:pt x="22784" y="41024"/>
                  <a:pt x="21750" y="41558"/>
                  <a:pt x="20749" y="41791"/>
                </a:cubicBezTo>
                <a:cubicBezTo>
                  <a:pt x="20482" y="41891"/>
                  <a:pt x="20115" y="41925"/>
                  <a:pt x="19782" y="42025"/>
                </a:cubicBezTo>
                <a:cubicBezTo>
                  <a:pt x="21550" y="40791"/>
                  <a:pt x="22750" y="38222"/>
                  <a:pt x="23017" y="36321"/>
                </a:cubicBezTo>
                <a:cubicBezTo>
                  <a:pt x="23017" y="36205"/>
                  <a:pt x="22942" y="36114"/>
                  <a:pt x="22835" y="36114"/>
                </a:cubicBezTo>
                <a:cubicBezTo>
                  <a:pt x="22818" y="36114"/>
                  <a:pt x="22801" y="36116"/>
                  <a:pt x="22784" y="36121"/>
                </a:cubicBezTo>
                <a:cubicBezTo>
                  <a:pt x="21483" y="36454"/>
                  <a:pt x="20582" y="37488"/>
                  <a:pt x="19481" y="38256"/>
                </a:cubicBezTo>
                <a:cubicBezTo>
                  <a:pt x="18080" y="39256"/>
                  <a:pt x="16546" y="40023"/>
                  <a:pt x="15012" y="40757"/>
                </a:cubicBezTo>
                <a:cubicBezTo>
                  <a:pt x="15278" y="40390"/>
                  <a:pt x="15545" y="39990"/>
                  <a:pt x="15812" y="39590"/>
                </a:cubicBezTo>
                <a:cubicBezTo>
                  <a:pt x="16212" y="38956"/>
                  <a:pt x="16679" y="38356"/>
                  <a:pt x="17080" y="37755"/>
                </a:cubicBezTo>
                <a:cubicBezTo>
                  <a:pt x="17107" y="37701"/>
                  <a:pt x="17068" y="37646"/>
                  <a:pt x="17034" y="37646"/>
                </a:cubicBezTo>
                <a:cubicBezTo>
                  <a:pt x="17026" y="37646"/>
                  <a:pt x="17019" y="37649"/>
                  <a:pt x="17013" y="37655"/>
                </a:cubicBezTo>
                <a:cubicBezTo>
                  <a:pt x="15946" y="38456"/>
                  <a:pt x="15479" y="39890"/>
                  <a:pt x="14711" y="40891"/>
                </a:cubicBezTo>
                <a:cubicBezTo>
                  <a:pt x="14678" y="40891"/>
                  <a:pt x="14645" y="40924"/>
                  <a:pt x="14611" y="40924"/>
                </a:cubicBezTo>
                <a:cubicBezTo>
                  <a:pt x="14311" y="41091"/>
                  <a:pt x="13911" y="41291"/>
                  <a:pt x="13477" y="41525"/>
                </a:cubicBezTo>
                <a:cubicBezTo>
                  <a:pt x="14445" y="40490"/>
                  <a:pt x="15112" y="39089"/>
                  <a:pt x="15979" y="38055"/>
                </a:cubicBezTo>
                <a:cubicBezTo>
                  <a:pt x="16813" y="37121"/>
                  <a:pt x="17714" y="36187"/>
                  <a:pt x="18914" y="35787"/>
                </a:cubicBezTo>
                <a:cubicBezTo>
                  <a:pt x="18955" y="35773"/>
                  <a:pt x="18991" y="35767"/>
                  <a:pt x="19021" y="35767"/>
                </a:cubicBezTo>
                <a:cubicBezTo>
                  <a:pt x="19508" y="35767"/>
                  <a:pt x="18677" y="37433"/>
                  <a:pt x="18614" y="37622"/>
                </a:cubicBezTo>
                <a:cubicBezTo>
                  <a:pt x="18247" y="38289"/>
                  <a:pt x="17714" y="38823"/>
                  <a:pt x="17247" y="39390"/>
                </a:cubicBezTo>
                <a:cubicBezTo>
                  <a:pt x="17221" y="39441"/>
                  <a:pt x="17254" y="39512"/>
                  <a:pt x="17301" y="39512"/>
                </a:cubicBezTo>
                <a:cubicBezTo>
                  <a:pt x="17316" y="39512"/>
                  <a:pt x="17331" y="39505"/>
                  <a:pt x="17347" y="39490"/>
                </a:cubicBezTo>
                <a:cubicBezTo>
                  <a:pt x="18614" y="38656"/>
                  <a:pt x="19415" y="37055"/>
                  <a:pt x="19648" y="35587"/>
                </a:cubicBezTo>
                <a:cubicBezTo>
                  <a:pt x="19682" y="35487"/>
                  <a:pt x="19582" y="35387"/>
                  <a:pt x="19481" y="35387"/>
                </a:cubicBezTo>
                <a:cubicBezTo>
                  <a:pt x="16179" y="35387"/>
                  <a:pt x="14745" y="39790"/>
                  <a:pt x="12910" y="41858"/>
                </a:cubicBezTo>
                <a:cubicBezTo>
                  <a:pt x="11976" y="42425"/>
                  <a:pt x="10975" y="43159"/>
                  <a:pt x="10475" y="43993"/>
                </a:cubicBezTo>
                <a:cubicBezTo>
                  <a:pt x="10975" y="41758"/>
                  <a:pt x="11542" y="39556"/>
                  <a:pt x="12176" y="37355"/>
                </a:cubicBezTo>
                <a:cubicBezTo>
                  <a:pt x="12443" y="36321"/>
                  <a:pt x="12777" y="35287"/>
                  <a:pt x="13110" y="34253"/>
                </a:cubicBezTo>
                <a:cubicBezTo>
                  <a:pt x="14978" y="34019"/>
                  <a:pt x="17180" y="33819"/>
                  <a:pt x="18814" y="32918"/>
                </a:cubicBezTo>
                <a:cubicBezTo>
                  <a:pt x="19281" y="32685"/>
                  <a:pt x="21316" y="31617"/>
                  <a:pt x="20983" y="30817"/>
                </a:cubicBezTo>
                <a:cubicBezTo>
                  <a:pt x="20777" y="30380"/>
                  <a:pt x="20294" y="30230"/>
                  <a:pt x="19734" y="30230"/>
                </a:cubicBezTo>
                <a:cubicBezTo>
                  <a:pt x="18841" y="30230"/>
                  <a:pt x="17752" y="30612"/>
                  <a:pt x="17280" y="30817"/>
                </a:cubicBezTo>
                <a:cubicBezTo>
                  <a:pt x="16112" y="31384"/>
                  <a:pt x="14445" y="32185"/>
                  <a:pt x="13410" y="33252"/>
                </a:cubicBezTo>
                <a:cubicBezTo>
                  <a:pt x="14111" y="31217"/>
                  <a:pt x="14845" y="29182"/>
                  <a:pt x="15645" y="27148"/>
                </a:cubicBezTo>
                <a:cubicBezTo>
                  <a:pt x="15679" y="27148"/>
                  <a:pt x="15745" y="27114"/>
                  <a:pt x="15779" y="27081"/>
                </a:cubicBezTo>
                <a:cubicBezTo>
                  <a:pt x="16041" y="27146"/>
                  <a:pt x="16324" y="27173"/>
                  <a:pt x="16615" y="27173"/>
                </a:cubicBezTo>
                <a:cubicBezTo>
                  <a:pt x="17363" y="27173"/>
                  <a:pt x="18166" y="27001"/>
                  <a:pt x="18814" y="26881"/>
                </a:cubicBezTo>
                <a:cubicBezTo>
                  <a:pt x="19682" y="26747"/>
                  <a:pt x="21116" y="26480"/>
                  <a:pt x="21516" y="25546"/>
                </a:cubicBezTo>
                <a:cubicBezTo>
                  <a:pt x="21983" y="24546"/>
                  <a:pt x="20549" y="24179"/>
                  <a:pt x="19848" y="24179"/>
                </a:cubicBezTo>
                <a:cubicBezTo>
                  <a:pt x="18381" y="24179"/>
                  <a:pt x="17180" y="24946"/>
                  <a:pt x="16146" y="25913"/>
                </a:cubicBezTo>
                <a:cubicBezTo>
                  <a:pt x="16613" y="24813"/>
                  <a:pt x="17113" y="23678"/>
                  <a:pt x="17613" y="22578"/>
                </a:cubicBezTo>
                <a:cubicBezTo>
                  <a:pt x="17882" y="22638"/>
                  <a:pt x="18338" y="22674"/>
                  <a:pt x="18882" y="22674"/>
                </a:cubicBezTo>
                <a:cubicBezTo>
                  <a:pt x="21036" y="22674"/>
                  <a:pt x="24569" y="22107"/>
                  <a:pt x="23318" y="20243"/>
                </a:cubicBezTo>
                <a:cubicBezTo>
                  <a:pt x="23076" y="19880"/>
                  <a:pt x="22606" y="19731"/>
                  <a:pt x="22035" y="19731"/>
                </a:cubicBezTo>
                <a:cubicBezTo>
                  <a:pt x="20872" y="19731"/>
                  <a:pt x="19287" y="20350"/>
                  <a:pt x="18347" y="21043"/>
                </a:cubicBezTo>
                <a:cubicBezTo>
                  <a:pt x="18814" y="20043"/>
                  <a:pt x="19315" y="19042"/>
                  <a:pt x="19815" y="18074"/>
                </a:cubicBezTo>
                <a:cubicBezTo>
                  <a:pt x="20002" y="18109"/>
                  <a:pt x="20200" y="18124"/>
                  <a:pt x="20402" y="18124"/>
                </a:cubicBezTo>
                <a:cubicBezTo>
                  <a:pt x="21174" y="18124"/>
                  <a:pt x="22023" y="17913"/>
                  <a:pt x="22684" y="17808"/>
                </a:cubicBezTo>
                <a:cubicBezTo>
                  <a:pt x="23451" y="17674"/>
                  <a:pt x="24852" y="17507"/>
                  <a:pt x="25252" y="16707"/>
                </a:cubicBezTo>
                <a:cubicBezTo>
                  <a:pt x="25668" y="15843"/>
                  <a:pt x="24306" y="15470"/>
                  <a:pt x="23693" y="15470"/>
                </a:cubicBezTo>
                <a:cubicBezTo>
                  <a:pt x="23666" y="15470"/>
                  <a:pt x="23641" y="15471"/>
                  <a:pt x="23618" y="15473"/>
                </a:cubicBezTo>
                <a:cubicBezTo>
                  <a:pt x="22517" y="15539"/>
                  <a:pt x="21383" y="16173"/>
                  <a:pt x="20449" y="16874"/>
                </a:cubicBezTo>
                <a:cubicBezTo>
                  <a:pt x="20916" y="16040"/>
                  <a:pt x="21349" y="15206"/>
                  <a:pt x="21850" y="14372"/>
                </a:cubicBezTo>
                <a:cubicBezTo>
                  <a:pt x="21850" y="14372"/>
                  <a:pt x="21850" y="14405"/>
                  <a:pt x="21850" y="14405"/>
                </a:cubicBezTo>
                <a:cubicBezTo>
                  <a:pt x="22090" y="14447"/>
                  <a:pt x="22339" y="14466"/>
                  <a:pt x="22594" y="14466"/>
                </a:cubicBezTo>
                <a:cubicBezTo>
                  <a:pt x="23757" y="14466"/>
                  <a:pt x="25028" y="14064"/>
                  <a:pt x="25986" y="13571"/>
                </a:cubicBezTo>
                <a:cubicBezTo>
                  <a:pt x="26587" y="13271"/>
                  <a:pt x="27320" y="12537"/>
                  <a:pt x="26453" y="12103"/>
                </a:cubicBezTo>
                <a:cubicBezTo>
                  <a:pt x="26156" y="11961"/>
                  <a:pt x="25812" y="11905"/>
                  <a:pt x="25453" y="11905"/>
                </a:cubicBezTo>
                <a:cubicBezTo>
                  <a:pt x="24723" y="11905"/>
                  <a:pt x="23932" y="12136"/>
                  <a:pt x="23351" y="12337"/>
                </a:cubicBezTo>
                <a:cubicBezTo>
                  <a:pt x="23251" y="12370"/>
                  <a:pt x="23117" y="12437"/>
                  <a:pt x="22984" y="12470"/>
                </a:cubicBezTo>
                <a:cubicBezTo>
                  <a:pt x="23217" y="12070"/>
                  <a:pt x="23484" y="11636"/>
                  <a:pt x="23751" y="11203"/>
                </a:cubicBezTo>
                <a:cubicBezTo>
                  <a:pt x="23885" y="11169"/>
                  <a:pt x="23985" y="11169"/>
                  <a:pt x="24085" y="11103"/>
                </a:cubicBezTo>
                <a:cubicBezTo>
                  <a:pt x="24342" y="11156"/>
                  <a:pt x="24612" y="11180"/>
                  <a:pt x="24887" y="11180"/>
                </a:cubicBezTo>
                <a:cubicBezTo>
                  <a:pt x="25823" y="11180"/>
                  <a:pt x="26821" y="10904"/>
                  <a:pt x="27621" y="10569"/>
                </a:cubicBezTo>
                <a:cubicBezTo>
                  <a:pt x="28021" y="10402"/>
                  <a:pt x="28955" y="9802"/>
                  <a:pt x="28621" y="9235"/>
                </a:cubicBezTo>
                <a:cubicBezTo>
                  <a:pt x="28355" y="8797"/>
                  <a:pt x="27849" y="8652"/>
                  <a:pt x="27328" y="8652"/>
                </a:cubicBezTo>
                <a:cubicBezTo>
                  <a:pt x="26936" y="8652"/>
                  <a:pt x="26535" y="8734"/>
                  <a:pt x="26220" y="8834"/>
                </a:cubicBezTo>
                <a:cubicBezTo>
                  <a:pt x="25719" y="9035"/>
                  <a:pt x="25219" y="9301"/>
                  <a:pt x="24752" y="9668"/>
                </a:cubicBezTo>
                <a:cubicBezTo>
                  <a:pt x="25219" y="8968"/>
                  <a:pt x="25719" y="8267"/>
                  <a:pt x="26186" y="7567"/>
                </a:cubicBezTo>
                <a:cubicBezTo>
                  <a:pt x="26186" y="7567"/>
                  <a:pt x="26186" y="7600"/>
                  <a:pt x="26220" y="7600"/>
                </a:cubicBezTo>
                <a:cubicBezTo>
                  <a:pt x="26286" y="7634"/>
                  <a:pt x="26386" y="7667"/>
                  <a:pt x="26453" y="7700"/>
                </a:cubicBezTo>
                <a:cubicBezTo>
                  <a:pt x="26394" y="7730"/>
                  <a:pt x="26414" y="7839"/>
                  <a:pt x="26466" y="7839"/>
                </a:cubicBezTo>
                <a:cubicBezTo>
                  <a:pt x="26472" y="7839"/>
                  <a:pt x="26479" y="7837"/>
                  <a:pt x="26486" y="7834"/>
                </a:cubicBezTo>
                <a:cubicBezTo>
                  <a:pt x="26587" y="7834"/>
                  <a:pt x="26687" y="7800"/>
                  <a:pt x="26787" y="7800"/>
                </a:cubicBezTo>
                <a:cubicBezTo>
                  <a:pt x="27133" y="7879"/>
                  <a:pt x="27510" y="7913"/>
                  <a:pt x="27885" y="7913"/>
                </a:cubicBezTo>
                <a:cubicBezTo>
                  <a:pt x="28303" y="7913"/>
                  <a:pt x="28719" y="7871"/>
                  <a:pt x="29088" y="7800"/>
                </a:cubicBezTo>
                <a:cubicBezTo>
                  <a:pt x="29622" y="7700"/>
                  <a:pt x="30489" y="7367"/>
                  <a:pt x="30356" y="6700"/>
                </a:cubicBezTo>
                <a:cubicBezTo>
                  <a:pt x="30275" y="6158"/>
                  <a:pt x="29424" y="6012"/>
                  <a:pt x="28857" y="6012"/>
                </a:cubicBezTo>
                <a:cubicBezTo>
                  <a:pt x="28725" y="6012"/>
                  <a:pt x="28609" y="6020"/>
                  <a:pt x="28521" y="6032"/>
                </a:cubicBezTo>
                <a:cubicBezTo>
                  <a:pt x="27887" y="6133"/>
                  <a:pt x="27254" y="6466"/>
                  <a:pt x="26720" y="6833"/>
                </a:cubicBezTo>
                <a:cubicBezTo>
                  <a:pt x="27154" y="6233"/>
                  <a:pt x="27587" y="5632"/>
                  <a:pt x="28021" y="5032"/>
                </a:cubicBezTo>
                <a:lnTo>
                  <a:pt x="28254" y="5032"/>
                </a:lnTo>
                <a:cubicBezTo>
                  <a:pt x="28221" y="5098"/>
                  <a:pt x="28221" y="5199"/>
                  <a:pt x="28288" y="5199"/>
                </a:cubicBezTo>
                <a:lnTo>
                  <a:pt x="28488" y="5199"/>
                </a:lnTo>
                <a:cubicBezTo>
                  <a:pt x="28715" y="5331"/>
                  <a:pt x="29018" y="5367"/>
                  <a:pt x="29311" y="5367"/>
                </a:cubicBezTo>
                <a:cubicBezTo>
                  <a:pt x="29533" y="5367"/>
                  <a:pt x="29749" y="5346"/>
                  <a:pt x="29922" y="5332"/>
                </a:cubicBezTo>
                <a:cubicBezTo>
                  <a:pt x="30389" y="5265"/>
                  <a:pt x="31090" y="5132"/>
                  <a:pt x="31257" y="4665"/>
                </a:cubicBezTo>
                <a:cubicBezTo>
                  <a:pt x="31423" y="4131"/>
                  <a:pt x="30523" y="3764"/>
                  <a:pt x="30156" y="3731"/>
                </a:cubicBezTo>
                <a:cubicBezTo>
                  <a:pt x="30113" y="3728"/>
                  <a:pt x="30071" y="3727"/>
                  <a:pt x="30028" y="3727"/>
                </a:cubicBezTo>
                <a:cubicBezTo>
                  <a:pt x="29571" y="3727"/>
                  <a:pt x="29118" y="3887"/>
                  <a:pt x="28721" y="4131"/>
                </a:cubicBezTo>
                <a:cubicBezTo>
                  <a:pt x="28755" y="4031"/>
                  <a:pt x="28821" y="3964"/>
                  <a:pt x="28888" y="3898"/>
                </a:cubicBezTo>
                <a:cubicBezTo>
                  <a:pt x="28922" y="3898"/>
                  <a:pt x="28955" y="3898"/>
                  <a:pt x="28988" y="3864"/>
                </a:cubicBezTo>
                <a:cubicBezTo>
                  <a:pt x="29022" y="3798"/>
                  <a:pt x="29055" y="3697"/>
                  <a:pt x="29088" y="3631"/>
                </a:cubicBezTo>
                <a:cubicBezTo>
                  <a:pt x="29088" y="3631"/>
                  <a:pt x="29088" y="3597"/>
                  <a:pt x="29122" y="3597"/>
                </a:cubicBezTo>
                <a:cubicBezTo>
                  <a:pt x="29122" y="3564"/>
                  <a:pt x="29122" y="3564"/>
                  <a:pt x="29122" y="3531"/>
                </a:cubicBezTo>
                <a:cubicBezTo>
                  <a:pt x="29155" y="3431"/>
                  <a:pt x="29188" y="3331"/>
                  <a:pt x="29222" y="3230"/>
                </a:cubicBezTo>
                <a:cubicBezTo>
                  <a:pt x="29288" y="3130"/>
                  <a:pt x="29355" y="2997"/>
                  <a:pt x="29422" y="2897"/>
                </a:cubicBezTo>
                <a:cubicBezTo>
                  <a:pt x="29422" y="2946"/>
                  <a:pt x="29458" y="2977"/>
                  <a:pt x="29503" y="2977"/>
                </a:cubicBezTo>
                <a:cubicBezTo>
                  <a:pt x="29520" y="2977"/>
                  <a:pt x="29537" y="2973"/>
                  <a:pt x="29555" y="2964"/>
                </a:cubicBezTo>
                <a:lnTo>
                  <a:pt x="29589" y="2964"/>
                </a:lnTo>
                <a:cubicBezTo>
                  <a:pt x="29589" y="2964"/>
                  <a:pt x="29622" y="2964"/>
                  <a:pt x="29622" y="2930"/>
                </a:cubicBezTo>
                <a:cubicBezTo>
                  <a:pt x="30089" y="2930"/>
                  <a:pt x="30589" y="2663"/>
                  <a:pt x="30956" y="2497"/>
                </a:cubicBezTo>
                <a:cubicBezTo>
                  <a:pt x="31290" y="2397"/>
                  <a:pt x="32124" y="2063"/>
                  <a:pt x="32124" y="1629"/>
                </a:cubicBezTo>
                <a:cubicBezTo>
                  <a:pt x="32106" y="1325"/>
                  <a:pt x="31876" y="1232"/>
                  <a:pt x="31621" y="1232"/>
                </a:cubicBezTo>
                <a:cubicBezTo>
                  <a:pt x="31401" y="1232"/>
                  <a:pt x="31162" y="1301"/>
                  <a:pt x="31023" y="1362"/>
                </a:cubicBezTo>
                <a:cubicBezTo>
                  <a:pt x="30656" y="1529"/>
                  <a:pt x="30323" y="1829"/>
                  <a:pt x="30056" y="2096"/>
                </a:cubicBezTo>
                <a:cubicBezTo>
                  <a:pt x="29922" y="2196"/>
                  <a:pt x="29789" y="2330"/>
                  <a:pt x="29655" y="2497"/>
                </a:cubicBezTo>
                <a:cubicBezTo>
                  <a:pt x="29755" y="2296"/>
                  <a:pt x="29856" y="2096"/>
                  <a:pt x="29956" y="1930"/>
                </a:cubicBezTo>
                <a:cubicBezTo>
                  <a:pt x="30156" y="1529"/>
                  <a:pt x="30656" y="562"/>
                  <a:pt x="30122" y="195"/>
                </a:cubicBezTo>
                <a:cubicBezTo>
                  <a:pt x="29931" y="60"/>
                  <a:pt x="29761" y="0"/>
                  <a:pt x="29610"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text 4" preserve="1">
  <p:cSld name="Title and text 4">
    <p:spTree>
      <p:nvGrpSpPr>
        <p:cNvPr id="1" name="Shape 233"/>
        <p:cNvGrpSpPr/>
        <p:nvPr/>
      </p:nvGrpSpPr>
      <p:grpSpPr>
        <a:xfrm>
          <a:off x="0" y="0"/>
          <a:ext cx="0" cy="0"/>
          <a:chOff x="0" y="0"/>
          <a:chExt cx="0" cy="0"/>
        </a:xfrm>
      </p:grpSpPr>
      <p:sp>
        <p:nvSpPr>
          <p:cNvPr id="234" name="Google Shape;234;p33"/>
          <p:cNvSpPr/>
          <p:nvPr/>
        </p:nvSpPr>
        <p:spPr>
          <a:xfrm>
            <a:off x="4572000" y="2635200"/>
            <a:ext cx="4566300" cy="143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3"/>
          <p:cNvSpPr txBox="1">
            <a:spLocks noGrp="1"/>
          </p:cNvSpPr>
          <p:nvPr>
            <p:ph type="title"/>
          </p:nvPr>
        </p:nvSpPr>
        <p:spPr>
          <a:xfrm>
            <a:off x="4664050" y="2152600"/>
            <a:ext cx="3852000" cy="255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236" name="Google Shape;236;p33"/>
          <p:cNvSpPr txBox="1">
            <a:spLocks noGrp="1"/>
          </p:cNvSpPr>
          <p:nvPr>
            <p:ph type="subTitle" idx="1"/>
          </p:nvPr>
        </p:nvSpPr>
        <p:spPr>
          <a:xfrm>
            <a:off x="720000" y="4678400"/>
            <a:ext cx="4294800" cy="13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237" name="Google Shape;237;p33"/>
          <p:cNvSpPr/>
          <p:nvPr/>
        </p:nvSpPr>
        <p:spPr>
          <a:xfrm rot="299847" flipH="1">
            <a:off x="5582095" y="5328852"/>
            <a:ext cx="2150812" cy="1529160"/>
          </a:xfrm>
          <a:custGeom>
            <a:avLst/>
            <a:gdLst/>
            <a:ahLst/>
            <a:cxnLst/>
            <a:rect l="l" t="t" r="r" b="b"/>
            <a:pathLst>
              <a:path w="48760" h="30661" extrusionOk="0">
                <a:moveTo>
                  <a:pt x="17479" y="10788"/>
                </a:moveTo>
                <a:cubicBezTo>
                  <a:pt x="17746" y="12322"/>
                  <a:pt x="17078" y="14357"/>
                  <a:pt x="15944" y="15391"/>
                </a:cubicBezTo>
                <a:cubicBezTo>
                  <a:pt x="15944" y="15124"/>
                  <a:pt x="15911" y="14857"/>
                  <a:pt x="15844" y="14590"/>
                </a:cubicBezTo>
                <a:cubicBezTo>
                  <a:pt x="15944" y="13256"/>
                  <a:pt x="16778" y="11889"/>
                  <a:pt x="17479" y="10788"/>
                </a:cubicBezTo>
                <a:close/>
                <a:moveTo>
                  <a:pt x="14810" y="12622"/>
                </a:moveTo>
                <a:lnTo>
                  <a:pt x="14810" y="12622"/>
                </a:lnTo>
                <a:cubicBezTo>
                  <a:pt x="15244" y="13523"/>
                  <a:pt x="15711" y="14590"/>
                  <a:pt x="15611" y="15558"/>
                </a:cubicBezTo>
                <a:cubicBezTo>
                  <a:pt x="14743" y="15091"/>
                  <a:pt x="14710" y="13656"/>
                  <a:pt x="14810" y="12622"/>
                </a:cubicBezTo>
                <a:close/>
                <a:moveTo>
                  <a:pt x="18946" y="13890"/>
                </a:moveTo>
                <a:cubicBezTo>
                  <a:pt x="18012" y="14891"/>
                  <a:pt x="17078" y="15958"/>
                  <a:pt x="15844" y="16625"/>
                </a:cubicBezTo>
                <a:cubicBezTo>
                  <a:pt x="15711" y="16625"/>
                  <a:pt x="15611" y="16692"/>
                  <a:pt x="15511" y="16725"/>
                </a:cubicBezTo>
                <a:cubicBezTo>
                  <a:pt x="15511" y="16659"/>
                  <a:pt x="15544" y="16592"/>
                  <a:pt x="15544" y="16525"/>
                </a:cubicBezTo>
                <a:cubicBezTo>
                  <a:pt x="15577" y="16525"/>
                  <a:pt x="15611" y="16525"/>
                  <a:pt x="15644" y="16492"/>
                </a:cubicBezTo>
                <a:cubicBezTo>
                  <a:pt x="16611" y="15391"/>
                  <a:pt x="17646" y="14524"/>
                  <a:pt x="18946" y="13890"/>
                </a:cubicBezTo>
                <a:close/>
                <a:moveTo>
                  <a:pt x="35191" y="15091"/>
                </a:moveTo>
                <a:cubicBezTo>
                  <a:pt x="36462" y="15525"/>
                  <a:pt x="37876" y="15728"/>
                  <a:pt x="39328" y="15728"/>
                </a:cubicBezTo>
                <a:cubicBezTo>
                  <a:pt x="39439" y="15728"/>
                  <a:pt x="39550" y="15727"/>
                  <a:pt x="39661" y="15725"/>
                </a:cubicBezTo>
                <a:lnTo>
                  <a:pt x="39661" y="15725"/>
                </a:lnTo>
                <a:cubicBezTo>
                  <a:pt x="39494" y="16225"/>
                  <a:pt x="39461" y="16825"/>
                  <a:pt x="39628" y="17326"/>
                </a:cubicBezTo>
                <a:cubicBezTo>
                  <a:pt x="37927" y="16959"/>
                  <a:pt x="36459" y="16292"/>
                  <a:pt x="35191" y="15191"/>
                </a:cubicBezTo>
                <a:cubicBezTo>
                  <a:pt x="35191" y="15158"/>
                  <a:pt x="35191" y="15124"/>
                  <a:pt x="35191" y="15091"/>
                </a:cubicBezTo>
                <a:close/>
                <a:moveTo>
                  <a:pt x="14176" y="14390"/>
                </a:moveTo>
                <a:lnTo>
                  <a:pt x="14176" y="14390"/>
                </a:lnTo>
                <a:cubicBezTo>
                  <a:pt x="14577" y="15424"/>
                  <a:pt x="14710" y="16425"/>
                  <a:pt x="14677" y="17526"/>
                </a:cubicBezTo>
                <a:cubicBezTo>
                  <a:pt x="14243" y="16492"/>
                  <a:pt x="14043" y="15491"/>
                  <a:pt x="14176" y="14390"/>
                </a:cubicBezTo>
                <a:close/>
                <a:moveTo>
                  <a:pt x="16445" y="16592"/>
                </a:moveTo>
                <a:cubicBezTo>
                  <a:pt x="15944" y="17059"/>
                  <a:pt x="15477" y="17559"/>
                  <a:pt x="15077" y="18126"/>
                </a:cubicBezTo>
                <a:cubicBezTo>
                  <a:pt x="15210" y="17726"/>
                  <a:pt x="15344" y="17326"/>
                  <a:pt x="15444" y="16925"/>
                </a:cubicBezTo>
                <a:cubicBezTo>
                  <a:pt x="15477" y="16925"/>
                  <a:pt x="15544" y="16959"/>
                  <a:pt x="15577" y="16959"/>
                </a:cubicBezTo>
                <a:cubicBezTo>
                  <a:pt x="15601" y="16982"/>
                  <a:pt x="15641" y="17006"/>
                  <a:pt x="15686" y="17006"/>
                </a:cubicBezTo>
                <a:cubicBezTo>
                  <a:pt x="15705" y="17006"/>
                  <a:pt x="15725" y="17002"/>
                  <a:pt x="15744" y="16992"/>
                </a:cubicBezTo>
                <a:cubicBezTo>
                  <a:pt x="15978" y="16859"/>
                  <a:pt x="16211" y="16725"/>
                  <a:pt x="16445" y="16592"/>
                </a:cubicBezTo>
                <a:close/>
                <a:moveTo>
                  <a:pt x="18846" y="15324"/>
                </a:moveTo>
                <a:cubicBezTo>
                  <a:pt x="18313" y="16992"/>
                  <a:pt x="16511" y="17626"/>
                  <a:pt x="15110" y="18493"/>
                </a:cubicBezTo>
                <a:cubicBezTo>
                  <a:pt x="15444" y="18093"/>
                  <a:pt x="15744" y="17693"/>
                  <a:pt x="16078" y="17292"/>
                </a:cubicBezTo>
                <a:cubicBezTo>
                  <a:pt x="16511" y="16825"/>
                  <a:pt x="16945" y="16425"/>
                  <a:pt x="17445" y="16058"/>
                </a:cubicBezTo>
                <a:cubicBezTo>
                  <a:pt x="17679" y="15858"/>
                  <a:pt x="18813" y="15424"/>
                  <a:pt x="18846" y="15324"/>
                </a:cubicBezTo>
                <a:close/>
                <a:moveTo>
                  <a:pt x="13376" y="15958"/>
                </a:moveTo>
                <a:lnTo>
                  <a:pt x="13376" y="15958"/>
                </a:lnTo>
                <a:cubicBezTo>
                  <a:pt x="13509" y="17559"/>
                  <a:pt x="13342" y="19127"/>
                  <a:pt x="13076" y="20695"/>
                </a:cubicBezTo>
                <a:cubicBezTo>
                  <a:pt x="12809" y="18994"/>
                  <a:pt x="12542" y="17593"/>
                  <a:pt x="13376" y="15958"/>
                </a:cubicBezTo>
                <a:close/>
                <a:moveTo>
                  <a:pt x="17746" y="18160"/>
                </a:moveTo>
                <a:lnTo>
                  <a:pt x="17746" y="18160"/>
                </a:lnTo>
                <a:cubicBezTo>
                  <a:pt x="16945" y="18493"/>
                  <a:pt x="16245" y="19527"/>
                  <a:pt x="15544" y="20094"/>
                </a:cubicBezTo>
                <a:cubicBezTo>
                  <a:pt x="14944" y="20628"/>
                  <a:pt x="14110" y="20862"/>
                  <a:pt x="13443" y="21329"/>
                </a:cubicBezTo>
                <a:cubicBezTo>
                  <a:pt x="13476" y="21262"/>
                  <a:pt x="13509" y="21229"/>
                  <a:pt x="13543" y="21162"/>
                </a:cubicBezTo>
                <a:cubicBezTo>
                  <a:pt x="14443" y="19661"/>
                  <a:pt x="16178" y="18793"/>
                  <a:pt x="17746" y="18160"/>
                </a:cubicBezTo>
                <a:close/>
                <a:moveTo>
                  <a:pt x="12842" y="20762"/>
                </a:moveTo>
                <a:cubicBezTo>
                  <a:pt x="12875" y="20895"/>
                  <a:pt x="12909" y="21028"/>
                  <a:pt x="12976" y="21162"/>
                </a:cubicBezTo>
                <a:cubicBezTo>
                  <a:pt x="12976" y="21195"/>
                  <a:pt x="12976" y="21195"/>
                  <a:pt x="12976" y="21195"/>
                </a:cubicBezTo>
                <a:cubicBezTo>
                  <a:pt x="12976" y="21229"/>
                  <a:pt x="12976" y="21262"/>
                  <a:pt x="13009" y="21295"/>
                </a:cubicBezTo>
                <a:cubicBezTo>
                  <a:pt x="12942" y="21395"/>
                  <a:pt x="12875" y="21462"/>
                  <a:pt x="12809" y="21562"/>
                </a:cubicBezTo>
                <a:cubicBezTo>
                  <a:pt x="12809" y="21295"/>
                  <a:pt x="12842" y="21028"/>
                  <a:pt x="12842" y="20762"/>
                </a:cubicBezTo>
                <a:close/>
                <a:moveTo>
                  <a:pt x="12208" y="18627"/>
                </a:moveTo>
                <a:cubicBezTo>
                  <a:pt x="12642" y="19627"/>
                  <a:pt x="12609" y="20928"/>
                  <a:pt x="12442" y="22029"/>
                </a:cubicBezTo>
                <a:lnTo>
                  <a:pt x="12408" y="22062"/>
                </a:lnTo>
                <a:cubicBezTo>
                  <a:pt x="12075" y="20895"/>
                  <a:pt x="11374" y="19727"/>
                  <a:pt x="12208" y="18627"/>
                </a:cubicBezTo>
                <a:close/>
                <a:moveTo>
                  <a:pt x="21635" y="23079"/>
                </a:moveTo>
                <a:cubicBezTo>
                  <a:pt x="21750" y="23079"/>
                  <a:pt x="21866" y="23085"/>
                  <a:pt x="21982" y="23097"/>
                </a:cubicBezTo>
                <a:cubicBezTo>
                  <a:pt x="20915" y="23997"/>
                  <a:pt x="19547" y="23997"/>
                  <a:pt x="18246" y="24331"/>
                </a:cubicBezTo>
                <a:cubicBezTo>
                  <a:pt x="19282" y="23691"/>
                  <a:pt x="20428" y="23079"/>
                  <a:pt x="21635" y="23079"/>
                </a:cubicBezTo>
                <a:close/>
                <a:moveTo>
                  <a:pt x="20614" y="24197"/>
                </a:moveTo>
                <a:cubicBezTo>
                  <a:pt x="20281" y="24397"/>
                  <a:pt x="19947" y="24631"/>
                  <a:pt x="19614" y="24864"/>
                </a:cubicBezTo>
                <a:cubicBezTo>
                  <a:pt x="19614" y="24864"/>
                  <a:pt x="19614" y="24864"/>
                  <a:pt x="19614" y="24898"/>
                </a:cubicBezTo>
                <a:cubicBezTo>
                  <a:pt x="19514" y="24864"/>
                  <a:pt x="19413" y="24831"/>
                  <a:pt x="19313" y="24798"/>
                </a:cubicBezTo>
                <a:cubicBezTo>
                  <a:pt x="19113" y="24731"/>
                  <a:pt x="18946" y="24664"/>
                  <a:pt x="18746" y="24598"/>
                </a:cubicBezTo>
                <a:cubicBezTo>
                  <a:pt x="19347" y="24564"/>
                  <a:pt x="20014" y="24431"/>
                  <a:pt x="20614" y="24197"/>
                </a:cubicBezTo>
                <a:close/>
                <a:moveTo>
                  <a:pt x="24377" y="23157"/>
                </a:moveTo>
                <a:cubicBezTo>
                  <a:pt x="24715" y="23157"/>
                  <a:pt x="24301" y="23469"/>
                  <a:pt x="24050" y="23664"/>
                </a:cubicBezTo>
                <a:cubicBezTo>
                  <a:pt x="22949" y="24498"/>
                  <a:pt x="21315" y="24831"/>
                  <a:pt x="19947" y="24898"/>
                </a:cubicBezTo>
                <a:cubicBezTo>
                  <a:pt x="20681" y="24397"/>
                  <a:pt x="21482" y="23964"/>
                  <a:pt x="22316" y="23664"/>
                </a:cubicBezTo>
                <a:cubicBezTo>
                  <a:pt x="22883" y="23430"/>
                  <a:pt x="23483" y="23297"/>
                  <a:pt x="24083" y="23197"/>
                </a:cubicBezTo>
                <a:cubicBezTo>
                  <a:pt x="24215" y="23169"/>
                  <a:pt x="24311" y="23157"/>
                  <a:pt x="24377" y="23157"/>
                </a:cubicBezTo>
                <a:close/>
                <a:moveTo>
                  <a:pt x="25751" y="23330"/>
                </a:moveTo>
                <a:lnTo>
                  <a:pt x="25751" y="23330"/>
                </a:lnTo>
                <a:cubicBezTo>
                  <a:pt x="24917" y="24064"/>
                  <a:pt x="24184" y="24898"/>
                  <a:pt x="23250" y="25498"/>
                </a:cubicBezTo>
                <a:cubicBezTo>
                  <a:pt x="23683" y="24464"/>
                  <a:pt x="24684" y="23697"/>
                  <a:pt x="25751" y="23330"/>
                </a:cubicBezTo>
                <a:close/>
                <a:moveTo>
                  <a:pt x="23683" y="24264"/>
                </a:moveTo>
                <a:cubicBezTo>
                  <a:pt x="23283" y="24664"/>
                  <a:pt x="22983" y="25131"/>
                  <a:pt x="22983" y="25665"/>
                </a:cubicBezTo>
                <a:cubicBezTo>
                  <a:pt x="22983" y="25665"/>
                  <a:pt x="22949" y="25665"/>
                  <a:pt x="22949" y="25698"/>
                </a:cubicBezTo>
                <a:cubicBezTo>
                  <a:pt x="22115" y="25532"/>
                  <a:pt x="21315" y="25365"/>
                  <a:pt x="20514" y="25131"/>
                </a:cubicBezTo>
                <a:cubicBezTo>
                  <a:pt x="21548" y="25031"/>
                  <a:pt x="22749" y="24764"/>
                  <a:pt x="23683" y="24264"/>
                </a:cubicBezTo>
                <a:close/>
                <a:moveTo>
                  <a:pt x="29010" y="23684"/>
                </a:moveTo>
                <a:cubicBezTo>
                  <a:pt x="29255" y="23684"/>
                  <a:pt x="28751" y="24133"/>
                  <a:pt x="28720" y="24164"/>
                </a:cubicBezTo>
                <a:cubicBezTo>
                  <a:pt x="28420" y="24531"/>
                  <a:pt x="28020" y="24831"/>
                  <a:pt x="27619" y="25098"/>
                </a:cubicBezTo>
                <a:cubicBezTo>
                  <a:pt x="27119" y="25465"/>
                  <a:pt x="26519" y="25732"/>
                  <a:pt x="25918" y="25932"/>
                </a:cubicBezTo>
                <a:cubicBezTo>
                  <a:pt x="26685" y="24898"/>
                  <a:pt x="27686" y="23997"/>
                  <a:pt x="28920" y="23697"/>
                </a:cubicBezTo>
                <a:cubicBezTo>
                  <a:pt x="28957" y="23688"/>
                  <a:pt x="28987" y="23684"/>
                  <a:pt x="29010" y="23684"/>
                </a:cubicBezTo>
                <a:close/>
                <a:moveTo>
                  <a:pt x="30928" y="25516"/>
                </a:moveTo>
                <a:cubicBezTo>
                  <a:pt x="31277" y="25516"/>
                  <a:pt x="31606" y="25534"/>
                  <a:pt x="31889" y="25565"/>
                </a:cubicBezTo>
                <a:cubicBezTo>
                  <a:pt x="30994" y="26291"/>
                  <a:pt x="29941" y="26367"/>
                  <a:pt x="28857" y="26367"/>
                </a:cubicBezTo>
                <a:cubicBezTo>
                  <a:pt x="28567" y="26367"/>
                  <a:pt x="28276" y="26362"/>
                  <a:pt x="27984" y="26362"/>
                </a:cubicBezTo>
                <a:cubicBezTo>
                  <a:pt x="27862" y="26362"/>
                  <a:pt x="27741" y="26363"/>
                  <a:pt x="27619" y="26366"/>
                </a:cubicBezTo>
                <a:cubicBezTo>
                  <a:pt x="28339" y="25723"/>
                  <a:pt x="29752" y="25516"/>
                  <a:pt x="30928" y="25516"/>
                </a:cubicBezTo>
                <a:close/>
                <a:moveTo>
                  <a:pt x="18646" y="25265"/>
                </a:moveTo>
                <a:lnTo>
                  <a:pt x="18646" y="25265"/>
                </a:lnTo>
                <a:cubicBezTo>
                  <a:pt x="18980" y="25865"/>
                  <a:pt x="19180" y="26566"/>
                  <a:pt x="19113" y="27233"/>
                </a:cubicBezTo>
                <a:cubicBezTo>
                  <a:pt x="18846" y="26599"/>
                  <a:pt x="18546" y="25932"/>
                  <a:pt x="18646" y="25265"/>
                </a:cubicBezTo>
                <a:close/>
                <a:moveTo>
                  <a:pt x="27019" y="26833"/>
                </a:moveTo>
                <a:lnTo>
                  <a:pt x="27019" y="26833"/>
                </a:lnTo>
                <a:cubicBezTo>
                  <a:pt x="27186" y="26866"/>
                  <a:pt x="27352" y="26899"/>
                  <a:pt x="27553" y="26966"/>
                </a:cubicBezTo>
                <a:cubicBezTo>
                  <a:pt x="27586" y="27033"/>
                  <a:pt x="27619" y="27133"/>
                  <a:pt x="27653" y="27233"/>
                </a:cubicBezTo>
                <a:cubicBezTo>
                  <a:pt x="27453" y="27066"/>
                  <a:pt x="27219" y="26933"/>
                  <a:pt x="27019" y="26833"/>
                </a:cubicBezTo>
                <a:close/>
                <a:moveTo>
                  <a:pt x="18980" y="24998"/>
                </a:moveTo>
                <a:cubicBezTo>
                  <a:pt x="19013" y="24998"/>
                  <a:pt x="19013" y="25031"/>
                  <a:pt x="19013" y="25031"/>
                </a:cubicBezTo>
                <a:cubicBezTo>
                  <a:pt x="19780" y="25932"/>
                  <a:pt x="20648" y="26732"/>
                  <a:pt x="21181" y="27800"/>
                </a:cubicBezTo>
                <a:cubicBezTo>
                  <a:pt x="20214" y="27099"/>
                  <a:pt x="19480" y="26132"/>
                  <a:pt x="18980" y="24998"/>
                </a:cubicBezTo>
                <a:close/>
                <a:moveTo>
                  <a:pt x="29742" y="26948"/>
                </a:moveTo>
                <a:cubicBezTo>
                  <a:pt x="31235" y="26948"/>
                  <a:pt x="32896" y="27151"/>
                  <a:pt x="33991" y="28133"/>
                </a:cubicBezTo>
                <a:cubicBezTo>
                  <a:pt x="33879" y="28137"/>
                  <a:pt x="33768" y="28139"/>
                  <a:pt x="33658" y="28139"/>
                </a:cubicBezTo>
                <a:cubicBezTo>
                  <a:pt x="31931" y="28139"/>
                  <a:pt x="30426" y="27656"/>
                  <a:pt x="28920" y="26966"/>
                </a:cubicBezTo>
                <a:cubicBezTo>
                  <a:pt x="29185" y="26955"/>
                  <a:pt x="29461" y="26948"/>
                  <a:pt x="29742" y="26948"/>
                </a:cubicBezTo>
                <a:close/>
                <a:moveTo>
                  <a:pt x="22549" y="26332"/>
                </a:moveTo>
                <a:lnTo>
                  <a:pt x="22549" y="26332"/>
                </a:lnTo>
                <a:cubicBezTo>
                  <a:pt x="22983" y="27233"/>
                  <a:pt x="23483" y="28367"/>
                  <a:pt x="23149" y="29301"/>
                </a:cubicBezTo>
                <a:cubicBezTo>
                  <a:pt x="22649" y="28367"/>
                  <a:pt x="22182" y="27366"/>
                  <a:pt x="22549" y="26332"/>
                </a:cubicBezTo>
                <a:close/>
                <a:moveTo>
                  <a:pt x="22949" y="26199"/>
                </a:moveTo>
                <a:lnTo>
                  <a:pt x="22949" y="26199"/>
                </a:lnTo>
                <a:cubicBezTo>
                  <a:pt x="23983" y="26866"/>
                  <a:pt x="25017" y="28133"/>
                  <a:pt x="25318" y="29301"/>
                </a:cubicBezTo>
                <a:cubicBezTo>
                  <a:pt x="24350" y="28367"/>
                  <a:pt x="23316" y="27533"/>
                  <a:pt x="22949" y="26199"/>
                </a:cubicBezTo>
                <a:close/>
                <a:moveTo>
                  <a:pt x="27920" y="27066"/>
                </a:moveTo>
                <a:lnTo>
                  <a:pt x="27920" y="27066"/>
                </a:lnTo>
                <a:cubicBezTo>
                  <a:pt x="27986" y="27099"/>
                  <a:pt x="28053" y="27099"/>
                  <a:pt x="28120" y="27133"/>
                </a:cubicBezTo>
                <a:lnTo>
                  <a:pt x="28153" y="27133"/>
                </a:lnTo>
                <a:cubicBezTo>
                  <a:pt x="28887" y="27933"/>
                  <a:pt x="29721" y="28534"/>
                  <a:pt x="30288" y="29468"/>
                </a:cubicBezTo>
                <a:cubicBezTo>
                  <a:pt x="29821" y="29168"/>
                  <a:pt x="29387" y="28867"/>
                  <a:pt x="29020" y="28500"/>
                </a:cubicBezTo>
                <a:cubicBezTo>
                  <a:pt x="28854" y="28267"/>
                  <a:pt x="28653" y="28067"/>
                  <a:pt x="28420" y="27867"/>
                </a:cubicBezTo>
                <a:cubicBezTo>
                  <a:pt x="28253" y="27600"/>
                  <a:pt x="28053" y="27366"/>
                  <a:pt x="27920" y="27066"/>
                </a:cubicBezTo>
                <a:close/>
                <a:moveTo>
                  <a:pt x="25484" y="26599"/>
                </a:moveTo>
                <a:lnTo>
                  <a:pt x="25484" y="26599"/>
                </a:lnTo>
                <a:cubicBezTo>
                  <a:pt x="26452" y="26699"/>
                  <a:pt x="27486" y="27366"/>
                  <a:pt x="28286" y="28167"/>
                </a:cubicBezTo>
                <a:cubicBezTo>
                  <a:pt x="28420" y="28334"/>
                  <a:pt x="28553" y="28467"/>
                  <a:pt x="28720" y="28634"/>
                </a:cubicBezTo>
                <a:cubicBezTo>
                  <a:pt x="28954" y="28934"/>
                  <a:pt x="29187" y="29268"/>
                  <a:pt x="29354" y="29568"/>
                </a:cubicBezTo>
                <a:cubicBezTo>
                  <a:pt x="27753" y="29034"/>
                  <a:pt x="26519" y="27867"/>
                  <a:pt x="25484" y="26599"/>
                </a:cubicBezTo>
                <a:close/>
                <a:moveTo>
                  <a:pt x="35661" y="1"/>
                </a:moveTo>
                <a:cubicBezTo>
                  <a:pt x="35433" y="1"/>
                  <a:pt x="35194" y="219"/>
                  <a:pt x="35325" y="480"/>
                </a:cubicBezTo>
                <a:cubicBezTo>
                  <a:pt x="35325" y="514"/>
                  <a:pt x="35358" y="547"/>
                  <a:pt x="35392" y="580"/>
                </a:cubicBezTo>
                <a:cubicBezTo>
                  <a:pt x="35225" y="1248"/>
                  <a:pt x="35291" y="1948"/>
                  <a:pt x="35525" y="2582"/>
                </a:cubicBezTo>
                <a:cubicBezTo>
                  <a:pt x="35058" y="2348"/>
                  <a:pt x="34658" y="1881"/>
                  <a:pt x="34324" y="1481"/>
                </a:cubicBezTo>
                <a:cubicBezTo>
                  <a:pt x="34357" y="1414"/>
                  <a:pt x="34357" y="1348"/>
                  <a:pt x="34324" y="1248"/>
                </a:cubicBezTo>
                <a:cubicBezTo>
                  <a:pt x="34278" y="1143"/>
                  <a:pt x="34191" y="1099"/>
                  <a:pt x="34103" y="1099"/>
                </a:cubicBezTo>
                <a:cubicBezTo>
                  <a:pt x="33938" y="1099"/>
                  <a:pt x="33770" y="1252"/>
                  <a:pt x="33857" y="1448"/>
                </a:cubicBezTo>
                <a:cubicBezTo>
                  <a:pt x="33903" y="1562"/>
                  <a:pt x="33995" y="1613"/>
                  <a:pt x="34092" y="1613"/>
                </a:cubicBezTo>
                <a:cubicBezTo>
                  <a:pt x="34136" y="1613"/>
                  <a:pt x="34182" y="1602"/>
                  <a:pt x="34224" y="1581"/>
                </a:cubicBezTo>
                <a:cubicBezTo>
                  <a:pt x="34491" y="2115"/>
                  <a:pt x="34991" y="2615"/>
                  <a:pt x="35525" y="2815"/>
                </a:cubicBezTo>
                <a:cubicBezTo>
                  <a:pt x="35392" y="2849"/>
                  <a:pt x="35258" y="2849"/>
                  <a:pt x="35125" y="2882"/>
                </a:cubicBezTo>
                <a:cubicBezTo>
                  <a:pt x="34858" y="2882"/>
                  <a:pt x="34458" y="2849"/>
                  <a:pt x="34157" y="2715"/>
                </a:cubicBezTo>
                <a:cubicBezTo>
                  <a:pt x="34157" y="2682"/>
                  <a:pt x="34157" y="2649"/>
                  <a:pt x="34157" y="2615"/>
                </a:cubicBezTo>
                <a:cubicBezTo>
                  <a:pt x="34131" y="2408"/>
                  <a:pt x="33965" y="2282"/>
                  <a:pt x="33783" y="2282"/>
                </a:cubicBezTo>
                <a:cubicBezTo>
                  <a:pt x="33730" y="2282"/>
                  <a:pt x="33676" y="2292"/>
                  <a:pt x="33624" y="2315"/>
                </a:cubicBezTo>
                <a:cubicBezTo>
                  <a:pt x="33390" y="2415"/>
                  <a:pt x="33290" y="2715"/>
                  <a:pt x="33457" y="2915"/>
                </a:cubicBezTo>
                <a:cubicBezTo>
                  <a:pt x="33524" y="2982"/>
                  <a:pt x="33590" y="3015"/>
                  <a:pt x="33657" y="3049"/>
                </a:cubicBezTo>
                <a:cubicBezTo>
                  <a:pt x="33702" y="3067"/>
                  <a:pt x="33749" y="3075"/>
                  <a:pt x="33795" y="3075"/>
                </a:cubicBezTo>
                <a:cubicBezTo>
                  <a:pt x="33921" y="3075"/>
                  <a:pt x="34042" y="3013"/>
                  <a:pt x="34091" y="2915"/>
                </a:cubicBezTo>
                <a:cubicBezTo>
                  <a:pt x="34357" y="3049"/>
                  <a:pt x="34658" y="3082"/>
                  <a:pt x="34925" y="3116"/>
                </a:cubicBezTo>
                <a:cubicBezTo>
                  <a:pt x="35091" y="3116"/>
                  <a:pt x="35492" y="3116"/>
                  <a:pt x="35758" y="3015"/>
                </a:cubicBezTo>
                <a:cubicBezTo>
                  <a:pt x="35777" y="3034"/>
                  <a:pt x="35801" y="3042"/>
                  <a:pt x="35825" y="3042"/>
                </a:cubicBezTo>
                <a:cubicBezTo>
                  <a:pt x="35882" y="3042"/>
                  <a:pt x="35940" y="2996"/>
                  <a:pt x="35929" y="2932"/>
                </a:cubicBezTo>
                <a:lnTo>
                  <a:pt x="35929" y="2932"/>
                </a:lnTo>
                <a:cubicBezTo>
                  <a:pt x="35933" y="2940"/>
                  <a:pt x="35942" y="2949"/>
                  <a:pt x="35959" y="2949"/>
                </a:cubicBezTo>
                <a:cubicBezTo>
                  <a:pt x="35992" y="2949"/>
                  <a:pt x="35992" y="2915"/>
                  <a:pt x="36025" y="2915"/>
                </a:cubicBezTo>
                <a:cubicBezTo>
                  <a:pt x="36025" y="2915"/>
                  <a:pt x="36025" y="2915"/>
                  <a:pt x="36025" y="2949"/>
                </a:cubicBezTo>
                <a:cubicBezTo>
                  <a:pt x="33790" y="5818"/>
                  <a:pt x="33590" y="10688"/>
                  <a:pt x="34391" y="14224"/>
                </a:cubicBezTo>
                <a:cubicBezTo>
                  <a:pt x="34324" y="14257"/>
                  <a:pt x="34291" y="14290"/>
                  <a:pt x="34224" y="14290"/>
                </a:cubicBezTo>
                <a:cubicBezTo>
                  <a:pt x="32223" y="11688"/>
                  <a:pt x="31822" y="8553"/>
                  <a:pt x="30988" y="5384"/>
                </a:cubicBezTo>
                <a:lnTo>
                  <a:pt x="30988" y="5384"/>
                </a:lnTo>
                <a:cubicBezTo>
                  <a:pt x="31149" y="5444"/>
                  <a:pt x="31323" y="5471"/>
                  <a:pt x="31499" y="5471"/>
                </a:cubicBezTo>
                <a:cubicBezTo>
                  <a:pt x="31906" y="5471"/>
                  <a:pt x="32330" y="5327"/>
                  <a:pt x="32656" y="5117"/>
                </a:cubicBezTo>
                <a:cubicBezTo>
                  <a:pt x="32721" y="5182"/>
                  <a:pt x="32813" y="5218"/>
                  <a:pt x="32898" y="5218"/>
                </a:cubicBezTo>
                <a:cubicBezTo>
                  <a:pt x="32944" y="5218"/>
                  <a:pt x="32988" y="5207"/>
                  <a:pt x="33023" y="5184"/>
                </a:cubicBezTo>
                <a:cubicBezTo>
                  <a:pt x="33090" y="5150"/>
                  <a:pt x="33123" y="5150"/>
                  <a:pt x="33157" y="5117"/>
                </a:cubicBezTo>
                <a:cubicBezTo>
                  <a:pt x="33390" y="4950"/>
                  <a:pt x="33323" y="4583"/>
                  <a:pt x="33057" y="4483"/>
                </a:cubicBezTo>
                <a:cubicBezTo>
                  <a:pt x="33009" y="4465"/>
                  <a:pt x="32961" y="4457"/>
                  <a:pt x="32914" y="4457"/>
                </a:cubicBezTo>
                <a:cubicBezTo>
                  <a:pt x="32695" y="4457"/>
                  <a:pt x="32501" y="4636"/>
                  <a:pt x="32556" y="4884"/>
                </a:cubicBezTo>
                <a:cubicBezTo>
                  <a:pt x="32556" y="4884"/>
                  <a:pt x="32556" y="4917"/>
                  <a:pt x="32556" y="4917"/>
                </a:cubicBezTo>
                <a:cubicBezTo>
                  <a:pt x="32356" y="5017"/>
                  <a:pt x="32156" y="5117"/>
                  <a:pt x="31922" y="5150"/>
                </a:cubicBezTo>
                <a:cubicBezTo>
                  <a:pt x="31789" y="5184"/>
                  <a:pt x="31664" y="5192"/>
                  <a:pt x="31543" y="5192"/>
                </a:cubicBezTo>
                <a:cubicBezTo>
                  <a:pt x="31422" y="5192"/>
                  <a:pt x="31305" y="5184"/>
                  <a:pt x="31189" y="5184"/>
                </a:cubicBezTo>
                <a:cubicBezTo>
                  <a:pt x="31722" y="4917"/>
                  <a:pt x="32089" y="4150"/>
                  <a:pt x="32256" y="3516"/>
                </a:cubicBezTo>
                <a:cubicBezTo>
                  <a:pt x="32292" y="3534"/>
                  <a:pt x="32331" y="3542"/>
                  <a:pt x="32370" y="3542"/>
                </a:cubicBezTo>
                <a:cubicBezTo>
                  <a:pt x="32551" y="3542"/>
                  <a:pt x="32738" y="3368"/>
                  <a:pt x="32656" y="3149"/>
                </a:cubicBezTo>
                <a:cubicBezTo>
                  <a:pt x="32599" y="3024"/>
                  <a:pt x="32499" y="2972"/>
                  <a:pt x="32398" y="2972"/>
                </a:cubicBezTo>
                <a:cubicBezTo>
                  <a:pt x="32203" y="2972"/>
                  <a:pt x="32001" y="3163"/>
                  <a:pt x="32089" y="3382"/>
                </a:cubicBezTo>
                <a:cubicBezTo>
                  <a:pt x="32123" y="3416"/>
                  <a:pt x="32123" y="3416"/>
                  <a:pt x="32123" y="3416"/>
                </a:cubicBezTo>
                <a:cubicBezTo>
                  <a:pt x="32022" y="3749"/>
                  <a:pt x="31856" y="4083"/>
                  <a:pt x="31656" y="4383"/>
                </a:cubicBezTo>
                <a:cubicBezTo>
                  <a:pt x="31489" y="4650"/>
                  <a:pt x="31255" y="4817"/>
                  <a:pt x="30988" y="4984"/>
                </a:cubicBezTo>
                <a:cubicBezTo>
                  <a:pt x="31022" y="4950"/>
                  <a:pt x="31055" y="4884"/>
                  <a:pt x="31055" y="4850"/>
                </a:cubicBezTo>
                <a:cubicBezTo>
                  <a:pt x="31088" y="4817"/>
                  <a:pt x="31055" y="4817"/>
                  <a:pt x="31055" y="4783"/>
                </a:cubicBezTo>
                <a:cubicBezTo>
                  <a:pt x="31189" y="4250"/>
                  <a:pt x="31088" y="3616"/>
                  <a:pt x="30988" y="3082"/>
                </a:cubicBezTo>
                <a:cubicBezTo>
                  <a:pt x="31088" y="3049"/>
                  <a:pt x="31189" y="2915"/>
                  <a:pt x="31155" y="2782"/>
                </a:cubicBezTo>
                <a:cubicBezTo>
                  <a:pt x="31155" y="2682"/>
                  <a:pt x="31122" y="2649"/>
                  <a:pt x="31088" y="2582"/>
                </a:cubicBezTo>
                <a:cubicBezTo>
                  <a:pt x="31023" y="2505"/>
                  <a:pt x="30936" y="2472"/>
                  <a:pt x="30851" y="2472"/>
                </a:cubicBezTo>
                <a:cubicBezTo>
                  <a:pt x="30676" y="2472"/>
                  <a:pt x="30510" y="2613"/>
                  <a:pt x="30555" y="2815"/>
                </a:cubicBezTo>
                <a:cubicBezTo>
                  <a:pt x="30555" y="2882"/>
                  <a:pt x="30588" y="2949"/>
                  <a:pt x="30621" y="2982"/>
                </a:cubicBezTo>
                <a:cubicBezTo>
                  <a:pt x="30688" y="3082"/>
                  <a:pt x="30755" y="3116"/>
                  <a:pt x="30855" y="3116"/>
                </a:cubicBezTo>
                <a:cubicBezTo>
                  <a:pt x="30922" y="3649"/>
                  <a:pt x="30955" y="4150"/>
                  <a:pt x="30822" y="4683"/>
                </a:cubicBezTo>
                <a:cubicBezTo>
                  <a:pt x="30788" y="4150"/>
                  <a:pt x="30321" y="3516"/>
                  <a:pt x="30121" y="3149"/>
                </a:cubicBezTo>
                <a:cubicBezTo>
                  <a:pt x="30154" y="3049"/>
                  <a:pt x="30154" y="2982"/>
                  <a:pt x="30121" y="2882"/>
                </a:cubicBezTo>
                <a:cubicBezTo>
                  <a:pt x="30052" y="2731"/>
                  <a:pt x="29930" y="2669"/>
                  <a:pt x="29807" y="2669"/>
                </a:cubicBezTo>
                <a:cubicBezTo>
                  <a:pt x="29577" y="2669"/>
                  <a:pt x="29345" y="2888"/>
                  <a:pt x="29454" y="3149"/>
                </a:cubicBezTo>
                <a:cubicBezTo>
                  <a:pt x="29532" y="3305"/>
                  <a:pt x="29656" y="3370"/>
                  <a:pt x="29779" y="3370"/>
                </a:cubicBezTo>
                <a:cubicBezTo>
                  <a:pt x="29866" y="3370"/>
                  <a:pt x="29952" y="3338"/>
                  <a:pt x="30021" y="3282"/>
                </a:cubicBezTo>
                <a:cubicBezTo>
                  <a:pt x="30154" y="3516"/>
                  <a:pt x="30288" y="3783"/>
                  <a:pt x="30388" y="4050"/>
                </a:cubicBezTo>
                <a:cubicBezTo>
                  <a:pt x="30521" y="4316"/>
                  <a:pt x="30555" y="4583"/>
                  <a:pt x="30588" y="4850"/>
                </a:cubicBezTo>
                <a:cubicBezTo>
                  <a:pt x="30292" y="4924"/>
                  <a:pt x="29987" y="4966"/>
                  <a:pt x="29684" y="4966"/>
                </a:cubicBezTo>
                <a:cubicBezTo>
                  <a:pt x="29169" y="4966"/>
                  <a:pt x="28661" y="4844"/>
                  <a:pt x="28220" y="4550"/>
                </a:cubicBezTo>
                <a:cubicBezTo>
                  <a:pt x="28253" y="4483"/>
                  <a:pt x="28253" y="4417"/>
                  <a:pt x="28220" y="4316"/>
                </a:cubicBezTo>
                <a:cubicBezTo>
                  <a:pt x="28163" y="4193"/>
                  <a:pt x="28058" y="4141"/>
                  <a:pt x="27949" y="4141"/>
                </a:cubicBezTo>
                <a:cubicBezTo>
                  <a:pt x="27735" y="4141"/>
                  <a:pt x="27509" y="4340"/>
                  <a:pt x="27619" y="4583"/>
                </a:cubicBezTo>
                <a:cubicBezTo>
                  <a:pt x="27676" y="4716"/>
                  <a:pt x="27787" y="4774"/>
                  <a:pt x="27903" y="4774"/>
                </a:cubicBezTo>
                <a:cubicBezTo>
                  <a:pt x="27991" y="4774"/>
                  <a:pt x="28081" y="4741"/>
                  <a:pt x="28153" y="4683"/>
                </a:cubicBezTo>
                <a:cubicBezTo>
                  <a:pt x="28539" y="5029"/>
                  <a:pt x="29074" y="5164"/>
                  <a:pt x="29614" y="5164"/>
                </a:cubicBezTo>
                <a:cubicBezTo>
                  <a:pt x="29960" y="5164"/>
                  <a:pt x="30309" y="5108"/>
                  <a:pt x="30621" y="5017"/>
                </a:cubicBezTo>
                <a:cubicBezTo>
                  <a:pt x="30621" y="5050"/>
                  <a:pt x="30621" y="5084"/>
                  <a:pt x="30621" y="5084"/>
                </a:cubicBezTo>
                <a:cubicBezTo>
                  <a:pt x="29954" y="5517"/>
                  <a:pt x="29220" y="5617"/>
                  <a:pt x="28420" y="5851"/>
                </a:cubicBezTo>
                <a:cubicBezTo>
                  <a:pt x="28420" y="5818"/>
                  <a:pt x="28420" y="5784"/>
                  <a:pt x="28420" y="5751"/>
                </a:cubicBezTo>
                <a:cubicBezTo>
                  <a:pt x="28373" y="5657"/>
                  <a:pt x="28290" y="5617"/>
                  <a:pt x="28207" y="5617"/>
                </a:cubicBezTo>
                <a:cubicBezTo>
                  <a:pt x="28052" y="5617"/>
                  <a:pt x="27900" y="5756"/>
                  <a:pt x="27986" y="5951"/>
                </a:cubicBezTo>
                <a:cubicBezTo>
                  <a:pt x="28025" y="6029"/>
                  <a:pt x="28099" y="6061"/>
                  <a:pt x="28173" y="6061"/>
                </a:cubicBezTo>
                <a:cubicBezTo>
                  <a:pt x="28225" y="6061"/>
                  <a:pt x="28278" y="6045"/>
                  <a:pt x="28320" y="6018"/>
                </a:cubicBezTo>
                <a:cubicBezTo>
                  <a:pt x="28320" y="6051"/>
                  <a:pt x="28353" y="6051"/>
                  <a:pt x="28387" y="6051"/>
                </a:cubicBezTo>
                <a:cubicBezTo>
                  <a:pt x="29154" y="6051"/>
                  <a:pt x="29954" y="5751"/>
                  <a:pt x="30621" y="5284"/>
                </a:cubicBezTo>
                <a:lnTo>
                  <a:pt x="30621" y="5284"/>
                </a:lnTo>
                <a:cubicBezTo>
                  <a:pt x="30455" y="5551"/>
                  <a:pt x="30255" y="5784"/>
                  <a:pt x="30054" y="5984"/>
                </a:cubicBezTo>
                <a:cubicBezTo>
                  <a:pt x="29854" y="6184"/>
                  <a:pt x="29621" y="6318"/>
                  <a:pt x="29421" y="6418"/>
                </a:cubicBezTo>
                <a:cubicBezTo>
                  <a:pt x="29346" y="6334"/>
                  <a:pt x="29245" y="6297"/>
                  <a:pt x="29142" y="6297"/>
                </a:cubicBezTo>
                <a:cubicBezTo>
                  <a:pt x="28880" y="6297"/>
                  <a:pt x="28610" y="6540"/>
                  <a:pt x="28753" y="6852"/>
                </a:cubicBezTo>
                <a:cubicBezTo>
                  <a:pt x="28816" y="7014"/>
                  <a:pt x="28948" y="7083"/>
                  <a:pt x="29086" y="7083"/>
                </a:cubicBezTo>
                <a:cubicBezTo>
                  <a:pt x="29317" y="7083"/>
                  <a:pt x="29562" y="6890"/>
                  <a:pt x="29521" y="6618"/>
                </a:cubicBezTo>
                <a:cubicBezTo>
                  <a:pt x="30054" y="6385"/>
                  <a:pt x="30488" y="5884"/>
                  <a:pt x="30788" y="5351"/>
                </a:cubicBezTo>
                <a:cubicBezTo>
                  <a:pt x="31322" y="8486"/>
                  <a:pt x="31956" y="11889"/>
                  <a:pt x="33924" y="14424"/>
                </a:cubicBezTo>
                <a:cubicBezTo>
                  <a:pt x="31289" y="13923"/>
                  <a:pt x="28887" y="12322"/>
                  <a:pt x="27119" y="10354"/>
                </a:cubicBezTo>
                <a:cubicBezTo>
                  <a:pt x="27953" y="10254"/>
                  <a:pt x="28587" y="9820"/>
                  <a:pt x="29087" y="9187"/>
                </a:cubicBezTo>
                <a:cubicBezTo>
                  <a:pt x="29130" y="9204"/>
                  <a:pt x="29175" y="9212"/>
                  <a:pt x="29220" y="9212"/>
                </a:cubicBezTo>
                <a:cubicBezTo>
                  <a:pt x="29348" y="9212"/>
                  <a:pt x="29471" y="9143"/>
                  <a:pt x="29521" y="9020"/>
                </a:cubicBezTo>
                <a:cubicBezTo>
                  <a:pt x="29521" y="9020"/>
                  <a:pt x="29521" y="9020"/>
                  <a:pt x="29554" y="8986"/>
                </a:cubicBezTo>
                <a:cubicBezTo>
                  <a:pt x="29643" y="8808"/>
                  <a:pt x="29467" y="8576"/>
                  <a:pt x="29262" y="8576"/>
                </a:cubicBezTo>
                <a:cubicBezTo>
                  <a:pt x="29237" y="8576"/>
                  <a:pt x="29212" y="8579"/>
                  <a:pt x="29187" y="8586"/>
                </a:cubicBezTo>
                <a:lnTo>
                  <a:pt x="29087" y="8586"/>
                </a:lnTo>
                <a:cubicBezTo>
                  <a:pt x="28920" y="8686"/>
                  <a:pt x="28854" y="8920"/>
                  <a:pt x="28987" y="9087"/>
                </a:cubicBezTo>
                <a:cubicBezTo>
                  <a:pt x="28487" y="9654"/>
                  <a:pt x="27920" y="10021"/>
                  <a:pt x="27186" y="10087"/>
                </a:cubicBezTo>
                <a:cubicBezTo>
                  <a:pt x="27686" y="9587"/>
                  <a:pt x="27986" y="8853"/>
                  <a:pt x="28020" y="8119"/>
                </a:cubicBezTo>
                <a:cubicBezTo>
                  <a:pt x="28153" y="8052"/>
                  <a:pt x="28286" y="7886"/>
                  <a:pt x="28186" y="7719"/>
                </a:cubicBezTo>
                <a:cubicBezTo>
                  <a:pt x="28128" y="7578"/>
                  <a:pt x="28019" y="7519"/>
                  <a:pt x="27910" y="7519"/>
                </a:cubicBezTo>
                <a:cubicBezTo>
                  <a:pt x="27711" y="7519"/>
                  <a:pt x="27511" y="7715"/>
                  <a:pt x="27619" y="7952"/>
                </a:cubicBezTo>
                <a:cubicBezTo>
                  <a:pt x="27653" y="8086"/>
                  <a:pt x="27753" y="8119"/>
                  <a:pt x="27853" y="8119"/>
                </a:cubicBezTo>
                <a:cubicBezTo>
                  <a:pt x="27753" y="8786"/>
                  <a:pt x="27486" y="9453"/>
                  <a:pt x="27019" y="9920"/>
                </a:cubicBezTo>
                <a:cubicBezTo>
                  <a:pt x="27086" y="9654"/>
                  <a:pt x="27019" y="9287"/>
                  <a:pt x="26952" y="9053"/>
                </a:cubicBezTo>
                <a:cubicBezTo>
                  <a:pt x="26819" y="8620"/>
                  <a:pt x="26619" y="8253"/>
                  <a:pt x="26352" y="7919"/>
                </a:cubicBezTo>
                <a:cubicBezTo>
                  <a:pt x="26485" y="7719"/>
                  <a:pt x="26485" y="7452"/>
                  <a:pt x="26252" y="7285"/>
                </a:cubicBezTo>
                <a:cubicBezTo>
                  <a:pt x="26180" y="7226"/>
                  <a:pt x="26087" y="7196"/>
                  <a:pt x="25993" y="7196"/>
                </a:cubicBezTo>
                <a:cubicBezTo>
                  <a:pt x="25824" y="7196"/>
                  <a:pt x="25649" y="7292"/>
                  <a:pt x="25585" y="7485"/>
                </a:cubicBezTo>
                <a:cubicBezTo>
                  <a:pt x="25551" y="7585"/>
                  <a:pt x="25518" y="7652"/>
                  <a:pt x="25551" y="7752"/>
                </a:cubicBezTo>
                <a:cubicBezTo>
                  <a:pt x="25582" y="7966"/>
                  <a:pt x="25752" y="8123"/>
                  <a:pt x="25959" y="8123"/>
                </a:cubicBezTo>
                <a:cubicBezTo>
                  <a:pt x="25978" y="8123"/>
                  <a:pt x="25998" y="8122"/>
                  <a:pt x="26018" y="8119"/>
                </a:cubicBezTo>
                <a:cubicBezTo>
                  <a:pt x="26085" y="8086"/>
                  <a:pt x="26185" y="8052"/>
                  <a:pt x="26218" y="8019"/>
                </a:cubicBezTo>
                <a:cubicBezTo>
                  <a:pt x="26418" y="8286"/>
                  <a:pt x="26552" y="8553"/>
                  <a:pt x="26685" y="8853"/>
                </a:cubicBezTo>
                <a:cubicBezTo>
                  <a:pt x="26785" y="9187"/>
                  <a:pt x="26785" y="9453"/>
                  <a:pt x="26785" y="9720"/>
                </a:cubicBezTo>
                <a:cubicBezTo>
                  <a:pt x="26252" y="9153"/>
                  <a:pt x="25451" y="8720"/>
                  <a:pt x="24717" y="8653"/>
                </a:cubicBezTo>
                <a:cubicBezTo>
                  <a:pt x="24672" y="8539"/>
                  <a:pt x="24579" y="8491"/>
                  <a:pt x="24484" y="8491"/>
                </a:cubicBezTo>
                <a:cubicBezTo>
                  <a:pt x="24300" y="8491"/>
                  <a:pt x="24107" y="8667"/>
                  <a:pt x="24217" y="8886"/>
                </a:cubicBezTo>
                <a:cubicBezTo>
                  <a:pt x="24259" y="8998"/>
                  <a:pt x="24348" y="9046"/>
                  <a:pt x="24442" y="9046"/>
                </a:cubicBezTo>
                <a:cubicBezTo>
                  <a:pt x="24572" y="9046"/>
                  <a:pt x="24712" y="8955"/>
                  <a:pt x="24751" y="8820"/>
                </a:cubicBezTo>
                <a:cubicBezTo>
                  <a:pt x="25484" y="8920"/>
                  <a:pt x="26252" y="9420"/>
                  <a:pt x="26752" y="10021"/>
                </a:cubicBezTo>
                <a:cubicBezTo>
                  <a:pt x="26255" y="10186"/>
                  <a:pt x="25759" y="10251"/>
                  <a:pt x="25250" y="10251"/>
                </a:cubicBezTo>
                <a:cubicBezTo>
                  <a:pt x="25041" y="10251"/>
                  <a:pt x="24831" y="10240"/>
                  <a:pt x="24617" y="10221"/>
                </a:cubicBezTo>
                <a:cubicBezTo>
                  <a:pt x="24617" y="10154"/>
                  <a:pt x="24617" y="10121"/>
                  <a:pt x="24617" y="10087"/>
                </a:cubicBezTo>
                <a:cubicBezTo>
                  <a:pt x="24561" y="9957"/>
                  <a:pt x="24433" y="9889"/>
                  <a:pt x="24307" y="9889"/>
                </a:cubicBezTo>
                <a:cubicBezTo>
                  <a:pt x="24207" y="9889"/>
                  <a:pt x="24109" y="9932"/>
                  <a:pt x="24050" y="10021"/>
                </a:cubicBezTo>
                <a:cubicBezTo>
                  <a:pt x="24050" y="10021"/>
                  <a:pt x="24050" y="10054"/>
                  <a:pt x="24050" y="10054"/>
                </a:cubicBezTo>
                <a:cubicBezTo>
                  <a:pt x="23917" y="10221"/>
                  <a:pt x="24017" y="10488"/>
                  <a:pt x="24250" y="10521"/>
                </a:cubicBezTo>
                <a:lnTo>
                  <a:pt x="24284" y="10521"/>
                </a:lnTo>
                <a:cubicBezTo>
                  <a:pt x="24417" y="10521"/>
                  <a:pt x="24517" y="10454"/>
                  <a:pt x="24584" y="10354"/>
                </a:cubicBezTo>
                <a:cubicBezTo>
                  <a:pt x="24908" y="10385"/>
                  <a:pt x="25226" y="10409"/>
                  <a:pt x="25539" y="10409"/>
                </a:cubicBezTo>
                <a:cubicBezTo>
                  <a:pt x="25903" y="10409"/>
                  <a:pt x="26261" y="10377"/>
                  <a:pt x="26619" y="10287"/>
                </a:cubicBezTo>
                <a:cubicBezTo>
                  <a:pt x="26619" y="10321"/>
                  <a:pt x="26619" y="10321"/>
                  <a:pt x="26619" y="10354"/>
                </a:cubicBezTo>
                <a:cubicBezTo>
                  <a:pt x="26418" y="10521"/>
                  <a:pt x="26218" y="10688"/>
                  <a:pt x="25951" y="10821"/>
                </a:cubicBezTo>
                <a:cubicBezTo>
                  <a:pt x="25651" y="10921"/>
                  <a:pt x="25351" y="11021"/>
                  <a:pt x="25051" y="11055"/>
                </a:cubicBezTo>
                <a:cubicBezTo>
                  <a:pt x="25051" y="11055"/>
                  <a:pt x="25051" y="11021"/>
                  <a:pt x="25017" y="10988"/>
                </a:cubicBezTo>
                <a:cubicBezTo>
                  <a:pt x="24971" y="10883"/>
                  <a:pt x="24888" y="10839"/>
                  <a:pt x="24804" y="10839"/>
                </a:cubicBezTo>
                <a:cubicBezTo>
                  <a:pt x="24647" y="10839"/>
                  <a:pt x="24485" y="10992"/>
                  <a:pt x="24550" y="11188"/>
                </a:cubicBezTo>
                <a:cubicBezTo>
                  <a:pt x="24601" y="11288"/>
                  <a:pt x="24684" y="11330"/>
                  <a:pt x="24767" y="11330"/>
                </a:cubicBezTo>
                <a:cubicBezTo>
                  <a:pt x="24851" y="11330"/>
                  <a:pt x="24934" y="11288"/>
                  <a:pt x="24984" y="11221"/>
                </a:cubicBezTo>
                <a:cubicBezTo>
                  <a:pt x="25585" y="11155"/>
                  <a:pt x="26385" y="10955"/>
                  <a:pt x="26785" y="10521"/>
                </a:cubicBezTo>
                <a:lnTo>
                  <a:pt x="26785" y="10521"/>
                </a:lnTo>
                <a:cubicBezTo>
                  <a:pt x="26785" y="10654"/>
                  <a:pt x="26752" y="10821"/>
                  <a:pt x="26685" y="10955"/>
                </a:cubicBezTo>
                <a:cubicBezTo>
                  <a:pt x="26552" y="11288"/>
                  <a:pt x="26352" y="11555"/>
                  <a:pt x="26085" y="11788"/>
                </a:cubicBezTo>
                <a:cubicBezTo>
                  <a:pt x="26009" y="11658"/>
                  <a:pt x="25883" y="11602"/>
                  <a:pt x="25755" y="11602"/>
                </a:cubicBezTo>
                <a:cubicBezTo>
                  <a:pt x="25490" y="11602"/>
                  <a:pt x="25216" y="11841"/>
                  <a:pt x="25351" y="12155"/>
                </a:cubicBezTo>
                <a:cubicBezTo>
                  <a:pt x="25423" y="12322"/>
                  <a:pt x="25558" y="12391"/>
                  <a:pt x="25696" y="12391"/>
                </a:cubicBezTo>
                <a:cubicBezTo>
                  <a:pt x="25945" y="12391"/>
                  <a:pt x="26204" y="12167"/>
                  <a:pt x="26118" y="11889"/>
                </a:cubicBezTo>
                <a:cubicBezTo>
                  <a:pt x="26385" y="11688"/>
                  <a:pt x="26619" y="11455"/>
                  <a:pt x="26785" y="11155"/>
                </a:cubicBezTo>
                <a:cubicBezTo>
                  <a:pt x="26885" y="10988"/>
                  <a:pt x="27019" y="10721"/>
                  <a:pt x="27086" y="10488"/>
                </a:cubicBezTo>
                <a:cubicBezTo>
                  <a:pt x="28787" y="12522"/>
                  <a:pt x="31189" y="14157"/>
                  <a:pt x="33857" y="14657"/>
                </a:cubicBezTo>
                <a:cubicBezTo>
                  <a:pt x="33824" y="14691"/>
                  <a:pt x="33824" y="14691"/>
                  <a:pt x="33824" y="14691"/>
                </a:cubicBezTo>
                <a:cubicBezTo>
                  <a:pt x="33824" y="14724"/>
                  <a:pt x="33824" y="14757"/>
                  <a:pt x="33824" y="14791"/>
                </a:cubicBezTo>
                <a:cubicBezTo>
                  <a:pt x="33824" y="14824"/>
                  <a:pt x="33790" y="14857"/>
                  <a:pt x="33790" y="14891"/>
                </a:cubicBezTo>
                <a:cubicBezTo>
                  <a:pt x="33757" y="14924"/>
                  <a:pt x="33757" y="14957"/>
                  <a:pt x="33724" y="15024"/>
                </a:cubicBezTo>
                <a:cubicBezTo>
                  <a:pt x="28186" y="17826"/>
                  <a:pt x="22516" y="19994"/>
                  <a:pt x="16545" y="21862"/>
                </a:cubicBezTo>
                <a:cubicBezTo>
                  <a:pt x="14677" y="22429"/>
                  <a:pt x="12875" y="23230"/>
                  <a:pt x="11074" y="23997"/>
                </a:cubicBezTo>
                <a:cubicBezTo>
                  <a:pt x="11608" y="23630"/>
                  <a:pt x="12108" y="23130"/>
                  <a:pt x="12542" y="22630"/>
                </a:cubicBezTo>
                <a:cubicBezTo>
                  <a:pt x="12575" y="22630"/>
                  <a:pt x="12642" y="22563"/>
                  <a:pt x="12642" y="22496"/>
                </a:cubicBezTo>
                <a:cubicBezTo>
                  <a:pt x="12642" y="22496"/>
                  <a:pt x="12675" y="22496"/>
                  <a:pt x="12675" y="22463"/>
                </a:cubicBezTo>
                <a:cubicBezTo>
                  <a:pt x="12842" y="22229"/>
                  <a:pt x="13042" y="21996"/>
                  <a:pt x="13209" y="21729"/>
                </a:cubicBezTo>
                <a:lnTo>
                  <a:pt x="13276" y="21729"/>
                </a:lnTo>
                <a:cubicBezTo>
                  <a:pt x="13976" y="21329"/>
                  <a:pt x="14777" y="21028"/>
                  <a:pt x="15411" y="20561"/>
                </a:cubicBezTo>
                <a:cubicBezTo>
                  <a:pt x="16378" y="19828"/>
                  <a:pt x="17179" y="18927"/>
                  <a:pt x="18046" y="18093"/>
                </a:cubicBezTo>
                <a:cubicBezTo>
                  <a:pt x="18079" y="18060"/>
                  <a:pt x="18113" y="17993"/>
                  <a:pt x="18079" y="17926"/>
                </a:cubicBezTo>
                <a:cubicBezTo>
                  <a:pt x="18079" y="17893"/>
                  <a:pt x="18079" y="17893"/>
                  <a:pt x="18046" y="17859"/>
                </a:cubicBezTo>
                <a:cubicBezTo>
                  <a:pt x="18022" y="17836"/>
                  <a:pt x="17982" y="17812"/>
                  <a:pt x="17937" y="17812"/>
                </a:cubicBezTo>
                <a:cubicBezTo>
                  <a:pt x="17918" y="17812"/>
                  <a:pt x="17899" y="17816"/>
                  <a:pt x="17879" y="17826"/>
                </a:cubicBezTo>
                <a:cubicBezTo>
                  <a:pt x="16545" y="18393"/>
                  <a:pt x="15077" y="19060"/>
                  <a:pt x="14076" y="20161"/>
                </a:cubicBezTo>
                <a:cubicBezTo>
                  <a:pt x="14243" y="19828"/>
                  <a:pt x="14410" y="19461"/>
                  <a:pt x="14577" y="19127"/>
                </a:cubicBezTo>
                <a:lnTo>
                  <a:pt x="14643" y="19060"/>
                </a:lnTo>
                <a:lnTo>
                  <a:pt x="14677" y="19060"/>
                </a:lnTo>
                <a:cubicBezTo>
                  <a:pt x="16445" y="18160"/>
                  <a:pt x="18546" y="17092"/>
                  <a:pt x="19213" y="15057"/>
                </a:cubicBezTo>
                <a:cubicBezTo>
                  <a:pt x="19242" y="14971"/>
                  <a:pt x="19171" y="14884"/>
                  <a:pt x="19086" y="14884"/>
                </a:cubicBezTo>
                <a:cubicBezTo>
                  <a:pt x="19073" y="14884"/>
                  <a:pt x="19060" y="14886"/>
                  <a:pt x="19047" y="14891"/>
                </a:cubicBezTo>
                <a:cubicBezTo>
                  <a:pt x="18513" y="15091"/>
                  <a:pt x="18046" y="15358"/>
                  <a:pt x="17579" y="15658"/>
                </a:cubicBezTo>
                <a:cubicBezTo>
                  <a:pt x="18279" y="14991"/>
                  <a:pt x="18880" y="14257"/>
                  <a:pt x="19547" y="13556"/>
                </a:cubicBezTo>
                <a:cubicBezTo>
                  <a:pt x="19601" y="13475"/>
                  <a:pt x="19545" y="13372"/>
                  <a:pt x="19469" y="13372"/>
                </a:cubicBezTo>
                <a:cubicBezTo>
                  <a:pt x="19451" y="13372"/>
                  <a:pt x="19432" y="13377"/>
                  <a:pt x="19413" y="13390"/>
                </a:cubicBezTo>
                <a:cubicBezTo>
                  <a:pt x="18346" y="13857"/>
                  <a:pt x="17345" y="14457"/>
                  <a:pt x="16511" y="15224"/>
                </a:cubicBezTo>
                <a:cubicBezTo>
                  <a:pt x="17579" y="13957"/>
                  <a:pt x="18079" y="11889"/>
                  <a:pt x="17679" y="10387"/>
                </a:cubicBezTo>
                <a:cubicBezTo>
                  <a:pt x="17657" y="10322"/>
                  <a:pt x="17592" y="10256"/>
                  <a:pt x="17532" y="10256"/>
                </a:cubicBezTo>
                <a:cubicBezTo>
                  <a:pt x="17499" y="10256"/>
                  <a:pt x="17468" y="10275"/>
                  <a:pt x="17445" y="10321"/>
                </a:cubicBezTo>
                <a:cubicBezTo>
                  <a:pt x="16778" y="11355"/>
                  <a:pt x="15911" y="12656"/>
                  <a:pt x="15677" y="13957"/>
                </a:cubicBezTo>
                <a:cubicBezTo>
                  <a:pt x="15477" y="13290"/>
                  <a:pt x="15144" y="12622"/>
                  <a:pt x="14877" y="12055"/>
                </a:cubicBezTo>
                <a:cubicBezTo>
                  <a:pt x="14848" y="11997"/>
                  <a:pt x="14793" y="11970"/>
                  <a:pt x="14738" y="11970"/>
                </a:cubicBezTo>
                <a:cubicBezTo>
                  <a:pt x="14667" y="11970"/>
                  <a:pt x="14595" y="12014"/>
                  <a:pt x="14577" y="12089"/>
                </a:cubicBezTo>
                <a:cubicBezTo>
                  <a:pt x="14443" y="12889"/>
                  <a:pt x="14276" y="15725"/>
                  <a:pt x="15577" y="15758"/>
                </a:cubicBezTo>
                <a:cubicBezTo>
                  <a:pt x="15377" y="16258"/>
                  <a:pt x="15210" y="16725"/>
                  <a:pt x="15044" y="17192"/>
                </a:cubicBezTo>
                <a:cubicBezTo>
                  <a:pt x="15110" y="16058"/>
                  <a:pt x="14677" y="14757"/>
                  <a:pt x="14243" y="13823"/>
                </a:cubicBezTo>
                <a:cubicBezTo>
                  <a:pt x="14216" y="13770"/>
                  <a:pt x="14174" y="13749"/>
                  <a:pt x="14130" y="13749"/>
                </a:cubicBezTo>
                <a:cubicBezTo>
                  <a:pt x="14064" y="13749"/>
                  <a:pt x="13996" y="13797"/>
                  <a:pt x="13976" y="13857"/>
                </a:cubicBezTo>
                <a:cubicBezTo>
                  <a:pt x="13709" y="15057"/>
                  <a:pt x="13676" y="16992"/>
                  <a:pt x="14610" y="17926"/>
                </a:cubicBezTo>
                <a:cubicBezTo>
                  <a:pt x="14610" y="17960"/>
                  <a:pt x="14610" y="17960"/>
                  <a:pt x="14610" y="17993"/>
                </a:cubicBezTo>
                <a:cubicBezTo>
                  <a:pt x="14610" y="18060"/>
                  <a:pt x="14643" y="18093"/>
                  <a:pt x="14677" y="18126"/>
                </a:cubicBezTo>
                <a:cubicBezTo>
                  <a:pt x="14477" y="18627"/>
                  <a:pt x="14276" y="19160"/>
                  <a:pt x="13976" y="19694"/>
                </a:cubicBezTo>
                <a:cubicBezTo>
                  <a:pt x="13776" y="20061"/>
                  <a:pt x="13576" y="20428"/>
                  <a:pt x="13342" y="20762"/>
                </a:cubicBezTo>
                <a:cubicBezTo>
                  <a:pt x="13676" y="19060"/>
                  <a:pt x="13843" y="17259"/>
                  <a:pt x="13576" y="15524"/>
                </a:cubicBezTo>
                <a:cubicBezTo>
                  <a:pt x="13576" y="15459"/>
                  <a:pt x="13505" y="15408"/>
                  <a:pt x="13447" y="15408"/>
                </a:cubicBezTo>
                <a:cubicBezTo>
                  <a:pt x="13415" y="15408"/>
                  <a:pt x="13387" y="15423"/>
                  <a:pt x="13376" y="15458"/>
                </a:cubicBezTo>
                <a:cubicBezTo>
                  <a:pt x="12742" y="16458"/>
                  <a:pt x="12442" y="17526"/>
                  <a:pt x="12442" y="18593"/>
                </a:cubicBezTo>
                <a:cubicBezTo>
                  <a:pt x="12408" y="18493"/>
                  <a:pt x="12375" y="18393"/>
                  <a:pt x="12342" y="18293"/>
                </a:cubicBezTo>
                <a:cubicBezTo>
                  <a:pt x="12321" y="18252"/>
                  <a:pt x="12275" y="18223"/>
                  <a:pt x="12227" y="18223"/>
                </a:cubicBezTo>
                <a:cubicBezTo>
                  <a:pt x="12197" y="18223"/>
                  <a:pt x="12167" y="18234"/>
                  <a:pt x="12142" y="18260"/>
                </a:cubicBezTo>
                <a:cubicBezTo>
                  <a:pt x="11108" y="19294"/>
                  <a:pt x="11474" y="21095"/>
                  <a:pt x="12208" y="22296"/>
                </a:cubicBezTo>
                <a:cubicBezTo>
                  <a:pt x="11641" y="22963"/>
                  <a:pt x="11041" y="23597"/>
                  <a:pt x="10374" y="24297"/>
                </a:cubicBezTo>
                <a:cubicBezTo>
                  <a:pt x="10374" y="24297"/>
                  <a:pt x="10374" y="24331"/>
                  <a:pt x="10340" y="24331"/>
                </a:cubicBezTo>
                <a:cubicBezTo>
                  <a:pt x="9640" y="24664"/>
                  <a:pt x="8939" y="24965"/>
                  <a:pt x="8239" y="25298"/>
                </a:cubicBezTo>
                <a:cubicBezTo>
                  <a:pt x="5370" y="26532"/>
                  <a:pt x="2902" y="28534"/>
                  <a:pt x="233" y="30168"/>
                </a:cubicBezTo>
                <a:cubicBezTo>
                  <a:pt x="1" y="30313"/>
                  <a:pt x="198" y="30660"/>
                  <a:pt x="429" y="30660"/>
                </a:cubicBezTo>
                <a:cubicBezTo>
                  <a:pt x="463" y="30660"/>
                  <a:pt x="499" y="30653"/>
                  <a:pt x="533" y="30635"/>
                </a:cubicBezTo>
                <a:cubicBezTo>
                  <a:pt x="3202" y="29034"/>
                  <a:pt x="5637" y="27099"/>
                  <a:pt x="8439" y="25798"/>
                </a:cubicBezTo>
                <a:cubicBezTo>
                  <a:pt x="9773" y="25198"/>
                  <a:pt x="11074" y="24598"/>
                  <a:pt x="12408" y="24031"/>
                </a:cubicBezTo>
                <a:cubicBezTo>
                  <a:pt x="12857" y="23957"/>
                  <a:pt x="13304" y="23924"/>
                  <a:pt x="13749" y="23924"/>
                </a:cubicBezTo>
                <a:cubicBezTo>
                  <a:pt x="15324" y="23924"/>
                  <a:pt x="16878" y="24337"/>
                  <a:pt x="18413" y="24831"/>
                </a:cubicBezTo>
                <a:cubicBezTo>
                  <a:pt x="18113" y="25899"/>
                  <a:pt x="18613" y="26799"/>
                  <a:pt x="19047" y="27767"/>
                </a:cubicBezTo>
                <a:cubicBezTo>
                  <a:pt x="19063" y="27817"/>
                  <a:pt x="19122" y="27842"/>
                  <a:pt x="19180" y="27842"/>
                </a:cubicBezTo>
                <a:cubicBezTo>
                  <a:pt x="19238" y="27842"/>
                  <a:pt x="19297" y="27817"/>
                  <a:pt x="19313" y="27767"/>
                </a:cubicBezTo>
                <a:cubicBezTo>
                  <a:pt x="19447" y="27266"/>
                  <a:pt x="19447" y="26666"/>
                  <a:pt x="19313" y="26132"/>
                </a:cubicBezTo>
                <a:lnTo>
                  <a:pt x="19313" y="26132"/>
                </a:lnTo>
                <a:cubicBezTo>
                  <a:pt x="19847" y="26966"/>
                  <a:pt x="20481" y="27700"/>
                  <a:pt x="21448" y="28300"/>
                </a:cubicBezTo>
                <a:cubicBezTo>
                  <a:pt x="21470" y="28315"/>
                  <a:pt x="21494" y="28321"/>
                  <a:pt x="21517" y="28321"/>
                </a:cubicBezTo>
                <a:cubicBezTo>
                  <a:pt x="21599" y="28321"/>
                  <a:pt x="21674" y="28238"/>
                  <a:pt x="21648" y="28133"/>
                </a:cubicBezTo>
                <a:cubicBezTo>
                  <a:pt x="21148" y="26966"/>
                  <a:pt x="20281" y="25999"/>
                  <a:pt x="19380" y="25131"/>
                </a:cubicBezTo>
                <a:lnTo>
                  <a:pt x="19380" y="25131"/>
                </a:lnTo>
                <a:lnTo>
                  <a:pt x="20181" y="25398"/>
                </a:lnTo>
                <a:cubicBezTo>
                  <a:pt x="20881" y="25632"/>
                  <a:pt x="21615" y="25798"/>
                  <a:pt x="22382" y="25932"/>
                </a:cubicBezTo>
                <a:cubicBezTo>
                  <a:pt x="22382" y="25965"/>
                  <a:pt x="22382" y="25965"/>
                  <a:pt x="22382" y="25965"/>
                </a:cubicBezTo>
                <a:lnTo>
                  <a:pt x="22382" y="25999"/>
                </a:lnTo>
                <a:cubicBezTo>
                  <a:pt x="21748" y="27233"/>
                  <a:pt x="22382" y="28567"/>
                  <a:pt x="23016" y="29668"/>
                </a:cubicBezTo>
                <a:cubicBezTo>
                  <a:pt x="23049" y="29718"/>
                  <a:pt x="23108" y="29743"/>
                  <a:pt x="23166" y="29743"/>
                </a:cubicBezTo>
                <a:cubicBezTo>
                  <a:pt x="23225" y="29743"/>
                  <a:pt x="23283" y="29718"/>
                  <a:pt x="23316" y="29668"/>
                </a:cubicBezTo>
                <a:cubicBezTo>
                  <a:pt x="23616" y="29101"/>
                  <a:pt x="23583" y="28367"/>
                  <a:pt x="23383" y="27666"/>
                </a:cubicBezTo>
                <a:lnTo>
                  <a:pt x="23383" y="27666"/>
                </a:lnTo>
                <a:cubicBezTo>
                  <a:pt x="23950" y="28434"/>
                  <a:pt x="24684" y="29067"/>
                  <a:pt x="25418" y="29768"/>
                </a:cubicBezTo>
                <a:cubicBezTo>
                  <a:pt x="25451" y="29801"/>
                  <a:pt x="25492" y="29816"/>
                  <a:pt x="25531" y="29816"/>
                </a:cubicBezTo>
                <a:cubicBezTo>
                  <a:pt x="25610" y="29816"/>
                  <a:pt x="25685" y="29757"/>
                  <a:pt x="25685" y="29668"/>
                </a:cubicBezTo>
                <a:cubicBezTo>
                  <a:pt x="25551" y="28367"/>
                  <a:pt x="24384" y="26833"/>
                  <a:pt x="23149" y="26099"/>
                </a:cubicBezTo>
                <a:lnTo>
                  <a:pt x="23149" y="26099"/>
                </a:lnTo>
                <a:cubicBezTo>
                  <a:pt x="23783" y="26199"/>
                  <a:pt x="24384" y="26299"/>
                  <a:pt x="25017" y="26399"/>
                </a:cubicBezTo>
                <a:cubicBezTo>
                  <a:pt x="25017" y="26432"/>
                  <a:pt x="25017" y="26432"/>
                  <a:pt x="25017" y="26432"/>
                </a:cubicBezTo>
                <a:cubicBezTo>
                  <a:pt x="26318" y="28000"/>
                  <a:pt x="27653" y="29268"/>
                  <a:pt x="29587" y="29935"/>
                </a:cubicBezTo>
                <a:cubicBezTo>
                  <a:pt x="29605" y="29939"/>
                  <a:pt x="29622" y="29941"/>
                  <a:pt x="29638" y="29941"/>
                </a:cubicBezTo>
                <a:cubicBezTo>
                  <a:pt x="29745" y="29941"/>
                  <a:pt x="29817" y="29851"/>
                  <a:pt x="29788" y="29735"/>
                </a:cubicBezTo>
                <a:cubicBezTo>
                  <a:pt x="29721" y="29635"/>
                  <a:pt x="29687" y="29534"/>
                  <a:pt x="29621" y="29401"/>
                </a:cubicBezTo>
                <a:lnTo>
                  <a:pt x="29621" y="29401"/>
                </a:lnTo>
                <a:cubicBezTo>
                  <a:pt x="29954" y="29635"/>
                  <a:pt x="30288" y="29835"/>
                  <a:pt x="30621" y="30035"/>
                </a:cubicBezTo>
                <a:cubicBezTo>
                  <a:pt x="30653" y="30059"/>
                  <a:pt x="30689" y="30069"/>
                  <a:pt x="30724" y="30069"/>
                </a:cubicBezTo>
                <a:cubicBezTo>
                  <a:pt x="30835" y="30069"/>
                  <a:pt x="30939" y="29962"/>
                  <a:pt x="30888" y="29835"/>
                </a:cubicBezTo>
                <a:cubicBezTo>
                  <a:pt x="30455" y="28834"/>
                  <a:pt x="29687" y="27967"/>
                  <a:pt x="28787" y="27300"/>
                </a:cubicBezTo>
                <a:lnTo>
                  <a:pt x="28787" y="27300"/>
                </a:lnTo>
                <a:cubicBezTo>
                  <a:pt x="30222" y="28059"/>
                  <a:pt x="31871" y="28439"/>
                  <a:pt x="33474" y="28439"/>
                </a:cubicBezTo>
                <a:cubicBezTo>
                  <a:pt x="33770" y="28439"/>
                  <a:pt x="34066" y="28426"/>
                  <a:pt x="34357" y="28400"/>
                </a:cubicBezTo>
                <a:cubicBezTo>
                  <a:pt x="34458" y="28400"/>
                  <a:pt x="34524" y="28234"/>
                  <a:pt x="34458" y="28167"/>
                </a:cubicBezTo>
                <a:cubicBezTo>
                  <a:pt x="33557" y="27199"/>
                  <a:pt x="31789" y="26632"/>
                  <a:pt x="30221" y="26566"/>
                </a:cubicBezTo>
                <a:cubicBezTo>
                  <a:pt x="30955" y="26466"/>
                  <a:pt x="31656" y="26199"/>
                  <a:pt x="32323" y="25565"/>
                </a:cubicBezTo>
                <a:cubicBezTo>
                  <a:pt x="32389" y="25498"/>
                  <a:pt x="32356" y="25331"/>
                  <a:pt x="32223" y="25331"/>
                </a:cubicBezTo>
                <a:cubicBezTo>
                  <a:pt x="31895" y="25272"/>
                  <a:pt x="31380" y="25227"/>
                  <a:pt x="30802" y="25227"/>
                </a:cubicBezTo>
                <a:cubicBezTo>
                  <a:pt x="29441" y="25227"/>
                  <a:pt x="27731" y="25476"/>
                  <a:pt x="27286" y="26366"/>
                </a:cubicBezTo>
                <a:cubicBezTo>
                  <a:pt x="27119" y="26399"/>
                  <a:pt x="26952" y="26399"/>
                  <a:pt x="26819" y="26432"/>
                </a:cubicBezTo>
                <a:cubicBezTo>
                  <a:pt x="26519" y="26366"/>
                  <a:pt x="26218" y="26299"/>
                  <a:pt x="25951" y="26232"/>
                </a:cubicBezTo>
                <a:cubicBezTo>
                  <a:pt x="27352" y="25765"/>
                  <a:pt x="28720" y="24931"/>
                  <a:pt x="29421" y="23597"/>
                </a:cubicBezTo>
                <a:cubicBezTo>
                  <a:pt x="29487" y="23530"/>
                  <a:pt x="29387" y="23463"/>
                  <a:pt x="29321" y="23463"/>
                </a:cubicBezTo>
                <a:cubicBezTo>
                  <a:pt x="27786" y="23463"/>
                  <a:pt x="26285" y="24698"/>
                  <a:pt x="25585" y="26032"/>
                </a:cubicBezTo>
                <a:cubicBezTo>
                  <a:pt x="25518" y="26065"/>
                  <a:pt x="25418" y="26099"/>
                  <a:pt x="25318" y="26132"/>
                </a:cubicBezTo>
                <a:cubicBezTo>
                  <a:pt x="24651" y="25999"/>
                  <a:pt x="24017" y="25899"/>
                  <a:pt x="23383" y="25765"/>
                </a:cubicBezTo>
                <a:cubicBezTo>
                  <a:pt x="24517" y="25031"/>
                  <a:pt x="25351" y="23930"/>
                  <a:pt x="26418" y="23097"/>
                </a:cubicBezTo>
                <a:cubicBezTo>
                  <a:pt x="26519" y="23030"/>
                  <a:pt x="26452" y="22863"/>
                  <a:pt x="26318" y="22863"/>
                </a:cubicBezTo>
                <a:cubicBezTo>
                  <a:pt x="25785" y="22996"/>
                  <a:pt x="25118" y="23230"/>
                  <a:pt x="24517" y="23597"/>
                </a:cubicBezTo>
                <a:cubicBezTo>
                  <a:pt x="24684" y="23430"/>
                  <a:pt x="24817" y="23230"/>
                  <a:pt x="24917" y="23030"/>
                </a:cubicBezTo>
                <a:cubicBezTo>
                  <a:pt x="24951" y="22930"/>
                  <a:pt x="24884" y="22863"/>
                  <a:pt x="24817" y="22863"/>
                </a:cubicBezTo>
                <a:cubicBezTo>
                  <a:pt x="23717" y="22963"/>
                  <a:pt x="22716" y="23230"/>
                  <a:pt x="21748" y="23630"/>
                </a:cubicBezTo>
                <a:cubicBezTo>
                  <a:pt x="21982" y="23463"/>
                  <a:pt x="22182" y="23263"/>
                  <a:pt x="22382" y="23063"/>
                </a:cubicBezTo>
                <a:cubicBezTo>
                  <a:pt x="22449" y="22996"/>
                  <a:pt x="22382" y="22896"/>
                  <a:pt x="22282" y="22863"/>
                </a:cubicBezTo>
                <a:cubicBezTo>
                  <a:pt x="22069" y="22824"/>
                  <a:pt x="21851" y="22806"/>
                  <a:pt x="21631" y="22806"/>
                </a:cubicBezTo>
                <a:cubicBezTo>
                  <a:pt x="20333" y="22806"/>
                  <a:pt x="18953" y="23442"/>
                  <a:pt x="18012" y="24297"/>
                </a:cubicBezTo>
                <a:cubicBezTo>
                  <a:pt x="17979" y="24297"/>
                  <a:pt x="17979" y="24331"/>
                  <a:pt x="17979" y="24364"/>
                </a:cubicBezTo>
                <a:cubicBezTo>
                  <a:pt x="16646" y="23949"/>
                  <a:pt x="15261" y="23614"/>
                  <a:pt x="13893" y="23614"/>
                </a:cubicBezTo>
                <a:cubicBezTo>
                  <a:pt x="13720" y="23614"/>
                  <a:pt x="13548" y="23619"/>
                  <a:pt x="13376" y="23630"/>
                </a:cubicBezTo>
                <a:cubicBezTo>
                  <a:pt x="14710" y="23097"/>
                  <a:pt x="16078" y="22596"/>
                  <a:pt x="17445" y="22163"/>
                </a:cubicBezTo>
                <a:cubicBezTo>
                  <a:pt x="22949" y="20395"/>
                  <a:pt x="28954" y="18627"/>
                  <a:pt x="33857" y="15458"/>
                </a:cubicBezTo>
                <a:cubicBezTo>
                  <a:pt x="33924" y="15524"/>
                  <a:pt x="34057" y="15558"/>
                  <a:pt x="34191" y="15591"/>
                </a:cubicBezTo>
                <a:cubicBezTo>
                  <a:pt x="33890" y="17359"/>
                  <a:pt x="33890" y="19327"/>
                  <a:pt x="34791" y="20895"/>
                </a:cubicBezTo>
                <a:cubicBezTo>
                  <a:pt x="34723" y="20869"/>
                  <a:pt x="34641" y="20859"/>
                  <a:pt x="34555" y="20859"/>
                </a:cubicBezTo>
                <a:cubicBezTo>
                  <a:pt x="34304" y="20859"/>
                  <a:pt x="34014" y="20945"/>
                  <a:pt x="33890" y="20995"/>
                </a:cubicBezTo>
                <a:cubicBezTo>
                  <a:pt x="33490" y="21195"/>
                  <a:pt x="32990" y="21495"/>
                  <a:pt x="32756" y="21896"/>
                </a:cubicBezTo>
                <a:cubicBezTo>
                  <a:pt x="32730" y="21887"/>
                  <a:pt x="32702" y="21883"/>
                  <a:pt x="32673" y="21883"/>
                </a:cubicBezTo>
                <a:cubicBezTo>
                  <a:pt x="32484" y="21883"/>
                  <a:pt x="32269" y="22064"/>
                  <a:pt x="32356" y="22296"/>
                </a:cubicBezTo>
                <a:cubicBezTo>
                  <a:pt x="32389" y="22329"/>
                  <a:pt x="32423" y="22363"/>
                  <a:pt x="32423" y="22396"/>
                </a:cubicBezTo>
                <a:cubicBezTo>
                  <a:pt x="32489" y="22474"/>
                  <a:pt x="32575" y="22507"/>
                  <a:pt x="32658" y="22507"/>
                </a:cubicBezTo>
                <a:cubicBezTo>
                  <a:pt x="32823" y="22507"/>
                  <a:pt x="32979" y="22374"/>
                  <a:pt x="32956" y="22196"/>
                </a:cubicBezTo>
                <a:cubicBezTo>
                  <a:pt x="32956" y="22129"/>
                  <a:pt x="32923" y="22096"/>
                  <a:pt x="32923" y="22062"/>
                </a:cubicBezTo>
                <a:cubicBezTo>
                  <a:pt x="32890" y="22029"/>
                  <a:pt x="32890" y="22029"/>
                  <a:pt x="32890" y="22029"/>
                </a:cubicBezTo>
                <a:cubicBezTo>
                  <a:pt x="33090" y="21762"/>
                  <a:pt x="33357" y="21562"/>
                  <a:pt x="33624" y="21362"/>
                </a:cubicBezTo>
                <a:cubicBezTo>
                  <a:pt x="33824" y="21229"/>
                  <a:pt x="34091" y="21095"/>
                  <a:pt x="34357" y="21028"/>
                </a:cubicBezTo>
                <a:cubicBezTo>
                  <a:pt x="34394" y="21022"/>
                  <a:pt x="34428" y="21020"/>
                  <a:pt x="34458" y="21020"/>
                </a:cubicBezTo>
                <a:cubicBezTo>
                  <a:pt x="34594" y="21020"/>
                  <a:pt x="34676" y="21074"/>
                  <a:pt x="34758" y="21128"/>
                </a:cubicBezTo>
                <a:cubicBezTo>
                  <a:pt x="34558" y="21295"/>
                  <a:pt x="34357" y="21562"/>
                  <a:pt x="34291" y="21729"/>
                </a:cubicBezTo>
                <a:cubicBezTo>
                  <a:pt x="34024" y="22229"/>
                  <a:pt x="33924" y="22763"/>
                  <a:pt x="33857" y="23297"/>
                </a:cubicBezTo>
                <a:cubicBezTo>
                  <a:pt x="33690" y="23297"/>
                  <a:pt x="33557" y="23363"/>
                  <a:pt x="33490" y="23530"/>
                </a:cubicBezTo>
                <a:cubicBezTo>
                  <a:pt x="33390" y="23781"/>
                  <a:pt x="33592" y="24013"/>
                  <a:pt x="33826" y="24013"/>
                </a:cubicBezTo>
                <a:cubicBezTo>
                  <a:pt x="33903" y="24013"/>
                  <a:pt x="33983" y="23988"/>
                  <a:pt x="34057" y="23930"/>
                </a:cubicBezTo>
                <a:lnTo>
                  <a:pt x="34091" y="23930"/>
                </a:lnTo>
                <a:cubicBezTo>
                  <a:pt x="34191" y="23830"/>
                  <a:pt x="34257" y="23664"/>
                  <a:pt x="34191" y="23530"/>
                </a:cubicBezTo>
                <a:cubicBezTo>
                  <a:pt x="34191" y="23530"/>
                  <a:pt x="34191" y="23497"/>
                  <a:pt x="34157" y="23497"/>
                </a:cubicBezTo>
                <a:cubicBezTo>
                  <a:pt x="34124" y="23430"/>
                  <a:pt x="34057" y="23363"/>
                  <a:pt x="33991" y="23330"/>
                </a:cubicBezTo>
                <a:cubicBezTo>
                  <a:pt x="34091" y="22963"/>
                  <a:pt x="34157" y="22596"/>
                  <a:pt x="34291" y="22263"/>
                </a:cubicBezTo>
                <a:cubicBezTo>
                  <a:pt x="34357" y="21996"/>
                  <a:pt x="34458" y="21762"/>
                  <a:pt x="34624" y="21562"/>
                </a:cubicBezTo>
                <a:cubicBezTo>
                  <a:pt x="34724" y="21395"/>
                  <a:pt x="34858" y="21329"/>
                  <a:pt x="34991" y="21262"/>
                </a:cubicBezTo>
                <a:lnTo>
                  <a:pt x="35058" y="21262"/>
                </a:lnTo>
                <a:cubicBezTo>
                  <a:pt x="35058" y="21295"/>
                  <a:pt x="35091" y="21329"/>
                  <a:pt x="35125" y="21362"/>
                </a:cubicBezTo>
                <a:cubicBezTo>
                  <a:pt x="35125" y="21362"/>
                  <a:pt x="35125" y="21362"/>
                  <a:pt x="35158" y="21395"/>
                </a:cubicBezTo>
                <a:cubicBezTo>
                  <a:pt x="35058" y="21662"/>
                  <a:pt x="35125" y="22096"/>
                  <a:pt x="35191" y="22363"/>
                </a:cubicBezTo>
                <a:cubicBezTo>
                  <a:pt x="35258" y="22663"/>
                  <a:pt x="35358" y="22930"/>
                  <a:pt x="35525" y="23197"/>
                </a:cubicBezTo>
                <a:cubicBezTo>
                  <a:pt x="35525" y="23197"/>
                  <a:pt x="35525" y="23230"/>
                  <a:pt x="35525" y="23263"/>
                </a:cubicBezTo>
                <a:cubicBezTo>
                  <a:pt x="35458" y="23330"/>
                  <a:pt x="35458" y="23397"/>
                  <a:pt x="35558" y="23497"/>
                </a:cubicBezTo>
                <a:cubicBezTo>
                  <a:pt x="35598" y="23596"/>
                  <a:pt x="35709" y="23660"/>
                  <a:pt x="35813" y="23660"/>
                </a:cubicBezTo>
                <a:cubicBezTo>
                  <a:pt x="35884" y="23660"/>
                  <a:pt x="35952" y="23631"/>
                  <a:pt x="35992" y="23564"/>
                </a:cubicBezTo>
                <a:cubicBezTo>
                  <a:pt x="36125" y="23497"/>
                  <a:pt x="36125" y="23430"/>
                  <a:pt x="36092" y="23330"/>
                </a:cubicBezTo>
                <a:cubicBezTo>
                  <a:pt x="36148" y="23162"/>
                  <a:pt x="36040" y="23088"/>
                  <a:pt x="35925" y="23088"/>
                </a:cubicBezTo>
                <a:cubicBezTo>
                  <a:pt x="35903" y="23088"/>
                  <a:pt x="35880" y="23091"/>
                  <a:pt x="35859" y="23097"/>
                </a:cubicBezTo>
                <a:cubicBezTo>
                  <a:pt x="35792" y="23063"/>
                  <a:pt x="35725" y="23063"/>
                  <a:pt x="35692" y="23063"/>
                </a:cubicBezTo>
                <a:cubicBezTo>
                  <a:pt x="35558" y="22830"/>
                  <a:pt x="35458" y="22596"/>
                  <a:pt x="35392" y="22329"/>
                </a:cubicBezTo>
                <a:cubicBezTo>
                  <a:pt x="35325" y="22096"/>
                  <a:pt x="35325" y="21862"/>
                  <a:pt x="35325" y="21629"/>
                </a:cubicBezTo>
                <a:cubicBezTo>
                  <a:pt x="35358" y="21529"/>
                  <a:pt x="35392" y="21429"/>
                  <a:pt x="35392" y="21329"/>
                </a:cubicBezTo>
                <a:cubicBezTo>
                  <a:pt x="35492" y="21362"/>
                  <a:pt x="35592" y="21362"/>
                  <a:pt x="35692" y="21395"/>
                </a:cubicBezTo>
                <a:cubicBezTo>
                  <a:pt x="35925" y="21462"/>
                  <a:pt x="36125" y="21595"/>
                  <a:pt x="36326" y="21729"/>
                </a:cubicBezTo>
                <a:cubicBezTo>
                  <a:pt x="36526" y="21862"/>
                  <a:pt x="36759" y="21996"/>
                  <a:pt x="36993" y="22129"/>
                </a:cubicBezTo>
                <a:cubicBezTo>
                  <a:pt x="36893" y="22329"/>
                  <a:pt x="37026" y="22596"/>
                  <a:pt x="37226" y="22596"/>
                </a:cubicBezTo>
                <a:lnTo>
                  <a:pt x="37260" y="22596"/>
                </a:lnTo>
                <a:cubicBezTo>
                  <a:pt x="37493" y="22596"/>
                  <a:pt x="37693" y="22396"/>
                  <a:pt x="37593" y="22163"/>
                </a:cubicBezTo>
                <a:cubicBezTo>
                  <a:pt x="37532" y="22019"/>
                  <a:pt x="37420" y="21951"/>
                  <a:pt x="37304" y="21951"/>
                </a:cubicBezTo>
                <a:cubicBezTo>
                  <a:pt x="37231" y="21951"/>
                  <a:pt x="37157" y="21978"/>
                  <a:pt x="37093" y="22029"/>
                </a:cubicBezTo>
                <a:cubicBezTo>
                  <a:pt x="36826" y="21796"/>
                  <a:pt x="36559" y="21595"/>
                  <a:pt x="36259" y="21429"/>
                </a:cubicBezTo>
                <a:cubicBezTo>
                  <a:pt x="36125" y="21329"/>
                  <a:pt x="35892" y="21195"/>
                  <a:pt x="35692" y="21128"/>
                </a:cubicBezTo>
                <a:cubicBezTo>
                  <a:pt x="35859" y="21062"/>
                  <a:pt x="35992" y="20962"/>
                  <a:pt x="36225" y="20928"/>
                </a:cubicBezTo>
                <a:cubicBezTo>
                  <a:pt x="36392" y="20895"/>
                  <a:pt x="36559" y="20878"/>
                  <a:pt x="36730" y="20878"/>
                </a:cubicBezTo>
                <a:cubicBezTo>
                  <a:pt x="36901" y="20878"/>
                  <a:pt x="37076" y="20895"/>
                  <a:pt x="37260" y="20928"/>
                </a:cubicBezTo>
                <a:cubicBezTo>
                  <a:pt x="37226" y="20995"/>
                  <a:pt x="37226" y="21095"/>
                  <a:pt x="37260" y="21195"/>
                </a:cubicBezTo>
                <a:cubicBezTo>
                  <a:pt x="37329" y="21370"/>
                  <a:pt x="37468" y="21443"/>
                  <a:pt x="37611" y="21443"/>
                </a:cubicBezTo>
                <a:cubicBezTo>
                  <a:pt x="37877" y="21443"/>
                  <a:pt x="38157" y="21188"/>
                  <a:pt x="38027" y="20862"/>
                </a:cubicBezTo>
                <a:cubicBezTo>
                  <a:pt x="37943" y="20695"/>
                  <a:pt x="37810" y="20628"/>
                  <a:pt x="37677" y="20628"/>
                </a:cubicBezTo>
                <a:cubicBezTo>
                  <a:pt x="37543" y="20628"/>
                  <a:pt x="37410" y="20695"/>
                  <a:pt x="37326" y="20795"/>
                </a:cubicBezTo>
                <a:cubicBezTo>
                  <a:pt x="37089" y="20730"/>
                  <a:pt x="36838" y="20693"/>
                  <a:pt x="36592" y="20693"/>
                </a:cubicBezTo>
                <a:cubicBezTo>
                  <a:pt x="36456" y="20693"/>
                  <a:pt x="36322" y="20705"/>
                  <a:pt x="36192" y="20728"/>
                </a:cubicBezTo>
                <a:cubicBezTo>
                  <a:pt x="35925" y="20762"/>
                  <a:pt x="35525" y="20862"/>
                  <a:pt x="35291" y="21062"/>
                </a:cubicBezTo>
                <a:cubicBezTo>
                  <a:pt x="35258" y="21028"/>
                  <a:pt x="35225" y="21028"/>
                  <a:pt x="35191" y="21028"/>
                </a:cubicBezTo>
                <a:cubicBezTo>
                  <a:pt x="35225" y="20928"/>
                  <a:pt x="35225" y="20862"/>
                  <a:pt x="35258" y="20728"/>
                </a:cubicBezTo>
                <a:cubicBezTo>
                  <a:pt x="35358" y="20495"/>
                  <a:pt x="35592" y="20361"/>
                  <a:pt x="35792" y="20261"/>
                </a:cubicBezTo>
                <a:cubicBezTo>
                  <a:pt x="36059" y="20094"/>
                  <a:pt x="36359" y="20028"/>
                  <a:pt x="36659" y="19994"/>
                </a:cubicBezTo>
                <a:cubicBezTo>
                  <a:pt x="36659" y="19994"/>
                  <a:pt x="36659" y="19994"/>
                  <a:pt x="36659" y="20028"/>
                </a:cubicBezTo>
                <a:cubicBezTo>
                  <a:pt x="36715" y="20151"/>
                  <a:pt x="36817" y="20203"/>
                  <a:pt x="36921" y="20203"/>
                </a:cubicBezTo>
                <a:cubicBezTo>
                  <a:pt x="37125" y="20203"/>
                  <a:pt x="37337" y="20004"/>
                  <a:pt x="37226" y="19761"/>
                </a:cubicBezTo>
                <a:cubicBezTo>
                  <a:pt x="37173" y="19640"/>
                  <a:pt x="37076" y="19589"/>
                  <a:pt x="36975" y="19589"/>
                </a:cubicBezTo>
                <a:cubicBezTo>
                  <a:pt x="36825" y="19589"/>
                  <a:pt x="36666" y="19701"/>
                  <a:pt x="36626" y="19861"/>
                </a:cubicBezTo>
                <a:cubicBezTo>
                  <a:pt x="36259" y="19861"/>
                  <a:pt x="35892" y="19961"/>
                  <a:pt x="35558" y="20161"/>
                </a:cubicBezTo>
                <a:cubicBezTo>
                  <a:pt x="35358" y="20261"/>
                  <a:pt x="35025" y="20528"/>
                  <a:pt x="34991" y="20828"/>
                </a:cubicBezTo>
                <a:cubicBezTo>
                  <a:pt x="34157" y="19260"/>
                  <a:pt x="34257" y="17326"/>
                  <a:pt x="34524" y="15591"/>
                </a:cubicBezTo>
                <a:lnTo>
                  <a:pt x="34791" y="15591"/>
                </a:lnTo>
                <a:cubicBezTo>
                  <a:pt x="34858" y="15591"/>
                  <a:pt x="34958" y="15558"/>
                  <a:pt x="34991" y="15524"/>
                </a:cubicBezTo>
                <a:cubicBezTo>
                  <a:pt x="37093" y="18393"/>
                  <a:pt x="39895" y="20561"/>
                  <a:pt x="43464" y="20862"/>
                </a:cubicBezTo>
                <a:cubicBezTo>
                  <a:pt x="42864" y="21295"/>
                  <a:pt x="42497" y="21996"/>
                  <a:pt x="42430" y="22763"/>
                </a:cubicBezTo>
                <a:cubicBezTo>
                  <a:pt x="42163" y="22763"/>
                  <a:pt x="41930" y="22996"/>
                  <a:pt x="42063" y="23297"/>
                </a:cubicBezTo>
                <a:cubicBezTo>
                  <a:pt x="42134" y="23462"/>
                  <a:pt x="42271" y="23531"/>
                  <a:pt x="42409" y="23531"/>
                </a:cubicBezTo>
                <a:cubicBezTo>
                  <a:pt x="42661" y="23531"/>
                  <a:pt x="42915" y="23299"/>
                  <a:pt x="42763" y="22996"/>
                </a:cubicBezTo>
                <a:cubicBezTo>
                  <a:pt x="42730" y="22863"/>
                  <a:pt x="42663" y="22830"/>
                  <a:pt x="42563" y="22796"/>
                </a:cubicBezTo>
                <a:cubicBezTo>
                  <a:pt x="42763" y="21962"/>
                  <a:pt x="43097" y="21295"/>
                  <a:pt x="43831" y="20862"/>
                </a:cubicBezTo>
                <a:cubicBezTo>
                  <a:pt x="43864" y="20862"/>
                  <a:pt x="43898" y="20862"/>
                  <a:pt x="43931" y="20895"/>
                </a:cubicBezTo>
                <a:cubicBezTo>
                  <a:pt x="43597" y="21662"/>
                  <a:pt x="43898" y="22630"/>
                  <a:pt x="44398" y="23263"/>
                </a:cubicBezTo>
                <a:cubicBezTo>
                  <a:pt x="44298" y="23363"/>
                  <a:pt x="44231" y="23530"/>
                  <a:pt x="44298" y="23697"/>
                </a:cubicBezTo>
                <a:cubicBezTo>
                  <a:pt x="44367" y="23857"/>
                  <a:pt x="44494" y="23923"/>
                  <a:pt x="44624" y="23923"/>
                </a:cubicBezTo>
                <a:cubicBezTo>
                  <a:pt x="44873" y="23923"/>
                  <a:pt x="45130" y="23682"/>
                  <a:pt x="44998" y="23397"/>
                </a:cubicBezTo>
                <a:cubicBezTo>
                  <a:pt x="44920" y="23240"/>
                  <a:pt x="44800" y="23185"/>
                  <a:pt x="44672" y="23185"/>
                </a:cubicBezTo>
                <a:cubicBezTo>
                  <a:pt x="44637" y="23185"/>
                  <a:pt x="44601" y="23189"/>
                  <a:pt x="44565" y="23197"/>
                </a:cubicBezTo>
                <a:cubicBezTo>
                  <a:pt x="44098" y="22529"/>
                  <a:pt x="43998" y="21762"/>
                  <a:pt x="44131" y="20995"/>
                </a:cubicBezTo>
                <a:cubicBezTo>
                  <a:pt x="44164" y="20995"/>
                  <a:pt x="44164" y="21028"/>
                  <a:pt x="44198" y="21062"/>
                </a:cubicBezTo>
                <a:cubicBezTo>
                  <a:pt x="44331" y="21362"/>
                  <a:pt x="44665" y="21595"/>
                  <a:pt x="44932" y="21729"/>
                </a:cubicBezTo>
                <a:cubicBezTo>
                  <a:pt x="45299" y="21929"/>
                  <a:pt x="45732" y="22029"/>
                  <a:pt x="46166" y="22096"/>
                </a:cubicBezTo>
                <a:cubicBezTo>
                  <a:pt x="46166" y="22129"/>
                  <a:pt x="46166" y="22163"/>
                  <a:pt x="46166" y="22196"/>
                </a:cubicBezTo>
                <a:cubicBezTo>
                  <a:pt x="46235" y="22345"/>
                  <a:pt x="46363" y="22407"/>
                  <a:pt x="46493" y="22407"/>
                </a:cubicBezTo>
                <a:cubicBezTo>
                  <a:pt x="46741" y="22407"/>
                  <a:pt x="46998" y="22180"/>
                  <a:pt x="46866" y="21896"/>
                </a:cubicBezTo>
                <a:cubicBezTo>
                  <a:pt x="46789" y="21726"/>
                  <a:pt x="46656" y="21657"/>
                  <a:pt x="46524" y="21657"/>
                </a:cubicBezTo>
                <a:cubicBezTo>
                  <a:pt x="46371" y="21657"/>
                  <a:pt x="46220" y="21752"/>
                  <a:pt x="46166" y="21896"/>
                </a:cubicBezTo>
                <a:cubicBezTo>
                  <a:pt x="45832" y="21829"/>
                  <a:pt x="45532" y="21762"/>
                  <a:pt x="45199" y="21629"/>
                </a:cubicBezTo>
                <a:cubicBezTo>
                  <a:pt x="44865" y="21462"/>
                  <a:pt x="44665" y="21195"/>
                  <a:pt x="44465" y="20962"/>
                </a:cubicBezTo>
                <a:cubicBezTo>
                  <a:pt x="44698" y="20795"/>
                  <a:pt x="44932" y="20628"/>
                  <a:pt x="45232" y="20528"/>
                </a:cubicBezTo>
                <a:cubicBezTo>
                  <a:pt x="45565" y="20395"/>
                  <a:pt x="45932" y="20295"/>
                  <a:pt x="46299" y="20228"/>
                </a:cubicBezTo>
                <a:cubicBezTo>
                  <a:pt x="46333" y="20295"/>
                  <a:pt x="46399" y="20361"/>
                  <a:pt x="46466" y="20361"/>
                </a:cubicBezTo>
                <a:lnTo>
                  <a:pt x="46499" y="20361"/>
                </a:lnTo>
                <a:cubicBezTo>
                  <a:pt x="46666" y="20361"/>
                  <a:pt x="46833" y="20228"/>
                  <a:pt x="46733" y="20028"/>
                </a:cubicBezTo>
                <a:cubicBezTo>
                  <a:pt x="46696" y="19917"/>
                  <a:pt x="46609" y="19868"/>
                  <a:pt x="46516" y="19868"/>
                </a:cubicBezTo>
                <a:cubicBezTo>
                  <a:pt x="46440" y="19868"/>
                  <a:pt x="46359" y="19901"/>
                  <a:pt x="46299" y="19961"/>
                </a:cubicBezTo>
                <a:cubicBezTo>
                  <a:pt x="46299" y="19994"/>
                  <a:pt x="46299" y="19994"/>
                  <a:pt x="46299" y="19994"/>
                </a:cubicBezTo>
                <a:cubicBezTo>
                  <a:pt x="46266" y="20028"/>
                  <a:pt x="46266" y="20061"/>
                  <a:pt x="46266" y="20128"/>
                </a:cubicBezTo>
                <a:cubicBezTo>
                  <a:pt x="45666" y="20161"/>
                  <a:pt x="44898" y="20228"/>
                  <a:pt x="44431" y="20661"/>
                </a:cubicBezTo>
                <a:cubicBezTo>
                  <a:pt x="44498" y="20528"/>
                  <a:pt x="44531" y="20361"/>
                  <a:pt x="44598" y="20228"/>
                </a:cubicBezTo>
                <a:cubicBezTo>
                  <a:pt x="44765" y="19961"/>
                  <a:pt x="44998" y="19727"/>
                  <a:pt x="45232" y="19527"/>
                </a:cubicBezTo>
                <a:cubicBezTo>
                  <a:pt x="45565" y="19294"/>
                  <a:pt x="45899" y="19060"/>
                  <a:pt x="46266" y="18894"/>
                </a:cubicBezTo>
                <a:cubicBezTo>
                  <a:pt x="46299" y="18894"/>
                  <a:pt x="46299" y="18927"/>
                  <a:pt x="46333" y="18960"/>
                </a:cubicBezTo>
                <a:cubicBezTo>
                  <a:pt x="46379" y="18995"/>
                  <a:pt x="46434" y="19010"/>
                  <a:pt x="46490" y="19010"/>
                </a:cubicBezTo>
                <a:cubicBezTo>
                  <a:pt x="46594" y="19010"/>
                  <a:pt x="46701" y="18959"/>
                  <a:pt x="46766" y="18894"/>
                </a:cubicBezTo>
                <a:cubicBezTo>
                  <a:pt x="46866" y="18760"/>
                  <a:pt x="46833" y="18560"/>
                  <a:pt x="46700" y="18427"/>
                </a:cubicBezTo>
                <a:cubicBezTo>
                  <a:pt x="46649" y="18376"/>
                  <a:pt x="46583" y="18354"/>
                  <a:pt x="46516" y="18354"/>
                </a:cubicBezTo>
                <a:cubicBezTo>
                  <a:pt x="46407" y="18354"/>
                  <a:pt x="46294" y="18411"/>
                  <a:pt x="46233" y="18493"/>
                </a:cubicBezTo>
                <a:cubicBezTo>
                  <a:pt x="46199" y="18560"/>
                  <a:pt x="46166" y="18660"/>
                  <a:pt x="46199" y="18727"/>
                </a:cubicBezTo>
                <a:cubicBezTo>
                  <a:pt x="45732" y="18960"/>
                  <a:pt x="45265" y="19194"/>
                  <a:pt x="44865" y="19527"/>
                </a:cubicBezTo>
                <a:cubicBezTo>
                  <a:pt x="44598" y="19794"/>
                  <a:pt x="44231" y="20194"/>
                  <a:pt x="44198" y="20595"/>
                </a:cubicBezTo>
                <a:cubicBezTo>
                  <a:pt x="43864" y="19994"/>
                  <a:pt x="43831" y="19294"/>
                  <a:pt x="44231" y="18693"/>
                </a:cubicBezTo>
                <a:cubicBezTo>
                  <a:pt x="44287" y="18728"/>
                  <a:pt x="44352" y="18744"/>
                  <a:pt x="44417" y="18744"/>
                </a:cubicBezTo>
                <a:cubicBezTo>
                  <a:pt x="44666" y="18744"/>
                  <a:pt x="44930" y="18517"/>
                  <a:pt x="44798" y="18226"/>
                </a:cubicBezTo>
                <a:cubicBezTo>
                  <a:pt x="44728" y="18061"/>
                  <a:pt x="44595" y="17992"/>
                  <a:pt x="44461" y="17992"/>
                </a:cubicBezTo>
                <a:cubicBezTo>
                  <a:pt x="44216" y="17992"/>
                  <a:pt x="43968" y="18225"/>
                  <a:pt x="44098" y="18527"/>
                </a:cubicBezTo>
                <a:cubicBezTo>
                  <a:pt x="44098" y="18560"/>
                  <a:pt x="44131" y="18593"/>
                  <a:pt x="44131" y="18593"/>
                </a:cubicBezTo>
                <a:cubicBezTo>
                  <a:pt x="43697" y="19194"/>
                  <a:pt x="43497" y="19994"/>
                  <a:pt x="43864" y="20628"/>
                </a:cubicBezTo>
                <a:cubicBezTo>
                  <a:pt x="43798" y="20661"/>
                  <a:pt x="43731" y="20695"/>
                  <a:pt x="43697" y="20695"/>
                </a:cubicBezTo>
                <a:cubicBezTo>
                  <a:pt x="40262" y="20428"/>
                  <a:pt x="37626" y="18460"/>
                  <a:pt x="35592" y="15825"/>
                </a:cubicBezTo>
                <a:lnTo>
                  <a:pt x="35592" y="15825"/>
                </a:lnTo>
                <a:cubicBezTo>
                  <a:pt x="36793" y="16725"/>
                  <a:pt x="38227" y="17292"/>
                  <a:pt x="39695" y="17526"/>
                </a:cubicBezTo>
                <a:lnTo>
                  <a:pt x="39695" y="17593"/>
                </a:lnTo>
                <a:cubicBezTo>
                  <a:pt x="39728" y="17626"/>
                  <a:pt x="39728" y="17626"/>
                  <a:pt x="39761" y="17659"/>
                </a:cubicBezTo>
                <a:cubicBezTo>
                  <a:pt x="39795" y="17693"/>
                  <a:pt x="39795" y="17726"/>
                  <a:pt x="39795" y="17759"/>
                </a:cubicBezTo>
                <a:lnTo>
                  <a:pt x="39795" y="17793"/>
                </a:lnTo>
                <a:cubicBezTo>
                  <a:pt x="39795" y="17826"/>
                  <a:pt x="39795" y="17826"/>
                  <a:pt x="39828" y="17859"/>
                </a:cubicBezTo>
                <a:cubicBezTo>
                  <a:pt x="39928" y="18060"/>
                  <a:pt x="40062" y="18293"/>
                  <a:pt x="40162" y="18460"/>
                </a:cubicBezTo>
                <a:cubicBezTo>
                  <a:pt x="40428" y="18860"/>
                  <a:pt x="40729" y="19227"/>
                  <a:pt x="41096" y="19494"/>
                </a:cubicBezTo>
                <a:cubicBezTo>
                  <a:pt x="41096" y="19527"/>
                  <a:pt x="41062" y="19527"/>
                  <a:pt x="41062" y="19561"/>
                </a:cubicBezTo>
                <a:cubicBezTo>
                  <a:pt x="41036" y="19774"/>
                  <a:pt x="41201" y="19924"/>
                  <a:pt x="41388" y="19924"/>
                </a:cubicBezTo>
                <a:cubicBezTo>
                  <a:pt x="41435" y="19924"/>
                  <a:pt x="41483" y="19914"/>
                  <a:pt x="41529" y="19894"/>
                </a:cubicBezTo>
                <a:cubicBezTo>
                  <a:pt x="41763" y="19794"/>
                  <a:pt x="41796" y="19494"/>
                  <a:pt x="41596" y="19327"/>
                </a:cubicBezTo>
                <a:cubicBezTo>
                  <a:pt x="41540" y="19285"/>
                  <a:pt x="41478" y="19267"/>
                  <a:pt x="41418" y="19267"/>
                </a:cubicBezTo>
                <a:cubicBezTo>
                  <a:pt x="41335" y="19267"/>
                  <a:pt x="41254" y="19302"/>
                  <a:pt x="41196" y="19361"/>
                </a:cubicBezTo>
                <a:cubicBezTo>
                  <a:pt x="40862" y="19060"/>
                  <a:pt x="40595" y="18693"/>
                  <a:pt x="40362" y="18326"/>
                </a:cubicBezTo>
                <a:cubicBezTo>
                  <a:pt x="40328" y="18260"/>
                  <a:pt x="40328" y="18193"/>
                  <a:pt x="40295" y="18126"/>
                </a:cubicBezTo>
                <a:lnTo>
                  <a:pt x="40295" y="18126"/>
                </a:lnTo>
                <a:cubicBezTo>
                  <a:pt x="40695" y="18427"/>
                  <a:pt x="41262" y="18560"/>
                  <a:pt x="41763" y="18560"/>
                </a:cubicBezTo>
                <a:cubicBezTo>
                  <a:pt x="41763" y="18593"/>
                  <a:pt x="41796" y="18627"/>
                  <a:pt x="41796" y="18660"/>
                </a:cubicBezTo>
                <a:cubicBezTo>
                  <a:pt x="41854" y="18811"/>
                  <a:pt x="41969" y="18873"/>
                  <a:pt x="42086" y="18873"/>
                </a:cubicBezTo>
                <a:cubicBezTo>
                  <a:pt x="42307" y="18873"/>
                  <a:pt x="42539" y="18654"/>
                  <a:pt x="42430" y="18393"/>
                </a:cubicBezTo>
                <a:cubicBezTo>
                  <a:pt x="42369" y="18256"/>
                  <a:pt x="42253" y="18196"/>
                  <a:pt x="42134" y="18196"/>
                </a:cubicBezTo>
                <a:cubicBezTo>
                  <a:pt x="41994" y="18196"/>
                  <a:pt x="41851" y="18281"/>
                  <a:pt x="41796" y="18427"/>
                </a:cubicBezTo>
                <a:cubicBezTo>
                  <a:pt x="41496" y="18393"/>
                  <a:pt x="41196" y="18360"/>
                  <a:pt x="40929" y="18226"/>
                </a:cubicBezTo>
                <a:cubicBezTo>
                  <a:pt x="40595" y="18126"/>
                  <a:pt x="40362" y="17893"/>
                  <a:pt x="40128" y="17659"/>
                </a:cubicBezTo>
                <a:cubicBezTo>
                  <a:pt x="40162" y="17626"/>
                  <a:pt x="40195" y="17593"/>
                  <a:pt x="40228" y="17559"/>
                </a:cubicBezTo>
                <a:cubicBezTo>
                  <a:pt x="40613" y="17631"/>
                  <a:pt x="40998" y="17686"/>
                  <a:pt x="41370" y="17686"/>
                </a:cubicBezTo>
                <a:cubicBezTo>
                  <a:pt x="41514" y="17686"/>
                  <a:pt x="41656" y="17678"/>
                  <a:pt x="41796" y="17659"/>
                </a:cubicBezTo>
                <a:cubicBezTo>
                  <a:pt x="41846" y="17734"/>
                  <a:pt x="41934" y="17772"/>
                  <a:pt x="42017" y="17772"/>
                </a:cubicBezTo>
                <a:cubicBezTo>
                  <a:pt x="42044" y="17772"/>
                  <a:pt x="42071" y="17768"/>
                  <a:pt x="42096" y="17759"/>
                </a:cubicBezTo>
                <a:cubicBezTo>
                  <a:pt x="42296" y="17659"/>
                  <a:pt x="42296" y="17392"/>
                  <a:pt x="42163" y="17292"/>
                </a:cubicBezTo>
                <a:cubicBezTo>
                  <a:pt x="42106" y="17235"/>
                  <a:pt x="42037" y="17210"/>
                  <a:pt x="41973" y="17210"/>
                </a:cubicBezTo>
                <a:cubicBezTo>
                  <a:pt x="41849" y="17210"/>
                  <a:pt x="41741" y="17305"/>
                  <a:pt x="41763" y="17459"/>
                </a:cubicBezTo>
                <a:cubicBezTo>
                  <a:pt x="41729" y="17493"/>
                  <a:pt x="41729" y="17493"/>
                  <a:pt x="41729" y="17493"/>
                </a:cubicBezTo>
                <a:cubicBezTo>
                  <a:pt x="41675" y="17497"/>
                  <a:pt x="41619" y="17499"/>
                  <a:pt x="41564" y="17499"/>
                </a:cubicBezTo>
                <a:cubicBezTo>
                  <a:pt x="41211" y="17499"/>
                  <a:pt x="40841" y="17417"/>
                  <a:pt x="40495" y="17359"/>
                </a:cubicBezTo>
                <a:cubicBezTo>
                  <a:pt x="40695" y="17226"/>
                  <a:pt x="40862" y="17059"/>
                  <a:pt x="41096" y="16925"/>
                </a:cubicBezTo>
                <a:cubicBezTo>
                  <a:pt x="41362" y="16759"/>
                  <a:pt x="41629" y="16659"/>
                  <a:pt x="41930" y="16525"/>
                </a:cubicBezTo>
                <a:cubicBezTo>
                  <a:pt x="41990" y="16586"/>
                  <a:pt x="42067" y="16613"/>
                  <a:pt x="42144" y="16613"/>
                </a:cubicBezTo>
                <a:cubicBezTo>
                  <a:pt x="42363" y="16613"/>
                  <a:pt x="42587" y="16396"/>
                  <a:pt x="42463" y="16125"/>
                </a:cubicBezTo>
                <a:cubicBezTo>
                  <a:pt x="42403" y="15968"/>
                  <a:pt x="42285" y="15902"/>
                  <a:pt x="42166" y="15902"/>
                </a:cubicBezTo>
                <a:cubicBezTo>
                  <a:pt x="41957" y="15902"/>
                  <a:pt x="41744" y="16103"/>
                  <a:pt x="41829" y="16358"/>
                </a:cubicBezTo>
                <a:cubicBezTo>
                  <a:pt x="41229" y="16592"/>
                  <a:pt x="40562" y="16892"/>
                  <a:pt x="40128" y="17359"/>
                </a:cubicBezTo>
                <a:cubicBezTo>
                  <a:pt x="40228" y="17126"/>
                  <a:pt x="40295" y="16925"/>
                  <a:pt x="40462" y="16725"/>
                </a:cubicBezTo>
                <a:cubicBezTo>
                  <a:pt x="40595" y="16559"/>
                  <a:pt x="40762" y="16392"/>
                  <a:pt x="40929" y="16258"/>
                </a:cubicBezTo>
                <a:lnTo>
                  <a:pt x="41096" y="16258"/>
                </a:lnTo>
                <a:cubicBezTo>
                  <a:pt x="41510" y="16231"/>
                  <a:pt x="41330" y="15677"/>
                  <a:pt x="41047" y="15677"/>
                </a:cubicBezTo>
                <a:cubicBezTo>
                  <a:pt x="40988" y="15677"/>
                  <a:pt x="40925" y="15701"/>
                  <a:pt x="40862" y="15758"/>
                </a:cubicBezTo>
                <a:cubicBezTo>
                  <a:pt x="40862" y="15758"/>
                  <a:pt x="40862" y="15791"/>
                  <a:pt x="40829" y="15791"/>
                </a:cubicBezTo>
                <a:cubicBezTo>
                  <a:pt x="40729" y="15891"/>
                  <a:pt x="40729" y="16025"/>
                  <a:pt x="40762" y="16125"/>
                </a:cubicBezTo>
                <a:cubicBezTo>
                  <a:pt x="40395" y="16358"/>
                  <a:pt x="40062" y="16792"/>
                  <a:pt x="39895" y="17192"/>
                </a:cubicBezTo>
                <a:cubicBezTo>
                  <a:pt x="39895" y="17192"/>
                  <a:pt x="39895" y="17159"/>
                  <a:pt x="39861" y="17159"/>
                </a:cubicBezTo>
                <a:cubicBezTo>
                  <a:pt x="39861" y="17159"/>
                  <a:pt x="39861" y="17126"/>
                  <a:pt x="39828" y="17126"/>
                </a:cubicBezTo>
                <a:cubicBezTo>
                  <a:pt x="39728" y="16659"/>
                  <a:pt x="39728" y="16192"/>
                  <a:pt x="39828" y="15725"/>
                </a:cubicBezTo>
                <a:cubicBezTo>
                  <a:pt x="41529" y="15658"/>
                  <a:pt x="43264" y="15324"/>
                  <a:pt x="44732" y="14824"/>
                </a:cubicBezTo>
                <a:lnTo>
                  <a:pt x="44732" y="14824"/>
                </a:lnTo>
                <a:cubicBezTo>
                  <a:pt x="44565" y="15358"/>
                  <a:pt x="44631" y="16025"/>
                  <a:pt x="44798" y="16525"/>
                </a:cubicBezTo>
                <a:cubicBezTo>
                  <a:pt x="44665" y="16592"/>
                  <a:pt x="44598" y="16759"/>
                  <a:pt x="44665" y="16959"/>
                </a:cubicBezTo>
                <a:cubicBezTo>
                  <a:pt x="44734" y="17108"/>
                  <a:pt x="44858" y="17170"/>
                  <a:pt x="44983" y="17170"/>
                </a:cubicBezTo>
                <a:cubicBezTo>
                  <a:pt x="45221" y="17170"/>
                  <a:pt x="45463" y="16943"/>
                  <a:pt x="45332" y="16659"/>
                </a:cubicBezTo>
                <a:cubicBezTo>
                  <a:pt x="45265" y="16492"/>
                  <a:pt x="45132" y="16458"/>
                  <a:pt x="45032" y="16458"/>
                </a:cubicBezTo>
                <a:cubicBezTo>
                  <a:pt x="44965" y="16192"/>
                  <a:pt x="44898" y="15958"/>
                  <a:pt x="44898" y="15725"/>
                </a:cubicBezTo>
                <a:cubicBezTo>
                  <a:pt x="44865" y="15324"/>
                  <a:pt x="44898" y="15024"/>
                  <a:pt x="45032" y="14691"/>
                </a:cubicBezTo>
                <a:cubicBezTo>
                  <a:pt x="45098" y="14691"/>
                  <a:pt x="45132" y="14691"/>
                  <a:pt x="45165" y="14657"/>
                </a:cubicBezTo>
                <a:cubicBezTo>
                  <a:pt x="45465" y="15424"/>
                  <a:pt x="46099" y="16025"/>
                  <a:pt x="46866" y="16292"/>
                </a:cubicBezTo>
                <a:cubicBezTo>
                  <a:pt x="46866" y="16358"/>
                  <a:pt x="46866" y="16392"/>
                  <a:pt x="46900" y="16458"/>
                </a:cubicBezTo>
                <a:cubicBezTo>
                  <a:pt x="46968" y="16619"/>
                  <a:pt x="47096" y="16685"/>
                  <a:pt x="47226" y="16685"/>
                </a:cubicBezTo>
                <a:cubicBezTo>
                  <a:pt x="47475" y="16685"/>
                  <a:pt x="47732" y="16443"/>
                  <a:pt x="47600" y="16158"/>
                </a:cubicBezTo>
                <a:cubicBezTo>
                  <a:pt x="47537" y="15985"/>
                  <a:pt x="47407" y="15916"/>
                  <a:pt x="47273" y="15916"/>
                </a:cubicBezTo>
                <a:cubicBezTo>
                  <a:pt x="47124" y="15916"/>
                  <a:pt x="46970" y="16002"/>
                  <a:pt x="46900" y="16125"/>
                </a:cubicBezTo>
                <a:cubicBezTo>
                  <a:pt x="46266" y="15825"/>
                  <a:pt x="45732" y="15291"/>
                  <a:pt x="45432" y="14657"/>
                </a:cubicBezTo>
                <a:lnTo>
                  <a:pt x="45432" y="14657"/>
                </a:lnTo>
                <a:cubicBezTo>
                  <a:pt x="45766" y="14791"/>
                  <a:pt x="46166" y="14857"/>
                  <a:pt x="46499" y="14857"/>
                </a:cubicBezTo>
                <a:cubicBezTo>
                  <a:pt x="46561" y="14862"/>
                  <a:pt x="46622" y="14864"/>
                  <a:pt x="46684" y="14864"/>
                </a:cubicBezTo>
                <a:cubicBezTo>
                  <a:pt x="47089" y="14864"/>
                  <a:pt x="47491" y="14773"/>
                  <a:pt x="47867" y="14657"/>
                </a:cubicBezTo>
                <a:cubicBezTo>
                  <a:pt x="47943" y="14786"/>
                  <a:pt x="48070" y="14843"/>
                  <a:pt x="48201" y="14843"/>
                </a:cubicBezTo>
                <a:cubicBezTo>
                  <a:pt x="48474" y="14843"/>
                  <a:pt x="48759" y="14596"/>
                  <a:pt x="48601" y="14257"/>
                </a:cubicBezTo>
                <a:cubicBezTo>
                  <a:pt x="48527" y="14083"/>
                  <a:pt x="48388" y="14011"/>
                  <a:pt x="48246" y="14011"/>
                </a:cubicBezTo>
                <a:cubicBezTo>
                  <a:pt x="48006" y="14011"/>
                  <a:pt x="47758" y="14218"/>
                  <a:pt x="47800" y="14490"/>
                </a:cubicBezTo>
                <a:cubicBezTo>
                  <a:pt x="47495" y="14592"/>
                  <a:pt x="47169" y="14636"/>
                  <a:pt x="46825" y="14636"/>
                </a:cubicBezTo>
                <a:cubicBezTo>
                  <a:pt x="46718" y="14636"/>
                  <a:pt x="46610" y="14632"/>
                  <a:pt x="46499" y="14624"/>
                </a:cubicBezTo>
                <a:cubicBezTo>
                  <a:pt x="46266" y="14624"/>
                  <a:pt x="46032" y="14557"/>
                  <a:pt x="45832" y="14490"/>
                </a:cubicBezTo>
                <a:cubicBezTo>
                  <a:pt x="46233" y="14357"/>
                  <a:pt x="46666" y="14123"/>
                  <a:pt x="47033" y="13923"/>
                </a:cubicBezTo>
                <a:lnTo>
                  <a:pt x="47033" y="13957"/>
                </a:lnTo>
                <a:cubicBezTo>
                  <a:pt x="47067" y="13990"/>
                  <a:pt x="47100" y="13990"/>
                  <a:pt x="47133" y="14023"/>
                </a:cubicBezTo>
                <a:cubicBezTo>
                  <a:pt x="47194" y="14064"/>
                  <a:pt x="47262" y="14083"/>
                  <a:pt x="47327" y="14083"/>
                </a:cubicBezTo>
                <a:cubicBezTo>
                  <a:pt x="47475" y="14083"/>
                  <a:pt x="47610" y="13985"/>
                  <a:pt x="47634" y="13823"/>
                </a:cubicBezTo>
                <a:cubicBezTo>
                  <a:pt x="47634" y="13757"/>
                  <a:pt x="47634" y="13723"/>
                  <a:pt x="47634" y="13690"/>
                </a:cubicBezTo>
                <a:cubicBezTo>
                  <a:pt x="47607" y="13531"/>
                  <a:pt x="47455" y="13393"/>
                  <a:pt x="47293" y="13393"/>
                </a:cubicBezTo>
                <a:cubicBezTo>
                  <a:pt x="47251" y="13393"/>
                  <a:pt x="47208" y="13402"/>
                  <a:pt x="47167" y="13423"/>
                </a:cubicBezTo>
                <a:cubicBezTo>
                  <a:pt x="47000" y="13490"/>
                  <a:pt x="46933" y="13656"/>
                  <a:pt x="46966" y="13790"/>
                </a:cubicBezTo>
                <a:cubicBezTo>
                  <a:pt x="46800" y="13857"/>
                  <a:pt x="46600" y="13923"/>
                  <a:pt x="46399" y="14023"/>
                </a:cubicBezTo>
                <a:cubicBezTo>
                  <a:pt x="46133" y="14123"/>
                  <a:pt x="45899" y="14190"/>
                  <a:pt x="45632" y="14257"/>
                </a:cubicBezTo>
                <a:cubicBezTo>
                  <a:pt x="45766" y="13990"/>
                  <a:pt x="45932" y="13757"/>
                  <a:pt x="46099" y="13490"/>
                </a:cubicBezTo>
                <a:cubicBezTo>
                  <a:pt x="46399" y="13123"/>
                  <a:pt x="46733" y="12789"/>
                  <a:pt x="47100" y="12522"/>
                </a:cubicBezTo>
                <a:cubicBezTo>
                  <a:pt x="47150" y="12572"/>
                  <a:pt x="47217" y="12597"/>
                  <a:pt x="47283" y="12597"/>
                </a:cubicBezTo>
                <a:cubicBezTo>
                  <a:pt x="47350" y="12597"/>
                  <a:pt x="47417" y="12572"/>
                  <a:pt x="47467" y="12522"/>
                </a:cubicBezTo>
                <a:cubicBezTo>
                  <a:pt x="47467" y="12489"/>
                  <a:pt x="47467" y="12489"/>
                  <a:pt x="47467" y="12489"/>
                </a:cubicBezTo>
                <a:cubicBezTo>
                  <a:pt x="47567" y="12356"/>
                  <a:pt x="47500" y="12189"/>
                  <a:pt x="47333" y="12155"/>
                </a:cubicBezTo>
                <a:lnTo>
                  <a:pt x="47300" y="12155"/>
                </a:lnTo>
                <a:cubicBezTo>
                  <a:pt x="47286" y="12152"/>
                  <a:pt x="47272" y="12150"/>
                  <a:pt x="47259" y="12150"/>
                </a:cubicBezTo>
                <a:cubicBezTo>
                  <a:pt x="47147" y="12150"/>
                  <a:pt x="47067" y="12270"/>
                  <a:pt x="47067" y="12389"/>
                </a:cubicBezTo>
                <a:cubicBezTo>
                  <a:pt x="46433" y="12823"/>
                  <a:pt x="45766" y="13423"/>
                  <a:pt x="45399" y="14123"/>
                </a:cubicBezTo>
                <a:cubicBezTo>
                  <a:pt x="45365" y="14090"/>
                  <a:pt x="45332" y="14057"/>
                  <a:pt x="45265" y="14023"/>
                </a:cubicBezTo>
                <a:cubicBezTo>
                  <a:pt x="45265" y="13790"/>
                  <a:pt x="45265" y="13590"/>
                  <a:pt x="45265" y="13390"/>
                </a:cubicBezTo>
                <a:cubicBezTo>
                  <a:pt x="45299" y="13089"/>
                  <a:pt x="45365" y="12789"/>
                  <a:pt x="45465" y="12522"/>
                </a:cubicBezTo>
                <a:cubicBezTo>
                  <a:pt x="45496" y="12530"/>
                  <a:pt x="45528" y="12534"/>
                  <a:pt x="45560" y="12534"/>
                </a:cubicBezTo>
                <a:cubicBezTo>
                  <a:pt x="45810" y="12534"/>
                  <a:pt x="46084" y="12313"/>
                  <a:pt x="45966" y="11989"/>
                </a:cubicBezTo>
                <a:cubicBezTo>
                  <a:pt x="45886" y="11830"/>
                  <a:pt x="45753" y="11764"/>
                  <a:pt x="45620" y="11764"/>
                </a:cubicBezTo>
                <a:cubicBezTo>
                  <a:pt x="45360" y="11764"/>
                  <a:pt x="45100" y="12014"/>
                  <a:pt x="45232" y="12322"/>
                </a:cubicBezTo>
                <a:cubicBezTo>
                  <a:pt x="45232" y="12356"/>
                  <a:pt x="45265" y="12389"/>
                  <a:pt x="45299" y="12422"/>
                </a:cubicBezTo>
                <a:cubicBezTo>
                  <a:pt x="45199" y="12689"/>
                  <a:pt x="45132" y="12956"/>
                  <a:pt x="45065" y="13256"/>
                </a:cubicBezTo>
                <a:cubicBezTo>
                  <a:pt x="45032" y="13390"/>
                  <a:pt x="45032" y="13590"/>
                  <a:pt x="44998" y="13790"/>
                </a:cubicBezTo>
                <a:cubicBezTo>
                  <a:pt x="44665" y="13456"/>
                  <a:pt x="44398" y="13023"/>
                  <a:pt x="44231" y="12589"/>
                </a:cubicBezTo>
                <a:cubicBezTo>
                  <a:pt x="44331" y="12489"/>
                  <a:pt x="44365" y="12389"/>
                  <a:pt x="44331" y="12222"/>
                </a:cubicBezTo>
                <a:cubicBezTo>
                  <a:pt x="44275" y="12098"/>
                  <a:pt x="44173" y="12047"/>
                  <a:pt x="44068" y="12047"/>
                </a:cubicBezTo>
                <a:cubicBezTo>
                  <a:pt x="43862" y="12047"/>
                  <a:pt x="43642" y="12246"/>
                  <a:pt x="43731" y="12489"/>
                </a:cubicBezTo>
                <a:cubicBezTo>
                  <a:pt x="43786" y="12599"/>
                  <a:pt x="43910" y="12664"/>
                  <a:pt x="44027" y="12664"/>
                </a:cubicBezTo>
                <a:cubicBezTo>
                  <a:pt x="44051" y="12664"/>
                  <a:pt x="44075" y="12661"/>
                  <a:pt x="44098" y="12656"/>
                </a:cubicBezTo>
                <a:cubicBezTo>
                  <a:pt x="44231" y="13223"/>
                  <a:pt x="44565" y="13757"/>
                  <a:pt x="45032" y="14123"/>
                </a:cubicBezTo>
                <a:cubicBezTo>
                  <a:pt x="45032" y="14157"/>
                  <a:pt x="45032" y="14190"/>
                  <a:pt x="45065" y="14257"/>
                </a:cubicBezTo>
                <a:cubicBezTo>
                  <a:pt x="45032" y="14257"/>
                  <a:pt x="45032" y="14290"/>
                  <a:pt x="45032" y="14290"/>
                </a:cubicBezTo>
                <a:cubicBezTo>
                  <a:pt x="44965" y="14357"/>
                  <a:pt x="44898" y="14424"/>
                  <a:pt x="44865" y="14524"/>
                </a:cubicBezTo>
                <a:cubicBezTo>
                  <a:pt x="43264" y="14924"/>
                  <a:pt x="41629" y="15224"/>
                  <a:pt x="39995" y="15291"/>
                </a:cubicBezTo>
                <a:cubicBezTo>
                  <a:pt x="40062" y="15158"/>
                  <a:pt x="40128" y="15024"/>
                  <a:pt x="40228" y="14891"/>
                </a:cubicBezTo>
                <a:cubicBezTo>
                  <a:pt x="40328" y="14824"/>
                  <a:pt x="40395" y="14724"/>
                  <a:pt x="40328" y="14557"/>
                </a:cubicBezTo>
                <a:cubicBezTo>
                  <a:pt x="40328" y="14557"/>
                  <a:pt x="40328" y="14524"/>
                  <a:pt x="40328" y="14524"/>
                </a:cubicBezTo>
                <a:cubicBezTo>
                  <a:pt x="40282" y="14408"/>
                  <a:pt x="40187" y="14360"/>
                  <a:pt x="40091" y="14360"/>
                </a:cubicBezTo>
                <a:cubicBezTo>
                  <a:pt x="39909" y="14360"/>
                  <a:pt x="39719" y="14528"/>
                  <a:pt x="39828" y="14724"/>
                </a:cubicBezTo>
                <a:cubicBezTo>
                  <a:pt x="39828" y="14757"/>
                  <a:pt x="39828" y="14757"/>
                  <a:pt x="39828" y="14791"/>
                </a:cubicBezTo>
                <a:cubicBezTo>
                  <a:pt x="39895" y="14891"/>
                  <a:pt x="39995" y="14924"/>
                  <a:pt x="40062" y="14924"/>
                </a:cubicBezTo>
                <a:cubicBezTo>
                  <a:pt x="39995" y="15057"/>
                  <a:pt x="39928" y="15191"/>
                  <a:pt x="39861" y="15324"/>
                </a:cubicBezTo>
                <a:cubicBezTo>
                  <a:pt x="39712" y="15327"/>
                  <a:pt x="39562" y="15329"/>
                  <a:pt x="39413" y="15329"/>
                </a:cubicBezTo>
                <a:cubicBezTo>
                  <a:pt x="37995" y="15329"/>
                  <a:pt x="36579" y="15180"/>
                  <a:pt x="35191" y="14757"/>
                </a:cubicBezTo>
                <a:lnTo>
                  <a:pt x="35191" y="14724"/>
                </a:lnTo>
                <a:lnTo>
                  <a:pt x="35191" y="14691"/>
                </a:lnTo>
                <a:cubicBezTo>
                  <a:pt x="38260" y="13256"/>
                  <a:pt x="40228" y="11055"/>
                  <a:pt x="42130" y="8253"/>
                </a:cubicBezTo>
                <a:cubicBezTo>
                  <a:pt x="42463" y="8786"/>
                  <a:pt x="43164" y="9153"/>
                  <a:pt x="43764" y="9187"/>
                </a:cubicBezTo>
                <a:cubicBezTo>
                  <a:pt x="43798" y="9220"/>
                  <a:pt x="43798" y="9287"/>
                  <a:pt x="43864" y="9320"/>
                </a:cubicBezTo>
                <a:cubicBezTo>
                  <a:pt x="43939" y="9411"/>
                  <a:pt x="44030" y="9449"/>
                  <a:pt x="44120" y="9449"/>
                </a:cubicBezTo>
                <a:cubicBezTo>
                  <a:pt x="44393" y="9449"/>
                  <a:pt x="44657" y="9104"/>
                  <a:pt x="44431" y="8853"/>
                </a:cubicBezTo>
                <a:cubicBezTo>
                  <a:pt x="44346" y="8767"/>
                  <a:pt x="44246" y="8731"/>
                  <a:pt x="44152" y="8731"/>
                </a:cubicBezTo>
                <a:cubicBezTo>
                  <a:pt x="43989" y="8731"/>
                  <a:pt x="43840" y="8839"/>
                  <a:pt x="43798" y="8986"/>
                </a:cubicBezTo>
                <a:cubicBezTo>
                  <a:pt x="43230" y="8953"/>
                  <a:pt x="42597" y="8620"/>
                  <a:pt x="42330" y="8153"/>
                </a:cubicBezTo>
                <a:lnTo>
                  <a:pt x="42330" y="8153"/>
                </a:lnTo>
                <a:cubicBezTo>
                  <a:pt x="42431" y="8167"/>
                  <a:pt x="42533" y="8173"/>
                  <a:pt x="42635" y="8173"/>
                </a:cubicBezTo>
                <a:cubicBezTo>
                  <a:pt x="43505" y="8173"/>
                  <a:pt x="44378" y="7689"/>
                  <a:pt x="45065" y="7152"/>
                </a:cubicBezTo>
                <a:cubicBezTo>
                  <a:pt x="45125" y="7189"/>
                  <a:pt x="45194" y="7207"/>
                  <a:pt x="45262" y="7207"/>
                </a:cubicBezTo>
                <a:cubicBezTo>
                  <a:pt x="45497" y="7207"/>
                  <a:pt x="45728" y="7002"/>
                  <a:pt x="45599" y="6718"/>
                </a:cubicBezTo>
                <a:cubicBezTo>
                  <a:pt x="45541" y="6580"/>
                  <a:pt x="45425" y="6522"/>
                  <a:pt x="45304" y="6522"/>
                </a:cubicBezTo>
                <a:cubicBezTo>
                  <a:pt x="45075" y="6522"/>
                  <a:pt x="44834" y="6734"/>
                  <a:pt x="44965" y="7018"/>
                </a:cubicBezTo>
                <a:cubicBezTo>
                  <a:pt x="44265" y="7485"/>
                  <a:pt x="43497" y="7886"/>
                  <a:pt x="42663" y="7919"/>
                </a:cubicBezTo>
                <a:cubicBezTo>
                  <a:pt x="42763" y="7852"/>
                  <a:pt x="42697" y="7719"/>
                  <a:pt x="42597" y="7719"/>
                </a:cubicBezTo>
                <a:cubicBezTo>
                  <a:pt x="42663" y="7585"/>
                  <a:pt x="42730" y="7452"/>
                  <a:pt x="42797" y="7319"/>
                </a:cubicBezTo>
                <a:cubicBezTo>
                  <a:pt x="43030" y="6985"/>
                  <a:pt x="43331" y="6685"/>
                  <a:pt x="43664" y="6451"/>
                </a:cubicBezTo>
                <a:cubicBezTo>
                  <a:pt x="43692" y="6465"/>
                  <a:pt x="43725" y="6473"/>
                  <a:pt x="43762" y="6473"/>
                </a:cubicBezTo>
                <a:cubicBezTo>
                  <a:pt x="43814" y="6473"/>
                  <a:pt x="43872" y="6457"/>
                  <a:pt x="43931" y="6418"/>
                </a:cubicBezTo>
                <a:cubicBezTo>
                  <a:pt x="44098" y="6251"/>
                  <a:pt x="43998" y="5951"/>
                  <a:pt x="43764" y="5918"/>
                </a:cubicBezTo>
                <a:cubicBezTo>
                  <a:pt x="43750" y="5915"/>
                  <a:pt x="43735" y="5913"/>
                  <a:pt x="43721" y="5913"/>
                </a:cubicBezTo>
                <a:cubicBezTo>
                  <a:pt x="43575" y="5913"/>
                  <a:pt x="43464" y="6066"/>
                  <a:pt x="43464" y="6218"/>
                </a:cubicBezTo>
                <a:cubicBezTo>
                  <a:pt x="43497" y="6285"/>
                  <a:pt x="43497" y="6318"/>
                  <a:pt x="43531" y="6351"/>
                </a:cubicBezTo>
                <a:cubicBezTo>
                  <a:pt x="43264" y="6518"/>
                  <a:pt x="43030" y="6718"/>
                  <a:pt x="42830" y="6985"/>
                </a:cubicBezTo>
                <a:cubicBezTo>
                  <a:pt x="42663" y="7152"/>
                  <a:pt x="42463" y="7419"/>
                  <a:pt x="42296" y="7686"/>
                </a:cubicBezTo>
                <a:cubicBezTo>
                  <a:pt x="42363" y="6685"/>
                  <a:pt x="42864" y="5751"/>
                  <a:pt x="43497" y="4984"/>
                </a:cubicBezTo>
                <a:cubicBezTo>
                  <a:pt x="43520" y="4984"/>
                  <a:pt x="43557" y="4998"/>
                  <a:pt x="43599" y="4998"/>
                </a:cubicBezTo>
                <a:cubicBezTo>
                  <a:pt x="43620" y="4998"/>
                  <a:pt x="43642" y="4995"/>
                  <a:pt x="43664" y="4984"/>
                </a:cubicBezTo>
                <a:cubicBezTo>
                  <a:pt x="43731" y="4984"/>
                  <a:pt x="43764" y="4984"/>
                  <a:pt x="43831" y="4950"/>
                </a:cubicBezTo>
                <a:cubicBezTo>
                  <a:pt x="44269" y="4746"/>
                  <a:pt x="44068" y="4107"/>
                  <a:pt x="43676" y="4107"/>
                </a:cubicBezTo>
                <a:cubicBezTo>
                  <a:pt x="43620" y="4107"/>
                  <a:pt x="43560" y="4120"/>
                  <a:pt x="43497" y="4150"/>
                </a:cubicBezTo>
                <a:cubicBezTo>
                  <a:pt x="43431" y="4183"/>
                  <a:pt x="43397" y="4216"/>
                  <a:pt x="43331" y="4250"/>
                </a:cubicBezTo>
                <a:cubicBezTo>
                  <a:pt x="43097" y="4417"/>
                  <a:pt x="43164" y="4750"/>
                  <a:pt x="43364" y="4917"/>
                </a:cubicBezTo>
                <a:cubicBezTo>
                  <a:pt x="42763" y="5517"/>
                  <a:pt x="42196" y="6351"/>
                  <a:pt x="42063" y="7185"/>
                </a:cubicBezTo>
                <a:cubicBezTo>
                  <a:pt x="41829" y="6585"/>
                  <a:pt x="41629" y="5951"/>
                  <a:pt x="41729" y="5317"/>
                </a:cubicBezTo>
                <a:cubicBezTo>
                  <a:pt x="41930" y="5284"/>
                  <a:pt x="42130" y="5050"/>
                  <a:pt x="41996" y="4783"/>
                </a:cubicBezTo>
                <a:cubicBezTo>
                  <a:pt x="41928" y="4625"/>
                  <a:pt x="41799" y="4559"/>
                  <a:pt x="41665" y="4559"/>
                </a:cubicBezTo>
                <a:cubicBezTo>
                  <a:pt x="41405" y="4559"/>
                  <a:pt x="41130" y="4809"/>
                  <a:pt x="41262" y="5117"/>
                </a:cubicBezTo>
                <a:cubicBezTo>
                  <a:pt x="41329" y="5250"/>
                  <a:pt x="41429" y="5317"/>
                  <a:pt x="41563" y="5317"/>
                </a:cubicBezTo>
                <a:cubicBezTo>
                  <a:pt x="41396" y="6118"/>
                  <a:pt x="41663" y="6918"/>
                  <a:pt x="41996" y="7652"/>
                </a:cubicBezTo>
                <a:cubicBezTo>
                  <a:pt x="41396" y="7552"/>
                  <a:pt x="40795" y="7152"/>
                  <a:pt x="40428" y="6685"/>
                </a:cubicBezTo>
                <a:cubicBezTo>
                  <a:pt x="40428" y="6651"/>
                  <a:pt x="40462" y="6618"/>
                  <a:pt x="40462" y="6585"/>
                </a:cubicBezTo>
                <a:cubicBezTo>
                  <a:pt x="40495" y="6518"/>
                  <a:pt x="40495" y="6451"/>
                  <a:pt x="40495" y="6385"/>
                </a:cubicBezTo>
                <a:cubicBezTo>
                  <a:pt x="40495" y="6182"/>
                  <a:pt x="40313" y="6071"/>
                  <a:pt x="40133" y="6071"/>
                </a:cubicBezTo>
                <a:cubicBezTo>
                  <a:pt x="40046" y="6071"/>
                  <a:pt x="39960" y="6097"/>
                  <a:pt x="39895" y="6151"/>
                </a:cubicBezTo>
                <a:cubicBezTo>
                  <a:pt x="39661" y="6351"/>
                  <a:pt x="39761" y="6785"/>
                  <a:pt x="40095" y="6785"/>
                </a:cubicBezTo>
                <a:lnTo>
                  <a:pt x="40028" y="6785"/>
                </a:lnTo>
                <a:cubicBezTo>
                  <a:pt x="40078" y="6802"/>
                  <a:pt x="40128" y="6810"/>
                  <a:pt x="40174" y="6810"/>
                </a:cubicBezTo>
                <a:cubicBezTo>
                  <a:pt x="40220" y="6810"/>
                  <a:pt x="40262" y="6802"/>
                  <a:pt x="40295" y="6785"/>
                </a:cubicBezTo>
                <a:cubicBezTo>
                  <a:pt x="40695" y="7285"/>
                  <a:pt x="41329" y="7752"/>
                  <a:pt x="41996" y="7886"/>
                </a:cubicBezTo>
                <a:cubicBezTo>
                  <a:pt x="41996" y="7919"/>
                  <a:pt x="41996" y="7919"/>
                  <a:pt x="41996" y="7952"/>
                </a:cubicBezTo>
                <a:cubicBezTo>
                  <a:pt x="41996" y="7986"/>
                  <a:pt x="42030" y="8019"/>
                  <a:pt x="42030" y="8052"/>
                </a:cubicBezTo>
                <a:cubicBezTo>
                  <a:pt x="41229" y="8886"/>
                  <a:pt x="40629" y="9954"/>
                  <a:pt x="39895" y="10854"/>
                </a:cubicBezTo>
                <a:cubicBezTo>
                  <a:pt x="38727" y="12356"/>
                  <a:pt x="36893" y="13523"/>
                  <a:pt x="35125" y="14357"/>
                </a:cubicBezTo>
                <a:cubicBezTo>
                  <a:pt x="35125" y="14324"/>
                  <a:pt x="35125" y="14324"/>
                  <a:pt x="35091" y="14290"/>
                </a:cubicBezTo>
                <a:cubicBezTo>
                  <a:pt x="35091" y="14290"/>
                  <a:pt x="35058" y="14257"/>
                  <a:pt x="35058" y="14257"/>
                </a:cubicBezTo>
                <a:cubicBezTo>
                  <a:pt x="35225" y="13390"/>
                  <a:pt x="35325" y="12489"/>
                  <a:pt x="35458" y="11622"/>
                </a:cubicBezTo>
                <a:cubicBezTo>
                  <a:pt x="35658" y="10254"/>
                  <a:pt x="36092" y="9020"/>
                  <a:pt x="36726" y="7819"/>
                </a:cubicBezTo>
                <a:cubicBezTo>
                  <a:pt x="36926" y="8186"/>
                  <a:pt x="37360" y="8519"/>
                  <a:pt x="37693" y="8720"/>
                </a:cubicBezTo>
                <a:cubicBezTo>
                  <a:pt x="37960" y="8886"/>
                  <a:pt x="38260" y="8986"/>
                  <a:pt x="38594" y="8986"/>
                </a:cubicBezTo>
                <a:cubicBezTo>
                  <a:pt x="38660" y="9118"/>
                  <a:pt x="38773" y="9174"/>
                  <a:pt x="38889" y="9174"/>
                </a:cubicBezTo>
                <a:cubicBezTo>
                  <a:pt x="39125" y="9174"/>
                  <a:pt x="39373" y="8944"/>
                  <a:pt x="39261" y="8653"/>
                </a:cubicBezTo>
                <a:cubicBezTo>
                  <a:pt x="39195" y="8507"/>
                  <a:pt x="39070" y="8445"/>
                  <a:pt x="38942" y="8445"/>
                </a:cubicBezTo>
                <a:cubicBezTo>
                  <a:pt x="38748" y="8445"/>
                  <a:pt x="38547" y="8586"/>
                  <a:pt x="38527" y="8786"/>
                </a:cubicBezTo>
                <a:cubicBezTo>
                  <a:pt x="37927" y="8786"/>
                  <a:pt x="37460" y="8253"/>
                  <a:pt x="37059" y="7819"/>
                </a:cubicBezTo>
                <a:lnTo>
                  <a:pt x="37059" y="7819"/>
                </a:lnTo>
                <a:cubicBezTo>
                  <a:pt x="37234" y="7857"/>
                  <a:pt x="37409" y="7874"/>
                  <a:pt x="37583" y="7874"/>
                </a:cubicBezTo>
                <a:cubicBezTo>
                  <a:pt x="38174" y="7874"/>
                  <a:pt x="38761" y="7676"/>
                  <a:pt x="39328" y="7419"/>
                </a:cubicBezTo>
                <a:cubicBezTo>
                  <a:pt x="39388" y="7499"/>
                  <a:pt x="39475" y="7534"/>
                  <a:pt x="39562" y="7534"/>
                </a:cubicBezTo>
                <a:cubicBezTo>
                  <a:pt x="39768" y="7534"/>
                  <a:pt x="39978" y="7342"/>
                  <a:pt x="39861" y="7085"/>
                </a:cubicBezTo>
                <a:cubicBezTo>
                  <a:pt x="39798" y="6958"/>
                  <a:pt x="39685" y="6903"/>
                  <a:pt x="39574" y="6903"/>
                </a:cubicBezTo>
                <a:cubicBezTo>
                  <a:pt x="39395" y="6903"/>
                  <a:pt x="39220" y="7046"/>
                  <a:pt x="39261" y="7252"/>
                </a:cubicBezTo>
                <a:cubicBezTo>
                  <a:pt x="38702" y="7438"/>
                  <a:pt x="38143" y="7624"/>
                  <a:pt x="37585" y="7624"/>
                </a:cubicBezTo>
                <a:cubicBezTo>
                  <a:pt x="37443" y="7624"/>
                  <a:pt x="37301" y="7612"/>
                  <a:pt x="37159" y="7585"/>
                </a:cubicBezTo>
                <a:cubicBezTo>
                  <a:pt x="37560" y="7419"/>
                  <a:pt x="37927" y="7085"/>
                  <a:pt x="38260" y="6818"/>
                </a:cubicBezTo>
                <a:cubicBezTo>
                  <a:pt x="38309" y="6867"/>
                  <a:pt x="38358" y="6898"/>
                  <a:pt x="38420" y="6898"/>
                </a:cubicBezTo>
                <a:cubicBezTo>
                  <a:pt x="38443" y="6898"/>
                  <a:pt x="38467" y="6894"/>
                  <a:pt x="38494" y="6885"/>
                </a:cubicBezTo>
                <a:cubicBezTo>
                  <a:pt x="38627" y="6818"/>
                  <a:pt x="38661" y="6585"/>
                  <a:pt x="38527" y="6518"/>
                </a:cubicBezTo>
                <a:cubicBezTo>
                  <a:pt x="38484" y="6475"/>
                  <a:pt x="38431" y="6456"/>
                  <a:pt x="38379" y="6456"/>
                </a:cubicBezTo>
                <a:cubicBezTo>
                  <a:pt x="38271" y="6456"/>
                  <a:pt x="38171" y="6539"/>
                  <a:pt x="38194" y="6651"/>
                </a:cubicBezTo>
                <a:cubicBezTo>
                  <a:pt x="38194" y="6651"/>
                  <a:pt x="38194" y="6685"/>
                  <a:pt x="38194" y="6685"/>
                </a:cubicBezTo>
                <a:cubicBezTo>
                  <a:pt x="37993" y="6785"/>
                  <a:pt x="37793" y="6918"/>
                  <a:pt x="37626" y="7052"/>
                </a:cubicBezTo>
                <a:cubicBezTo>
                  <a:pt x="37426" y="7152"/>
                  <a:pt x="37226" y="7252"/>
                  <a:pt x="37026" y="7352"/>
                </a:cubicBezTo>
                <a:cubicBezTo>
                  <a:pt x="37426" y="6785"/>
                  <a:pt x="37893" y="6251"/>
                  <a:pt x="38427" y="5751"/>
                </a:cubicBezTo>
                <a:cubicBezTo>
                  <a:pt x="38460" y="5784"/>
                  <a:pt x="38527" y="5818"/>
                  <a:pt x="38594" y="5818"/>
                </a:cubicBezTo>
                <a:cubicBezTo>
                  <a:pt x="38827" y="5818"/>
                  <a:pt x="39061" y="5617"/>
                  <a:pt x="38927" y="5351"/>
                </a:cubicBezTo>
                <a:cubicBezTo>
                  <a:pt x="38873" y="5224"/>
                  <a:pt x="38760" y="5166"/>
                  <a:pt x="38641" y="5166"/>
                </a:cubicBezTo>
                <a:cubicBezTo>
                  <a:pt x="38541" y="5166"/>
                  <a:pt x="38437" y="5207"/>
                  <a:pt x="38360" y="5284"/>
                </a:cubicBezTo>
                <a:cubicBezTo>
                  <a:pt x="38327" y="5351"/>
                  <a:pt x="38294" y="5417"/>
                  <a:pt x="38294" y="5484"/>
                </a:cubicBezTo>
                <a:cubicBezTo>
                  <a:pt x="38294" y="5551"/>
                  <a:pt x="38294" y="5584"/>
                  <a:pt x="38327" y="5651"/>
                </a:cubicBezTo>
                <a:cubicBezTo>
                  <a:pt x="37760" y="6118"/>
                  <a:pt x="37260" y="6651"/>
                  <a:pt x="36826" y="7285"/>
                </a:cubicBezTo>
                <a:cubicBezTo>
                  <a:pt x="36826" y="6718"/>
                  <a:pt x="36659" y="6118"/>
                  <a:pt x="36859" y="5617"/>
                </a:cubicBezTo>
                <a:cubicBezTo>
                  <a:pt x="36884" y="5624"/>
                  <a:pt x="36909" y="5628"/>
                  <a:pt x="36935" y="5628"/>
                </a:cubicBezTo>
                <a:cubicBezTo>
                  <a:pt x="37158" y="5628"/>
                  <a:pt x="37412" y="5386"/>
                  <a:pt x="37293" y="5117"/>
                </a:cubicBezTo>
                <a:cubicBezTo>
                  <a:pt x="37224" y="4968"/>
                  <a:pt x="37100" y="4906"/>
                  <a:pt x="36975" y="4906"/>
                </a:cubicBezTo>
                <a:cubicBezTo>
                  <a:pt x="36737" y="4906"/>
                  <a:pt x="36494" y="5133"/>
                  <a:pt x="36626" y="5417"/>
                </a:cubicBezTo>
                <a:cubicBezTo>
                  <a:pt x="36659" y="5451"/>
                  <a:pt x="36659" y="5484"/>
                  <a:pt x="36726" y="5517"/>
                </a:cubicBezTo>
                <a:cubicBezTo>
                  <a:pt x="36426" y="6084"/>
                  <a:pt x="36626" y="6718"/>
                  <a:pt x="36592" y="7352"/>
                </a:cubicBezTo>
                <a:cubicBezTo>
                  <a:pt x="36192" y="7085"/>
                  <a:pt x="35959" y="6585"/>
                  <a:pt x="35859" y="6118"/>
                </a:cubicBezTo>
                <a:cubicBezTo>
                  <a:pt x="35959" y="6018"/>
                  <a:pt x="35992" y="5918"/>
                  <a:pt x="35925" y="5784"/>
                </a:cubicBezTo>
                <a:cubicBezTo>
                  <a:pt x="35878" y="5654"/>
                  <a:pt x="35776" y="5599"/>
                  <a:pt x="35670" y="5599"/>
                </a:cubicBezTo>
                <a:cubicBezTo>
                  <a:pt x="35478" y="5599"/>
                  <a:pt x="35272" y="5781"/>
                  <a:pt x="35358" y="6018"/>
                </a:cubicBezTo>
                <a:cubicBezTo>
                  <a:pt x="35436" y="6147"/>
                  <a:pt x="35533" y="6196"/>
                  <a:pt x="35636" y="6196"/>
                </a:cubicBezTo>
                <a:cubicBezTo>
                  <a:pt x="35665" y="6196"/>
                  <a:pt x="35695" y="6192"/>
                  <a:pt x="35725" y="6184"/>
                </a:cubicBezTo>
                <a:cubicBezTo>
                  <a:pt x="35825" y="6752"/>
                  <a:pt x="36092" y="7319"/>
                  <a:pt x="36592" y="7619"/>
                </a:cubicBezTo>
                <a:cubicBezTo>
                  <a:pt x="36559" y="7652"/>
                  <a:pt x="36559" y="7686"/>
                  <a:pt x="36592" y="7719"/>
                </a:cubicBezTo>
                <a:cubicBezTo>
                  <a:pt x="35392" y="9620"/>
                  <a:pt x="35025" y="11922"/>
                  <a:pt x="34758" y="14123"/>
                </a:cubicBezTo>
                <a:lnTo>
                  <a:pt x="34724" y="14123"/>
                </a:lnTo>
                <a:cubicBezTo>
                  <a:pt x="34191" y="10321"/>
                  <a:pt x="34124" y="6318"/>
                  <a:pt x="36225" y="3015"/>
                </a:cubicBezTo>
                <a:cubicBezTo>
                  <a:pt x="36549" y="3129"/>
                  <a:pt x="36920" y="3195"/>
                  <a:pt x="37288" y="3195"/>
                </a:cubicBezTo>
                <a:cubicBezTo>
                  <a:pt x="37679" y="3195"/>
                  <a:pt x="38067" y="3120"/>
                  <a:pt x="38394" y="2949"/>
                </a:cubicBezTo>
                <a:cubicBezTo>
                  <a:pt x="38464" y="3019"/>
                  <a:pt x="38553" y="3050"/>
                  <a:pt x="38642" y="3050"/>
                </a:cubicBezTo>
                <a:cubicBezTo>
                  <a:pt x="38891" y="3050"/>
                  <a:pt x="39141" y="2810"/>
                  <a:pt x="38994" y="2515"/>
                </a:cubicBezTo>
                <a:cubicBezTo>
                  <a:pt x="38935" y="2348"/>
                  <a:pt x="38811" y="2279"/>
                  <a:pt x="38682" y="2279"/>
                </a:cubicBezTo>
                <a:cubicBezTo>
                  <a:pt x="38449" y="2279"/>
                  <a:pt x="38196" y="2503"/>
                  <a:pt x="38260" y="2782"/>
                </a:cubicBezTo>
                <a:cubicBezTo>
                  <a:pt x="37974" y="2878"/>
                  <a:pt x="37672" y="2920"/>
                  <a:pt x="37369" y="2920"/>
                </a:cubicBezTo>
                <a:cubicBezTo>
                  <a:pt x="37038" y="2920"/>
                  <a:pt x="36706" y="2869"/>
                  <a:pt x="36392" y="2782"/>
                </a:cubicBezTo>
                <a:lnTo>
                  <a:pt x="36426" y="2749"/>
                </a:lnTo>
                <a:cubicBezTo>
                  <a:pt x="37126" y="2448"/>
                  <a:pt x="37760" y="1781"/>
                  <a:pt x="38260" y="1181"/>
                </a:cubicBezTo>
                <a:cubicBezTo>
                  <a:pt x="38312" y="1213"/>
                  <a:pt x="38373" y="1228"/>
                  <a:pt x="38436" y="1228"/>
                </a:cubicBezTo>
                <a:cubicBezTo>
                  <a:pt x="38696" y="1228"/>
                  <a:pt x="38988" y="976"/>
                  <a:pt x="38827" y="680"/>
                </a:cubicBezTo>
                <a:cubicBezTo>
                  <a:pt x="38757" y="504"/>
                  <a:pt x="38616" y="432"/>
                  <a:pt x="38474" y="432"/>
                </a:cubicBezTo>
                <a:cubicBezTo>
                  <a:pt x="38211" y="432"/>
                  <a:pt x="37942" y="678"/>
                  <a:pt x="38093" y="981"/>
                </a:cubicBezTo>
                <a:cubicBezTo>
                  <a:pt x="38093" y="1014"/>
                  <a:pt x="38127" y="1014"/>
                  <a:pt x="38127" y="1047"/>
                </a:cubicBezTo>
                <a:cubicBezTo>
                  <a:pt x="37827" y="1381"/>
                  <a:pt x="37493" y="1681"/>
                  <a:pt x="37159" y="1948"/>
                </a:cubicBezTo>
                <a:cubicBezTo>
                  <a:pt x="36926" y="2182"/>
                  <a:pt x="36659" y="2315"/>
                  <a:pt x="36392" y="2482"/>
                </a:cubicBezTo>
                <a:cubicBezTo>
                  <a:pt x="36692" y="2015"/>
                  <a:pt x="36826" y="1381"/>
                  <a:pt x="36859" y="847"/>
                </a:cubicBezTo>
                <a:cubicBezTo>
                  <a:pt x="37026" y="814"/>
                  <a:pt x="37126" y="647"/>
                  <a:pt x="37059" y="480"/>
                </a:cubicBezTo>
                <a:cubicBezTo>
                  <a:pt x="37011" y="368"/>
                  <a:pt x="36925" y="317"/>
                  <a:pt x="36836" y="317"/>
                </a:cubicBezTo>
                <a:cubicBezTo>
                  <a:pt x="36741" y="317"/>
                  <a:pt x="36644" y="376"/>
                  <a:pt x="36592" y="480"/>
                </a:cubicBezTo>
                <a:lnTo>
                  <a:pt x="36559" y="514"/>
                </a:lnTo>
                <a:cubicBezTo>
                  <a:pt x="36526" y="614"/>
                  <a:pt x="36592" y="781"/>
                  <a:pt x="36692" y="814"/>
                </a:cubicBezTo>
                <a:cubicBezTo>
                  <a:pt x="36659" y="1147"/>
                  <a:pt x="36592" y="1448"/>
                  <a:pt x="36492" y="1781"/>
                </a:cubicBezTo>
                <a:cubicBezTo>
                  <a:pt x="36359" y="2148"/>
                  <a:pt x="36092" y="2382"/>
                  <a:pt x="35892" y="2682"/>
                </a:cubicBezTo>
                <a:lnTo>
                  <a:pt x="35825" y="2682"/>
                </a:lnTo>
                <a:cubicBezTo>
                  <a:pt x="35525" y="2048"/>
                  <a:pt x="35392" y="1348"/>
                  <a:pt x="35525" y="680"/>
                </a:cubicBezTo>
                <a:lnTo>
                  <a:pt x="35525" y="680"/>
                </a:lnTo>
                <a:cubicBezTo>
                  <a:pt x="35556" y="688"/>
                  <a:pt x="35588" y="692"/>
                  <a:pt x="35620" y="692"/>
                </a:cubicBezTo>
                <a:cubicBezTo>
                  <a:pt x="35863" y="692"/>
                  <a:pt x="36106" y="479"/>
                  <a:pt x="35959" y="213"/>
                </a:cubicBezTo>
                <a:cubicBezTo>
                  <a:pt x="35901" y="63"/>
                  <a:pt x="35782" y="1"/>
                  <a:pt x="35661" y="1"/>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1" preserve="1">
  <p:cSld name="Title and two columns 1">
    <p:spTree>
      <p:nvGrpSpPr>
        <p:cNvPr id="1" name="Shape 238"/>
        <p:cNvGrpSpPr/>
        <p:nvPr/>
      </p:nvGrpSpPr>
      <p:grpSpPr>
        <a:xfrm>
          <a:off x="0" y="0"/>
          <a:ext cx="0" cy="0"/>
          <a:chOff x="0" y="0"/>
          <a:chExt cx="0" cy="0"/>
        </a:xfrm>
      </p:grpSpPr>
      <p:sp>
        <p:nvSpPr>
          <p:cNvPr id="239" name="Google Shape;239;p34"/>
          <p:cNvSpPr/>
          <p:nvPr/>
        </p:nvSpPr>
        <p:spPr>
          <a:xfrm>
            <a:off x="0" y="827767"/>
            <a:ext cx="9144000" cy="51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a:off x="320552" y="5965599"/>
            <a:ext cx="602427" cy="689216"/>
          </a:xfrm>
          <a:custGeom>
            <a:avLst/>
            <a:gdLst/>
            <a:ahLst/>
            <a:cxnLst/>
            <a:rect l="l" t="t" r="r" b="b"/>
            <a:pathLst>
              <a:path w="18181" h="15599" extrusionOk="0">
                <a:moveTo>
                  <a:pt x="2690" y="315"/>
                </a:moveTo>
                <a:cubicBezTo>
                  <a:pt x="4249" y="315"/>
                  <a:pt x="5764" y="799"/>
                  <a:pt x="6705" y="2185"/>
                </a:cubicBezTo>
                <a:cubicBezTo>
                  <a:pt x="7606" y="3519"/>
                  <a:pt x="7406" y="5387"/>
                  <a:pt x="7406" y="7022"/>
                </a:cubicBezTo>
                <a:cubicBezTo>
                  <a:pt x="7372" y="6921"/>
                  <a:pt x="7306" y="6821"/>
                  <a:pt x="7239" y="6721"/>
                </a:cubicBezTo>
                <a:cubicBezTo>
                  <a:pt x="7272" y="6655"/>
                  <a:pt x="7239" y="6588"/>
                  <a:pt x="7206" y="6555"/>
                </a:cubicBezTo>
                <a:cubicBezTo>
                  <a:pt x="7172" y="6555"/>
                  <a:pt x="7172" y="6521"/>
                  <a:pt x="7139" y="6521"/>
                </a:cubicBezTo>
                <a:cubicBezTo>
                  <a:pt x="6972" y="6221"/>
                  <a:pt x="6805" y="5921"/>
                  <a:pt x="6639" y="5621"/>
                </a:cubicBezTo>
                <a:cubicBezTo>
                  <a:pt x="6705" y="5587"/>
                  <a:pt x="6772" y="5554"/>
                  <a:pt x="6772" y="5454"/>
                </a:cubicBezTo>
                <a:cubicBezTo>
                  <a:pt x="6605" y="4653"/>
                  <a:pt x="6472" y="3853"/>
                  <a:pt x="6472" y="3052"/>
                </a:cubicBezTo>
                <a:cubicBezTo>
                  <a:pt x="6472" y="2994"/>
                  <a:pt x="6433" y="2967"/>
                  <a:pt x="6390" y="2967"/>
                </a:cubicBezTo>
                <a:cubicBezTo>
                  <a:pt x="6335" y="2967"/>
                  <a:pt x="6272" y="3010"/>
                  <a:pt x="6272" y="3085"/>
                </a:cubicBezTo>
                <a:cubicBezTo>
                  <a:pt x="6238" y="3786"/>
                  <a:pt x="6305" y="4520"/>
                  <a:pt x="6405" y="5220"/>
                </a:cubicBezTo>
                <a:cubicBezTo>
                  <a:pt x="6138" y="4753"/>
                  <a:pt x="5838" y="4286"/>
                  <a:pt x="5504" y="3853"/>
                </a:cubicBezTo>
                <a:cubicBezTo>
                  <a:pt x="5504" y="3586"/>
                  <a:pt x="5404" y="3352"/>
                  <a:pt x="5338" y="3119"/>
                </a:cubicBezTo>
                <a:cubicBezTo>
                  <a:pt x="5238" y="2618"/>
                  <a:pt x="5171" y="2118"/>
                  <a:pt x="5204" y="1651"/>
                </a:cubicBezTo>
                <a:cubicBezTo>
                  <a:pt x="5204" y="1593"/>
                  <a:pt x="5159" y="1557"/>
                  <a:pt x="5121" y="1557"/>
                </a:cubicBezTo>
                <a:cubicBezTo>
                  <a:pt x="5094" y="1557"/>
                  <a:pt x="5071" y="1576"/>
                  <a:pt x="5071" y="1618"/>
                </a:cubicBezTo>
                <a:cubicBezTo>
                  <a:pt x="5004" y="2018"/>
                  <a:pt x="5004" y="2452"/>
                  <a:pt x="5071" y="2885"/>
                </a:cubicBezTo>
                <a:cubicBezTo>
                  <a:pt x="5104" y="3019"/>
                  <a:pt x="5137" y="3219"/>
                  <a:pt x="5137" y="3386"/>
                </a:cubicBezTo>
                <a:cubicBezTo>
                  <a:pt x="5037" y="3252"/>
                  <a:pt x="4937" y="3119"/>
                  <a:pt x="4837" y="2985"/>
                </a:cubicBezTo>
                <a:cubicBezTo>
                  <a:pt x="4837" y="2952"/>
                  <a:pt x="4837" y="2919"/>
                  <a:pt x="4804" y="2885"/>
                </a:cubicBezTo>
                <a:cubicBezTo>
                  <a:pt x="4771" y="2852"/>
                  <a:pt x="4737" y="2819"/>
                  <a:pt x="4670" y="2819"/>
                </a:cubicBezTo>
                <a:cubicBezTo>
                  <a:pt x="4504" y="2618"/>
                  <a:pt x="4337" y="2418"/>
                  <a:pt x="4170" y="2251"/>
                </a:cubicBezTo>
                <a:cubicBezTo>
                  <a:pt x="4137" y="2251"/>
                  <a:pt x="4170" y="2251"/>
                  <a:pt x="4137" y="2218"/>
                </a:cubicBezTo>
                <a:cubicBezTo>
                  <a:pt x="3937" y="1751"/>
                  <a:pt x="3903" y="1251"/>
                  <a:pt x="3736" y="750"/>
                </a:cubicBezTo>
                <a:cubicBezTo>
                  <a:pt x="3720" y="717"/>
                  <a:pt x="3686" y="700"/>
                  <a:pt x="3657" y="700"/>
                </a:cubicBezTo>
                <a:cubicBezTo>
                  <a:pt x="3628" y="700"/>
                  <a:pt x="3603" y="717"/>
                  <a:pt x="3603" y="750"/>
                </a:cubicBezTo>
                <a:cubicBezTo>
                  <a:pt x="3503" y="1084"/>
                  <a:pt x="3603" y="1484"/>
                  <a:pt x="3703" y="1818"/>
                </a:cubicBezTo>
                <a:cubicBezTo>
                  <a:pt x="3036" y="1251"/>
                  <a:pt x="2269" y="750"/>
                  <a:pt x="1401" y="417"/>
                </a:cubicBezTo>
                <a:cubicBezTo>
                  <a:pt x="1827" y="352"/>
                  <a:pt x="2260" y="315"/>
                  <a:pt x="2690" y="315"/>
                </a:cubicBezTo>
                <a:close/>
                <a:moveTo>
                  <a:pt x="17780" y="584"/>
                </a:moveTo>
                <a:cubicBezTo>
                  <a:pt x="16979" y="1084"/>
                  <a:pt x="16179" y="1618"/>
                  <a:pt x="15378" y="2185"/>
                </a:cubicBezTo>
                <a:cubicBezTo>
                  <a:pt x="15545" y="1885"/>
                  <a:pt x="15712" y="1584"/>
                  <a:pt x="15878" y="1284"/>
                </a:cubicBezTo>
                <a:cubicBezTo>
                  <a:pt x="15900" y="1219"/>
                  <a:pt x="15851" y="1168"/>
                  <a:pt x="15805" y="1168"/>
                </a:cubicBezTo>
                <a:cubicBezTo>
                  <a:pt x="15780" y="1168"/>
                  <a:pt x="15757" y="1183"/>
                  <a:pt x="15745" y="1217"/>
                </a:cubicBezTo>
                <a:cubicBezTo>
                  <a:pt x="15445" y="1651"/>
                  <a:pt x="15111" y="2051"/>
                  <a:pt x="14844" y="2485"/>
                </a:cubicBezTo>
                <a:cubicBezTo>
                  <a:pt x="14811" y="2518"/>
                  <a:pt x="14811" y="2518"/>
                  <a:pt x="14811" y="2552"/>
                </a:cubicBezTo>
                <a:cubicBezTo>
                  <a:pt x="14411" y="2819"/>
                  <a:pt x="14044" y="3085"/>
                  <a:pt x="13644" y="3352"/>
                </a:cubicBezTo>
                <a:cubicBezTo>
                  <a:pt x="13710" y="3252"/>
                  <a:pt x="13744" y="3152"/>
                  <a:pt x="13777" y="3052"/>
                </a:cubicBezTo>
                <a:cubicBezTo>
                  <a:pt x="14010" y="2618"/>
                  <a:pt x="14211" y="2151"/>
                  <a:pt x="14411" y="1718"/>
                </a:cubicBezTo>
                <a:cubicBezTo>
                  <a:pt x="14433" y="1653"/>
                  <a:pt x="14398" y="1602"/>
                  <a:pt x="14352" y="1602"/>
                </a:cubicBezTo>
                <a:cubicBezTo>
                  <a:pt x="14328" y="1602"/>
                  <a:pt x="14301" y="1616"/>
                  <a:pt x="14277" y="1651"/>
                </a:cubicBezTo>
                <a:cubicBezTo>
                  <a:pt x="14044" y="2085"/>
                  <a:pt x="13777" y="2518"/>
                  <a:pt x="13510" y="2952"/>
                </a:cubicBezTo>
                <a:cubicBezTo>
                  <a:pt x="13377" y="3185"/>
                  <a:pt x="13177" y="3452"/>
                  <a:pt x="13076" y="3753"/>
                </a:cubicBezTo>
                <a:cubicBezTo>
                  <a:pt x="12576" y="4119"/>
                  <a:pt x="12076" y="4486"/>
                  <a:pt x="11575" y="4853"/>
                </a:cubicBezTo>
                <a:cubicBezTo>
                  <a:pt x="11776" y="3953"/>
                  <a:pt x="12009" y="3085"/>
                  <a:pt x="12443" y="2285"/>
                </a:cubicBezTo>
                <a:cubicBezTo>
                  <a:pt x="12466" y="2238"/>
                  <a:pt x="12423" y="2190"/>
                  <a:pt x="12384" y="2190"/>
                </a:cubicBezTo>
                <a:cubicBezTo>
                  <a:pt x="12368" y="2190"/>
                  <a:pt x="12352" y="2199"/>
                  <a:pt x="12343" y="2218"/>
                </a:cubicBezTo>
                <a:cubicBezTo>
                  <a:pt x="11609" y="2985"/>
                  <a:pt x="11409" y="4186"/>
                  <a:pt x="11142" y="5154"/>
                </a:cubicBezTo>
                <a:cubicBezTo>
                  <a:pt x="10708" y="5487"/>
                  <a:pt x="10308" y="5787"/>
                  <a:pt x="9874" y="6121"/>
                </a:cubicBezTo>
                <a:cubicBezTo>
                  <a:pt x="9974" y="5320"/>
                  <a:pt x="10308" y="4520"/>
                  <a:pt x="10541" y="3753"/>
                </a:cubicBezTo>
                <a:cubicBezTo>
                  <a:pt x="10563" y="3687"/>
                  <a:pt x="10500" y="3636"/>
                  <a:pt x="10444" y="3636"/>
                </a:cubicBezTo>
                <a:cubicBezTo>
                  <a:pt x="10414" y="3636"/>
                  <a:pt x="10386" y="3651"/>
                  <a:pt x="10375" y="3686"/>
                </a:cubicBezTo>
                <a:cubicBezTo>
                  <a:pt x="10041" y="4553"/>
                  <a:pt x="9641" y="5420"/>
                  <a:pt x="9574" y="6354"/>
                </a:cubicBezTo>
                <a:cubicBezTo>
                  <a:pt x="9107" y="6755"/>
                  <a:pt x="8607" y="7155"/>
                  <a:pt x="8140" y="7555"/>
                </a:cubicBezTo>
                <a:cubicBezTo>
                  <a:pt x="8473" y="5287"/>
                  <a:pt x="8773" y="2819"/>
                  <a:pt x="10842" y="1451"/>
                </a:cubicBezTo>
                <a:cubicBezTo>
                  <a:pt x="11877" y="772"/>
                  <a:pt x="13077" y="654"/>
                  <a:pt x="14300" y="654"/>
                </a:cubicBezTo>
                <a:cubicBezTo>
                  <a:pt x="14947" y="654"/>
                  <a:pt x="15601" y="687"/>
                  <a:pt x="16241" y="687"/>
                </a:cubicBezTo>
                <a:cubicBezTo>
                  <a:pt x="16767" y="687"/>
                  <a:pt x="17284" y="665"/>
                  <a:pt x="17780" y="584"/>
                </a:cubicBezTo>
                <a:close/>
                <a:moveTo>
                  <a:pt x="834" y="550"/>
                </a:moveTo>
                <a:cubicBezTo>
                  <a:pt x="2102" y="984"/>
                  <a:pt x="3103" y="1718"/>
                  <a:pt x="3937" y="2585"/>
                </a:cubicBezTo>
                <a:cubicBezTo>
                  <a:pt x="3670" y="2485"/>
                  <a:pt x="3436" y="2385"/>
                  <a:pt x="3203" y="2318"/>
                </a:cubicBezTo>
                <a:cubicBezTo>
                  <a:pt x="2819" y="2165"/>
                  <a:pt x="2416" y="2051"/>
                  <a:pt x="2009" y="2051"/>
                </a:cubicBezTo>
                <a:cubicBezTo>
                  <a:pt x="1885" y="2051"/>
                  <a:pt x="1760" y="2061"/>
                  <a:pt x="1635" y="2085"/>
                </a:cubicBezTo>
                <a:cubicBezTo>
                  <a:pt x="1602" y="2085"/>
                  <a:pt x="1568" y="2185"/>
                  <a:pt x="1635" y="2185"/>
                </a:cubicBezTo>
                <a:cubicBezTo>
                  <a:pt x="2235" y="2251"/>
                  <a:pt x="2802" y="2385"/>
                  <a:pt x="3370" y="2618"/>
                </a:cubicBezTo>
                <a:cubicBezTo>
                  <a:pt x="3636" y="2718"/>
                  <a:pt x="4003" y="2919"/>
                  <a:pt x="4337" y="3019"/>
                </a:cubicBezTo>
                <a:cubicBezTo>
                  <a:pt x="4737" y="3486"/>
                  <a:pt x="5071" y="3986"/>
                  <a:pt x="5438" y="4486"/>
                </a:cubicBezTo>
                <a:cubicBezTo>
                  <a:pt x="4570" y="4286"/>
                  <a:pt x="3603" y="4320"/>
                  <a:pt x="2769" y="4119"/>
                </a:cubicBezTo>
                <a:cubicBezTo>
                  <a:pt x="2669" y="4119"/>
                  <a:pt x="2636" y="4253"/>
                  <a:pt x="2736" y="4286"/>
                </a:cubicBezTo>
                <a:cubicBezTo>
                  <a:pt x="3736" y="4553"/>
                  <a:pt x="4771" y="4620"/>
                  <a:pt x="5738" y="4953"/>
                </a:cubicBezTo>
                <a:cubicBezTo>
                  <a:pt x="6038" y="5420"/>
                  <a:pt x="6305" y="5887"/>
                  <a:pt x="6572" y="6354"/>
                </a:cubicBezTo>
                <a:cubicBezTo>
                  <a:pt x="6372" y="6321"/>
                  <a:pt x="6172" y="6321"/>
                  <a:pt x="5971" y="6321"/>
                </a:cubicBezTo>
                <a:cubicBezTo>
                  <a:pt x="5404" y="6288"/>
                  <a:pt x="4837" y="6321"/>
                  <a:pt x="4270" y="6221"/>
                </a:cubicBezTo>
                <a:cubicBezTo>
                  <a:pt x="4262" y="6218"/>
                  <a:pt x="4255" y="6217"/>
                  <a:pt x="4248" y="6217"/>
                </a:cubicBezTo>
                <a:cubicBezTo>
                  <a:pt x="4166" y="6217"/>
                  <a:pt x="4144" y="6388"/>
                  <a:pt x="4237" y="6388"/>
                </a:cubicBezTo>
                <a:cubicBezTo>
                  <a:pt x="4670" y="6488"/>
                  <a:pt x="5137" y="6521"/>
                  <a:pt x="5604" y="6555"/>
                </a:cubicBezTo>
                <a:cubicBezTo>
                  <a:pt x="5905" y="6555"/>
                  <a:pt x="6205" y="6588"/>
                  <a:pt x="6472" y="6655"/>
                </a:cubicBezTo>
                <a:cubicBezTo>
                  <a:pt x="6605" y="6655"/>
                  <a:pt x="6705" y="6688"/>
                  <a:pt x="6805" y="6721"/>
                </a:cubicBezTo>
                <a:cubicBezTo>
                  <a:pt x="7039" y="7088"/>
                  <a:pt x="7239" y="7422"/>
                  <a:pt x="7439" y="7755"/>
                </a:cubicBezTo>
                <a:cubicBezTo>
                  <a:pt x="7439" y="7755"/>
                  <a:pt x="7439" y="7789"/>
                  <a:pt x="7439" y="7789"/>
                </a:cubicBezTo>
                <a:cubicBezTo>
                  <a:pt x="7118" y="7850"/>
                  <a:pt x="6803" y="7880"/>
                  <a:pt x="6496" y="7880"/>
                </a:cubicBezTo>
                <a:cubicBezTo>
                  <a:pt x="2972" y="7880"/>
                  <a:pt x="436" y="4017"/>
                  <a:pt x="834" y="550"/>
                </a:cubicBezTo>
                <a:close/>
                <a:moveTo>
                  <a:pt x="17780" y="784"/>
                </a:moveTo>
                <a:lnTo>
                  <a:pt x="17780" y="784"/>
                </a:lnTo>
                <a:cubicBezTo>
                  <a:pt x="16946" y="3119"/>
                  <a:pt x="16112" y="5621"/>
                  <a:pt x="14177" y="7288"/>
                </a:cubicBezTo>
                <a:cubicBezTo>
                  <a:pt x="13427" y="7947"/>
                  <a:pt x="12497" y="8114"/>
                  <a:pt x="11512" y="8114"/>
                </a:cubicBezTo>
                <a:cubicBezTo>
                  <a:pt x="10701" y="8114"/>
                  <a:pt x="9854" y="8001"/>
                  <a:pt x="9040" y="7956"/>
                </a:cubicBezTo>
                <a:cubicBezTo>
                  <a:pt x="8873" y="7889"/>
                  <a:pt x="8707" y="7855"/>
                  <a:pt x="8540" y="7789"/>
                </a:cubicBezTo>
                <a:cubicBezTo>
                  <a:pt x="8940" y="7455"/>
                  <a:pt x="9340" y="7122"/>
                  <a:pt x="9741" y="6821"/>
                </a:cubicBezTo>
                <a:cubicBezTo>
                  <a:pt x="10341" y="6721"/>
                  <a:pt x="10908" y="6588"/>
                  <a:pt x="11509" y="6555"/>
                </a:cubicBezTo>
                <a:cubicBezTo>
                  <a:pt x="12243" y="6521"/>
                  <a:pt x="13010" y="6521"/>
                  <a:pt x="13744" y="6454"/>
                </a:cubicBezTo>
                <a:cubicBezTo>
                  <a:pt x="13877" y="6421"/>
                  <a:pt x="13844" y="6254"/>
                  <a:pt x="13744" y="6254"/>
                </a:cubicBezTo>
                <a:cubicBezTo>
                  <a:pt x="13586" y="6265"/>
                  <a:pt x="13423" y="6268"/>
                  <a:pt x="13257" y="6268"/>
                </a:cubicBezTo>
                <a:cubicBezTo>
                  <a:pt x="12674" y="6268"/>
                  <a:pt x="12049" y="6219"/>
                  <a:pt x="11440" y="6219"/>
                </a:cubicBezTo>
                <a:cubicBezTo>
                  <a:pt x="11087" y="6219"/>
                  <a:pt x="10739" y="6236"/>
                  <a:pt x="10408" y="6288"/>
                </a:cubicBezTo>
                <a:cubicBezTo>
                  <a:pt x="10875" y="5921"/>
                  <a:pt x="11342" y="5587"/>
                  <a:pt x="11809" y="5220"/>
                </a:cubicBezTo>
                <a:cubicBezTo>
                  <a:pt x="11842" y="5287"/>
                  <a:pt x="11876" y="5320"/>
                  <a:pt x="11976" y="5320"/>
                </a:cubicBezTo>
                <a:cubicBezTo>
                  <a:pt x="12476" y="5287"/>
                  <a:pt x="12943" y="5053"/>
                  <a:pt x="13443" y="4987"/>
                </a:cubicBezTo>
                <a:cubicBezTo>
                  <a:pt x="14010" y="4920"/>
                  <a:pt x="14578" y="4887"/>
                  <a:pt x="15145" y="4853"/>
                </a:cubicBezTo>
                <a:cubicBezTo>
                  <a:pt x="15245" y="4853"/>
                  <a:pt x="15245" y="4687"/>
                  <a:pt x="15145" y="4687"/>
                </a:cubicBezTo>
                <a:cubicBezTo>
                  <a:pt x="14578" y="4687"/>
                  <a:pt x="14010" y="4687"/>
                  <a:pt x="13443" y="4753"/>
                </a:cubicBezTo>
                <a:cubicBezTo>
                  <a:pt x="13076" y="4753"/>
                  <a:pt x="12643" y="4787"/>
                  <a:pt x="12276" y="4887"/>
                </a:cubicBezTo>
                <a:cubicBezTo>
                  <a:pt x="12976" y="4353"/>
                  <a:pt x="13677" y="3853"/>
                  <a:pt x="14377" y="3319"/>
                </a:cubicBezTo>
                <a:cubicBezTo>
                  <a:pt x="15145" y="3185"/>
                  <a:pt x="15979" y="3085"/>
                  <a:pt x="16679" y="2685"/>
                </a:cubicBezTo>
                <a:cubicBezTo>
                  <a:pt x="16770" y="2655"/>
                  <a:pt x="16695" y="2514"/>
                  <a:pt x="16606" y="2514"/>
                </a:cubicBezTo>
                <a:cubicBezTo>
                  <a:pt x="16597" y="2514"/>
                  <a:pt x="16588" y="2515"/>
                  <a:pt x="16579" y="2518"/>
                </a:cubicBezTo>
                <a:cubicBezTo>
                  <a:pt x="16012" y="2685"/>
                  <a:pt x="15478" y="2819"/>
                  <a:pt x="14911" y="2952"/>
                </a:cubicBezTo>
                <a:cubicBezTo>
                  <a:pt x="15878" y="2218"/>
                  <a:pt x="16812" y="1518"/>
                  <a:pt x="17780" y="784"/>
                </a:cubicBezTo>
                <a:close/>
                <a:moveTo>
                  <a:pt x="8507" y="8189"/>
                </a:moveTo>
                <a:cubicBezTo>
                  <a:pt x="9908" y="8823"/>
                  <a:pt x="11342" y="9223"/>
                  <a:pt x="12576" y="10291"/>
                </a:cubicBezTo>
                <a:cubicBezTo>
                  <a:pt x="13910" y="11458"/>
                  <a:pt x="14744" y="13293"/>
                  <a:pt x="14477" y="15061"/>
                </a:cubicBezTo>
                <a:cubicBezTo>
                  <a:pt x="14211" y="14694"/>
                  <a:pt x="13944" y="14327"/>
                  <a:pt x="13644" y="13993"/>
                </a:cubicBezTo>
                <a:lnTo>
                  <a:pt x="14044" y="13993"/>
                </a:lnTo>
                <a:cubicBezTo>
                  <a:pt x="14177" y="13993"/>
                  <a:pt x="14177" y="13793"/>
                  <a:pt x="14044" y="13793"/>
                </a:cubicBezTo>
                <a:cubicBezTo>
                  <a:pt x="13877" y="13760"/>
                  <a:pt x="13677" y="13726"/>
                  <a:pt x="13477" y="13660"/>
                </a:cubicBezTo>
                <a:cubicBezTo>
                  <a:pt x="13443" y="13660"/>
                  <a:pt x="13410" y="13626"/>
                  <a:pt x="13343" y="13626"/>
                </a:cubicBezTo>
                <a:cubicBezTo>
                  <a:pt x="12943" y="13126"/>
                  <a:pt x="12509" y="12659"/>
                  <a:pt x="12076" y="12192"/>
                </a:cubicBezTo>
                <a:lnTo>
                  <a:pt x="12076" y="12192"/>
                </a:lnTo>
                <a:cubicBezTo>
                  <a:pt x="12576" y="12359"/>
                  <a:pt x="13110" y="12459"/>
                  <a:pt x="13610" y="12659"/>
                </a:cubicBezTo>
                <a:cubicBezTo>
                  <a:pt x="13620" y="12664"/>
                  <a:pt x="13629" y="12666"/>
                  <a:pt x="13638" y="12666"/>
                </a:cubicBezTo>
                <a:cubicBezTo>
                  <a:pt x="13692" y="12666"/>
                  <a:pt x="13730" y="12588"/>
                  <a:pt x="13644" y="12559"/>
                </a:cubicBezTo>
                <a:cubicBezTo>
                  <a:pt x="13010" y="12192"/>
                  <a:pt x="12309" y="11992"/>
                  <a:pt x="11609" y="11692"/>
                </a:cubicBezTo>
                <a:cubicBezTo>
                  <a:pt x="11409" y="11458"/>
                  <a:pt x="11175" y="11225"/>
                  <a:pt x="10975" y="10958"/>
                </a:cubicBezTo>
                <a:cubicBezTo>
                  <a:pt x="10741" y="10724"/>
                  <a:pt x="10541" y="10457"/>
                  <a:pt x="10341" y="10224"/>
                </a:cubicBezTo>
                <a:lnTo>
                  <a:pt x="10341" y="10224"/>
                </a:lnTo>
                <a:cubicBezTo>
                  <a:pt x="10808" y="10457"/>
                  <a:pt x="11342" y="10624"/>
                  <a:pt x="11876" y="10758"/>
                </a:cubicBezTo>
                <a:cubicBezTo>
                  <a:pt x="11885" y="10761"/>
                  <a:pt x="11893" y="10762"/>
                  <a:pt x="11901" y="10762"/>
                </a:cubicBezTo>
                <a:cubicBezTo>
                  <a:pt x="11981" y="10762"/>
                  <a:pt x="12000" y="10621"/>
                  <a:pt x="11909" y="10591"/>
                </a:cubicBezTo>
                <a:cubicBezTo>
                  <a:pt x="11208" y="10391"/>
                  <a:pt x="10608" y="10090"/>
                  <a:pt x="10041" y="9690"/>
                </a:cubicBezTo>
                <a:cubicBezTo>
                  <a:pt x="10008" y="9657"/>
                  <a:pt x="9974" y="9640"/>
                  <a:pt x="9941" y="9640"/>
                </a:cubicBezTo>
                <a:cubicBezTo>
                  <a:pt x="9908" y="9640"/>
                  <a:pt x="9874" y="9657"/>
                  <a:pt x="9841" y="9690"/>
                </a:cubicBezTo>
                <a:cubicBezTo>
                  <a:pt x="9374" y="9123"/>
                  <a:pt x="8873" y="8623"/>
                  <a:pt x="8273" y="8189"/>
                </a:cubicBezTo>
                <a:close/>
                <a:moveTo>
                  <a:pt x="7939" y="8256"/>
                </a:moveTo>
                <a:cubicBezTo>
                  <a:pt x="8206" y="8489"/>
                  <a:pt x="8473" y="8723"/>
                  <a:pt x="8707" y="8956"/>
                </a:cubicBezTo>
                <a:cubicBezTo>
                  <a:pt x="8707" y="8990"/>
                  <a:pt x="8707" y="8990"/>
                  <a:pt x="8707" y="9023"/>
                </a:cubicBezTo>
                <a:cubicBezTo>
                  <a:pt x="8940" y="9723"/>
                  <a:pt x="8974" y="10391"/>
                  <a:pt x="8940" y="11124"/>
                </a:cubicBezTo>
                <a:cubicBezTo>
                  <a:pt x="8921" y="11183"/>
                  <a:pt x="8969" y="11218"/>
                  <a:pt x="9019" y="11218"/>
                </a:cubicBezTo>
                <a:cubicBezTo>
                  <a:pt x="9056" y="11218"/>
                  <a:pt x="9093" y="11200"/>
                  <a:pt x="9107" y="11158"/>
                </a:cubicBezTo>
                <a:cubicBezTo>
                  <a:pt x="9274" y="10557"/>
                  <a:pt x="9207" y="9924"/>
                  <a:pt x="9074" y="9323"/>
                </a:cubicBezTo>
                <a:lnTo>
                  <a:pt x="9074" y="9323"/>
                </a:lnTo>
                <a:cubicBezTo>
                  <a:pt x="9441" y="9690"/>
                  <a:pt x="9774" y="10057"/>
                  <a:pt x="10108" y="10457"/>
                </a:cubicBezTo>
                <a:cubicBezTo>
                  <a:pt x="10008" y="10457"/>
                  <a:pt x="9941" y="10524"/>
                  <a:pt x="9974" y="10624"/>
                </a:cubicBezTo>
                <a:cubicBezTo>
                  <a:pt x="10108" y="10958"/>
                  <a:pt x="10241" y="11225"/>
                  <a:pt x="10274" y="11558"/>
                </a:cubicBezTo>
                <a:cubicBezTo>
                  <a:pt x="10274" y="11958"/>
                  <a:pt x="10241" y="12359"/>
                  <a:pt x="10108" y="12692"/>
                </a:cubicBezTo>
                <a:cubicBezTo>
                  <a:pt x="10086" y="12757"/>
                  <a:pt x="10135" y="12809"/>
                  <a:pt x="10181" y="12809"/>
                </a:cubicBezTo>
                <a:cubicBezTo>
                  <a:pt x="10206" y="12809"/>
                  <a:pt x="10229" y="12794"/>
                  <a:pt x="10241" y="12759"/>
                </a:cubicBezTo>
                <a:cubicBezTo>
                  <a:pt x="10441" y="12425"/>
                  <a:pt x="10508" y="12059"/>
                  <a:pt x="10508" y="11658"/>
                </a:cubicBezTo>
                <a:cubicBezTo>
                  <a:pt x="10508" y="11391"/>
                  <a:pt x="10508" y="11058"/>
                  <a:pt x="10375" y="10791"/>
                </a:cubicBezTo>
                <a:lnTo>
                  <a:pt x="10375" y="10791"/>
                </a:lnTo>
                <a:cubicBezTo>
                  <a:pt x="10575" y="11024"/>
                  <a:pt x="10775" y="11258"/>
                  <a:pt x="10975" y="11491"/>
                </a:cubicBezTo>
                <a:cubicBezTo>
                  <a:pt x="11208" y="11758"/>
                  <a:pt x="11409" y="11992"/>
                  <a:pt x="11642" y="12225"/>
                </a:cubicBezTo>
                <a:cubicBezTo>
                  <a:pt x="11609" y="12259"/>
                  <a:pt x="11575" y="12325"/>
                  <a:pt x="11609" y="12392"/>
                </a:cubicBezTo>
                <a:cubicBezTo>
                  <a:pt x="11809" y="12993"/>
                  <a:pt x="12209" y="13526"/>
                  <a:pt x="12276" y="14193"/>
                </a:cubicBezTo>
                <a:cubicBezTo>
                  <a:pt x="12276" y="14243"/>
                  <a:pt x="12309" y="14268"/>
                  <a:pt x="12343" y="14268"/>
                </a:cubicBezTo>
                <a:cubicBezTo>
                  <a:pt x="12376" y="14268"/>
                  <a:pt x="12409" y="14243"/>
                  <a:pt x="12409" y="14193"/>
                </a:cubicBezTo>
                <a:cubicBezTo>
                  <a:pt x="12376" y="13726"/>
                  <a:pt x="12276" y="13226"/>
                  <a:pt x="12109" y="12759"/>
                </a:cubicBezTo>
                <a:lnTo>
                  <a:pt x="12109" y="12759"/>
                </a:lnTo>
                <a:cubicBezTo>
                  <a:pt x="12376" y="13059"/>
                  <a:pt x="12643" y="13359"/>
                  <a:pt x="12910" y="13660"/>
                </a:cubicBezTo>
                <a:cubicBezTo>
                  <a:pt x="12910" y="13693"/>
                  <a:pt x="12876" y="13693"/>
                  <a:pt x="12910" y="13726"/>
                </a:cubicBezTo>
                <a:cubicBezTo>
                  <a:pt x="12910" y="13793"/>
                  <a:pt x="13010" y="13860"/>
                  <a:pt x="13076" y="13893"/>
                </a:cubicBezTo>
                <a:cubicBezTo>
                  <a:pt x="13410" y="14293"/>
                  <a:pt x="13744" y="14694"/>
                  <a:pt x="14044" y="15094"/>
                </a:cubicBezTo>
                <a:cubicBezTo>
                  <a:pt x="12576" y="14760"/>
                  <a:pt x="11008" y="14961"/>
                  <a:pt x="9607" y="14260"/>
                </a:cubicBezTo>
                <a:cubicBezTo>
                  <a:pt x="7573" y="13193"/>
                  <a:pt x="7739" y="10291"/>
                  <a:pt x="7939" y="8289"/>
                </a:cubicBezTo>
                <a:cubicBezTo>
                  <a:pt x="7939" y="8256"/>
                  <a:pt x="7939" y="8256"/>
                  <a:pt x="7939" y="8256"/>
                </a:cubicBezTo>
                <a:close/>
                <a:moveTo>
                  <a:pt x="2889" y="0"/>
                </a:moveTo>
                <a:cubicBezTo>
                  <a:pt x="2222" y="0"/>
                  <a:pt x="1561" y="93"/>
                  <a:pt x="968" y="250"/>
                </a:cubicBezTo>
                <a:cubicBezTo>
                  <a:pt x="934" y="250"/>
                  <a:pt x="901" y="250"/>
                  <a:pt x="868" y="217"/>
                </a:cubicBezTo>
                <a:cubicBezTo>
                  <a:pt x="801" y="217"/>
                  <a:pt x="734" y="250"/>
                  <a:pt x="701" y="350"/>
                </a:cubicBezTo>
                <a:cubicBezTo>
                  <a:pt x="668" y="350"/>
                  <a:pt x="634" y="350"/>
                  <a:pt x="601" y="417"/>
                </a:cubicBezTo>
                <a:cubicBezTo>
                  <a:pt x="0" y="2185"/>
                  <a:pt x="1168" y="4620"/>
                  <a:pt x="2102" y="6088"/>
                </a:cubicBezTo>
                <a:cubicBezTo>
                  <a:pt x="3034" y="7513"/>
                  <a:pt x="4686" y="8262"/>
                  <a:pt x="6338" y="8262"/>
                </a:cubicBezTo>
                <a:cubicBezTo>
                  <a:pt x="6696" y="8262"/>
                  <a:pt x="7055" y="8227"/>
                  <a:pt x="7406" y="8156"/>
                </a:cubicBezTo>
                <a:lnTo>
                  <a:pt x="7406" y="8156"/>
                </a:lnTo>
                <a:cubicBezTo>
                  <a:pt x="5604" y="9790"/>
                  <a:pt x="3870" y="11491"/>
                  <a:pt x="2369" y="13393"/>
                </a:cubicBezTo>
                <a:cubicBezTo>
                  <a:pt x="2271" y="13515"/>
                  <a:pt x="2371" y="13656"/>
                  <a:pt x="2483" y="13656"/>
                </a:cubicBezTo>
                <a:cubicBezTo>
                  <a:pt x="2524" y="13656"/>
                  <a:pt x="2567" y="13637"/>
                  <a:pt x="2602" y="13593"/>
                </a:cubicBezTo>
                <a:cubicBezTo>
                  <a:pt x="4103" y="11725"/>
                  <a:pt x="5805" y="10090"/>
                  <a:pt x="7573" y="8556"/>
                </a:cubicBezTo>
                <a:lnTo>
                  <a:pt x="7573" y="8556"/>
                </a:lnTo>
                <a:cubicBezTo>
                  <a:pt x="7206" y="10291"/>
                  <a:pt x="7306" y="12626"/>
                  <a:pt x="8473" y="13826"/>
                </a:cubicBezTo>
                <a:cubicBezTo>
                  <a:pt x="10108" y="15561"/>
                  <a:pt x="12376" y="14994"/>
                  <a:pt x="14444" y="15594"/>
                </a:cubicBezTo>
                <a:cubicBezTo>
                  <a:pt x="14459" y="15597"/>
                  <a:pt x="14473" y="15598"/>
                  <a:pt x="14487" y="15598"/>
                </a:cubicBezTo>
                <a:cubicBezTo>
                  <a:pt x="14654" y="15598"/>
                  <a:pt x="14706" y="15418"/>
                  <a:pt x="14644" y="15294"/>
                </a:cubicBezTo>
                <a:cubicBezTo>
                  <a:pt x="14644" y="15294"/>
                  <a:pt x="14644" y="15261"/>
                  <a:pt x="14611" y="15261"/>
                </a:cubicBezTo>
                <a:cubicBezTo>
                  <a:pt x="15211" y="13793"/>
                  <a:pt x="14444" y="12192"/>
                  <a:pt x="13644" y="10958"/>
                </a:cubicBezTo>
                <a:cubicBezTo>
                  <a:pt x="12810" y="9690"/>
                  <a:pt x="11475" y="8890"/>
                  <a:pt x="10041" y="8322"/>
                </a:cubicBezTo>
                <a:lnTo>
                  <a:pt x="10041" y="8322"/>
                </a:lnTo>
                <a:cubicBezTo>
                  <a:pt x="10511" y="8364"/>
                  <a:pt x="10978" y="8400"/>
                  <a:pt x="11440" y="8400"/>
                </a:cubicBezTo>
                <a:cubicBezTo>
                  <a:pt x="12452" y="8400"/>
                  <a:pt x="13438" y="8230"/>
                  <a:pt x="14377" y="7589"/>
                </a:cubicBezTo>
                <a:cubicBezTo>
                  <a:pt x="16512" y="6154"/>
                  <a:pt x="17413" y="2952"/>
                  <a:pt x="18147" y="617"/>
                </a:cubicBezTo>
                <a:cubicBezTo>
                  <a:pt x="18180" y="550"/>
                  <a:pt x="18147" y="484"/>
                  <a:pt x="18080" y="450"/>
                </a:cubicBezTo>
                <a:cubicBezTo>
                  <a:pt x="18080" y="417"/>
                  <a:pt x="18047" y="317"/>
                  <a:pt x="17980" y="317"/>
                </a:cubicBezTo>
                <a:cubicBezTo>
                  <a:pt x="17672" y="329"/>
                  <a:pt x="17360" y="333"/>
                  <a:pt x="17045" y="333"/>
                </a:cubicBezTo>
                <a:cubicBezTo>
                  <a:pt x="16486" y="333"/>
                  <a:pt x="15920" y="320"/>
                  <a:pt x="15355" y="320"/>
                </a:cubicBezTo>
                <a:cubicBezTo>
                  <a:pt x="13588" y="320"/>
                  <a:pt x="11831" y="439"/>
                  <a:pt x="10341" y="1418"/>
                </a:cubicBezTo>
                <a:cubicBezTo>
                  <a:pt x="8507" y="2618"/>
                  <a:pt x="8073" y="5287"/>
                  <a:pt x="7806" y="7388"/>
                </a:cubicBezTo>
                <a:cubicBezTo>
                  <a:pt x="7873" y="5254"/>
                  <a:pt x="7973" y="2952"/>
                  <a:pt x="6438" y="1317"/>
                </a:cubicBezTo>
                <a:cubicBezTo>
                  <a:pt x="5552" y="364"/>
                  <a:pt x="4209" y="0"/>
                  <a:pt x="2889"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p:nvPr/>
        </p:nvSpPr>
        <p:spPr>
          <a:xfrm>
            <a:off x="922970" y="5362233"/>
            <a:ext cx="416460" cy="511988"/>
          </a:xfrm>
          <a:custGeom>
            <a:avLst/>
            <a:gdLst/>
            <a:ahLst/>
            <a:cxnLst/>
            <a:rect l="l" t="t" r="r" b="b"/>
            <a:pathLst>
              <a:path w="16597" h="15303" extrusionOk="0">
                <a:moveTo>
                  <a:pt x="3566" y="474"/>
                </a:moveTo>
                <a:cubicBezTo>
                  <a:pt x="5387" y="474"/>
                  <a:pt x="7221" y="607"/>
                  <a:pt x="8807" y="1554"/>
                </a:cubicBezTo>
                <a:cubicBezTo>
                  <a:pt x="10975" y="2889"/>
                  <a:pt x="12076" y="5324"/>
                  <a:pt x="12309" y="7792"/>
                </a:cubicBezTo>
                <a:cubicBezTo>
                  <a:pt x="11976" y="7492"/>
                  <a:pt x="11642" y="7225"/>
                  <a:pt x="11309" y="6958"/>
                </a:cubicBezTo>
                <a:cubicBezTo>
                  <a:pt x="11275" y="5624"/>
                  <a:pt x="10108" y="4223"/>
                  <a:pt x="9341" y="3289"/>
                </a:cubicBezTo>
                <a:cubicBezTo>
                  <a:pt x="9312" y="3261"/>
                  <a:pt x="9281" y="3248"/>
                  <a:pt x="9253" y="3248"/>
                </a:cubicBezTo>
                <a:cubicBezTo>
                  <a:pt x="9181" y="3248"/>
                  <a:pt x="9126" y="3327"/>
                  <a:pt x="9174" y="3422"/>
                </a:cubicBezTo>
                <a:cubicBezTo>
                  <a:pt x="9574" y="3956"/>
                  <a:pt x="9974" y="4523"/>
                  <a:pt x="10308" y="5124"/>
                </a:cubicBezTo>
                <a:cubicBezTo>
                  <a:pt x="10575" y="5624"/>
                  <a:pt x="10742" y="6091"/>
                  <a:pt x="10875" y="6591"/>
                </a:cubicBezTo>
                <a:cubicBezTo>
                  <a:pt x="10808" y="6525"/>
                  <a:pt x="10708" y="6491"/>
                  <a:pt x="10641" y="6424"/>
                </a:cubicBezTo>
                <a:cubicBezTo>
                  <a:pt x="10675" y="6391"/>
                  <a:pt x="10742" y="6324"/>
                  <a:pt x="10742" y="6291"/>
                </a:cubicBezTo>
                <a:cubicBezTo>
                  <a:pt x="10775" y="6224"/>
                  <a:pt x="10742" y="6158"/>
                  <a:pt x="10675" y="6158"/>
                </a:cubicBezTo>
                <a:cubicBezTo>
                  <a:pt x="10575" y="6158"/>
                  <a:pt x="10475" y="6191"/>
                  <a:pt x="10375" y="6224"/>
                </a:cubicBezTo>
                <a:cubicBezTo>
                  <a:pt x="9974" y="5924"/>
                  <a:pt x="9574" y="5624"/>
                  <a:pt x="9174" y="5324"/>
                </a:cubicBezTo>
                <a:cubicBezTo>
                  <a:pt x="8573" y="4156"/>
                  <a:pt x="7839" y="2989"/>
                  <a:pt x="6872" y="2088"/>
                </a:cubicBezTo>
                <a:cubicBezTo>
                  <a:pt x="6855" y="2063"/>
                  <a:pt x="6835" y="2053"/>
                  <a:pt x="6814" y="2053"/>
                </a:cubicBezTo>
                <a:cubicBezTo>
                  <a:pt x="6753" y="2053"/>
                  <a:pt x="6697" y="2146"/>
                  <a:pt x="6772" y="2221"/>
                </a:cubicBezTo>
                <a:cubicBezTo>
                  <a:pt x="7506" y="2989"/>
                  <a:pt x="7940" y="3956"/>
                  <a:pt x="8440" y="4857"/>
                </a:cubicBezTo>
                <a:cubicBezTo>
                  <a:pt x="8173" y="4657"/>
                  <a:pt x="7940" y="4490"/>
                  <a:pt x="7673" y="4323"/>
                </a:cubicBezTo>
                <a:cubicBezTo>
                  <a:pt x="7765" y="4230"/>
                  <a:pt x="7715" y="4052"/>
                  <a:pt x="7602" y="4052"/>
                </a:cubicBezTo>
                <a:cubicBezTo>
                  <a:pt x="7592" y="4052"/>
                  <a:pt x="7583" y="4054"/>
                  <a:pt x="7573" y="4056"/>
                </a:cubicBezTo>
                <a:lnTo>
                  <a:pt x="7272" y="4056"/>
                </a:lnTo>
                <a:cubicBezTo>
                  <a:pt x="5204" y="2688"/>
                  <a:pt x="3036" y="1388"/>
                  <a:pt x="801" y="487"/>
                </a:cubicBezTo>
                <a:lnTo>
                  <a:pt x="801" y="487"/>
                </a:lnTo>
                <a:cubicBezTo>
                  <a:pt x="1020" y="492"/>
                  <a:pt x="1241" y="495"/>
                  <a:pt x="1463" y="495"/>
                </a:cubicBezTo>
                <a:cubicBezTo>
                  <a:pt x="2152" y="495"/>
                  <a:pt x="2858" y="474"/>
                  <a:pt x="3566" y="474"/>
                </a:cubicBezTo>
                <a:close/>
                <a:moveTo>
                  <a:pt x="568" y="554"/>
                </a:moveTo>
                <a:lnTo>
                  <a:pt x="568" y="554"/>
                </a:lnTo>
                <a:cubicBezTo>
                  <a:pt x="1602" y="1221"/>
                  <a:pt x="2702" y="1821"/>
                  <a:pt x="3803" y="2422"/>
                </a:cubicBezTo>
                <a:cubicBezTo>
                  <a:pt x="3503" y="2438"/>
                  <a:pt x="3203" y="2438"/>
                  <a:pt x="2903" y="2438"/>
                </a:cubicBezTo>
                <a:cubicBezTo>
                  <a:pt x="2602" y="2438"/>
                  <a:pt x="2302" y="2438"/>
                  <a:pt x="2002" y="2455"/>
                </a:cubicBezTo>
                <a:cubicBezTo>
                  <a:pt x="1902" y="2455"/>
                  <a:pt x="1902" y="2588"/>
                  <a:pt x="1969" y="2588"/>
                </a:cubicBezTo>
                <a:cubicBezTo>
                  <a:pt x="2589" y="2642"/>
                  <a:pt x="3232" y="2740"/>
                  <a:pt x="3861" y="2740"/>
                </a:cubicBezTo>
                <a:cubicBezTo>
                  <a:pt x="4009" y="2740"/>
                  <a:pt x="4157" y="2735"/>
                  <a:pt x="4304" y="2722"/>
                </a:cubicBezTo>
                <a:cubicBezTo>
                  <a:pt x="5104" y="3155"/>
                  <a:pt x="5905" y="3622"/>
                  <a:pt x="6672" y="4089"/>
                </a:cubicBezTo>
                <a:cubicBezTo>
                  <a:pt x="5805" y="4123"/>
                  <a:pt x="4904" y="4123"/>
                  <a:pt x="4003" y="4123"/>
                </a:cubicBezTo>
                <a:cubicBezTo>
                  <a:pt x="3937" y="4123"/>
                  <a:pt x="3903" y="4256"/>
                  <a:pt x="4003" y="4290"/>
                </a:cubicBezTo>
                <a:cubicBezTo>
                  <a:pt x="4773" y="4362"/>
                  <a:pt x="5525" y="4417"/>
                  <a:pt x="6284" y="4417"/>
                </a:cubicBezTo>
                <a:cubicBezTo>
                  <a:pt x="6579" y="4417"/>
                  <a:pt x="6874" y="4408"/>
                  <a:pt x="7172" y="4390"/>
                </a:cubicBezTo>
                <a:cubicBezTo>
                  <a:pt x="7739" y="4723"/>
                  <a:pt x="8306" y="5090"/>
                  <a:pt x="8840" y="5490"/>
                </a:cubicBezTo>
                <a:cubicBezTo>
                  <a:pt x="8940" y="5624"/>
                  <a:pt x="9007" y="5724"/>
                  <a:pt x="9107" y="5857"/>
                </a:cubicBezTo>
                <a:cubicBezTo>
                  <a:pt x="9135" y="5886"/>
                  <a:pt x="9175" y="5896"/>
                  <a:pt x="9215" y="5896"/>
                </a:cubicBezTo>
                <a:cubicBezTo>
                  <a:pt x="9269" y="5896"/>
                  <a:pt x="9321" y="5877"/>
                  <a:pt x="9341" y="5857"/>
                </a:cubicBezTo>
                <a:cubicBezTo>
                  <a:pt x="9541" y="5991"/>
                  <a:pt x="9774" y="6158"/>
                  <a:pt x="9974" y="6324"/>
                </a:cubicBezTo>
                <a:cubicBezTo>
                  <a:pt x="9874" y="6358"/>
                  <a:pt x="9774" y="6391"/>
                  <a:pt x="9674" y="6391"/>
                </a:cubicBezTo>
                <a:cubicBezTo>
                  <a:pt x="9474" y="6408"/>
                  <a:pt x="9274" y="6416"/>
                  <a:pt x="9069" y="6416"/>
                </a:cubicBezTo>
                <a:cubicBezTo>
                  <a:pt x="8865" y="6416"/>
                  <a:pt x="8657" y="6408"/>
                  <a:pt x="8440" y="6391"/>
                </a:cubicBezTo>
                <a:cubicBezTo>
                  <a:pt x="7706" y="6324"/>
                  <a:pt x="6939" y="6191"/>
                  <a:pt x="6205" y="6024"/>
                </a:cubicBezTo>
                <a:cubicBezTo>
                  <a:pt x="6195" y="6022"/>
                  <a:pt x="6185" y="6020"/>
                  <a:pt x="6176" y="6020"/>
                </a:cubicBezTo>
                <a:cubicBezTo>
                  <a:pt x="6067" y="6020"/>
                  <a:pt x="6048" y="6194"/>
                  <a:pt x="6172" y="6224"/>
                </a:cubicBezTo>
                <a:cubicBezTo>
                  <a:pt x="7039" y="6458"/>
                  <a:pt x="7940" y="6691"/>
                  <a:pt x="8874" y="6725"/>
                </a:cubicBezTo>
                <a:cubicBezTo>
                  <a:pt x="9037" y="6725"/>
                  <a:pt x="9252" y="6738"/>
                  <a:pt x="9483" y="6738"/>
                </a:cubicBezTo>
                <a:cubicBezTo>
                  <a:pt x="9771" y="6738"/>
                  <a:pt x="10082" y="6717"/>
                  <a:pt x="10341" y="6625"/>
                </a:cubicBezTo>
                <a:cubicBezTo>
                  <a:pt x="10541" y="6791"/>
                  <a:pt x="10775" y="6958"/>
                  <a:pt x="11008" y="7158"/>
                </a:cubicBezTo>
                <a:cubicBezTo>
                  <a:pt x="11008" y="7158"/>
                  <a:pt x="11008" y="7192"/>
                  <a:pt x="11008" y="7192"/>
                </a:cubicBezTo>
                <a:cubicBezTo>
                  <a:pt x="11042" y="7258"/>
                  <a:pt x="11108" y="7292"/>
                  <a:pt x="11175" y="7292"/>
                </a:cubicBezTo>
                <a:cubicBezTo>
                  <a:pt x="11542" y="7592"/>
                  <a:pt x="11909" y="7926"/>
                  <a:pt x="12276" y="8259"/>
                </a:cubicBezTo>
                <a:cubicBezTo>
                  <a:pt x="12243" y="8259"/>
                  <a:pt x="12209" y="8259"/>
                  <a:pt x="12176" y="8292"/>
                </a:cubicBezTo>
                <a:cubicBezTo>
                  <a:pt x="12143" y="8326"/>
                  <a:pt x="12143" y="8326"/>
                  <a:pt x="12109" y="8359"/>
                </a:cubicBezTo>
                <a:cubicBezTo>
                  <a:pt x="11923" y="8345"/>
                  <a:pt x="11738" y="8340"/>
                  <a:pt x="11552" y="8340"/>
                </a:cubicBezTo>
                <a:cubicBezTo>
                  <a:pt x="10840" y="8340"/>
                  <a:pt x="10129" y="8421"/>
                  <a:pt x="9424" y="8421"/>
                </a:cubicBezTo>
                <a:cubicBezTo>
                  <a:pt x="8993" y="8421"/>
                  <a:pt x="8565" y="8391"/>
                  <a:pt x="8140" y="8292"/>
                </a:cubicBezTo>
                <a:cubicBezTo>
                  <a:pt x="6739" y="7992"/>
                  <a:pt x="5238" y="7425"/>
                  <a:pt x="4103" y="6525"/>
                </a:cubicBezTo>
                <a:cubicBezTo>
                  <a:pt x="2369" y="5124"/>
                  <a:pt x="568" y="2889"/>
                  <a:pt x="568" y="554"/>
                </a:cubicBezTo>
                <a:close/>
                <a:moveTo>
                  <a:pt x="11042" y="8759"/>
                </a:moveTo>
                <a:cubicBezTo>
                  <a:pt x="9941" y="9026"/>
                  <a:pt x="8840" y="9427"/>
                  <a:pt x="7906" y="9994"/>
                </a:cubicBezTo>
                <a:cubicBezTo>
                  <a:pt x="6205" y="11061"/>
                  <a:pt x="5705" y="12896"/>
                  <a:pt x="4570" y="14464"/>
                </a:cubicBezTo>
                <a:cubicBezTo>
                  <a:pt x="5004" y="12896"/>
                  <a:pt x="5605" y="10427"/>
                  <a:pt x="7139" y="9627"/>
                </a:cubicBezTo>
                <a:cubicBezTo>
                  <a:pt x="8373" y="9026"/>
                  <a:pt x="9674" y="8860"/>
                  <a:pt x="11042" y="8759"/>
                </a:cubicBezTo>
                <a:close/>
                <a:moveTo>
                  <a:pt x="11375" y="9026"/>
                </a:moveTo>
                <a:cubicBezTo>
                  <a:pt x="10275" y="9927"/>
                  <a:pt x="9040" y="10661"/>
                  <a:pt x="7940" y="11628"/>
                </a:cubicBezTo>
                <a:cubicBezTo>
                  <a:pt x="6905" y="12495"/>
                  <a:pt x="5838" y="13429"/>
                  <a:pt x="4937" y="14464"/>
                </a:cubicBezTo>
                <a:cubicBezTo>
                  <a:pt x="5905" y="12996"/>
                  <a:pt x="6472" y="11128"/>
                  <a:pt x="8073" y="10261"/>
                </a:cubicBezTo>
                <a:cubicBezTo>
                  <a:pt x="9140" y="9693"/>
                  <a:pt x="10241" y="9327"/>
                  <a:pt x="11375" y="9026"/>
                </a:cubicBezTo>
                <a:close/>
                <a:moveTo>
                  <a:pt x="12176" y="8793"/>
                </a:moveTo>
                <a:cubicBezTo>
                  <a:pt x="12176" y="8793"/>
                  <a:pt x="12176" y="8826"/>
                  <a:pt x="12143" y="8826"/>
                </a:cubicBezTo>
                <a:cubicBezTo>
                  <a:pt x="12042" y="9060"/>
                  <a:pt x="11942" y="9293"/>
                  <a:pt x="11842" y="9560"/>
                </a:cubicBezTo>
                <a:cubicBezTo>
                  <a:pt x="11042" y="10627"/>
                  <a:pt x="9574" y="11395"/>
                  <a:pt x="8607" y="12129"/>
                </a:cubicBezTo>
                <a:cubicBezTo>
                  <a:pt x="7473" y="13029"/>
                  <a:pt x="6539" y="14330"/>
                  <a:pt x="5071" y="14630"/>
                </a:cubicBezTo>
                <a:cubicBezTo>
                  <a:pt x="6405" y="13496"/>
                  <a:pt x="7539" y="12129"/>
                  <a:pt x="8974" y="11128"/>
                </a:cubicBezTo>
                <a:cubicBezTo>
                  <a:pt x="10008" y="10394"/>
                  <a:pt x="11042" y="9660"/>
                  <a:pt x="12009" y="8826"/>
                </a:cubicBezTo>
                <a:cubicBezTo>
                  <a:pt x="12076" y="8826"/>
                  <a:pt x="12143" y="8793"/>
                  <a:pt x="12176" y="8793"/>
                </a:cubicBezTo>
                <a:close/>
                <a:moveTo>
                  <a:pt x="11409" y="10394"/>
                </a:moveTo>
                <a:lnTo>
                  <a:pt x="11409" y="10394"/>
                </a:lnTo>
                <a:cubicBezTo>
                  <a:pt x="10108" y="12662"/>
                  <a:pt x="8073" y="14730"/>
                  <a:pt x="5404" y="14864"/>
                </a:cubicBezTo>
                <a:cubicBezTo>
                  <a:pt x="6905" y="14430"/>
                  <a:pt x="8006" y="12929"/>
                  <a:pt x="9240" y="12028"/>
                </a:cubicBezTo>
                <a:cubicBezTo>
                  <a:pt x="9908" y="11528"/>
                  <a:pt x="10742" y="11028"/>
                  <a:pt x="11409" y="10394"/>
                </a:cubicBezTo>
                <a:close/>
                <a:moveTo>
                  <a:pt x="12209" y="9560"/>
                </a:moveTo>
                <a:cubicBezTo>
                  <a:pt x="11809" y="11361"/>
                  <a:pt x="10908" y="13429"/>
                  <a:pt x="9341" y="14363"/>
                </a:cubicBezTo>
                <a:cubicBezTo>
                  <a:pt x="8555" y="14847"/>
                  <a:pt x="7714" y="15002"/>
                  <a:pt x="6818" y="15002"/>
                </a:cubicBezTo>
                <a:cubicBezTo>
                  <a:pt x="6726" y="15002"/>
                  <a:pt x="6632" y="15000"/>
                  <a:pt x="6539" y="14997"/>
                </a:cubicBezTo>
                <a:cubicBezTo>
                  <a:pt x="6505" y="14997"/>
                  <a:pt x="6338" y="14964"/>
                  <a:pt x="6072" y="14964"/>
                </a:cubicBezTo>
                <a:cubicBezTo>
                  <a:pt x="8874" y="14530"/>
                  <a:pt x="11042" y="12129"/>
                  <a:pt x="12209" y="9560"/>
                </a:cubicBezTo>
                <a:close/>
                <a:moveTo>
                  <a:pt x="3168" y="0"/>
                </a:moveTo>
                <a:cubicBezTo>
                  <a:pt x="2261" y="0"/>
                  <a:pt x="1369" y="69"/>
                  <a:pt x="534" y="187"/>
                </a:cubicBezTo>
                <a:cubicBezTo>
                  <a:pt x="516" y="78"/>
                  <a:pt x="420" y="19"/>
                  <a:pt x="330" y="19"/>
                </a:cubicBezTo>
                <a:cubicBezTo>
                  <a:pt x="254" y="19"/>
                  <a:pt x="183" y="62"/>
                  <a:pt x="167" y="153"/>
                </a:cubicBezTo>
                <a:cubicBezTo>
                  <a:pt x="1" y="2622"/>
                  <a:pt x="1735" y="5124"/>
                  <a:pt x="3570" y="6591"/>
                </a:cubicBezTo>
                <a:cubicBezTo>
                  <a:pt x="4704" y="7492"/>
                  <a:pt x="6138" y="8259"/>
                  <a:pt x="7573" y="8593"/>
                </a:cubicBezTo>
                <a:cubicBezTo>
                  <a:pt x="7839" y="8626"/>
                  <a:pt x="8140" y="8659"/>
                  <a:pt x="8407" y="8693"/>
                </a:cubicBezTo>
                <a:cubicBezTo>
                  <a:pt x="7706" y="8860"/>
                  <a:pt x="7106" y="9126"/>
                  <a:pt x="6605" y="9593"/>
                </a:cubicBezTo>
                <a:cubicBezTo>
                  <a:pt x="5104" y="10928"/>
                  <a:pt x="4570" y="13063"/>
                  <a:pt x="4037" y="14964"/>
                </a:cubicBezTo>
                <a:cubicBezTo>
                  <a:pt x="4003" y="15097"/>
                  <a:pt x="4137" y="15164"/>
                  <a:pt x="4237" y="15164"/>
                </a:cubicBezTo>
                <a:cubicBezTo>
                  <a:pt x="5128" y="15194"/>
                  <a:pt x="6006" y="15303"/>
                  <a:pt x="6859" y="15303"/>
                </a:cubicBezTo>
                <a:cubicBezTo>
                  <a:pt x="7921" y="15303"/>
                  <a:pt x="8945" y="15133"/>
                  <a:pt x="9908" y="14430"/>
                </a:cubicBezTo>
                <a:cubicBezTo>
                  <a:pt x="11609" y="13163"/>
                  <a:pt x="12476" y="10661"/>
                  <a:pt x="12710" y="8626"/>
                </a:cubicBezTo>
                <a:cubicBezTo>
                  <a:pt x="13944" y="9760"/>
                  <a:pt x="15078" y="10961"/>
                  <a:pt x="16145" y="12262"/>
                </a:cubicBezTo>
                <a:cubicBezTo>
                  <a:pt x="16194" y="12321"/>
                  <a:pt x="16257" y="12345"/>
                  <a:pt x="16318" y="12345"/>
                </a:cubicBezTo>
                <a:cubicBezTo>
                  <a:pt x="16465" y="12345"/>
                  <a:pt x="16597" y="12203"/>
                  <a:pt x="16479" y="12062"/>
                </a:cubicBezTo>
                <a:cubicBezTo>
                  <a:pt x="15311" y="10627"/>
                  <a:pt x="14044" y="9327"/>
                  <a:pt x="12710" y="8126"/>
                </a:cubicBezTo>
                <a:cubicBezTo>
                  <a:pt x="12543" y="5657"/>
                  <a:pt x="11509" y="2789"/>
                  <a:pt x="9341" y="1454"/>
                </a:cubicBezTo>
                <a:cubicBezTo>
                  <a:pt x="7599" y="395"/>
                  <a:pt x="5342" y="0"/>
                  <a:pt x="3168"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4"/>
          <p:cNvSpPr txBox="1">
            <a:spLocks noGrp="1"/>
          </p:cNvSpPr>
          <p:nvPr>
            <p:ph type="title"/>
          </p:nvPr>
        </p:nvSpPr>
        <p:spPr>
          <a:xfrm>
            <a:off x="981150" y="4226233"/>
            <a:ext cx="3373200" cy="745200"/>
          </a:xfrm>
          <a:prstGeom prst="rect">
            <a:avLst/>
          </a:prstGeom>
        </p:spPr>
        <p:txBody>
          <a:bodyPr spcFirstLastPara="1" wrap="square" lIns="91425" tIns="91425" rIns="91425" bIns="91425" anchor="t" anchorCtr="0">
            <a:noAutofit/>
          </a:bodyPr>
          <a:lstStyle>
            <a:lvl1pPr marR="107999" lvl="0" algn="ctr" rtl="0">
              <a:spcBef>
                <a:spcPts val="0"/>
              </a:spcBef>
              <a:spcAft>
                <a:spcPts val="0"/>
              </a:spcAft>
              <a:buSzPts val="3000"/>
              <a:buNone/>
              <a:defRPr sz="240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243" name="Google Shape;243;p34"/>
          <p:cNvSpPr txBox="1">
            <a:spLocks noGrp="1"/>
          </p:cNvSpPr>
          <p:nvPr>
            <p:ph type="title" idx="2"/>
          </p:nvPr>
        </p:nvSpPr>
        <p:spPr>
          <a:xfrm>
            <a:off x="4814300" y="4226233"/>
            <a:ext cx="3373200" cy="745200"/>
          </a:xfrm>
          <a:prstGeom prst="rect">
            <a:avLst/>
          </a:prstGeom>
        </p:spPr>
        <p:txBody>
          <a:bodyPr spcFirstLastPara="1" wrap="square" lIns="91425" tIns="91425" rIns="91425" bIns="91425" anchor="t" anchorCtr="0">
            <a:noAutofit/>
          </a:bodyPr>
          <a:lstStyle>
            <a:lvl1pPr marR="107999" lvl="0" algn="ctr" rtl="0">
              <a:spcBef>
                <a:spcPts val="0"/>
              </a:spcBef>
              <a:spcAft>
                <a:spcPts val="0"/>
              </a:spcAft>
              <a:buSzPts val="3000"/>
              <a:buNone/>
              <a:defRPr sz="240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244" name="Google Shape;244;p34"/>
          <p:cNvSpPr txBox="1">
            <a:spLocks noGrp="1"/>
          </p:cNvSpPr>
          <p:nvPr>
            <p:ph type="subTitle" idx="1"/>
          </p:nvPr>
        </p:nvSpPr>
        <p:spPr>
          <a:xfrm>
            <a:off x="5257400" y="4917500"/>
            <a:ext cx="2487000" cy="856400"/>
          </a:xfrm>
          <a:prstGeom prst="rect">
            <a:avLst/>
          </a:prstGeom>
        </p:spPr>
        <p:txBody>
          <a:bodyPr spcFirstLastPara="1" wrap="square" lIns="91425" tIns="91425" rIns="91425" bIns="91425" anchor="t" anchorCtr="0">
            <a:noAutofit/>
          </a:bodyPr>
          <a:lstStyle>
            <a:lvl1pPr marR="107999"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ru-RU" smtClean="0"/>
              <a:t>Образец подзаголовка</a:t>
            </a:r>
            <a:endParaRPr/>
          </a:p>
        </p:txBody>
      </p:sp>
      <p:sp>
        <p:nvSpPr>
          <p:cNvPr id="245" name="Google Shape;245;p34"/>
          <p:cNvSpPr txBox="1">
            <a:spLocks noGrp="1"/>
          </p:cNvSpPr>
          <p:nvPr>
            <p:ph type="subTitle" idx="3"/>
          </p:nvPr>
        </p:nvSpPr>
        <p:spPr>
          <a:xfrm>
            <a:off x="1500750" y="4917500"/>
            <a:ext cx="2334000" cy="856400"/>
          </a:xfrm>
          <a:prstGeom prst="rect">
            <a:avLst/>
          </a:prstGeom>
        </p:spPr>
        <p:txBody>
          <a:bodyPr spcFirstLastPara="1" wrap="square" lIns="91425" tIns="91425" rIns="91425" bIns="91425" anchor="t" anchorCtr="0">
            <a:noAutofit/>
          </a:bodyPr>
          <a:lstStyle>
            <a:lvl1pPr marR="107999"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ru-RU" smtClean="0"/>
              <a:t>Образец подзаголовка</a:t>
            </a:r>
            <a:endParaRPr/>
          </a:p>
        </p:txBody>
      </p:sp>
      <p:sp>
        <p:nvSpPr>
          <p:cNvPr id="246" name="Google Shape;246;p34"/>
          <p:cNvSpPr/>
          <p:nvPr/>
        </p:nvSpPr>
        <p:spPr>
          <a:xfrm rot="4441103">
            <a:off x="7753194" y="305972"/>
            <a:ext cx="803191" cy="516918"/>
          </a:xfrm>
          <a:custGeom>
            <a:avLst/>
            <a:gdLst/>
            <a:ahLst/>
            <a:cxnLst/>
            <a:rect l="l" t="t" r="r" b="b"/>
            <a:pathLst>
              <a:path w="18181" h="15599" extrusionOk="0">
                <a:moveTo>
                  <a:pt x="2690" y="315"/>
                </a:moveTo>
                <a:cubicBezTo>
                  <a:pt x="4249" y="315"/>
                  <a:pt x="5764" y="799"/>
                  <a:pt x="6705" y="2185"/>
                </a:cubicBezTo>
                <a:cubicBezTo>
                  <a:pt x="7606" y="3519"/>
                  <a:pt x="7406" y="5387"/>
                  <a:pt x="7406" y="7022"/>
                </a:cubicBezTo>
                <a:cubicBezTo>
                  <a:pt x="7372" y="6921"/>
                  <a:pt x="7306" y="6821"/>
                  <a:pt x="7239" y="6721"/>
                </a:cubicBezTo>
                <a:cubicBezTo>
                  <a:pt x="7272" y="6655"/>
                  <a:pt x="7239" y="6588"/>
                  <a:pt x="7206" y="6555"/>
                </a:cubicBezTo>
                <a:cubicBezTo>
                  <a:pt x="7172" y="6555"/>
                  <a:pt x="7172" y="6521"/>
                  <a:pt x="7139" y="6521"/>
                </a:cubicBezTo>
                <a:cubicBezTo>
                  <a:pt x="6972" y="6221"/>
                  <a:pt x="6805" y="5921"/>
                  <a:pt x="6639" y="5621"/>
                </a:cubicBezTo>
                <a:cubicBezTo>
                  <a:pt x="6705" y="5587"/>
                  <a:pt x="6772" y="5554"/>
                  <a:pt x="6772" y="5454"/>
                </a:cubicBezTo>
                <a:cubicBezTo>
                  <a:pt x="6605" y="4653"/>
                  <a:pt x="6472" y="3853"/>
                  <a:pt x="6472" y="3052"/>
                </a:cubicBezTo>
                <a:cubicBezTo>
                  <a:pt x="6472" y="2994"/>
                  <a:pt x="6433" y="2967"/>
                  <a:pt x="6390" y="2967"/>
                </a:cubicBezTo>
                <a:cubicBezTo>
                  <a:pt x="6335" y="2967"/>
                  <a:pt x="6272" y="3010"/>
                  <a:pt x="6272" y="3085"/>
                </a:cubicBezTo>
                <a:cubicBezTo>
                  <a:pt x="6238" y="3786"/>
                  <a:pt x="6305" y="4520"/>
                  <a:pt x="6405" y="5220"/>
                </a:cubicBezTo>
                <a:cubicBezTo>
                  <a:pt x="6138" y="4753"/>
                  <a:pt x="5838" y="4286"/>
                  <a:pt x="5504" y="3853"/>
                </a:cubicBezTo>
                <a:cubicBezTo>
                  <a:pt x="5504" y="3586"/>
                  <a:pt x="5404" y="3352"/>
                  <a:pt x="5338" y="3119"/>
                </a:cubicBezTo>
                <a:cubicBezTo>
                  <a:pt x="5238" y="2618"/>
                  <a:pt x="5171" y="2118"/>
                  <a:pt x="5204" y="1651"/>
                </a:cubicBezTo>
                <a:cubicBezTo>
                  <a:pt x="5204" y="1593"/>
                  <a:pt x="5159" y="1557"/>
                  <a:pt x="5121" y="1557"/>
                </a:cubicBezTo>
                <a:cubicBezTo>
                  <a:pt x="5094" y="1557"/>
                  <a:pt x="5071" y="1576"/>
                  <a:pt x="5071" y="1618"/>
                </a:cubicBezTo>
                <a:cubicBezTo>
                  <a:pt x="5004" y="2018"/>
                  <a:pt x="5004" y="2452"/>
                  <a:pt x="5071" y="2885"/>
                </a:cubicBezTo>
                <a:cubicBezTo>
                  <a:pt x="5104" y="3019"/>
                  <a:pt x="5137" y="3219"/>
                  <a:pt x="5137" y="3386"/>
                </a:cubicBezTo>
                <a:cubicBezTo>
                  <a:pt x="5037" y="3252"/>
                  <a:pt x="4937" y="3119"/>
                  <a:pt x="4837" y="2985"/>
                </a:cubicBezTo>
                <a:cubicBezTo>
                  <a:pt x="4837" y="2952"/>
                  <a:pt x="4837" y="2919"/>
                  <a:pt x="4804" y="2885"/>
                </a:cubicBezTo>
                <a:cubicBezTo>
                  <a:pt x="4771" y="2852"/>
                  <a:pt x="4737" y="2819"/>
                  <a:pt x="4670" y="2819"/>
                </a:cubicBezTo>
                <a:cubicBezTo>
                  <a:pt x="4504" y="2618"/>
                  <a:pt x="4337" y="2418"/>
                  <a:pt x="4170" y="2251"/>
                </a:cubicBezTo>
                <a:cubicBezTo>
                  <a:pt x="4137" y="2251"/>
                  <a:pt x="4170" y="2251"/>
                  <a:pt x="4137" y="2218"/>
                </a:cubicBezTo>
                <a:cubicBezTo>
                  <a:pt x="3937" y="1751"/>
                  <a:pt x="3903" y="1251"/>
                  <a:pt x="3736" y="750"/>
                </a:cubicBezTo>
                <a:cubicBezTo>
                  <a:pt x="3720" y="717"/>
                  <a:pt x="3686" y="700"/>
                  <a:pt x="3657" y="700"/>
                </a:cubicBezTo>
                <a:cubicBezTo>
                  <a:pt x="3628" y="700"/>
                  <a:pt x="3603" y="717"/>
                  <a:pt x="3603" y="750"/>
                </a:cubicBezTo>
                <a:cubicBezTo>
                  <a:pt x="3503" y="1084"/>
                  <a:pt x="3603" y="1484"/>
                  <a:pt x="3703" y="1818"/>
                </a:cubicBezTo>
                <a:cubicBezTo>
                  <a:pt x="3036" y="1251"/>
                  <a:pt x="2269" y="750"/>
                  <a:pt x="1401" y="417"/>
                </a:cubicBezTo>
                <a:cubicBezTo>
                  <a:pt x="1827" y="352"/>
                  <a:pt x="2260" y="315"/>
                  <a:pt x="2690" y="315"/>
                </a:cubicBezTo>
                <a:close/>
                <a:moveTo>
                  <a:pt x="17780" y="584"/>
                </a:moveTo>
                <a:cubicBezTo>
                  <a:pt x="16979" y="1084"/>
                  <a:pt x="16179" y="1618"/>
                  <a:pt x="15378" y="2185"/>
                </a:cubicBezTo>
                <a:cubicBezTo>
                  <a:pt x="15545" y="1885"/>
                  <a:pt x="15712" y="1584"/>
                  <a:pt x="15878" y="1284"/>
                </a:cubicBezTo>
                <a:cubicBezTo>
                  <a:pt x="15900" y="1219"/>
                  <a:pt x="15851" y="1168"/>
                  <a:pt x="15805" y="1168"/>
                </a:cubicBezTo>
                <a:cubicBezTo>
                  <a:pt x="15780" y="1168"/>
                  <a:pt x="15757" y="1183"/>
                  <a:pt x="15745" y="1217"/>
                </a:cubicBezTo>
                <a:cubicBezTo>
                  <a:pt x="15445" y="1651"/>
                  <a:pt x="15111" y="2051"/>
                  <a:pt x="14844" y="2485"/>
                </a:cubicBezTo>
                <a:cubicBezTo>
                  <a:pt x="14811" y="2518"/>
                  <a:pt x="14811" y="2518"/>
                  <a:pt x="14811" y="2552"/>
                </a:cubicBezTo>
                <a:cubicBezTo>
                  <a:pt x="14411" y="2819"/>
                  <a:pt x="14044" y="3085"/>
                  <a:pt x="13644" y="3352"/>
                </a:cubicBezTo>
                <a:cubicBezTo>
                  <a:pt x="13710" y="3252"/>
                  <a:pt x="13744" y="3152"/>
                  <a:pt x="13777" y="3052"/>
                </a:cubicBezTo>
                <a:cubicBezTo>
                  <a:pt x="14010" y="2618"/>
                  <a:pt x="14211" y="2151"/>
                  <a:pt x="14411" y="1718"/>
                </a:cubicBezTo>
                <a:cubicBezTo>
                  <a:pt x="14433" y="1653"/>
                  <a:pt x="14398" y="1602"/>
                  <a:pt x="14352" y="1602"/>
                </a:cubicBezTo>
                <a:cubicBezTo>
                  <a:pt x="14328" y="1602"/>
                  <a:pt x="14301" y="1616"/>
                  <a:pt x="14277" y="1651"/>
                </a:cubicBezTo>
                <a:cubicBezTo>
                  <a:pt x="14044" y="2085"/>
                  <a:pt x="13777" y="2518"/>
                  <a:pt x="13510" y="2952"/>
                </a:cubicBezTo>
                <a:cubicBezTo>
                  <a:pt x="13377" y="3185"/>
                  <a:pt x="13177" y="3452"/>
                  <a:pt x="13076" y="3753"/>
                </a:cubicBezTo>
                <a:cubicBezTo>
                  <a:pt x="12576" y="4119"/>
                  <a:pt x="12076" y="4486"/>
                  <a:pt x="11575" y="4853"/>
                </a:cubicBezTo>
                <a:cubicBezTo>
                  <a:pt x="11776" y="3953"/>
                  <a:pt x="12009" y="3085"/>
                  <a:pt x="12443" y="2285"/>
                </a:cubicBezTo>
                <a:cubicBezTo>
                  <a:pt x="12466" y="2238"/>
                  <a:pt x="12423" y="2190"/>
                  <a:pt x="12384" y="2190"/>
                </a:cubicBezTo>
                <a:cubicBezTo>
                  <a:pt x="12368" y="2190"/>
                  <a:pt x="12352" y="2199"/>
                  <a:pt x="12343" y="2218"/>
                </a:cubicBezTo>
                <a:cubicBezTo>
                  <a:pt x="11609" y="2985"/>
                  <a:pt x="11409" y="4186"/>
                  <a:pt x="11142" y="5154"/>
                </a:cubicBezTo>
                <a:cubicBezTo>
                  <a:pt x="10708" y="5487"/>
                  <a:pt x="10308" y="5787"/>
                  <a:pt x="9874" y="6121"/>
                </a:cubicBezTo>
                <a:cubicBezTo>
                  <a:pt x="9974" y="5320"/>
                  <a:pt x="10308" y="4520"/>
                  <a:pt x="10541" y="3753"/>
                </a:cubicBezTo>
                <a:cubicBezTo>
                  <a:pt x="10563" y="3687"/>
                  <a:pt x="10500" y="3636"/>
                  <a:pt x="10444" y="3636"/>
                </a:cubicBezTo>
                <a:cubicBezTo>
                  <a:pt x="10414" y="3636"/>
                  <a:pt x="10386" y="3651"/>
                  <a:pt x="10375" y="3686"/>
                </a:cubicBezTo>
                <a:cubicBezTo>
                  <a:pt x="10041" y="4553"/>
                  <a:pt x="9641" y="5420"/>
                  <a:pt x="9574" y="6354"/>
                </a:cubicBezTo>
                <a:cubicBezTo>
                  <a:pt x="9107" y="6755"/>
                  <a:pt x="8607" y="7155"/>
                  <a:pt x="8140" y="7555"/>
                </a:cubicBezTo>
                <a:cubicBezTo>
                  <a:pt x="8473" y="5287"/>
                  <a:pt x="8773" y="2819"/>
                  <a:pt x="10842" y="1451"/>
                </a:cubicBezTo>
                <a:cubicBezTo>
                  <a:pt x="11877" y="772"/>
                  <a:pt x="13077" y="654"/>
                  <a:pt x="14300" y="654"/>
                </a:cubicBezTo>
                <a:cubicBezTo>
                  <a:pt x="14947" y="654"/>
                  <a:pt x="15601" y="687"/>
                  <a:pt x="16241" y="687"/>
                </a:cubicBezTo>
                <a:cubicBezTo>
                  <a:pt x="16767" y="687"/>
                  <a:pt x="17284" y="665"/>
                  <a:pt x="17780" y="584"/>
                </a:cubicBezTo>
                <a:close/>
                <a:moveTo>
                  <a:pt x="834" y="550"/>
                </a:moveTo>
                <a:cubicBezTo>
                  <a:pt x="2102" y="984"/>
                  <a:pt x="3103" y="1718"/>
                  <a:pt x="3937" y="2585"/>
                </a:cubicBezTo>
                <a:cubicBezTo>
                  <a:pt x="3670" y="2485"/>
                  <a:pt x="3436" y="2385"/>
                  <a:pt x="3203" y="2318"/>
                </a:cubicBezTo>
                <a:cubicBezTo>
                  <a:pt x="2819" y="2165"/>
                  <a:pt x="2416" y="2051"/>
                  <a:pt x="2009" y="2051"/>
                </a:cubicBezTo>
                <a:cubicBezTo>
                  <a:pt x="1885" y="2051"/>
                  <a:pt x="1760" y="2061"/>
                  <a:pt x="1635" y="2085"/>
                </a:cubicBezTo>
                <a:cubicBezTo>
                  <a:pt x="1602" y="2085"/>
                  <a:pt x="1568" y="2185"/>
                  <a:pt x="1635" y="2185"/>
                </a:cubicBezTo>
                <a:cubicBezTo>
                  <a:pt x="2235" y="2251"/>
                  <a:pt x="2802" y="2385"/>
                  <a:pt x="3370" y="2618"/>
                </a:cubicBezTo>
                <a:cubicBezTo>
                  <a:pt x="3636" y="2718"/>
                  <a:pt x="4003" y="2919"/>
                  <a:pt x="4337" y="3019"/>
                </a:cubicBezTo>
                <a:cubicBezTo>
                  <a:pt x="4737" y="3486"/>
                  <a:pt x="5071" y="3986"/>
                  <a:pt x="5438" y="4486"/>
                </a:cubicBezTo>
                <a:cubicBezTo>
                  <a:pt x="4570" y="4286"/>
                  <a:pt x="3603" y="4320"/>
                  <a:pt x="2769" y="4119"/>
                </a:cubicBezTo>
                <a:cubicBezTo>
                  <a:pt x="2669" y="4119"/>
                  <a:pt x="2636" y="4253"/>
                  <a:pt x="2736" y="4286"/>
                </a:cubicBezTo>
                <a:cubicBezTo>
                  <a:pt x="3736" y="4553"/>
                  <a:pt x="4771" y="4620"/>
                  <a:pt x="5738" y="4953"/>
                </a:cubicBezTo>
                <a:cubicBezTo>
                  <a:pt x="6038" y="5420"/>
                  <a:pt x="6305" y="5887"/>
                  <a:pt x="6572" y="6354"/>
                </a:cubicBezTo>
                <a:cubicBezTo>
                  <a:pt x="6372" y="6321"/>
                  <a:pt x="6172" y="6321"/>
                  <a:pt x="5971" y="6321"/>
                </a:cubicBezTo>
                <a:cubicBezTo>
                  <a:pt x="5404" y="6288"/>
                  <a:pt x="4837" y="6321"/>
                  <a:pt x="4270" y="6221"/>
                </a:cubicBezTo>
                <a:cubicBezTo>
                  <a:pt x="4262" y="6218"/>
                  <a:pt x="4255" y="6217"/>
                  <a:pt x="4248" y="6217"/>
                </a:cubicBezTo>
                <a:cubicBezTo>
                  <a:pt x="4166" y="6217"/>
                  <a:pt x="4144" y="6388"/>
                  <a:pt x="4237" y="6388"/>
                </a:cubicBezTo>
                <a:cubicBezTo>
                  <a:pt x="4670" y="6488"/>
                  <a:pt x="5137" y="6521"/>
                  <a:pt x="5604" y="6555"/>
                </a:cubicBezTo>
                <a:cubicBezTo>
                  <a:pt x="5905" y="6555"/>
                  <a:pt x="6205" y="6588"/>
                  <a:pt x="6472" y="6655"/>
                </a:cubicBezTo>
                <a:cubicBezTo>
                  <a:pt x="6605" y="6655"/>
                  <a:pt x="6705" y="6688"/>
                  <a:pt x="6805" y="6721"/>
                </a:cubicBezTo>
                <a:cubicBezTo>
                  <a:pt x="7039" y="7088"/>
                  <a:pt x="7239" y="7422"/>
                  <a:pt x="7439" y="7755"/>
                </a:cubicBezTo>
                <a:cubicBezTo>
                  <a:pt x="7439" y="7755"/>
                  <a:pt x="7439" y="7789"/>
                  <a:pt x="7439" y="7789"/>
                </a:cubicBezTo>
                <a:cubicBezTo>
                  <a:pt x="7118" y="7850"/>
                  <a:pt x="6803" y="7880"/>
                  <a:pt x="6496" y="7880"/>
                </a:cubicBezTo>
                <a:cubicBezTo>
                  <a:pt x="2972" y="7880"/>
                  <a:pt x="436" y="4017"/>
                  <a:pt x="834" y="550"/>
                </a:cubicBezTo>
                <a:close/>
                <a:moveTo>
                  <a:pt x="17780" y="784"/>
                </a:moveTo>
                <a:lnTo>
                  <a:pt x="17780" y="784"/>
                </a:lnTo>
                <a:cubicBezTo>
                  <a:pt x="16946" y="3119"/>
                  <a:pt x="16112" y="5621"/>
                  <a:pt x="14177" y="7288"/>
                </a:cubicBezTo>
                <a:cubicBezTo>
                  <a:pt x="13427" y="7947"/>
                  <a:pt x="12497" y="8114"/>
                  <a:pt x="11512" y="8114"/>
                </a:cubicBezTo>
                <a:cubicBezTo>
                  <a:pt x="10701" y="8114"/>
                  <a:pt x="9854" y="8001"/>
                  <a:pt x="9040" y="7956"/>
                </a:cubicBezTo>
                <a:cubicBezTo>
                  <a:pt x="8873" y="7889"/>
                  <a:pt x="8707" y="7855"/>
                  <a:pt x="8540" y="7789"/>
                </a:cubicBezTo>
                <a:cubicBezTo>
                  <a:pt x="8940" y="7455"/>
                  <a:pt x="9340" y="7122"/>
                  <a:pt x="9741" y="6821"/>
                </a:cubicBezTo>
                <a:cubicBezTo>
                  <a:pt x="10341" y="6721"/>
                  <a:pt x="10908" y="6588"/>
                  <a:pt x="11509" y="6555"/>
                </a:cubicBezTo>
                <a:cubicBezTo>
                  <a:pt x="12243" y="6521"/>
                  <a:pt x="13010" y="6521"/>
                  <a:pt x="13744" y="6454"/>
                </a:cubicBezTo>
                <a:cubicBezTo>
                  <a:pt x="13877" y="6421"/>
                  <a:pt x="13844" y="6254"/>
                  <a:pt x="13744" y="6254"/>
                </a:cubicBezTo>
                <a:cubicBezTo>
                  <a:pt x="13586" y="6265"/>
                  <a:pt x="13423" y="6268"/>
                  <a:pt x="13257" y="6268"/>
                </a:cubicBezTo>
                <a:cubicBezTo>
                  <a:pt x="12674" y="6268"/>
                  <a:pt x="12049" y="6219"/>
                  <a:pt x="11440" y="6219"/>
                </a:cubicBezTo>
                <a:cubicBezTo>
                  <a:pt x="11087" y="6219"/>
                  <a:pt x="10739" y="6236"/>
                  <a:pt x="10408" y="6288"/>
                </a:cubicBezTo>
                <a:cubicBezTo>
                  <a:pt x="10875" y="5921"/>
                  <a:pt x="11342" y="5587"/>
                  <a:pt x="11809" y="5220"/>
                </a:cubicBezTo>
                <a:cubicBezTo>
                  <a:pt x="11842" y="5287"/>
                  <a:pt x="11876" y="5320"/>
                  <a:pt x="11976" y="5320"/>
                </a:cubicBezTo>
                <a:cubicBezTo>
                  <a:pt x="12476" y="5287"/>
                  <a:pt x="12943" y="5053"/>
                  <a:pt x="13443" y="4987"/>
                </a:cubicBezTo>
                <a:cubicBezTo>
                  <a:pt x="14010" y="4920"/>
                  <a:pt x="14578" y="4887"/>
                  <a:pt x="15145" y="4853"/>
                </a:cubicBezTo>
                <a:cubicBezTo>
                  <a:pt x="15245" y="4853"/>
                  <a:pt x="15245" y="4687"/>
                  <a:pt x="15145" y="4687"/>
                </a:cubicBezTo>
                <a:cubicBezTo>
                  <a:pt x="14578" y="4687"/>
                  <a:pt x="14010" y="4687"/>
                  <a:pt x="13443" y="4753"/>
                </a:cubicBezTo>
                <a:cubicBezTo>
                  <a:pt x="13076" y="4753"/>
                  <a:pt x="12643" y="4787"/>
                  <a:pt x="12276" y="4887"/>
                </a:cubicBezTo>
                <a:cubicBezTo>
                  <a:pt x="12976" y="4353"/>
                  <a:pt x="13677" y="3853"/>
                  <a:pt x="14377" y="3319"/>
                </a:cubicBezTo>
                <a:cubicBezTo>
                  <a:pt x="15145" y="3185"/>
                  <a:pt x="15979" y="3085"/>
                  <a:pt x="16679" y="2685"/>
                </a:cubicBezTo>
                <a:cubicBezTo>
                  <a:pt x="16770" y="2655"/>
                  <a:pt x="16695" y="2514"/>
                  <a:pt x="16606" y="2514"/>
                </a:cubicBezTo>
                <a:cubicBezTo>
                  <a:pt x="16597" y="2514"/>
                  <a:pt x="16588" y="2515"/>
                  <a:pt x="16579" y="2518"/>
                </a:cubicBezTo>
                <a:cubicBezTo>
                  <a:pt x="16012" y="2685"/>
                  <a:pt x="15478" y="2819"/>
                  <a:pt x="14911" y="2952"/>
                </a:cubicBezTo>
                <a:cubicBezTo>
                  <a:pt x="15878" y="2218"/>
                  <a:pt x="16812" y="1518"/>
                  <a:pt x="17780" y="784"/>
                </a:cubicBezTo>
                <a:close/>
                <a:moveTo>
                  <a:pt x="8507" y="8189"/>
                </a:moveTo>
                <a:cubicBezTo>
                  <a:pt x="9908" y="8823"/>
                  <a:pt x="11342" y="9223"/>
                  <a:pt x="12576" y="10291"/>
                </a:cubicBezTo>
                <a:cubicBezTo>
                  <a:pt x="13910" y="11458"/>
                  <a:pt x="14744" y="13293"/>
                  <a:pt x="14477" y="15061"/>
                </a:cubicBezTo>
                <a:cubicBezTo>
                  <a:pt x="14211" y="14694"/>
                  <a:pt x="13944" y="14327"/>
                  <a:pt x="13644" y="13993"/>
                </a:cubicBezTo>
                <a:lnTo>
                  <a:pt x="14044" y="13993"/>
                </a:lnTo>
                <a:cubicBezTo>
                  <a:pt x="14177" y="13993"/>
                  <a:pt x="14177" y="13793"/>
                  <a:pt x="14044" y="13793"/>
                </a:cubicBezTo>
                <a:cubicBezTo>
                  <a:pt x="13877" y="13760"/>
                  <a:pt x="13677" y="13726"/>
                  <a:pt x="13477" y="13660"/>
                </a:cubicBezTo>
                <a:cubicBezTo>
                  <a:pt x="13443" y="13660"/>
                  <a:pt x="13410" y="13626"/>
                  <a:pt x="13343" y="13626"/>
                </a:cubicBezTo>
                <a:cubicBezTo>
                  <a:pt x="12943" y="13126"/>
                  <a:pt x="12509" y="12659"/>
                  <a:pt x="12076" y="12192"/>
                </a:cubicBezTo>
                <a:lnTo>
                  <a:pt x="12076" y="12192"/>
                </a:lnTo>
                <a:cubicBezTo>
                  <a:pt x="12576" y="12359"/>
                  <a:pt x="13110" y="12459"/>
                  <a:pt x="13610" y="12659"/>
                </a:cubicBezTo>
                <a:cubicBezTo>
                  <a:pt x="13620" y="12664"/>
                  <a:pt x="13629" y="12666"/>
                  <a:pt x="13638" y="12666"/>
                </a:cubicBezTo>
                <a:cubicBezTo>
                  <a:pt x="13692" y="12666"/>
                  <a:pt x="13730" y="12588"/>
                  <a:pt x="13644" y="12559"/>
                </a:cubicBezTo>
                <a:cubicBezTo>
                  <a:pt x="13010" y="12192"/>
                  <a:pt x="12309" y="11992"/>
                  <a:pt x="11609" y="11692"/>
                </a:cubicBezTo>
                <a:cubicBezTo>
                  <a:pt x="11409" y="11458"/>
                  <a:pt x="11175" y="11225"/>
                  <a:pt x="10975" y="10958"/>
                </a:cubicBezTo>
                <a:cubicBezTo>
                  <a:pt x="10741" y="10724"/>
                  <a:pt x="10541" y="10457"/>
                  <a:pt x="10341" y="10224"/>
                </a:cubicBezTo>
                <a:lnTo>
                  <a:pt x="10341" y="10224"/>
                </a:lnTo>
                <a:cubicBezTo>
                  <a:pt x="10808" y="10457"/>
                  <a:pt x="11342" y="10624"/>
                  <a:pt x="11876" y="10758"/>
                </a:cubicBezTo>
                <a:cubicBezTo>
                  <a:pt x="11885" y="10761"/>
                  <a:pt x="11893" y="10762"/>
                  <a:pt x="11901" y="10762"/>
                </a:cubicBezTo>
                <a:cubicBezTo>
                  <a:pt x="11981" y="10762"/>
                  <a:pt x="12000" y="10621"/>
                  <a:pt x="11909" y="10591"/>
                </a:cubicBezTo>
                <a:cubicBezTo>
                  <a:pt x="11208" y="10391"/>
                  <a:pt x="10608" y="10090"/>
                  <a:pt x="10041" y="9690"/>
                </a:cubicBezTo>
                <a:cubicBezTo>
                  <a:pt x="10008" y="9657"/>
                  <a:pt x="9974" y="9640"/>
                  <a:pt x="9941" y="9640"/>
                </a:cubicBezTo>
                <a:cubicBezTo>
                  <a:pt x="9908" y="9640"/>
                  <a:pt x="9874" y="9657"/>
                  <a:pt x="9841" y="9690"/>
                </a:cubicBezTo>
                <a:cubicBezTo>
                  <a:pt x="9374" y="9123"/>
                  <a:pt x="8873" y="8623"/>
                  <a:pt x="8273" y="8189"/>
                </a:cubicBezTo>
                <a:close/>
                <a:moveTo>
                  <a:pt x="7939" y="8256"/>
                </a:moveTo>
                <a:cubicBezTo>
                  <a:pt x="8206" y="8489"/>
                  <a:pt x="8473" y="8723"/>
                  <a:pt x="8707" y="8956"/>
                </a:cubicBezTo>
                <a:cubicBezTo>
                  <a:pt x="8707" y="8990"/>
                  <a:pt x="8707" y="8990"/>
                  <a:pt x="8707" y="9023"/>
                </a:cubicBezTo>
                <a:cubicBezTo>
                  <a:pt x="8940" y="9723"/>
                  <a:pt x="8974" y="10391"/>
                  <a:pt x="8940" y="11124"/>
                </a:cubicBezTo>
                <a:cubicBezTo>
                  <a:pt x="8921" y="11183"/>
                  <a:pt x="8969" y="11218"/>
                  <a:pt x="9019" y="11218"/>
                </a:cubicBezTo>
                <a:cubicBezTo>
                  <a:pt x="9056" y="11218"/>
                  <a:pt x="9093" y="11200"/>
                  <a:pt x="9107" y="11158"/>
                </a:cubicBezTo>
                <a:cubicBezTo>
                  <a:pt x="9274" y="10557"/>
                  <a:pt x="9207" y="9924"/>
                  <a:pt x="9074" y="9323"/>
                </a:cubicBezTo>
                <a:lnTo>
                  <a:pt x="9074" y="9323"/>
                </a:lnTo>
                <a:cubicBezTo>
                  <a:pt x="9441" y="9690"/>
                  <a:pt x="9774" y="10057"/>
                  <a:pt x="10108" y="10457"/>
                </a:cubicBezTo>
                <a:cubicBezTo>
                  <a:pt x="10008" y="10457"/>
                  <a:pt x="9941" y="10524"/>
                  <a:pt x="9974" y="10624"/>
                </a:cubicBezTo>
                <a:cubicBezTo>
                  <a:pt x="10108" y="10958"/>
                  <a:pt x="10241" y="11225"/>
                  <a:pt x="10274" y="11558"/>
                </a:cubicBezTo>
                <a:cubicBezTo>
                  <a:pt x="10274" y="11958"/>
                  <a:pt x="10241" y="12359"/>
                  <a:pt x="10108" y="12692"/>
                </a:cubicBezTo>
                <a:cubicBezTo>
                  <a:pt x="10086" y="12757"/>
                  <a:pt x="10135" y="12809"/>
                  <a:pt x="10181" y="12809"/>
                </a:cubicBezTo>
                <a:cubicBezTo>
                  <a:pt x="10206" y="12809"/>
                  <a:pt x="10229" y="12794"/>
                  <a:pt x="10241" y="12759"/>
                </a:cubicBezTo>
                <a:cubicBezTo>
                  <a:pt x="10441" y="12425"/>
                  <a:pt x="10508" y="12059"/>
                  <a:pt x="10508" y="11658"/>
                </a:cubicBezTo>
                <a:cubicBezTo>
                  <a:pt x="10508" y="11391"/>
                  <a:pt x="10508" y="11058"/>
                  <a:pt x="10375" y="10791"/>
                </a:cubicBezTo>
                <a:lnTo>
                  <a:pt x="10375" y="10791"/>
                </a:lnTo>
                <a:cubicBezTo>
                  <a:pt x="10575" y="11024"/>
                  <a:pt x="10775" y="11258"/>
                  <a:pt x="10975" y="11491"/>
                </a:cubicBezTo>
                <a:cubicBezTo>
                  <a:pt x="11208" y="11758"/>
                  <a:pt x="11409" y="11992"/>
                  <a:pt x="11642" y="12225"/>
                </a:cubicBezTo>
                <a:cubicBezTo>
                  <a:pt x="11609" y="12259"/>
                  <a:pt x="11575" y="12325"/>
                  <a:pt x="11609" y="12392"/>
                </a:cubicBezTo>
                <a:cubicBezTo>
                  <a:pt x="11809" y="12993"/>
                  <a:pt x="12209" y="13526"/>
                  <a:pt x="12276" y="14193"/>
                </a:cubicBezTo>
                <a:cubicBezTo>
                  <a:pt x="12276" y="14243"/>
                  <a:pt x="12309" y="14268"/>
                  <a:pt x="12343" y="14268"/>
                </a:cubicBezTo>
                <a:cubicBezTo>
                  <a:pt x="12376" y="14268"/>
                  <a:pt x="12409" y="14243"/>
                  <a:pt x="12409" y="14193"/>
                </a:cubicBezTo>
                <a:cubicBezTo>
                  <a:pt x="12376" y="13726"/>
                  <a:pt x="12276" y="13226"/>
                  <a:pt x="12109" y="12759"/>
                </a:cubicBezTo>
                <a:lnTo>
                  <a:pt x="12109" y="12759"/>
                </a:lnTo>
                <a:cubicBezTo>
                  <a:pt x="12376" y="13059"/>
                  <a:pt x="12643" y="13359"/>
                  <a:pt x="12910" y="13660"/>
                </a:cubicBezTo>
                <a:cubicBezTo>
                  <a:pt x="12910" y="13693"/>
                  <a:pt x="12876" y="13693"/>
                  <a:pt x="12910" y="13726"/>
                </a:cubicBezTo>
                <a:cubicBezTo>
                  <a:pt x="12910" y="13793"/>
                  <a:pt x="13010" y="13860"/>
                  <a:pt x="13076" y="13893"/>
                </a:cubicBezTo>
                <a:cubicBezTo>
                  <a:pt x="13410" y="14293"/>
                  <a:pt x="13744" y="14694"/>
                  <a:pt x="14044" y="15094"/>
                </a:cubicBezTo>
                <a:cubicBezTo>
                  <a:pt x="12576" y="14760"/>
                  <a:pt x="11008" y="14961"/>
                  <a:pt x="9607" y="14260"/>
                </a:cubicBezTo>
                <a:cubicBezTo>
                  <a:pt x="7573" y="13193"/>
                  <a:pt x="7739" y="10291"/>
                  <a:pt x="7939" y="8289"/>
                </a:cubicBezTo>
                <a:cubicBezTo>
                  <a:pt x="7939" y="8256"/>
                  <a:pt x="7939" y="8256"/>
                  <a:pt x="7939" y="8256"/>
                </a:cubicBezTo>
                <a:close/>
                <a:moveTo>
                  <a:pt x="2889" y="0"/>
                </a:moveTo>
                <a:cubicBezTo>
                  <a:pt x="2222" y="0"/>
                  <a:pt x="1561" y="93"/>
                  <a:pt x="968" y="250"/>
                </a:cubicBezTo>
                <a:cubicBezTo>
                  <a:pt x="934" y="250"/>
                  <a:pt x="901" y="250"/>
                  <a:pt x="868" y="217"/>
                </a:cubicBezTo>
                <a:cubicBezTo>
                  <a:pt x="801" y="217"/>
                  <a:pt x="734" y="250"/>
                  <a:pt x="701" y="350"/>
                </a:cubicBezTo>
                <a:cubicBezTo>
                  <a:pt x="668" y="350"/>
                  <a:pt x="634" y="350"/>
                  <a:pt x="601" y="417"/>
                </a:cubicBezTo>
                <a:cubicBezTo>
                  <a:pt x="0" y="2185"/>
                  <a:pt x="1168" y="4620"/>
                  <a:pt x="2102" y="6088"/>
                </a:cubicBezTo>
                <a:cubicBezTo>
                  <a:pt x="3034" y="7513"/>
                  <a:pt x="4686" y="8262"/>
                  <a:pt x="6338" y="8262"/>
                </a:cubicBezTo>
                <a:cubicBezTo>
                  <a:pt x="6696" y="8262"/>
                  <a:pt x="7055" y="8227"/>
                  <a:pt x="7406" y="8156"/>
                </a:cubicBezTo>
                <a:lnTo>
                  <a:pt x="7406" y="8156"/>
                </a:lnTo>
                <a:cubicBezTo>
                  <a:pt x="5604" y="9790"/>
                  <a:pt x="3870" y="11491"/>
                  <a:pt x="2369" y="13393"/>
                </a:cubicBezTo>
                <a:cubicBezTo>
                  <a:pt x="2271" y="13515"/>
                  <a:pt x="2371" y="13656"/>
                  <a:pt x="2483" y="13656"/>
                </a:cubicBezTo>
                <a:cubicBezTo>
                  <a:pt x="2524" y="13656"/>
                  <a:pt x="2567" y="13637"/>
                  <a:pt x="2602" y="13593"/>
                </a:cubicBezTo>
                <a:cubicBezTo>
                  <a:pt x="4103" y="11725"/>
                  <a:pt x="5805" y="10090"/>
                  <a:pt x="7573" y="8556"/>
                </a:cubicBezTo>
                <a:lnTo>
                  <a:pt x="7573" y="8556"/>
                </a:lnTo>
                <a:cubicBezTo>
                  <a:pt x="7206" y="10291"/>
                  <a:pt x="7306" y="12626"/>
                  <a:pt x="8473" y="13826"/>
                </a:cubicBezTo>
                <a:cubicBezTo>
                  <a:pt x="10108" y="15561"/>
                  <a:pt x="12376" y="14994"/>
                  <a:pt x="14444" y="15594"/>
                </a:cubicBezTo>
                <a:cubicBezTo>
                  <a:pt x="14459" y="15597"/>
                  <a:pt x="14473" y="15598"/>
                  <a:pt x="14487" y="15598"/>
                </a:cubicBezTo>
                <a:cubicBezTo>
                  <a:pt x="14654" y="15598"/>
                  <a:pt x="14706" y="15418"/>
                  <a:pt x="14644" y="15294"/>
                </a:cubicBezTo>
                <a:cubicBezTo>
                  <a:pt x="14644" y="15294"/>
                  <a:pt x="14644" y="15261"/>
                  <a:pt x="14611" y="15261"/>
                </a:cubicBezTo>
                <a:cubicBezTo>
                  <a:pt x="15211" y="13793"/>
                  <a:pt x="14444" y="12192"/>
                  <a:pt x="13644" y="10958"/>
                </a:cubicBezTo>
                <a:cubicBezTo>
                  <a:pt x="12810" y="9690"/>
                  <a:pt x="11475" y="8890"/>
                  <a:pt x="10041" y="8322"/>
                </a:cubicBezTo>
                <a:lnTo>
                  <a:pt x="10041" y="8322"/>
                </a:lnTo>
                <a:cubicBezTo>
                  <a:pt x="10511" y="8364"/>
                  <a:pt x="10978" y="8400"/>
                  <a:pt x="11440" y="8400"/>
                </a:cubicBezTo>
                <a:cubicBezTo>
                  <a:pt x="12452" y="8400"/>
                  <a:pt x="13438" y="8230"/>
                  <a:pt x="14377" y="7589"/>
                </a:cubicBezTo>
                <a:cubicBezTo>
                  <a:pt x="16512" y="6154"/>
                  <a:pt x="17413" y="2952"/>
                  <a:pt x="18147" y="617"/>
                </a:cubicBezTo>
                <a:cubicBezTo>
                  <a:pt x="18180" y="550"/>
                  <a:pt x="18147" y="484"/>
                  <a:pt x="18080" y="450"/>
                </a:cubicBezTo>
                <a:cubicBezTo>
                  <a:pt x="18080" y="417"/>
                  <a:pt x="18047" y="317"/>
                  <a:pt x="17980" y="317"/>
                </a:cubicBezTo>
                <a:cubicBezTo>
                  <a:pt x="17672" y="329"/>
                  <a:pt x="17360" y="333"/>
                  <a:pt x="17045" y="333"/>
                </a:cubicBezTo>
                <a:cubicBezTo>
                  <a:pt x="16486" y="333"/>
                  <a:pt x="15920" y="320"/>
                  <a:pt x="15355" y="320"/>
                </a:cubicBezTo>
                <a:cubicBezTo>
                  <a:pt x="13588" y="320"/>
                  <a:pt x="11831" y="439"/>
                  <a:pt x="10341" y="1418"/>
                </a:cubicBezTo>
                <a:cubicBezTo>
                  <a:pt x="8507" y="2618"/>
                  <a:pt x="8073" y="5287"/>
                  <a:pt x="7806" y="7388"/>
                </a:cubicBezTo>
                <a:cubicBezTo>
                  <a:pt x="7873" y="5254"/>
                  <a:pt x="7973" y="2952"/>
                  <a:pt x="6438" y="1317"/>
                </a:cubicBezTo>
                <a:cubicBezTo>
                  <a:pt x="5552" y="364"/>
                  <a:pt x="4209" y="0"/>
                  <a:pt x="2889"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4"/>
          <p:cNvSpPr/>
          <p:nvPr/>
        </p:nvSpPr>
        <p:spPr>
          <a:xfrm rot="4441253">
            <a:off x="8516342" y="834937"/>
            <a:ext cx="555269" cy="383983"/>
          </a:xfrm>
          <a:custGeom>
            <a:avLst/>
            <a:gdLst/>
            <a:ahLst/>
            <a:cxnLst/>
            <a:rect l="l" t="t" r="r" b="b"/>
            <a:pathLst>
              <a:path w="16597" h="15303" extrusionOk="0">
                <a:moveTo>
                  <a:pt x="3566" y="474"/>
                </a:moveTo>
                <a:cubicBezTo>
                  <a:pt x="5387" y="474"/>
                  <a:pt x="7221" y="607"/>
                  <a:pt x="8807" y="1554"/>
                </a:cubicBezTo>
                <a:cubicBezTo>
                  <a:pt x="10975" y="2889"/>
                  <a:pt x="12076" y="5324"/>
                  <a:pt x="12309" y="7792"/>
                </a:cubicBezTo>
                <a:cubicBezTo>
                  <a:pt x="11976" y="7492"/>
                  <a:pt x="11642" y="7225"/>
                  <a:pt x="11309" y="6958"/>
                </a:cubicBezTo>
                <a:cubicBezTo>
                  <a:pt x="11275" y="5624"/>
                  <a:pt x="10108" y="4223"/>
                  <a:pt x="9341" y="3289"/>
                </a:cubicBezTo>
                <a:cubicBezTo>
                  <a:pt x="9312" y="3261"/>
                  <a:pt x="9281" y="3248"/>
                  <a:pt x="9253" y="3248"/>
                </a:cubicBezTo>
                <a:cubicBezTo>
                  <a:pt x="9181" y="3248"/>
                  <a:pt x="9126" y="3327"/>
                  <a:pt x="9174" y="3422"/>
                </a:cubicBezTo>
                <a:cubicBezTo>
                  <a:pt x="9574" y="3956"/>
                  <a:pt x="9974" y="4523"/>
                  <a:pt x="10308" y="5124"/>
                </a:cubicBezTo>
                <a:cubicBezTo>
                  <a:pt x="10575" y="5624"/>
                  <a:pt x="10742" y="6091"/>
                  <a:pt x="10875" y="6591"/>
                </a:cubicBezTo>
                <a:cubicBezTo>
                  <a:pt x="10808" y="6525"/>
                  <a:pt x="10708" y="6491"/>
                  <a:pt x="10641" y="6424"/>
                </a:cubicBezTo>
                <a:cubicBezTo>
                  <a:pt x="10675" y="6391"/>
                  <a:pt x="10742" y="6324"/>
                  <a:pt x="10742" y="6291"/>
                </a:cubicBezTo>
                <a:cubicBezTo>
                  <a:pt x="10775" y="6224"/>
                  <a:pt x="10742" y="6158"/>
                  <a:pt x="10675" y="6158"/>
                </a:cubicBezTo>
                <a:cubicBezTo>
                  <a:pt x="10575" y="6158"/>
                  <a:pt x="10475" y="6191"/>
                  <a:pt x="10375" y="6224"/>
                </a:cubicBezTo>
                <a:cubicBezTo>
                  <a:pt x="9974" y="5924"/>
                  <a:pt x="9574" y="5624"/>
                  <a:pt x="9174" y="5324"/>
                </a:cubicBezTo>
                <a:cubicBezTo>
                  <a:pt x="8573" y="4156"/>
                  <a:pt x="7839" y="2989"/>
                  <a:pt x="6872" y="2088"/>
                </a:cubicBezTo>
                <a:cubicBezTo>
                  <a:pt x="6855" y="2063"/>
                  <a:pt x="6835" y="2053"/>
                  <a:pt x="6814" y="2053"/>
                </a:cubicBezTo>
                <a:cubicBezTo>
                  <a:pt x="6753" y="2053"/>
                  <a:pt x="6697" y="2146"/>
                  <a:pt x="6772" y="2221"/>
                </a:cubicBezTo>
                <a:cubicBezTo>
                  <a:pt x="7506" y="2989"/>
                  <a:pt x="7940" y="3956"/>
                  <a:pt x="8440" y="4857"/>
                </a:cubicBezTo>
                <a:cubicBezTo>
                  <a:pt x="8173" y="4657"/>
                  <a:pt x="7940" y="4490"/>
                  <a:pt x="7673" y="4323"/>
                </a:cubicBezTo>
                <a:cubicBezTo>
                  <a:pt x="7765" y="4230"/>
                  <a:pt x="7715" y="4052"/>
                  <a:pt x="7602" y="4052"/>
                </a:cubicBezTo>
                <a:cubicBezTo>
                  <a:pt x="7592" y="4052"/>
                  <a:pt x="7583" y="4054"/>
                  <a:pt x="7573" y="4056"/>
                </a:cubicBezTo>
                <a:lnTo>
                  <a:pt x="7272" y="4056"/>
                </a:lnTo>
                <a:cubicBezTo>
                  <a:pt x="5204" y="2688"/>
                  <a:pt x="3036" y="1388"/>
                  <a:pt x="801" y="487"/>
                </a:cubicBezTo>
                <a:lnTo>
                  <a:pt x="801" y="487"/>
                </a:lnTo>
                <a:cubicBezTo>
                  <a:pt x="1020" y="492"/>
                  <a:pt x="1241" y="495"/>
                  <a:pt x="1463" y="495"/>
                </a:cubicBezTo>
                <a:cubicBezTo>
                  <a:pt x="2152" y="495"/>
                  <a:pt x="2858" y="474"/>
                  <a:pt x="3566" y="474"/>
                </a:cubicBezTo>
                <a:close/>
                <a:moveTo>
                  <a:pt x="568" y="554"/>
                </a:moveTo>
                <a:lnTo>
                  <a:pt x="568" y="554"/>
                </a:lnTo>
                <a:cubicBezTo>
                  <a:pt x="1602" y="1221"/>
                  <a:pt x="2702" y="1821"/>
                  <a:pt x="3803" y="2422"/>
                </a:cubicBezTo>
                <a:cubicBezTo>
                  <a:pt x="3503" y="2438"/>
                  <a:pt x="3203" y="2438"/>
                  <a:pt x="2903" y="2438"/>
                </a:cubicBezTo>
                <a:cubicBezTo>
                  <a:pt x="2602" y="2438"/>
                  <a:pt x="2302" y="2438"/>
                  <a:pt x="2002" y="2455"/>
                </a:cubicBezTo>
                <a:cubicBezTo>
                  <a:pt x="1902" y="2455"/>
                  <a:pt x="1902" y="2588"/>
                  <a:pt x="1969" y="2588"/>
                </a:cubicBezTo>
                <a:cubicBezTo>
                  <a:pt x="2589" y="2642"/>
                  <a:pt x="3232" y="2740"/>
                  <a:pt x="3861" y="2740"/>
                </a:cubicBezTo>
                <a:cubicBezTo>
                  <a:pt x="4009" y="2740"/>
                  <a:pt x="4157" y="2735"/>
                  <a:pt x="4304" y="2722"/>
                </a:cubicBezTo>
                <a:cubicBezTo>
                  <a:pt x="5104" y="3155"/>
                  <a:pt x="5905" y="3622"/>
                  <a:pt x="6672" y="4089"/>
                </a:cubicBezTo>
                <a:cubicBezTo>
                  <a:pt x="5805" y="4123"/>
                  <a:pt x="4904" y="4123"/>
                  <a:pt x="4003" y="4123"/>
                </a:cubicBezTo>
                <a:cubicBezTo>
                  <a:pt x="3937" y="4123"/>
                  <a:pt x="3903" y="4256"/>
                  <a:pt x="4003" y="4290"/>
                </a:cubicBezTo>
                <a:cubicBezTo>
                  <a:pt x="4773" y="4362"/>
                  <a:pt x="5525" y="4417"/>
                  <a:pt x="6284" y="4417"/>
                </a:cubicBezTo>
                <a:cubicBezTo>
                  <a:pt x="6579" y="4417"/>
                  <a:pt x="6874" y="4408"/>
                  <a:pt x="7172" y="4390"/>
                </a:cubicBezTo>
                <a:cubicBezTo>
                  <a:pt x="7739" y="4723"/>
                  <a:pt x="8306" y="5090"/>
                  <a:pt x="8840" y="5490"/>
                </a:cubicBezTo>
                <a:cubicBezTo>
                  <a:pt x="8940" y="5624"/>
                  <a:pt x="9007" y="5724"/>
                  <a:pt x="9107" y="5857"/>
                </a:cubicBezTo>
                <a:cubicBezTo>
                  <a:pt x="9135" y="5886"/>
                  <a:pt x="9175" y="5896"/>
                  <a:pt x="9215" y="5896"/>
                </a:cubicBezTo>
                <a:cubicBezTo>
                  <a:pt x="9269" y="5896"/>
                  <a:pt x="9321" y="5877"/>
                  <a:pt x="9341" y="5857"/>
                </a:cubicBezTo>
                <a:cubicBezTo>
                  <a:pt x="9541" y="5991"/>
                  <a:pt x="9774" y="6158"/>
                  <a:pt x="9974" y="6324"/>
                </a:cubicBezTo>
                <a:cubicBezTo>
                  <a:pt x="9874" y="6358"/>
                  <a:pt x="9774" y="6391"/>
                  <a:pt x="9674" y="6391"/>
                </a:cubicBezTo>
                <a:cubicBezTo>
                  <a:pt x="9474" y="6408"/>
                  <a:pt x="9274" y="6416"/>
                  <a:pt x="9069" y="6416"/>
                </a:cubicBezTo>
                <a:cubicBezTo>
                  <a:pt x="8865" y="6416"/>
                  <a:pt x="8657" y="6408"/>
                  <a:pt x="8440" y="6391"/>
                </a:cubicBezTo>
                <a:cubicBezTo>
                  <a:pt x="7706" y="6324"/>
                  <a:pt x="6939" y="6191"/>
                  <a:pt x="6205" y="6024"/>
                </a:cubicBezTo>
                <a:cubicBezTo>
                  <a:pt x="6195" y="6022"/>
                  <a:pt x="6185" y="6020"/>
                  <a:pt x="6176" y="6020"/>
                </a:cubicBezTo>
                <a:cubicBezTo>
                  <a:pt x="6067" y="6020"/>
                  <a:pt x="6048" y="6194"/>
                  <a:pt x="6172" y="6224"/>
                </a:cubicBezTo>
                <a:cubicBezTo>
                  <a:pt x="7039" y="6458"/>
                  <a:pt x="7940" y="6691"/>
                  <a:pt x="8874" y="6725"/>
                </a:cubicBezTo>
                <a:cubicBezTo>
                  <a:pt x="9037" y="6725"/>
                  <a:pt x="9252" y="6738"/>
                  <a:pt x="9483" y="6738"/>
                </a:cubicBezTo>
                <a:cubicBezTo>
                  <a:pt x="9771" y="6738"/>
                  <a:pt x="10082" y="6717"/>
                  <a:pt x="10341" y="6625"/>
                </a:cubicBezTo>
                <a:cubicBezTo>
                  <a:pt x="10541" y="6791"/>
                  <a:pt x="10775" y="6958"/>
                  <a:pt x="11008" y="7158"/>
                </a:cubicBezTo>
                <a:cubicBezTo>
                  <a:pt x="11008" y="7158"/>
                  <a:pt x="11008" y="7192"/>
                  <a:pt x="11008" y="7192"/>
                </a:cubicBezTo>
                <a:cubicBezTo>
                  <a:pt x="11042" y="7258"/>
                  <a:pt x="11108" y="7292"/>
                  <a:pt x="11175" y="7292"/>
                </a:cubicBezTo>
                <a:cubicBezTo>
                  <a:pt x="11542" y="7592"/>
                  <a:pt x="11909" y="7926"/>
                  <a:pt x="12276" y="8259"/>
                </a:cubicBezTo>
                <a:cubicBezTo>
                  <a:pt x="12243" y="8259"/>
                  <a:pt x="12209" y="8259"/>
                  <a:pt x="12176" y="8292"/>
                </a:cubicBezTo>
                <a:cubicBezTo>
                  <a:pt x="12143" y="8326"/>
                  <a:pt x="12143" y="8326"/>
                  <a:pt x="12109" y="8359"/>
                </a:cubicBezTo>
                <a:cubicBezTo>
                  <a:pt x="11923" y="8345"/>
                  <a:pt x="11738" y="8340"/>
                  <a:pt x="11552" y="8340"/>
                </a:cubicBezTo>
                <a:cubicBezTo>
                  <a:pt x="10840" y="8340"/>
                  <a:pt x="10129" y="8421"/>
                  <a:pt x="9424" y="8421"/>
                </a:cubicBezTo>
                <a:cubicBezTo>
                  <a:pt x="8993" y="8421"/>
                  <a:pt x="8565" y="8391"/>
                  <a:pt x="8140" y="8292"/>
                </a:cubicBezTo>
                <a:cubicBezTo>
                  <a:pt x="6739" y="7992"/>
                  <a:pt x="5238" y="7425"/>
                  <a:pt x="4103" y="6525"/>
                </a:cubicBezTo>
                <a:cubicBezTo>
                  <a:pt x="2369" y="5124"/>
                  <a:pt x="568" y="2889"/>
                  <a:pt x="568" y="554"/>
                </a:cubicBezTo>
                <a:close/>
                <a:moveTo>
                  <a:pt x="11042" y="8759"/>
                </a:moveTo>
                <a:cubicBezTo>
                  <a:pt x="9941" y="9026"/>
                  <a:pt x="8840" y="9427"/>
                  <a:pt x="7906" y="9994"/>
                </a:cubicBezTo>
                <a:cubicBezTo>
                  <a:pt x="6205" y="11061"/>
                  <a:pt x="5705" y="12896"/>
                  <a:pt x="4570" y="14464"/>
                </a:cubicBezTo>
                <a:cubicBezTo>
                  <a:pt x="5004" y="12896"/>
                  <a:pt x="5605" y="10427"/>
                  <a:pt x="7139" y="9627"/>
                </a:cubicBezTo>
                <a:cubicBezTo>
                  <a:pt x="8373" y="9026"/>
                  <a:pt x="9674" y="8860"/>
                  <a:pt x="11042" y="8759"/>
                </a:cubicBezTo>
                <a:close/>
                <a:moveTo>
                  <a:pt x="11375" y="9026"/>
                </a:moveTo>
                <a:cubicBezTo>
                  <a:pt x="10275" y="9927"/>
                  <a:pt x="9040" y="10661"/>
                  <a:pt x="7940" y="11628"/>
                </a:cubicBezTo>
                <a:cubicBezTo>
                  <a:pt x="6905" y="12495"/>
                  <a:pt x="5838" y="13429"/>
                  <a:pt x="4937" y="14464"/>
                </a:cubicBezTo>
                <a:cubicBezTo>
                  <a:pt x="5905" y="12996"/>
                  <a:pt x="6472" y="11128"/>
                  <a:pt x="8073" y="10261"/>
                </a:cubicBezTo>
                <a:cubicBezTo>
                  <a:pt x="9140" y="9693"/>
                  <a:pt x="10241" y="9327"/>
                  <a:pt x="11375" y="9026"/>
                </a:cubicBezTo>
                <a:close/>
                <a:moveTo>
                  <a:pt x="12176" y="8793"/>
                </a:moveTo>
                <a:cubicBezTo>
                  <a:pt x="12176" y="8793"/>
                  <a:pt x="12176" y="8826"/>
                  <a:pt x="12143" y="8826"/>
                </a:cubicBezTo>
                <a:cubicBezTo>
                  <a:pt x="12042" y="9060"/>
                  <a:pt x="11942" y="9293"/>
                  <a:pt x="11842" y="9560"/>
                </a:cubicBezTo>
                <a:cubicBezTo>
                  <a:pt x="11042" y="10627"/>
                  <a:pt x="9574" y="11395"/>
                  <a:pt x="8607" y="12129"/>
                </a:cubicBezTo>
                <a:cubicBezTo>
                  <a:pt x="7473" y="13029"/>
                  <a:pt x="6539" y="14330"/>
                  <a:pt x="5071" y="14630"/>
                </a:cubicBezTo>
                <a:cubicBezTo>
                  <a:pt x="6405" y="13496"/>
                  <a:pt x="7539" y="12129"/>
                  <a:pt x="8974" y="11128"/>
                </a:cubicBezTo>
                <a:cubicBezTo>
                  <a:pt x="10008" y="10394"/>
                  <a:pt x="11042" y="9660"/>
                  <a:pt x="12009" y="8826"/>
                </a:cubicBezTo>
                <a:cubicBezTo>
                  <a:pt x="12076" y="8826"/>
                  <a:pt x="12143" y="8793"/>
                  <a:pt x="12176" y="8793"/>
                </a:cubicBezTo>
                <a:close/>
                <a:moveTo>
                  <a:pt x="11409" y="10394"/>
                </a:moveTo>
                <a:lnTo>
                  <a:pt x="11409" y="10394"/>
                </a:lnTo>
                <a:cubicBezTo>
                  <a:pt x="10108" y="12662"/>
                  <a:pt x="8073" y="14730"/>
                  <a:pt x="5404" y="14864"/>
                </a:cubicBezTo>
                <a:cubicBezTo>
                  <a:pt x="6905" y="14430"/>
                  <a:pt x="8006" y="12929"/>
                  <a:pt x="9240" y="12028"/>
                </a:cubicBezTo>
                <a:cubicBezTo>
                  <a:pt x="9908" y="11528"/>
                  <a:pt x="10742" y="11028"/>
                  <a:pt x="11409" y="10394"/>
                </a:cubicBezTo>
                <a:close/>
                <a:moveTo>
                  <a:pt x="12209" y="9560"/>
                </a:moveTo>
                <a:cubicBezTo>
                  <a:pt x="11809" y="11361"/>
                  <a:pt x="10908" y="13429"/>
                  <a:pt x="9341" y="14363"/>
                </a:cubicBezTo>
                <a:cubicBezTo>
                  <a:pt x="8555" y="14847"/>
                  <a:pt x="7714" y="15002"/>
                  <a:pt x="6818" y="15002"/>
                </a:cubicBezTo>
                <a:cubicBezTo>
                  <a:pt x="6726" y="15002"/>
                  <a:pt x="6632" y="15000"/>
                  <a:pt x="6539" y="14997"/>
                </a:cubicBezTo>
                <a:cubicBezTo>
                  <a:pt x="6505" y="14997"/>
                  <a:pt x="6338" y="14964"/>
                  <a:pt x="6072" y="14964"/>
                </a:cubicBezTo>
                <a:cubicBezTo>
                  <a:pt x="8874" y="14530"/>
                  <a:pt x="11042" y="12129"/>
                  <a:pt x="12209" y="9560"/>
                </a:cubicBezTo>
                <a:close/>
                <a:moveTo>
                  <a:pt x="3168" y="0"/>
                </a:moveTo>
                <a:cubicBezTo>
                  <a:pt x="2261" y="0"/>
                  <a:pt x="1369" y="69"/>
                  <a:pt x="534" y="187"/>
                </a:cubicBezTo>
                <a:cubicBezTo>
                  <a:pt x="516" y="78"/>
                  <a:pt x="420" y="19"/>
                  <a:pt x="330" y="19"/>
                </a:cubicBezTo>
                <a:cubicBezTo>
                  <a:pt x="254" y="19"/>
                  <a:pt x="183" y="62"/>
                  <a:pt x="167" y="153"/>
                </a:cubicBezTo>
                <a:cubicBezTo>
                  <a:pt x="1" y="2622"/>
                  <a:pt x="1735" y="5124"/>
                  <a:pt x="3570" y="6591"/>
                </a:cubicBezTo>
                <a:cubicBezTo>
                  <a:pt x="4704" y="7492"/>
                  <a:pt x="6138" y="8259"/>
                  <a:pt x="7573" y="8593"/>
                </a:cubicBezTo>
                <a:cubicBezTo>
                  <a:pt x="7839" y="8626"/>
                  <a:pt x="8140" y="8659"/>
                  <a:pt x="8407" y="8693"/>
                </a:cubicBezTo>
                <a:cubicBezTo>
                  <a:pt x="7706" y="8860"/>
                  <a:pt x="7106" y="9126"/>
                  <a:pt x="6605" y="9593"/>
                </a:cubicBezTo>
                <a:cubicBezTo>
                  <a:pt x="5104" y="10928"/>
                  <a:pt x="4570" y="13063"/>
                  <a:pt x="4037" y="14964"/>
                </a:cubicBezTo>
                <a:cubicBezTo>
                  <a:pt x="4003" y="15097"/>
                  <a:pt x="4137" y="15164"/>
                  <a:pt x="4237" y="15164"/>
                </a:cubicBezTo>
                <a:cubicBezTo>
                  <a:pt x="5128" y="15194"/>
                  <a:pt x="6006" y="15303"/>
                  <a:pt x="6859" y="15303"/>
                </a:cubicBezTo>
                <a:cubicBezTo>
                  <a:pt x="7921" y="15303"/>
                  <a:pt x="8945" y="15133"/>
                  <a:pt x="9908" y="14430"/>
                </a:cubicBezTo>
                <a:cubicBezTo>
                  <a:pt x="11609" y="13163"/>
                  <a:pt x="12476" y="10661"/>
                  <a:pt x="12710" y="8626"/>
                </a:cubicBezTo>
                <a:cubicBezTo>
                  <a:pt x="13944" y="9760"/>
                  <a:pt x="15078" y="10961"/>
                  <a:pt x="16145" y="12262"/>
                </a:cubicBezTo>
                <a:cubicBezTo>
                  <a:pt x="16194" y="12321"/>
                  <a:pt x="16257" y="12345"/>
                  <a:pt x="16318" y="12345"/>
                </a:cubicBezTo>
                <a:cubicBezTo>
                  <a:pt x="16465" y="12345"/>
                  <a:pt x="16597" y="12203"/>
                  <a:pt x="16479" y="12062"/>
                </a:cubicBezTo>
                <a:cubicBezTo>
                  <a:pt x="15311" y="10627"/>
                  <a:pt x="14044" y="9327"/>
                  <a:pt x="12710" y="8126"/>
                </a:cubicBezTo>
                <a:cubicBezTo>
                  <a:pt x="12543" y="5657"/>
                  <a:pt x="11509" y="2789"/>
                  <a:pt x="9341" y="1454"/>
                </a:cubicBezTo>
                <a:cubicBezTo>
                  <a:pt x="7599" y="395"/>
                  <a:pt x="5342" y="0"/>
                  <a:pt x="3168"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4"/>
          <p:cNvSpPr txBox="1">
            <a:spLocks noGrp="1"/>
          </p:cNvSpPr>
          <p:nvPr>
            <p:ph type="title" idx="4"/>
          </p:nvPr>
        </p:nvSpPr>
        <p:spPr>
          <a:xfrm>
            <a:off x="720000" y="593367"/>
            <a:ext cx="77097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ru-RU" smtClean="0"/>
              <a:t>Образец заголовка</a:t>
            </a: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1" preserve="1">
  <p:cSld name="Section header 1">
    <p:spTree>
      <p:nvGrpSpPr>
        <p:cNvPr id="1" name="Shape 249"/>
        <p:cNvGrpSpPr/>
        <p:nvPr/>
      </p:nvGrpSpPr>
      <p:grpSpPr>
        <a:xfrm>
          <a:off x="0" y="0"/>
          <a:ext cx="0" cy="0"/>
          <a:chOff x="0" y="0"/>
          <a:chExt cx="0" cy="0"/>
        </a:xfrm>
      </p:grpSpPr>
      <p:sp>
        <p:nvSpPr>
          <p:cNvPr id="250" name="Google Shape;250;p35"/>
          <p:cNvSpPr/>
          <p:nvPr/>
        </p:nvSpPr>
        <p:spPr>
          <a:xfrm>
            <a:off x="4572000" y="2760000"/>
            <a:ext cx="4572000" cy="188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a:off x="11078" y="66032"/>
            <a:ext cx="2284501" cy="7226101"/>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5"/>
          <p:cNvSpPr txBox="1">
            <a:spLocks noGrp="1"/>
          </p:cNvSpPr>
          <p:nvPr>
            <p:ph type="title"/>
          </p:nvPr>
        </p:nvSpPr>
        <p:spPr>
          <a:xfrm>
            <a:off x="4572000" y="2152600"/>
            <a:ext cx="4325400" cy="2552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ru-RU" smtClean="0"/>
              <a:t>Образец заголовка</a:t>
            </a:r>
            <a:endParaRPr/>
          </a:p>
        </p:txBody>
      </p:sp>
      <p:sp>
        <p:nvSpPr>
          <p:cNvPr id="253" name="Google Shape;253;p35"/>
          <p:cNvSpPr txBox="1">
            <a:spLocks noGrp="1"/>
          </p:cNvSpPr>
          <p:nvPr>
            <p:ph type="title" idx="2" hasCustomPrompt="1"/>
          </p:nvPr>
        </p:nvSpPr>
        <p:spPr>
          <a:xfrm>
            <a:off x="1096175" y="2418400"/>
            <a:ext cx="2581200" cy="20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54" name="Google Shape;254;p35"/>
          <p:cNvSpPr txBox="1">
            <a:spLocks noGrp="1"/>
          </p:cNvSpPr>
          <p:nvPr>
            <p:ph type="subTitle" idx="1"/>
          </p:nvPr>
        </p:nvSpPr>
        <p:spPr>
          <a:xfrm>
            <a:off x="4572000" y="4705408"/>
            <a:ext cx="38520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55"/>
        <p:cNvGrpSpPr/>
        <p:nvPr/>
      </p:nvGrpSpPr>
      <p:grpSpPr>
        <a:xfrm>
          <a:off x="0" y="0"/>
          <a:ext cx="0" cy="0"/>
          <a:chOff x="0" y="0"/>
          <a:chExt cx="0" cy="0"/>
        </a:xfrm>
      </p:grpSpPr>
      <p:sp>
        <p:nvSpPr>
          <p:cNvPr id="256" name="Google Shape;256;p36"/>
          <p:cNvSpPr/>
          <p:nvPr/>
        </p:nvSpPr>
        <p:spPr>
          <a:xfrm>
            <a:off x="0" y="827767"/>
            <a:ext cx="9144000" cy="579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6"/>
          <p:cNvSpPr/>
          <p:nvPr/>
        </p:nvSpPr>
        <p:spPr>
          <a:xfrm rot="-192" flipH="1">
            <a:off x="7209363" y="2018635"/>
            <a:ext cx="1829438" cy="4923175"/>
          </a:xfrm>
          <a:custGeom>
            <a:avLst/>
            <a:gdLst/>
            <a:ahLst/>
            <a:cxnLst/>
            <a:rect l="l" t="t" r="r" b="b"/>
            <a:pathLst>
              <a:path w="40822" h="96843" extrusionOk="0">
                <a:moveTo>
                  <a:pt x="22912" y="1893"/>
                </a:moveTo>
                <a:cubicBezTo>
                  <a:pt x="23153" y="1893"/>
                  <a:pt x="22907" y="3207"/>
                  <a:pt x="22876" y="3303"/>
                </a:cubicBezTo>
                <a:cubicBezTo>
                  <a:pt x="22742" y="3903"/>
                  <a:pt x="22409" y="4470"/>
                  <a:pt x="22075" y="5004"/>
                </a:cubicBezTo>
                <a:cubicBezTo>
                  <a:pt x="21608" y="5771"/>
                  <a:pt x="20974" y="6372"/>
                  <a:pt x="20240" y="6872"/>
                </a:cubicBezTo>
                <a:cubicBezTo>
                  <a:pt x="21041" y="6205"/>
                  <a:pt x="21741" y="5404"/>
                  <a:pt x="22275" y="4537"/>
                </a:cubicBezTo>
                <a:cubicBezTo>
                  <a:pt x="22542" y="4103"/>
                  <a:pt x="22675" y="3570"/>
                  <a:pt x="22742" y="3069"/>
                </a:cubicBezTo>
                <a:cubicBezTo>
                  <a:pt x="22776" y="2669"/>
                  <a:pt x="22809" y="2302"/>
                  <a:pt x="22876" y="1902"/>
                </a:cubicBezTo>
                <a:cubicBezTo>
                  <a:pt x="22889" y="1896"/>
                  <a:pt x="22901" y="1893"/>
                  <a:pt x="22912" y="1893"/>
                </a:cubicBezTo>
                <a:close/>
                <a:moveTo>
                  <a:pt x="16656" y="667"/>
                </a:moveTo>
                <a:cubicBezTo>
                  <a:pt x="16777" y="667"/>
                  <a:pt x="16950" y="867"/>
                  <a:pt x="17238" y="1268"/>
                </a:cubicBezTo>
                <a:cubicBezTo>
                  <a:pt x="18573" y="2969"/>
                  <a:pt x="18739" y="4904"/>
                  <a:pt x="18506" y="6972"/>
                </a:cubicBezTo>
                <a:cubicBezTo>
                  <a:pt x="18406" y="6705"/>
                  <a:pt x="18272" y="6438"/>
                  <a:pt x="18072" y="6205"/>
                </a:cubicBezTo>
                <a:cubicBezTo>
                  <a:pt x="18050" y="6183"/>
                  <a:pt x="18017" y="6172"/>
                  <a:pt x="17982" y="6172"/>
                </a:cubicBezTo>
                <a:cubicBezTo>
                  <a:pt x="17913" y="6172"/>
                  <a:pt x="17839" y="6216"/>
                  <a:pt x="17839" y="6305"/>
                </a:cubicBezTo>
                <a:cubicBezTo>
                  <a:pt x="17839" y="6338"/>
                  <a:pt x="17872" y="6405"/>
                  <a:pt x="17872" y="6472"/>
                </a:cubicBezTo>
                <a:cubicBezTo>
                  <a:pt x="17605" y="5738"/>
                  <a:pt x="17205" y="5071"/>
                  <a:pt x="16705" y="4504"/>
                </a:cubicBezTo>
                <a:cubicBezTo>
                  <a:pt x="16471" y="3970"/>
                  <a:pt x="16304" y="3403"/>
                  <a:pt x="16271" y="2802"/>
                </a:cubicBezTo>
                <a:cubicBezTo>
                  <a:pt x="16204" y="2335"/>
                  <a:pt x="16304" y="1835"/>
                  <a:pt x="16371" y="1368"/>
                </a:cubicBezTo>
                <a:cubicBezTo>
                  <a:pt x="16458" y="900"/>
                  <a:pt x="16526" y="667"/>
                  <a:pt x="16656" y="667"/>
                </a:cubicBezTo>
                <a:close/>
                <a:moveTo>
                  <a:pt x="22435" y="972"/>
                </a:moveTo>
                <a:cubicBezTo>
                  <a:pt x="22958" y="972"/>
                  <a:pt x="22538" y="2070"/>
                  <a:pt x="22509" y="2335"/>
                </a:cubicBezTo>
                <a:cubicBezTo>
                  <a:pt x="22342" y="3570"/>
                  <a:pt x="22075" y="4370"/>
                  <a:pt x="21308" y="5371"/>
                </a:cubicBezTo>
                <a:cubicBezTo>
                  <a:pt x="20874" y="5871"/>
                  <a:pt x="20374" y="6305"/>
                  <a:pt x="19907" y="6739"/>
                </a:cubicBezTo>
                <a:cubicBezTo>
                  <a:pt x="19740" y="6872"/>
                  <a:pt x="19573" y="7039"/>
                  <a:pt x="19440" y="7172"/>
                </a:cubicBezTo>
                <a:cubicBezTo>
                  <a:pt x="20040" y="6105"/>
                  <a:pt x="20474" y="5004"/>
                  <a:pt x="20674" y="3803"/>
                </a:cubicBezTo>
                <a:cubicBezTo>
                  <a:pt x="20741" y="3403"/>
                  <a:pt x="20741" y="3036"/>
                  <a:pt x="20707" y="2636"/>
                </a:cubicBezTo>
                <a:cubicBezTo>
                  <a:pt x="21074" y="2002"/>
                  <a:pt x="21408" y="1335"/>
                  <a:pt x="22175" y="1035"/>
                </a:cubicBezTo>
                <a:cubicBezTo>
                  <a:pt x="22280" y="992"/>
                  <a:pt x="22366" y="972"/>
                  <a:pt x="22435" y="972"/>
                </a:cubicBezTo>
                <a:close/>
                <a:moveTo>
                  <a:pt x="24910" y="3327"/>
                </a:moveTo>
                <a:cubicBezTo>
                  <a:pt x="25043" y="3327"/>
                  <a:pt x="25177" y="3331"/>
                  <a:pt x="25311" y="3336"/>
                </a:cubicBezTo>
                <a:cubicBezTo>
                  <a:pt x="25744" y="3336"/>
                  <a:pt x="25578" y="3403"/>
                  <a:pt x="25377" y="3736"/>
                </a:cubicBezTo>
                <a:cubicBezTo>
                  <a:pt x="25144" y="4137"/>
                  <a:pt x="24944" y="4504"/>
                  <a:pt x="24710" y="4871"/>
                </a:cubicBezTo>
                <a:cubicBezTo>
                  <a:pt x="23776" y="6272"/>
                  <a:pt x="22008" y="6772"/>
                  <a:pt x="20474" y="7406"/>
                </a:cubicBezTo>
                <a:lnTo>
                  <a:pt x="20441" y="7406"/>
                </a:lnTo>
                <a:cubicBezTo>
                  <a:pt x="20407" y="7339"/>
                  <a:pt x="20307" y="7306"/>
                  <a:pt x="20207" y="7306"/>
                </a:cubicBezTo>
                <a:cubicBezTo>
                  <a:pt x="20207" y="7306"/>
                  <a:pt x="20207" y="7272"/>
                  <a:pt x="20207" y="7239"/>
                </a:cubicBezTo>
                <a:cubicBezTo>
                  <a:pt x="21408" y="6572"/>
                  <a:pt x="22442" y="5304"/>
                  <a:pt x="22942" y="3970"/>
                </a:cubicBezTo>
                <a:cubicBezTo>
                  <a:pt x="23478" y="3434"/>
                  <a:pt x="24181" y="3327"/>
                  <a:pt x="24910" y="3327"/>
                </a:cubicBezTo>
                <a:close/>
                <a:moveTo>
                  <a:pt x="23743" y="6205"/>
                </a:moveTo>
                <a:cubicBezTo>
                  <a:pt x="23743" y="6238"/>
                  <a:pt x="23776" y="6238"/>
                  <a:pt x="23810" y="6238"/>
                </a:cubicBezTo>
                <a:cubicBezTo>
                  <a:pt x="24277" y="6238"/>
                  <a:pt x="24710" y="6305"/>
                  <a:pt x="25177" y="6438"/>
                </a:cubicBezTo>
                <a:cubicBezTo>
                  <a:pt x="25272" y="6470"/>
                  <a:pt x="26435" y="7214"/>
                  <a:pt x="26034" y="7214"/>
                </a:cubicBezTo>
                <a:cubicBezTo>
                  <a:pt x="26010" y="7214"/>
                  <a:pt x="25980" y="7211"/>
                  <a:pt x="25944" y="7206"/>
                </a:cubicBezTo>
                <a:cubicBezTo>
                  <a:pt x="25887" y="7199"/>
                  <a:pt x="25829" y="7197"/>
                  <a:pt x="25769" y="7197"/>
                </a:cubicBezTo>
                <a:cubicBezTo>
                  <a:pt x="25518" y="7197"/>
                  <a:pt x="25253" y="7245"/>
                  <a:pt x="25010" y="7272"/>
                </a:cubicBezTo>
                <a:cubicBezTo>
                  <a:pt x="23943" y="7415"/>
                  <a:pt x="23045" y="7726"/>
                  <a:pt x="22099" y="7726"/>
                </a:cubicBezTo>
                <a:cubicBezTo>
                  <a:pt x="21714" y="7726"/>
                  <a:pt x="21322" y="7674"/>
                  <a:pt x="20908" y="7539"/>
                </a:cubicBezTo>
                <a:cubicBezTo>
                  <a:pt x="21908" y="7239"/>
                  <a:pt x="22876" y="6805"/>
                  <a:pt x="23743" y="6205"/>
                </a:cubicBezTo>
                <a:close/>
                <a:moveTo>
                  <a:pt x="19892" y="423"/>
                </a:moveTo>
                <a:cubicBezTo>
                  <a:pt x="19954" y="423"/>
                  <a:pt x="19995" y="475"/>
                  <a:pt x="20007" y="601"/>
                </a:cubicBezTo>
                <a:cubicBezTo>
                  <a:pt x="20040" y="868"/>
                  <a:pt x="20140" y="1201"/>
                  <a:pt x="20207" y="1502"/>
                </a:cubicBezTo>
                <a:cubicBezTo>
                  <a:pt x="20674" y="3470"/>
                  <a:pt x="20040" y="5037"/>
                  <a:pt x="19340" y="6739"/>
                </a:cubicBezTo>
                <a:cubicBezTo>
                  <a:pt x="19340" y="6705"/>
                  <a:pt x="19340" y="6672"/>
                  <a:pt x="19340" y="6639"/>
                </a:cubicBezTo>
                <a:cubicBezTo>
                  <a:pt x="19323" y="6555"/>
                  <a:pt x="19248" y="6513"/>
                  <a:pt x="19169" y="6513"/>
                </a:cubicBezTo>
                <a:cubicBezTo>
                  <a:pt x="19090" y="6513"/>
                  <a:pt x="19006" y="6555"/>
                  <a:pt x="18973" y="6639"/>
                </a:cubicBezTo>
                <a:cubicBezTo>
                  <a:pt x="18906" y="7072"/>
                  <a:pt x="18806" y="7472"/>
                  <a:pt x="18739" y="7906"/>
                </a:cubicBezTo>
                <a:cubicBezTo>
                  <a:pt x="18706" y="7639"/>
                  <a:pt x="18639" y="7372"/>
                  <a:pt x="18539" y="7106"/>
                </a:cubicBezTo>
                <a:lnTo>
                  <a:pt x="18539" y="7106"/>
                </a:lnTo>
                <a:cubicBezTo>
                  <a:pt x="18557" y="7114"/>
                  <a:pt x="18575" y="7119"/>
                  <a:pt x="18592" y="7119"/>
                </a:cubicBezTo>
                <a:cubicBezTo>
                  <a:pt x="18639" y="7119"/>
                  <a:pt x="18682" y="7088"/>
                  <a:pt x="18706" y="7039"/>
                </a:cubicBezTo>
                <a:cubicBezTo>
                  <a:pt x="19106" y="5771"/>
                  <a:pt x="19040" y="4504"/>
                  <a:pt x="18606" y="3269"/>
                </a:cubicBezTo>
                <a:cubicBezTo>
                  <a:pt x="18639" y="2736"/>
                  <a:pt x="18706" y="2202"/>
                  <a:pt x="18839" y="1702"/>
                </a:cubicBezTo>
                <a:cubicBezTo>
                  <a:pt x="18839" y="1646"/>
                  <a:pt x="19595" y="423"/>
                  <a:pt x="19892" y="423"/>
                </a:cubicBezTo>
                <a:close/>
                <a:moveTo>
                  <a:pt x="14203" y="2836"/>
                </a:moveTo>
                <a:cubicBezTo>
                  <a:pt x="15070" y="3336"/>
                  <a:pt x="15871" y="3970"/>
                  <a:pt x="16538" y="4737"/>
                </a:cubicBezTo>
                <a:cubicBezTo>
                  <a:pt x="16638" y="4837"/>
                  <a:pt x="16705" y="4937"/>
                  <a:pt x="16771" y="5037"/>
                </a:cubicBezTo>
                <a:cubicBezTo>
                  <a:pt x="16805" y="5104"/>
                  <a:pt x="16871" y="5204"/>
                  <a:pt x="16938" y="5271"/>
                </a:cubicBezTo>
                <a:cubicBezTo>
                  <a:pt x="17305" y="5905"/>
                  <a:pt x="17538" y="6605"/>
                  <a:pt x="17772" y="7306"/>
                </a:cubicBezTo>
                <a:cubicBezTo>
                  <a:pt x="17705" y="7339"/>
                  <a:pt x="17672" y="7372"/>
                  <a:pt x="17705" y="7439"/>
                </a:cubicBezTo>
                <a:cubicBezTo>
                  <a:pt x="17739" y="7639"/>
                  <a:pt x="17805" y="7839"/>
                  <a:pt x="17872" y="8073"/>
                </a:cubicBezTo>
                <a:cubicBezTo>
                  <a:pt x="17672" y="7939"/>
                  <a:pt x="17505" y="7839"/>
                  <a:pt x="17305" y="7706"/>
                </a:cubicBezTo>
                <a:cubicBezTo>
                  <a:pt x="17305" y="7573"/>
                  <a:pt x="17272" y="7439"/>
                  <a:pt x="17272" y="7339"/>
                </a:cubicBezTo>
                <a:cubicBezTo>
                  <a:pt x="17272" y="7272"/>
                  <a:pt x="17230" y="7239"/>
                  <a:pt x="17188" y="7239"/>
                </a:cubicBezTo>
                <a:cubicBezTo>
                  <a:pt x="17147" y="7239"/>
                  <a:pt x="17105" y="7272"/>
                  <a:pt x="17105" y="7339"/>
                </a:cubicBezTo>
                <a:cubicBezTo>
                  <a:pt x="17105" y="7406"/>
                  <a:pt x="17105" y="7472"/>
                  <a:pt x="17105" y="7573"/>
                </a:cubicBezTo>
                <a:cubicBezTo>
                  <a:pt x="16638" y="7272"/>
                  <a:pt x="16204" y="6972"/>
                  <a:pt x="15771" y="6639"/>
                </a:cubicBezTo>
                <a:cubicBezTo>
                  <a:pt x="15103" y="6071"/>
                  <a:pt x="14870" y="5171"/>
                  <a:pt x="14636" y="4337"/>
                </a:cubicBezTo>
                <a:cubicBezTo>
                  <a:pt x="14570" y="4103"/>
                  <a:pt x="14370" y="2969"/>
                  <a:pt x="14203" y="2836"/>
                </a:cubicBezTo>
                <a:close/>
                <a:moveTo>
                  <a:pt x="19840" y="7406"/>
                </a:moveTo>
                <a:cubicBezTo>
                  <a:pt x="19840" y="7506"/>
                  <a:pt x="19840" y="7606"/>
                  <a:pt x="19807" y="7673"/>
                </a:cubicBezTo>
                <a:cubicBezTo>
                  <a:pt x="19607" y="7906"/>
                  <a:pt x="19440" y="8140"/>
                  <a:pt x="19306" y="8406"/>
                </a:cubicBezTo>
                <a:cubicBezTo>
                  <a:pt x="19440" y="8073"/>
                  <a:pt x="19573" y="7739"/>
                  <a:pt x="19773" y="7439"/>
                </a:cubicBezTo>
                <a:cubicBezTo>
                  <a:pt x="19807" y="7439"/>
                  <a:pt x="19840" y="7406"/>
                  <a:pt x="19840" y="7406"/>
                </a:cubicBezTo>
                <a:close/>
                <a:moveTo>
                  <a:pt x="17438" y="8073"/>
                </a:moveTo>
                <a:cubicBezTo>
                  <a:pt x="17605" y="8173"/>
                  <a:pt x="17805" y="8273"/>
                  <a:pt x="17972" y="8373"/>
                </a:cubicBezTo>
                <a:cubicBezTo>
                  <a:pt x="18072" y="8673"/>
                  <a:pt x="18239" y="8940"/>
                  <a:pt x="18506" y="9074"/>
                </a:cubicBezTo>
                <a:cubicBezTo>
                  <a:pt x="18472" y="9074"/>
                  <a:pt x="18406" y="9074"/>
                  <a:pt x="18372" y="9040"/>
                </a:cubicBezTo>
                <a:cubicBezTo>
                  <a:pt x="18139" y="8974"/>
                  <a:pt x="17972" y="8807"/>
                  <a:pt x="17805" y="8640"/>
                </a:cubicBezTo>
                <a:cubicBezTo>
                  <a:pt x="17639" y="8473"/>
                  <a:pt x="17505" y="8273"/>
                  <a:pt x="17438" y="8073"/>
                </a:cubicBezTo>
                <a:close/>
                <a:moveTo>
                  <a:pt x="19206" y="12009"/>
                </a:moveTo>
                <a:cubicBezTo>
                  <a:pt x="19073" y="12509"/>
                  <a:pt x="18773" y="12910"/>
                  <a:pt x="18506" y="13343"/>
                </a:cubicBezTo>
                <a:lnTo>
                  <a:pt x="18573" y="12810"/>
                </a:lnTo>
                <a:cubicBezTo>
                  <a:pt x="18739" y="12509"/>
                  <a:pt x="18973" y="12209"/>
                  <a:pt x="19206" y="12009"/>
                </a:cubicBezTo>
                <a:close/>
                <a:moveTo>
                  <a:pt x="9855" y="14248"/>
                </a:moveTo>
                <a:cubicBezTo>
                  <a:pt x="9933" y="14248"/>
                  <a:pt x="9986" y="14324"/>
                  <a:pt x="10000" y="14511"/>
                </a:cubicBezTo>
                <a:cubicBezTo>
                  <a:pt x="10066" y="15245"/>
                  <a:pt x="9833" y="15979"/>
                  <a:pt x="9499" y="16612"/>
                </a:cubicBezTo>
                <a:cubicBezTo>
                  <a:pt x="9199" y="17179"/>
                  <a:pt x="8799" y="17680"/>
                  <a:pt x="8399" y="18113"/>
                </a:cubicBezTo>
                <a:cubicBezTo>
                  <a:pt x="8332" y="18113"/>
                  <a:pt x="8265" y="18147"/>
                  <a:pt x="8198" y="18214"/>
                </a:cubicBezTo>
                <a:cubicBezTo>
                  <a:pt x="8198" y="18080"/>
                  <a:pt x="8232" y="17947"/>
                  <a:pt x="8232" y="17847"/>
                </a:cubicBezTo>
                <a:cubicBezTo>
                  <a:pt x="8499" y="17146"/>
                  <a:pt x="8599" y="16446"/>
                  <a:pt x="8565" y="15745"/>
                </a:cubicBezTo>
                <a:lnTo>
                  <a:pt x="8565" y="15745"/>
                </a:lnTo>
                <a:cubicBezTo>
                  <a:pt x="8579" y="15759"/>
                  <a:pt x="8593" y="15767"/>
                  <a:pt x="8607" y="15767"/>
                </a:cubicBezTo>
                <a:cubicBezTo>
                  <a:pt x="8626" y="15767"/>
                  <a:pt x="8646" y="15751"/>
                  <a:pt x="8665" y="15712"/>
                </a:cubicBezTo>
                <a:cubicBezTo>
                  <a:pt x="8826" y="15471"/>
                  <a:pt x="9541" y="14248"/>
                  <a:pt x="9855" y="14248"/>
                </a:cubicBezTo>
                <a:close/>
                <a:moveTo>
                  <a:pt x="7485" y="13357"/>
                </a:moveTo>
                <a:cubicBezTo>
                  <a:pt x="7944" y="13357"/>
                  <a:pt x="8305" y="15224"/>
                  <a:pt x="8332" y="15578"/>
                </a:cubicBezTo>
                <a:cubicBezTo>
                  <a:pt x="8399" y="16245"/>
                  <a:pt x="8265" y="16879"/>
                  <a:pt x="8065" y="17480"/>
                </a:cubicBezTo>
                <a:cubicBezTo>
                  <a:pt x="7998" y="17480"/>
                  <a:pt x="7932" y="17480"/>
                  <a:pt x="7865" y="17580"/>
                </a:cubicBezTo>
                <a:cubicBezTo>
                  <a:pt x="7698" y="17913"/>
                  <a:pt x="7598" y="18247"/>
                  <a:pt x="7531" y="18614"/>
                </a:cubicBezTo>
                <a:cubicBezTo>
                  <a:pt x="7531" y="18580"/>
                  <a:pt x="7498" y="18547"/>
                  <a:pt x="7498" y="18547"/>
                </a:cubicBezTo>
                <a:cubicBezTo>
                  <a:pt x="7565" y="18314"/>
                  <a:pt x="7565" y="18080"/>
                  <a:pt x="7531" y="17847"/>
                </a:cubicBezTo>
                <a:cubicBezTo>
                  <a:pt x="7565" y="17813"/>
                  <a:pt x="7565" y="17813"/>
                  <a:pt x="7531" y="17780"/>
                </a:cubicBezTo>
                <a:cubicBezTo>
                  <a:pt x="7465" y="17179"/>
                  <a:pt x="7198" y="16612"/>
                  <a:pt x="6864" y="16045"/>
                </a:cubicBezTo>
                <a:cubicBezTo>
                  <a:pt x="6731" y="15245"/>
                  <a:pt x="6831" y="14411"/>
                  <a:pt x="7164" y="13677"/>
                </a:cubicBezTo>
                <a:cubicBezTo>
                  <a:pt x="7274" y="13451"/>
                  <a:pt x="7382" y="13357"/>
                  <a:pt x="7485" y="13357"/>
                </a:cubicBezTo>
                <a:close/>
                <a:moveTo>
                  <a:pt x="5027" y="14105"/>
                </a:moveTo>
                <a:cubicBezTo>
                  <a:pt x="5087" y="14105"/>
                  <a:pt x="5155" y="14146"/>
                  <a:pt x="5230" y="14244"/>
                </a:cubicBezTo>
                <a:cubicBezTo>
                  <a:pt x="5730" y="14945"/>
                  <a:pt x="6297" y="15612"/>
                  <a:pt x="6731" y="16346"/>
                </a:cubicBezTo>
                <a:cubicBezTo>
                  <a:pt x="6797" y="16712"/>
                  <a:pt x="6964" y="17079"/>
                  <a:pt x="7164" y="17446"/>
                </a:cubicBezTo>
                <a:cubicBezTo>
                  <a:pt x="7231" y="17713"/>
                  <a:pt x="7231" y="17980"/>
                  <a:pt x="7231" y="18280"/>
                </a:cubicBezTo>
                <a:cubicBezTo>
                  <a:pt x="7164" y="18280"/>
                  <a:pt x="7098" y="18314"/>
                  <a:pt x="7064" y="18414"/>
                </a:cubicBezTo>
                <a:cubicBezTo>
                  <a:pt x="6998" y="18614"/>
                  <a:pt x="7031" y="18814"/>
                  <a:pt x="7064" y="19014"/>
                </a:cubicBezTo>
                <a:cubicBezTo>
                  <a:pt x="7064" y="19047"/>
                  <a:pt x="7031" y="19081"/>
                  <a:pt x="7031" y="19114"/>
                </a:cubicBezTo>
                <a:cubicBezTo>
                  <a:pt x="6964" y="19047"/>
                  <a:pt x="6898" y="19014"/>
                  <a:pt x="6831" y="18947"/>
                </a:cubicBezTo>
                <a:cubicBezTo>
                  <a:pt x="6797" y="18881"/>
                  <a:pt x="6731" y="18814"/>
                  <a:pt x="6664" y="18714"/>
                </a:cubicBezTo>
                <a:cubicBezTo>
                  <a:pt x="6697" y="18681"/>
                  <a:pt x="6697" y="18614"/>
                  <a:pt x="6631" y="18614"/>
                </a:cubicBezTo>
                <a:lnTo>
                  <a:pt x="6564" y="18580"/>
                </a:lnTo>
                <a:cubicBezTo>
                  <a:pt x="6297" y="18214"/>
                  <a:pt x="5897" y="17913"/>
                  <a:pt x="5463" y="17680"/>
                </a:cubicBezTo>
                <a:cubicBezTo>
                  <a:pt x="5196" y="17313"/>
                  <a:pt x="4996" y="16946"/>
                  <a:pt x="4829" y="16546"/>
                </a:cubicBezTo>
                <a:cubicBezTo>
                  <a:pt x="4663" y="16145"/>
                  <a:pt x="4629" y="15745"/>
                  <a:pt x="4596" y="15311"/>
                </a:cubicBezTo>
                <a:cubicBezTo>
                  <a:pt x="4596" y="15063"/>
                  <a:pt x="4733" y="14105"/>
                  <a:pt x="5027" y="14105"/>
                </a:cubicBezTo>
                <a:close/>
                <a:moveTo>
                  <a:pt x="11494" y="15778"/>
                </a:moveTo>
                <a:cubicBezTo>
                  <a:pt x="12049" y="15778"/>
                  <a:pt x="11432" y="16816"/>
                  <a:pt x="11267" y="17046"/>
                </a:cubicBezTo>
                <a:cubicBezTo>
                  <a:pt x="10967" y="17580"/>
                  <a:pt x="10500" y="17980"/>
                  <a:pt x="10033" y="18347"/>
                </a:cubicBezTo>
                <a:cubicBezTo>
                  <a:pt x="9533" y="18714"/>
                  <a:pt x="8999" y="18947"/>
                  <a:pt x="8465" y="19181"/>
                </a:cubicBezTo>
                <a:cubicBezTo>
                  <a:pt x="8499" y="19014"/>
                  <a:pt x="8499" y="18847"/>
                  <a:pt x="8499" y="18681"/>
                </a:cubicBezTo>
                <a:cubicBezTo>
                  <a:pt x="9499" y="17680"/>
                  <a:pt x="9833" y="15912"/>
                  <a:pt x="11467" y="15778"/>
                </a:cubicBezTo>
                <a:cubicBezTo>
                  <a:pt x="11477" y="15778"/>
                  <a:pt x="11486" y="15778"/>
                  <a:pt x="11494" y="15778"/>
                </a:cubicBezTo>
                <a:close/>
                <a:moveTo>
                  <a:pt x="2961" y="17113"/>
                </a:moveTo>
                <a:lnTo>
                  <a:pt x="2961" y="17113"/>
                </a:lnTo>
                <a:cubicBezTo>
                  <a:pt x="4196" y="17280"/>
                  <a:pt x="5463" y="17847"/>
                  <a:pt x="6264" y="18814"/>
                </a:cubicBezTo>
                <a:cubicBezTo>
                  <a:pt x="6230" y="18847"/>
                  <a:pt x="6197" y="18947"/>
                  <a:pt x="6230" y="19014"/>
                </a:cubicBezTo>
                <a:cubicBezTo>
                  <a:pt x="6397" y="19248"/>
                  <a:pt x="6664" y="19715"/>
                  <a:pt x="6964" y="19981"/>
                </a:cubicBezTo>
                <a:cubicBezTo>
                  <a:pt x="5263" y="19648"/>
                  <a:pt x="3562" y="18814"/>
                  <a:pt x="2961" y="17113"/>
                </a:cubicBezTo>
                <a:close/>
                <a:moveTo>
                  <a:pt x="25811" y="9441"/>
                </a:moveTo>
                <a:lnTo>
                  <a:pt x="25811" y="9441"/>
                </a:lnTo>
                <a:cubicBezTo>
                  <a:pt x="23776" y="13710"/>
                  <a:pt x="19907" y="17280"/>
                  <a:pt x="18072" y="21649"/>
                </a:cubicBezTo>
                <a:cubicBezTo>
                  <a:pt x="18439" y="19381"/>
                  <a:pt x="19140" y="17246"/>
                  <a:pt x="20374" y="15278"/>
                </a:cubicBezTo>
                <a:cubicBezTo>
                  <a:pt x="21775" y="13010"/>
                  <a:pt x="24010" y="11375"/>
                  <a:pt x="25811" y="9441"/>
                </a:cubicBezTo>
                <a:close/>
                <a:moveTo>
                  <a:pt x="27889" y="21075"/>
                </a:moveTo>
                <a:cubicBezTo>
                  <a:pt x="27925" y="21075"/>
                  <a:pt x="27946" y="21097"/>
                  <a:pt x="27946" y="21149"/>
                </a:cubicBezTo>
                <a:cubicBezTo>
                  <a:pt x="27946" y="21816"/>
                  <a:pt x="27779" y="22450"/>
                  <a:pt x="27479" y="23050"/>
                </a:cubicBezTo>
                <a:cubicBezTo>
                  <a:pt x="27145" y="23784"/>
                  <a:pt x="26612" y="24318"/>
                  <a:pt x="25978" y="24752"/>
                </a:cubicBezTo>
                <a:cubicBezTo>
                  <a:pt x="26478" y="24018"/>
                  <a:pt x="26712" y="23084"/>
                  <a:pt x="26812" y="22150"/>
                </a:cubicBezTo>
                <a:cubicBezTo>
                  <a:pt x="26912" y="22016"/>
                  <a:pt x="26979" y="21849"/>
                  <a:pt x="27079" y="21716"/>
                </a:cubicBezTo>
                <a:cubicBezTo>
                  <a:pt x="27079" y="21716"/>
                  <a:pt x="27696" y="21075"/>
                  <a:pt x="27889" y="21075"/>
                </a:cubicBezTo>
                <a:close/>
                <a:moveTo>
                  <a:pt x="26612" y="20282"/>
                </a:moveTo>
                <a:cubicBezTo>
                  <a:pt x="26612" y="20815"/>
                  <a:pt x="26612" y="21382"/>
                  <a:pt x="26578" y="21916"/>
                </a:cubicBezTo>
                <a:cubicBezTo>
                  <a:pt x="26478" y="23184"/>
                  <a:pt x="26045" y="24084"/>
                  <a:pt x="25311" y="24885"/>
                </a:cubicBezTo>
                <a:cubicBezTo>
                  <a:pt x="25311" y="24852"/>
                  <a:pt x="25311" y="24785"/>
                  <a:pt x="25311" y="24752"/>
                </a:cubicBezTo>
                <a:cubicBezTo>
                  <a:pt x="25778" y="23918"/>
                  <a:pt x="25644" y="22817"/>
                  <a:pt x="25244" y="21983"/>
                </a:cubicBezTo>
                <a:cubicBezTo>
                  <a:pt x="25277" y="21916"/>
                  <a:pt x="25277" y="21849"/>
                  <a:pt x="25277" y="21783"/>
                </a:cubicBezTo>
                <a:cubicBezTo>
                  <a:pt x="25311" y="21749"/>
                  <a:pt x="25277" y="21716"/>
                  <a:pt x="25277" y="21716"/>
                </a:cubicBezTo>
                <a:cubicBezTo>
                  <a:pt x="25374" y="21547"/>
                  <a:pt x="25488" y="21308"/>
                  <a:pt x="25506" y="21252"/>
                </a:cubicBezTo>
                <a:lnTo>
                  <a:pt x="25506" y="21252"/>
                </a:lnTo>
                <a:cubicBezTo>
                  <a:pt x="25562" y="21187"/>
                  <a:pt x="25616" y="21101"/>
                  <a:pt x="25644" y="21016"/>
                </a:cubicBezTo>
                <a:cubicBezTo>
                  <a:pt x="25844" y="20649"/>
                  <a:pt x="26178" y="20382"/>
                  <a:pt x="26612" y="20282"/>
                </a:cubicBezTo>
                <a:close/>
                <a:moveTo>
                  <a:pt x="16404" y="24051"/>
                </a:moveTo>
                <a:lnTo>
                  <a:pt x="16404" y="24051"/>
                </a:lnTo>
                <a:cubicBezTo>
                  <a:pt x="16671" y="24151"/>
                  <a:pt x="16771" y="24418"/>
                  <a:pt x="16838" y="24752"/>
                </a:cubicBezTo>
                <a:cubicBezTo>
                  <a:pt x="16805" y="24985"/>
                  <a:pt x="16805" y="25219"/>
                  <a:pt x="16771" y="25419"/>
                </a:cubicBezTo>
                <a:cubicBezTo>
                  <a:pt x="16738" y="25352"/>
                  <a:pt x="16705" y="25252"/>
                  <a:pt x="16671" y="25152"/>
                </a:cubicBezTo>
                <a:cubicBezTo>
                  <a:pt x="16571" y="24785"/>
                  <a:pt x="16438" y="24418"/>
                  <a:pt x="16404" y="24051"/>
                </a:cubicBezTo>
                <a:close/>
                <a:moveTo>
                  <a:pt x="23309" y="20615"/>
                </a:moveTo>
                <a:cubicBezTo>
                  <a:pt x="23409" y="21182"/>
                  <a:pt x="23643" y="21716"/>
                  <a:pt x="23843" y="22216"/>
                </a:cubicBezTo>
                <a:cubicBezTo>
                  <a:pt x="24310" y="23250"/>
                  <a:pt x="24543" y="24084"/>
                  <a:pt x="24343" y="25185"/>
                </a:cubicBezTo>
                <a:cubicBezTo>
                  <a:pt x="24277" y="25018"/>
                  <a:pt x="24243" y="24885"/>
                  <a:pt x="24143" y="24752"/>
                </a:cubicBezTo>
                <a:cubicBezTo>
                  <a:pt x="24121" y="24718"/>
                  <a:pt x="24080" y="24703"/>
                  <a:pt x="24038" y="24703"/>
                </a:cubicBezTo>
                <a:cubicBezTo>
                  <a:pt x="23954" y="24703"/>
                  <a:pt x="23865" y="24763"/>
                  <a:pt x="23910" y="24852"/>
                </a:cubicBezTo>
                <a:lnTo>
                  <a:pt x="24110" y="25419"/>
                </a:lnTo>
                <a:cubicBezTo>
                  <a:pt x="22675" y="24885"/>
                  <a:pt x="22409" y="21783"/>
                  <a:pt x="23309" y="20615"/>
                </a:cubicBezTo>
                <a:close/>
                <a:moveTo>
                  <a:pt x="23875" y="20750"/>
                </a:moveTo>
                <a:cubicBezTo>
                  <a:pt x="24280" y="20750"/>
                  <a:pt x="25149" y="22308"/>
                  <a:pt x="25177" y="22450"/>
                </a:cubicBezTo>
                <a:cubicBezTo>
                  <a:pt x="25411" y="23084"/>
                  <a:pt x="25377" y="23717"/>
                  <a:pt x="25177" y="24285"/>
                </a:cubicBezTo>
                <a:cubicBezTo>
                  <a:pt x="25111" y="24285"/>
                  <a:pt x="25044" y="24318"/>
                  <a:pt x="25010" y="24385"/>
                </a:cubicBezTo>
                <a:cubicBezTo>
                  <a:pt x="24844" y="24785"/>
                  <a:pt x="24744" y="25152"/>
                  <a:pt x="24644" y="25552"/>
                </a:cubicBezTo>
                <a:lnTo>
                  <a:pt x="24610" y="25552"/>
                </a:lnTo>
                <a:cubicBezTo>
                  <a:pt x="24577" y="25585"/>
                  <a:pt x="24577" y="25619"/>
                  <a:pt x="24610" y="25652"/>
                </a:cubicBezTo>
                <a:cubicBezTo>
                  <a:pt x="24610" y="25719"/>
                  <a:pt x="24577" y="25752"/>
                  <a:pt x="24577" y="25819"/>
                </a:cubicBezTo>
                <a:cubicBezTo>
                  <a:pt x="24543" y="25752"/>
                  <a:pt x="24510" y="25652"/>
                  <a:pt x="24477" y="25585"/>
                </a:cubicBezTo>
                <a:cubicBezTo>
                  <a:pt x="24510" y="25552"/>
                  <a:pt x="24510" y="25485"/>
                  <a:pt x="24443" y="25485"/>
                </a:cubicBezTo>
                <a:cubicBezTo>
                  <a:pt x="24443" y="25485"/>
                  <a:pt x="24443" y="25485"/>
                  <a:pt x="24443" y="25452"/>
                </a:cubicBezTo>
                <a:cubicBezTo>
                  <a:pt x="25377" y="24084"/>
                  <a:pt x="24110" y="22417"/>
                  <a:pt x="23676" y="20949"/>
                </a:cubicBezTo>
                <a:cubicBezTo>
                  <a:pt x="23676" y="20949"/>
                  <a:pt x="23710" y="20915"/>
                  <a:pt x="23710" y="20915"/>
                </a:cubicBezTo>
                <a:cubicBezTo>
                  <a:pt x="23745" y="20799"/>
                  <a:pt x="23802" y="20750"/>
                  <a:pt x="23875" y="20750"/>
                </a:cubicBezTo>
                <a:close/>
                <a:moveTo>
                  <a:pt x="38187" y="24350"/>
                </a:moveTo>
                <a:cubicBezTo>
                  <a:pt x="38260" y="24350"/>
                  <a:pt x="38300" y="24379"/>
                  <a:pt x="38287" y="24451"/>
                </a:cubicBezTo>
                <a:cubicBezTo>
                  <a:pt x="37886" y="26286"/>
                  <a:pt x="36485" y="27187"/>
                  <a:pt x="35118" y="28221"/>
                </a:cubicBezTo>
                <a:cubicBezTo>
                  <a:pt x="35418" y="27520"/>
                  <a:pt x="35685" y="26786"/>
                  <a:pt x="36052" y="26086"/>
                </a:cubicBezTo>
                <a:cubicBezTo>
                  <a:pt x="36285" y="25652"/>
                  <a:pt x="36585" y="25285"/>
                  <a:pt x="36919" y="24952"/>
                </a:cubicBezTo>
                <a:cubicBezTo>
                  <a:pt x="37026" y="24844"/>
                  <a:pt x="37887" y="24350"/>
                  <a:pt x="38187" y="24350"/>
                </a:cubicBezTo>
                <a:close/>
                <a:moveTo>
                  <a:pt x="34811" y="22703"/>
                </a:moveTo>
                <a:cubicBezTo>
                  <a:pt x="34837" y="22703"/>
                  <a:pt x="34861" y="22717"/>
                  <a:pt x="34884" y="22750"/>
                </a:cubicBezTo>
                <a:cubicBezTo>
                  <a:pt x="35218" y="23217"/>
                  <a:pt x="35451" y="23751"/>
                  <a:pt x="35651" y="24318"/>
                </a:cubicBezTo>
                <a:cubicBezTo>
                  <a:pt x="35985" y="25285"/>
                  <a:pt x="35585" y="26219"/>
                  <a:pt x="35151" y="27053"/>
                </a:cubicBezTo>
                <a:cubicBezTo>
                  <a:pt x="35123" y="27039"/>
                  <a:pt x="35096" y="27031"/>
                  <a:pt x="35071" y="27031"/>
                </a:cubicBezTo>
                <a:cubicBezTo>
                  <a:pt x="35035" y="27031"/>
                  <a:pt x="35004" y="27047"/>
                  <a:pt x="34984" y="27087"/>
                </a:cubicBezTo>
                <a:cubicBezTo>
                  <a:pt x="34617" y="27487"/>
                  <a:pt x="34317" y="28021"/>
                  <a:pt x="34184" y="28554"/>
                </a:cubicBezTo>
                <a:cubicBezTo>
                  <a:pt x="34184" y="28588"/>
                  <a:pt x="34150" y="28588"/>
                  <a:pt x="34150" y="28621"/>
                </a:cubicBezTo>
                <a:cubicBezTo>
                  <a:pt x="34117" y="27053"/>
                  <a:pt x="33984" y="25519"/>
                  <a:pt x="34250" y="23951"/>
                </a:cubicBezTo>
                <a:cubicBezTo>
                  <a:pt x="34250" y="23951"/>
                  <a:pt x="34576" y="22703"/>
                  <a:pt x="34811" y="22703"/>
                </a:cubicBezTo>
                <a:close/>
                <a:moveTo>
                  <a:pt x="33150" y="24451"/>
                </a:moveTo>
                <a:cubicBezTo>
                  <a:pt x="33183" y="24485"/>
                  <a:pt x="33183" y="24485"/>
                  <a:pt x="33183" y="24485"/>
                </a:cubicBezTo>
                <a:cubicBezTo>
                  <a:pt x="33283" y="24651"/>
                  <a:pt x="33350" y="24852"/>
                  <a:pt x="33483" y="24985"/>
                </a:cubicBezTo>
                <a:cubicBezTo>
                  <a:pt x="33583" y="25185"/>
                  <a:pt x="33717" y="25285"/>
                  <a:pt x="33850" y="25419"/>
                </a:cubicBezTo>
                <a:cubicBezTo>
                  <a:pt x="33817" y="26586"/>
                  <a:pt x="33917" y="27787"/>
                  <a:pt x="33950" y="28988"/>
                </a:cubicBezTo>
                <a:cubicBezTo>
                  <a:pt x="33934" y="28971"/>
                  <a:pt x="33917" y="28963"/>
                  <a:pt x="33900" y="28963"/>
                </a:cubicBezTo>
                <a:cubicBezTo>
                  <a:pt x="33883" y="28963"/>
                  <a:pt x="33867" y="28971"/>
                  <a:pt x="33850" y="28988"/>
                </a:cubicBezTo>
                <a:cubicBezTo>
                  <a:pt x="33183" y="28321"/>
                  <a:pt x="33016" y="27453"/>
                  <a:pt x="32983" y="26553"/>
                </a:cubicBezTo>
                <a:cubicBezTo>
                  <a:pt x="32949" y="26086"/>
                  <a:pt x="33016" y="25585"/>
                  <a:pt x="33083" y="25152"/>
                </a:cubicBezTo>
                <a:cubicBezTo>
                  <a:pt x="33116" y="24985"/>
                  <a:pt x="33150" y="24852"/>
                  <a:pt x="33183" y="24718"/>
                </a:cubicBezTo>
                <a:cubicBezTo>
                  <a:pt x="33216" y="24651"/>
                  <a:pt x="33183" y="24551"/>
                  <a:pt x="33150" y="24451"/>
                </a:cubicBezTo>
                <a:close/>
                <a:moveTo>
                  <a:pt x="35151" y="28721"/>
                </a:moveTo>
                <a:lnTo>
                  <a:pt x="35151" y="28721"/>
                </a:lnTo>
                <a:cubicBezTo>
                  <a:pt x="34918" y="28854"/>
                  <a:pt x="34684" y="28988"/>
                  <a:pt x="34451" y="29055"/>
                </a:cubicBezTo>
                <a:cubicBezTo>
                  <a:pt x="34451" y="29021"/>
                  <a:pt x="34417" y="29021"/>
                  <a:pt x="34384" y="29021"/>
                </a:cubicBezTo>
                <a:cubicBezTo>
                  <a:pt x="34384" y="28988"/>
                  <a:pt x="34384" y="28955"/>
                  <a:pt x="34384" y="28921"/>
                </a:cubicBezTo>
                <a:cubicBezTo>
                  <a:pt x="34651" y="28854"/>
                  <a:pt x="34884" y="28821"/>
                  <a:pt x="35151" y="28721"/>
                </a:cubicBezTo>
                <a:close/>
                <a:moveTo>
                  <a:pt x="39088" y="26492"/>
                </a:moveTo>
                <a:cubicBezTo>
                  <a:pt x="39245" y="26492"/>
                  <a:pt x="39402" y="26511"/>
                  <a:pt x="39554" y="26553"/>
                </a:cubicBezTo>
                <a:cubicBezTo>
                  <a:pt x="40421" y="26753"/>
                  <a:pt x="39854" y="27453"/>
                  <a:pt x="39454" y="27754"/>
                </a:cubicBezTo>
                <a:cubicBezTo>
                  <a:pt x="38387" y="28488"/>
                  <a:pt x="37152" y="28754"/>
                  <a:pt x="35952" y="29121"/>
                </a:cubicBezTo>
                <a:cubicBezTo>
                  <a:pt x="35918" y="29088"/>
                  <a:pt x="35885" y="29055"/>
                  <a:pt x="35785" y="29055"/>
                </a:cubicBezTo>
                <a:cubicBezTo>
                  <a:pt x="35585" y="29088"/>
                  <a:pt x="35418" y="29088"/>
                  <a:pt x="35218" y="29121"/>
                </a:cubicBezTo>
                <a:cubicBezTo>
                  <a:pt x="35518" y="28921"/>
                  <a:pt x="35785" y="28721"/>
                  <a:pt x="35952" y="28387"/>
                </a:cubicBezTo>
                <a:cubicBezTo>
                  <a:pt x="36018" y="28287"/>
                  <a:pt x="35952" y="28154"/>
                  <a:pt x="35818" y="28121"/>
                </a:cubicBezTo>
                <a:cubicBezTo>
                  <a:pt x="35918" y="28021"/>
                  <a:pt x="36052" y="27920"/>
                  <a:pt x="36152" y="27820"/>
                </a:cubicBezTo>
                <a:cubicBezTo>
                  <a:pt x="36218" y="27787"/>
                  <a:pt x="36285" y="27720"/>
                  <a:pt x="36385" y="27654"/>
                </a:cubicBezTo>
                <a:cubicBezTo>
                  <a:pt x="36819" y="27320"/>
                  <a:pt x="37319" y="27053"/>
                  <a:pt x="37753" y="26853"/>
                </a:cubicBezTo>
                <a:cubicBezTo>
                  <a:pt x="38151" y="26654"/>
                  <a:pt x="38624" y="26492"/>
                  <a:pt x="39088" y="26492"/>
                </a:cubicBezTo>
                <a:close/>
                <a:moveTo>
                  <a:pt x="17839" y="27754"/>
                </a:moveTo>
                <a:lnTo>
                  <a:pt x="17839" y="27754"/>
                </a:lnTo>
                <a:cubicBezTo>
                  <a:pt x="17805" y="28154"/>
                  <a:pt x="17705" y="28521"/>
                  <a:pt x="17538" y="28888"/>
                </a:cubicBezTo>
                <a:cubicBezTo>
                  <a:pt x="17438" y="29155"/>
                  <a:pt x="17305" y="29355"/>
                  <a:pt x="17172" y="29588"/>
                </a:cubicBezTo>
                <a:cubicBezTo>
                  <a:pt x="17205" y="28921"/>
                  <a:pt x="17405" y="28287"/>
                  <a:pt x="17839" y="27754"/>
                </a:cubicBezTo>
                <a:close/>
                <a:moveTo>
                  <a:pt x="11401" y="28988"/>
                </a:moveTo>
                <a:cubicBezTo>
                  <a:pt x="11401" y="29255"/>
                  <a:pt x="11367" y="29522"/>
                  <a:pt x="11334" y="29788"/>
                </a:cubicBezTo>
                <a:cubicBezTo>
                  <a:pt x="11301" y="30022"/>
                  <a:pt x="11201" y="30255"/>
                  <a:pt x="11134" y="30489"/>
                </a:cubicBezTo>
                <a:cubicBezTo>
                  <a:pt x="11134" y="29955"/>
                  <a:pt x="11167" y="29455"/>
                  <a:pt x="11401" y="28988"/>
                </a:cubicBezTo>
                <a:close/>
                <a:moveTo>
                  <a:pt x="37940" y="29111"/>
                </a:moveTo>
                <a:cubicBezTo>
                  <a:pt x="38991" y="29111"/>
                  <a:pt x="40012" y="29348"/>
                  <a:pt x="40488" y="30089"/>
                </a:cubicBezTo>
                <a:cubicBezTo>
                  <a:pt x="40717" y="30432"/>
                  <a:pt x="38642" y="30530"/>
                  <a:pt x="37897" y="30530"/>
                </a:cubicBezTo>
                <a:cubicBezTo>
                  <a:pt x="37773" y="30530"/>
                  <a:pt x="37686" y="30527"/>
                  <a:pt x="37653" y="30522"/>
                </a:cubicBezTo>
                <a:cubicBezTo>
                  <a:pt x="36886" y="30422"/>
                  <a:pt x="36218" y="30122"/>
                  <a:pt x="35585" y="29755"/>
                </a:cubicBezTo>
                <a:cubicBezTo>
                  <a:pt x="35585" y="29722"/>
                  <a:pt x="35585" y="29688"/>
                  <a:pt x="35585" y="29622"/>
                </a:cubicBezTo>
                <a:cubicBezTo>
                  <a:pt x="36085" y="29522"/>
                  <a:pt x="36619" y="29355"/>
                  <a:pt x="37119" y="29155"/>
                </a:cubicBezTo>
                <a:cubicBezTo>
                  <a:pt x="37389" y="29127"/>
                  <a:pt x="37665" y="29111"/>
                  <a:pt x="37940" y="29111"/>
                </a:cubicBezTo>
                <a:close/>
                <a:moveTo>
                  <a:pt x="25144" y="30389"/>
                </a:moveTo>
                <a:cubicBezTo>
                  <a:pt x="25077" y="30656"/>
                  <a:pt x="24944" y="30889"/>
                  <a:pt x="24777" y="31089"/>
                </a:cubicBezTo>
                <a:cubicBezTo>
                  <a:pt x="24710" y="31156"/>
                  <a:pt x="24610" y="31256"/>
                  <a:pt x="24510" y="31323"/>
                </a:cubicBezTo>
                <a:cubicBezTo>
                  <a:pt x="24510" y="31256"/>
                  <a:pt x="24477" y="31223"/>
                  <a:pt x="24443" y="31223"/>
                </a:cubicBezTo>
                <a:lnTo>
                  <a:pt x="24410" y="31223"/>
                </a:lnTo>
                <a:cubicBezTo>
                  <a:pt x="24443" y="31223"/>
                  <a:pt x="24443" y="31223"/>
                  <a:pt x="24443" y="31189"/>
                </a:cubicBezTo>
                <a:cubicBezTo>
                  <a:pt x="24443" y="31156"/>
                  <a:pt x="24477" y="31123"/>
                  <a:pt x="24510" y="31089"/>
                </a:cubicBezTo>
                <a:cubicBezTo>
                  <a:pt x="24610" y="30956"/>
                  <a:pt x="24677" y="30856"/>
                  <a:pt x="24777" y="30756"/>
                </a:cubicBezTo>
                <a:cubicBezTo>
                  <a:pt x="24877" y="30622"/>
                  <a:pt x="25010" y="30522"/>
                  <a:pt x="25144" y="30389"/>
                </a:cubicBezTo>
                <a:close/>
                <a:moveTo>
                  <a:pt x="31515" y="30989"/>
                </a:moveTo>
                <a:cubicBezTo>
                  <a:pt x="31615" y="30989"/>
                  <a:pt x="31682" y="30989"/>
                  <a:pt x="31749" y="31023"/>
                </a:cubicBezTo>
                <a:cubicBezTo>
                  <a:pt x="31949" y="31056"/>
                  <a:pt x="32216" y="31123"/>
                  <a:pt x="32416" y="31256"/>
                </a:cubicBezTo>
                <a:cubicBezTo>
                  <a:pt x="32449" y="31290"/>
                  <a:pt x="32349" y="31323"/>
                  <a:pt x="32282" y="31390"/>
                </a:cubicBezTo>
                <a:cubicBezTo>
                  <a:pt x="32116" y="31490"/>
                  <a:pt x="31982" y="31523"/>
                  <a:pt x="31782" y="31523"/>
                </a:cubicBezTo>
                <a:cubicBezTo>
                  <a:pt x="31515" y="31523"/>
                  <a:pt x="31248" y="31456"/>
                  <a:pt x="30981" y="31390"/>
                </a:cubicBezTo>
                <a:cubicBezTo>
                  <a:pt x="31182" y="31256"/>
                  <a:pt x="31348" y="31123"/>
                  <a:pt x="31515" y="30989"/>
                </a:cubicBezTo>
                <a:close/>
                <a:moveTo>
                  <a:pt x="29280" y="30589"/>
                </a:moveTo>
                <a:lnTo>
                  <a:pt x="29280" y="30589"/>
                </a:lnTo>
                <a:cubicBezTo>
                  <a:pt x="29480" y="31189"/>
                  <a:pt x="29113" y="31690"/>
                  <a:pt x="28813" y="32190"/>
                </a:cubicBezTo>
                <a:cubicBezTo>
                  <a:pt x="28746" y="31623"/>
                  <a:pt x="28947" y="31023"/>
                  <a:pt x="29280" y="30589"/>
                </a:cubicBezTo>
                <a:close/>
                <a:moveTo>
                  <a:pt x="35251" y="29889"/>
                </a:moveTo>
                <a:cubicBezTo>
                  <a:pt x="35818" y="30489"/>
                  <a:pt x="36819" y="30856"/>
                  <a:pt x="37820" y="30923"/>
                </a:cubicBezTo>
                <a:cubicBezTo>
                  <a:pt x="38420" y="31556"/>
                  <a:pt x="38887" y="32190"/>
                  <a:pt x="39254" y="32957"/>
                </a:cubicBezTo>
                <a:cubicBezTo>
                  <a:pt x="37419" y="32824"/>
                  <a:pt x="36052" y="31356"/>
                  <a:pt x="35084" y="29889"/>
                </a:cubicBezTo>
                <a:close/>
                <a:moveTo>
                  <a:pt x="16137" y="32390"/>
                </a:moveTo>
                <a:lnTo>
                  <a:pt x="16137" y="32390"/>
                </a:lnTo>
                <a:cubicBezTo>
                  <a:pt x="16504" y="32957"/>
                  <a:pt x="16571" y="33558"/>
                  <a:pt x="16738" y="34225"/>
                </a:cubicBezTo>
                <a:cubicBezTo>
                  <a:pt x="16471" y="33625"/>
                  <a:pt x="16238" y="33024"/>
                  <a:pt x="16137" y="32390"/>
                </a:cubicBezTo>
                <a:close/>
                <a:moveTo>
                  <a:pt x="13702" y="34725"/>
                </a:moveTo>
                <a:lnTo>
                  <a:pt x="13702" y="34725"/>
                </a:lnTo>
                <a:cubicBezTo>
                  <a:pt x="13969" y="35159"/>
                  <a:pt x="13903" y="35659"/>
                  <a:pt x="13836" y="36193"/>
                </a:cubicBezTo>
                <a:cubicBezTo>
                  <a:pt x="13669" y="35726"/>
                  <a:pt x="13636" y="35226"/>
                  <a:pt x="13702" y="34725"/>
                </a:cubicBezTo>
                <a:close/>
                <a:moveTo>
                  <a:pt x="20274" y="26986"/>
                </a:moveTo>
                <a:cubicBezTo>
                  <a:pt x="20574" y="27520"/>
                  <a:pt x="21141" y="28021"/>
                  <a:pt x="21575" y="28454"/>
                </a:cubicBezTo>
                <a:cubicBezTo>
                  <a:pt x="23576" y="30556"/>
                  <a:pt x="23309" y="33424"/>
                  <a:pt x="22609" y="35993"/>
                </a:cubicBezTo>
                <a:cubicBezTo>
                  <a:pt x="22609" y="36060"/>
                  <a:pt x="22642" y="36093"/>
                  <a:pt x="22675" y="36093"/>
                </a:cubicBezTo>
                <a:cubicBezTo>
                  <a:pt x="22575" y="36326"/>
                  <a:pt x="22475" y="36593"/>
                  <a:pt x="22409" y="36827"/>
                </a:cubicBezTo>
                <a:cubicBezTo>
                  <a:pt x="22876" y="34525"/>
                  <a:pt x="22542" y="31823"/>
                  <a:pt x="21641" y="29755"/>
                </a:cubicBezTo>
                <a:cubicBezTo>
                  <a:pt x="21632" y="29736"/>
                  <a:pt x="21619" y="29727"/>
                  <a:pt x="21606" y="29727"/>
                </a:cubicBezTo>
                <a:cubicBezTo>
                  <a:pt x="21575" y="29727"/>
                  <a:pt x="21541" y="29775"/>
                  <a:pt x="21541" y="29822"/>
                </a:cubicBezTo>
                <a:cubicBezTo>
                  <a:pt x="21875" y="31223"/>
                  <a:pt x="22208" y="32590"/>
                  <a:pt x="22309" y="34058"/>
                </a:cubicBezTo>
                <a:cubicBezTo>
                  <a:pt x="22375" y="35226"/>
                  <a:pt x="22142" y="36360"/>
                  <a:pt x="22108" y="37527"/>
                </a:cubicBezTo>
                <a:cubicBezTo>
                  <a:pt x="21975" y="37861"/>
                  <a:pt x="21808" y="38161"/>
                  <a:pt x="21675" y="38495"/>
                </a:cubicBezTo>
                <a:cubicBezTo>
                  <a:pt x="21842" y="37294"/>
                  <a:pt x="21675" y="36226"/>
                  <a:pt x="21375" y="34959"/>
                </a:cubicBezTo>
                <a:cubicBezTo>
                  <a:pt x="20774" y="32557"/>
                  <a:pt x="20707" y="30356"/>
                  <a:pt x="20507" y="27887"/>
                </a:cubicBezTo>
                <a:cubicBezTo>
                  <a:pt x="20474" y="27387"/>
                  <a:pt x="20441" y="27287"/>
                  <a:pt x="20274" y="26986"/>
                </a:cubicBezTo>
                <a:close/>
                <a:moveTo>
                  <a:pt x="18039" y="37094"/>
                </a:moveTo>
                <a:lnTo>
                  <a:pt x="18039" y="37094"/>
                </a:lnTo>
                <a:cubicBezTo>
                  <a:pt x="18106" y="37694"/>
                  <a:pt x="17872" y="38194"/>
                  <a:pt x="17639" y="38695"/>
                </a:cubicBezTo>
                <a:cubicBezTo>
                  <a:pt x="17605" y="38461"/>
                  <a:pt x="17605" y="38194"/>
                  <a:pt x="17572" y="37961"/>
                </a:cubicBezTo>
                <a:cubicBezTo>
                  <a:pt x="17672" y="37627"/>
                  <a:pt x="17839" y="37327"/>
                  <a:pt x="18039" y="37094"/>
                </a:cubicBezTo>
                <a:close/>
                <a:moveTo>
                  <a:pt x="14269" y="40263"/>
                </a:moveTo>
                <a:lnTo>
                  <a:pt x="14269" y="40263"/>
                </a:lnTo>
                <a:cubicBezTo>
                  <a:pt x="14770" y="40396"/>
                  <a:pt x="15103" y="40830"/>
                  <a:pt x="15537" y="41130"/>
                </a:cubicBezTo>
                <a:cubicBezTo>
                  <a:pt x="15037" y="40963"/>
                  <a:pt x="14570" y="40663"/>
                  <a:pt x="14269" y="40263"/>
                </a:cubicBezTo>
                <a:close/>
                <a:moveTo>
                  <a:pt x="15937" y="46534"/>
                </a:moveTo>
                <a:lnTo>
                  <a:pt x="15937" y="46534"/>
                </a:lnTo>
                <a:cubicBezTo>
                  <a:pt x="16171" y="46867"/>
                  <a:pt x="16204" y="47301"/>
                  <a:pt x="16204" y="47768"/>
                </a:cubicBezTo>
                <a:cubicBezTo>
                  <a:pt x="16004" y="47368"/>
                  <a:pt x="15904" y="46967"/>
                  <a:pt x="15937" y="46534"/>
                </a:cubicBezTo>
                <a:close/>
                <a:moveTo>
                  <a:pt x="29753" y="44644"/>
                </a:moveTo>
                <a:cubicBezTo>
                  <a:pt x="29934" y="44644"/>
                  <a:pt x="30127" y="45978"/>
                  <a:pt x="30146" y="45978"/>
                </a:cubicBezTo>
                <a:cubicBezTo>
                  <a:pt x="30147" y="45978"/>
                  <a:pt x="30147" y="45975"/>
                  <a:pt x="30147" y="45967"/>
                </a:cubicBezTo>
                <a:lnTo>
                  <a:pt x="30147" y="45967"/>
                </a:lnTo>
                <a:cubicBezTo>
                  <a:pt x="30181" y="46600"/>
                  <a:pt x="29947" y="47268"/>
                  <a:pt x="29680" y="47868"/>
                </a:cubicBezTo>
                <a:cubicBezTo>
                  <a:pt x="29480" y="48402"/>
                  <a:pt x="29147" y="48835"/>
                  <a:pt x="28780" y="49236"/>
                </a:cubicBezTo>
                <a:cubicBezTo>
                  <a:pt x="28780" y="49169"/>
                  <a:pt x="28780" y="49102"/>
                  <a:pt x="28813" y="49036"/>
                </a:cubicBezTo>
                <a:cubicBezTo>
                  <a:pt x="28813" y="48940"/>
                  <a:pt x="28693" y="48861"/>
                  <a:pt x="28589" y="48861"/>
                </a:cubicBezTo>
                <a:cubicBezTo>
                  <a:pt x="28547" y="48861"/>
                  <a:pt x="28508" y="48874"/>
                  <a:pt x="28480" y="48902"/>
                </a:cubicBezTo>
                <a:cubicBezTo>
                  <a:pt x="28446" y="48969"/>
                  <a:pt x="28413" y="49002"/>
                  <a:pt x="28380" y="49036"/>
                </a:cubicBezTo>
                <a:cubicBezTo>
                  <a:pt x="28413" y="48902"/>
                  <a:pt x="28413" y="48769"/>
                  <a:pt x="28380" y="48669"/>
                </a:cubicBezTo>
                <a:cubicBezTo>
                  <a:pt x="28380" y="48602"/>
                  <a:pt x="28380" y="48569"/>
                  <a:pt x="28346" y="48535"/>
                </a:cubicBezTo>
                <a:cubicBezTo>
                  <a:pt x="28380" y="48135"/>
                  <a:pt x="28380" y="47701"/>
                  <a:pt x="28346" y="47268"/>
                </a:cubicBezTo>
                <a:cubicBezTo>
                  <a:pt x="28580" y="46300"/>
                  <a:pt x="29047" y="45366"/>
                  <a:pt x="29714" y="44666"/>
                </a:cubicBezTo>
                <a:cubicBezTo>
                  <a:pt x="29727" y="44651"/>
                  <a:pt x="29740" y="44644"/>
                  <a:pt x="29753" y="44644"/>
                </a:cubicBezTo>
                <a:close/>
                <a:moveTo>
                  <a:pt x="26245" y="44738"/>
                </a:moveTo>
                <a:cubicBezTo>
                  <a:pt x="26313" y="44738"/>
                  <a:pt x="26390" y="44757"/>
                  <a:pt x="26478" y="44799"/>
                </a:cubicBezTo>
                <a:cubicBezTo>
                  <a:pt x="27145" y="45133"/>
                  <a:pt x="27579" y="45733"/>
                  <a:pt x="27846" y="46434"/>
                </a:cubicBezTo>
                <a:cubicBezTo>
                  <a:pt x="27946" y="46734"/>
                  <a:pt x="28013" y="47067"/>
                  <a:pt x="28046" y="47401"/>
                </a:cubicBezTo>
                <a:cubicBezTo>
                  <a:pt x="27946" y="47868"/>
                  <a:pt x="27879" y="48402"/>
                  <a:pt x="27913" y="48869"/>
                </a:cubicBezTo>
                <a:cubicBezTo>
                  <a:pt x="27846" y="48969"/>
                  <a:pt x="27812" y="49069"/>
                  <a:pt x="27779" y="49136"/>
                </a:cubicBezTo>
                <a:cubicBezTo>
                  <a:pt x="27746" y="48902"/>
                  <a:pt x="27679" y="48669"/>
                  <a:pt x="27546" y="48402"/>
                </a:cubicBezTo>
                <a:cubicBezTo>
                  <a:pt x="27534" y="48367"/>
                  <a:pt x="27498" y="48352"/>
                  <a:pt x="27458" y="48352"/>
                </a:cubicBezTo>
                <a:cubicBezTo>
                  <a:pt x="27382" y="48352"/>
                  <a:pt x="27290" y="48403"/>
                  <a:pt x="27312" y="48468"/>
                </a:cubicBezTo>
                <a:cubicBezTo>
                  <a:pt x="27345" y="48936"/>
                  <a:pt x="27479" y="49403"/>
                  <a:pt x="27579" y="49870"/>
                </a:cubicBezTo>
                <a:cubicBezTo>
                  <a:pt x="27446" y="49736"/>
                  <a:pt x="27312" y="49603"/>
                  <a:pt x="27212" y="49436"/>
                </a:cubicBezTo>
                <a:cubicBezTo>
                  <a:pt x="27212" y="49436"/>
                  <a:pt x="27212" y="49436"/>
                  <a:pt x="27212" y="49403"/>
                </a:cubicBezTo>
                <a:cubicBezTo>
                  <a:pt x="27112" y="48969"/>
                  <a:pt x="26812" y="48502"/>
                  <a:pt x="26411" y="48102"/>
                </a:cubicBezTo>
                <a:cubicBezTo>
                  <a:pt x="26111" y="47368"/>
                  <a:pt x="25911" y="46600"/>
                  <a:pt x="25844" y="45900"/>
                </a:cubicBezTo>
                <a:cubicBezTo>
                  <a:pt x="25786" y="45638"/>
                  <a:pt x="25779" y="44738"/>
                  <a:pt x="26245" y="44738"/>
                </a:cubicBezTo>
                <a:close/>
                <a:moveTo>
                  <a:pt x="32649" y="46500"/>
                </a:moveTo>
                <a:lnTo>
                  <a:pt x="32649" y="46500"/>
                </a:lnTo>
                <a:cubicBezTo>
                  <a:pt x="32116" y="47301"/>
                  <a:pt x="31515" y="48035"/>
                  <a:pt x="30781" y="48669"/>
                </a:cubicBezTo>
                <a:cubicBezTo>
                  <a:pt x="30381" y="49036"/>
                  <a:pt x="29914" y="49336"/>
                  <a:pt x="29480" y="49669"/>
                </a:cubicBezTo>
                <a:cubicBezTo>
                  <a:pt x="29280" y="49736"/>
                  <a:pt x="29113" y="49836"/>
                  <a:pt x="28913" y="49903"/>
                </a:cubicBezTo>
                <a:cubicBezTo>
                  <a:pt x="28813" y="49936"/>
                  <a:pt x="28813" y="50070"/>
                  <a:pt x="28913" y="50070"/>
                </a:cubicBezTo>
                <a:cubicBezTo>
                  <a:pt x="28813" y="50170"/>
                  <a:pt x="28746" y="50236"/>
                  <a:pt x="28646" y="50337"/>
                </a:cubicBezTo>
                <a:cubicBezTo>
                  <a:pt x="28580" y="50303"/>
                  <a:pt x="28513" y="50303"/>
                  <a:pt x="28446" y="50270"/>
                </a:cubicBezTo>
                <a:cubicBezTo>
                  <a:pt x="28513" y="50136"/>
                  <a:pt x="28580" y="50036"/>
                  <a:pt x="28613" y="49903"/>
                </a:cubicBezTo>
                <a:cubicBezTo>
                  <a:pt x="29180" y="49403"/>
                  <a:pt x="29647" y="48769"/>
                  <a:pt x="29947" y="48068"/>
                </a:cubicBezTo>
                <a:cubicBezTo>
                  <a:pt x="30648" y="47201"/>
                  <a:pt x="31515" y="46534"/>
                  <a:pt x="32649" y="46500"/>
                </a:cubicBezTo>
                <a:close/>
                <a:moveTo>
                  <a:pt x="24598" y="47466"/>
                </a:moveTo>
                <a:cubicBezTo>
                  <a:pt x="24672" y="47466"/>
                  <a:pt x="24765" y="47479"/>
                  <a:pt x="24877" y="47501"/>
                </a:cubicBezTo>
                <a:cubicBezTo>
                  <a:pt x="25244" y="47568"/>
                  <a:pt x="25544" y="47801"/>
                  <a:pt x="25811" y="48001"/>
                </a:cubicBezTo>
                <a:cubicBezTo>
                  <a:pt x="26011" y="48168"/>
                  <a:pt x="26211" y="48368"/>
                  <a:pt x="26345" y="48569"/>
                </a:cubicBezTo>
                <a:cubicBezTo>
                  <a:pt x="26512" y="48869"/>
                  <a:pt x="26678" y="49202"/>
                  <a:pt x="26878" y="49503"/>
                </a:cubicBezTo>
                <a:cubicBezTo>
                  <a:pt x="26912" y="49803"/>
                  <a:pt x="26979" y="50070"/>
                  <a:pt x="27045" y="50370"/>
                </a:cubicBezTo>
                <a:cubicBezTo>
                  <a:pt x="25878" y="50036"/>
                  <a:pt x="24810" y="49236"/>
                  <a:pt x="24410" y="48001"/>
                </a:cubicBezTo>
                <a:cubicBezTo>
                  <a:pt x="24307" y="47614"/>
                  <a:pt x="24344" y="47466"/>
                  <a:pt x="24598" y="47466"/>
                </a:cubicBezTo>
                <a:close/>
                <a:moveTo>
                  <a:pt x="32282" y="49202"/>
                </a:moveTo>
                <a:cubicBezTo>
                  <a:pt x="31482" y="49803"/>
                  <a:pt x="30481" y="50303"/>
                  <a:pt x="29514" y="50370"/>
                </a:cubicBezTo>
                <a:cubicBezTo>
                  <a:pt x="29547" y="50303"/>
                  <a:pt x="29614" y="50203"/>
                  <a:pt x="29647" y="50103"/>
                </a:cubicBezTo>
                <a:cubicBezTo>
                  <a:pt x="29680" y="50070"/>
                  <a:pt x="29647" y="50003"/>
                  <a:pt x="29614" y="49970"/>
                </a:cubicBezTo>
                <a:cubicBezTo>
                  <a:pt x="30514" y="49803"/>
                  <a:pt x="31415" y="49469"/>
                  <a:pt x="32282" y="49202"/>
                </a:cubicBezTo>
                <a:close/>
                <a:moveTo>
                  <a:pt x="19673" y="48769"/>
                </a:moveTo>
                <a:lnTo>
                  <a:pt x="19673" y="48769"/>
                </a:lnTo>
                <a:cubicBezTo>
                  <a:pt x="19640" y="49102"/>
                  <a:pt x="19573" y="49436"/>
                  <a:pt x="19440" y="49769"/>
                </a:cubicBezTo>
                <a:cubicBezTo>
                  <a:pt x="19340" y="50036"/>
                  <a:pt x="19173" y="50303"/>
                  <a:pt x="19040" y="50603"/>
                </a:cubicBezTo>
                <a:lnTo>
                  <a:pt x="19040" y="50503"/>
                </a:lnTo>
                <a:cubicBezTo>
                  <a:pt x="19106" y="49903"/>
                  <a:pt x="19306" y="49269"/>
                  <a:pt x="19673" y="48769"/>
                </a:cubicBezTo>
                <a:close/>
                <a:moveTo>
                  <a:pt x="27446" y="50603"/>
                </a:moveTo>
                <a:cubicBezTo>
                  <a:pt x="27512" y="50804"/>
                  <a:pt x="27579" y="50970"/>
                  <a:pt x="27612" y="51170"/>
                </a:cubicBezTo>
                <a:cubicBezTo>
                  <a:pt x="27612" y="51237"/>
                  <a:pt x="27579" y="51304"/>
                  <a:pt x="27546" y="51371"/>
                </a:cubicBezTo>
                <a:cubicBezTo>
                  <a:pt x="27479" y="51137"/>
                  <a:pt x="27379" y="50870"/>
                  <a:pt x="27312" y="50637"/>
                </a:cubicBezTo>
                <a:lnTo>
                  <a:pt x="27446" y="50637"/>
                </a:lnTo>
                <a:cubicBezTo>
                  <a:pt x="27446" y="50637"/>
                  <a:pt x="27446" y="50603"/>
                  <a:pt x="27446" y="50603"/>
                </a:cubicBezTo>
                <a:close/>
                <a:moveTo>
                  <a:pt x="28313" y="53239"/>
                </a:moveTo>
                <a:lnTo>
                  <a:pt x="28313" y="53239"/>
                </a:lnTo>
                <a:cubicBezTo>
                  <a:pt x="27946" y="53806"/>
                  <a:pt x="27412" y="54206"/>
                  <a:pt x="26878" y="54573"/>
                </a:cubicBezTo>
                <a:cubicBezTo>
                  <a:pt x="26878" y="54573"/>
                  <a:pt x="26878" y="54540"/>
                  <a:pt x="26878" y="54540"/>
                </a:cubicBezTo>
                <a:cubicBezTo>
                  <a:pt x="26912" y="54506"/>
                  <a:pt x="26912" y="54506"/>
                  <a:pt x="26945" y="54506"/>
                </a:cubicBezTo>
                <a:cubicBezTo>
                  <a:pt x="27012" y="54473"/>
                  <a:pt x="27012" y="54373"/>
                  <a:pt x="26945" y="54339"/>
                </a:cubicBezTo>
                <a:cubicBezTo>
                  <a:pt x="27312" y="53906"/>
                  <a:pt x="27779" y="53439"/>
                  <a:pt x="28313" y="53239"/>
                </a:cubicBezTo>
                <a:close/>
                <a:moveTo>
                  <a:pt x="14136" y="45266"/>
                </a:moveTo>
                <a:cubicBezTo>
                  <a:pt x="14136" y="45267"/>
                  <a:pt x="14636" y="46767"/>
                  <a:pt x="14636" y="46801"/>
                </a:cubicBezTo>
                <a:cubicBezTo>
                  <a:pt x="14970" y="47868"/>
                  <a:pt x="15037" y="49002"/>
                  <a:pt x="15070" y="50103"/>
                </a:cubicBezTo>
                <a:cubicBezTo>
                  <a:pt x="15137" y="51504"/>
                  <a:pt x="15037" y="52905"/>
                  <a:pt x="14903" y="54306"/>
                </a:cubicBezTo>
                <a:cubicBezTo>
                  <a:pt x="14736" y="52805"/>
                  <a:pt x="14470" y="51337"/>
                  <a:pt x="14536" y="49836"/>
                </a:cubicBezTo>
                <a:cubicBezTo>
                  <a:pt x="14536" y="49769"/>
                  <a:pt x="14486" y="49736"/>
                  <a:pt x="14436" y="49736"/>
                </a:cubicBezTo>
                <a:cubicBezTo>
                  <a:pt x="14386" y="49736"/>
                  <a:pt x="14336" y="49769"/>
                  <a:pt x="14336" y="49836"/>
                </a:cubicBezTo>
                <a:cubicBezTo>
                  <a:pt x="14269" y="51504"/>
                  <a:pt x="14503" y="53172"/>
                  <a:pt x="14837" y="54806"/>
                </a:cubicBezTo>
                <a:cubicBezTo>
                  <a:pt x="14837" y="54840"/>
                  <a:pt x="14837" y="54840"/>
                  <a:pt x="14870" y="54840"/>
                </a:cubicBezTo>
                <a:cubicBezTo>
                  <a:pt x="14870" y="54873"/>
                  <a:pt x="14870" y="54906"/>
                  <a:pt x="14837" y="54940"/>
                </a:cubicBezTo>
                <a:cubicBezTo>
                  <a:pt x="13936" y="51771"/>
                  <a:pt x="13569" y="48535"/>
                  <a:pt x="14136" y="45266"/>
                </a:cubicBezTo>
                <a:close/>
                <a:moveTo>
                  <a:pt x="25177" y="55774"/>
                </a:moveTo>
                <a:lnTo>
                  <a:pt x="25177" y="55774"/>
                </a:lnTo>
                <a:cubicBezTo>
                  <a:pt x="25477" y="56274"/>
                  <a:pt x="25578" y="56841"/>
                  <a:pt x="25611" y="57375"/>
                </a:cubicBezTo>
                <a:cubicBezTo>
                  <a:pt x="25411" y="56875"/>
                  <a:pt x="25177" y="56341"/>
                  <a:pt x="25177" y="55774"/>
                </a:cubicBezTo>
                <a:close/>
                <a:moveTo>
                  <a:pt x="10882" y="53709"/>
                </a:moveTo>
                <a:cubicBezTo>
                  <a:pt x="10972" y="53709"/>
                  <a:pt x="11034" y="53817"/>
                  <a:pt x="11034" y="54106"/>
                </a:cubicBezTo>
                <a:cubicBezTo>
                  <a:pt x="11000" y="54606"/>
                  <a:pt x="10967" y="55107"/>
                  <a:pt x="10967" y="55574"/>
                </a:cubicBezTo>
                <a:cubicBezTo>
                  <a:pt x="10934" y="56174"/>
                  <a:pt x="10834" y="56741"/>
                  <a:pt x="10767" y="57308"/>
                </a:cubicBezTo>
                <a:lnTo>
                  <a:pt x="10734" y="57308"/>
                </a:lnTo>
                <a:cubicBezTo>
                  <a:pt x="10711" y="57275"/>
                  <a:pt x="10678" y="57260"/>
                  <a:pt x="10643" y="57260"/>
                </a:cubicBezTo>
                <a:cubicBezTo>
                  <a:pt x="10574" y="57260"/>
                  <a:pt x="10500" y="57319"/>
                  <a:pt x="10500" y="57408"/>
                </a:cubicBezTo>
                <a:lnTo>
                  <a:pt x="10500" y="57442"/>
                </a:lnTo>
                <a:cubicBezTo>
                  <a:pt x="10400" y="57075"/>
                  <a:pt x="10267" y="56708"/>
                  <a:pt x="10066" y="56374"/>
                </a:cubicBezTo>
                <a:cubicBezTo>
                  <a:pt x="9933" y="55640"/>
                  <a:pt x="10033" y="54840"/>
                  <a:pt x="10400" y="54206"/>
                </a:cubicBezTo>
                <a:cubicBezTo>
                  <a:pt x="10541" y="53963"/>
                  <a:pt x="10744" y="53709"/>
                  <a:pt x="10882" y="53709"/>
                </a:cubicBezTo>
                <a:close/>
                <a:moveTo>
                  <a:pt x="11968" y="54806"/>
                </a:moveTo>
                <a:lnTo>
                  <a:pt x="11968" y="54806"/>
                </a:lnTo>
                <a:cubicBezTo>
                  <a:pt x="12201" y="55840"/>
                  <a:pt x="11768" y="56975"/>
                  <a:pt x="11401" y="58009"/>
                </a:cubicBezTo>
                <a:cubicBezTo>
                  <a:pt x="11367" y="57775"/>
                  <a:pt x="11334" y="57542"/>
                  <a:pt x="11301" y="57308"/>
                </a:cubicBezTo>
                <a:cubicBezTo>
                  <a:pt x="11301" y="57244"/>
                  <a:pt x="11259" y="57207"/>
                  <a:pt x="11211" y="57207"/>
                </a:cubicBezTo>
                <a:cubicBezTo>
                  <a:pt x="11185" y="57207"/>
                  <a:pt x="11158" y="57218"/>
                  <a:pt x="11134" y="57241"/>
                </a:cubicBezTo>
                <a:cubicBezTo>
                  <a:pt x="11201" y="56808"/>
                  <a:pt x="11234" y="56408"/>
                  <a:pt x="11234" y="55974"/>
                </a:cubicBezTo>
                <a:lnTo>
                  <a:pt x="11267" y="55974"/>
                </a:lnTo>
                <a:cubicBezTo>
                  <a:pt x="11601" y="55640"/>
                  <a:pt x="11834" y="55273"/>
                  <a:pt x="11968" y="54806"/>
                </a:cubicBezTo>
                <a:close/>
                <a:moveTo>
                  <a:pt x="7531" y="54306"/>
                </a:moveTo>
                <a:lnTo>
                  <a:pt x="7531" y="54306"/>
                </a:lnTo>
                <a:cubicBezTo>
                  <a:pt x="8299" y="54740"/>
                  <a:pt x="8932" y="55273"/>
                  <a:pt x="9433" y="55974"/>
                </a:cubicBezTo>
                <a:cubicBezTo>
                  <a:pt x="9599" y="56174"/>
                  <a:pt x="9733" y="56408"/>
                  <a:pt x="9833" y="56641"/>
                </a:cubicBezTo>
                <a:cubicBezTo>
                  <a:pt x="9900" y="56875"/>
                  <a:pt x="9966" y="57141"/>
                  <a:pt x="10100" y="57375"/>
                </a:cubicBezTo>
                <a:cubicBezTo>
                  <a:pt x="10066" y="57342"/>
                  <a:pt x="10066" y="57308"/>
                  <a:pt x="10033" y="57308"/>
                </a:cubicBezTo>
                <a:cubicBezTo>
                  <a:pt x="10000" y="57275"/>
                  <a:pt x="9963" y="57260"/>
                  <a:pt x="9928" y="57260"/>
                </a:cubicBezTo>
                <a:cubicBezTo>
                  <a:pt x="9859" y="57260"/>
                  <a:pt x="9800" y="57319"/>
                  <a:pt x="9800" y="57408"/>
                </a:cubicBezTo>
                <a:cubicBezTo>
                  <a:pt x="9766" y="57608"/>
                  <a:pt x="9766" y="57809"/>
                  <a:pt x="9800" y="58042"/>
                </a:cubicBezTo>
                <a:cubicBezTo>
                  <a:pt x="9666" y="57909"/>
                  <a:pt x="9533" y="57809"/>
                  <a:pt x="9366" y="57742"/>
                </a:cubicBezTo>
                <a:cubicBezTo>
                  <a:pt x="9132" y="57442"/>
                  <a:pt x="8799" y="57175"/>
                  <a:pt x="8465" y="56941"/>
                </a:cubicBezTo>
                <a:cubicBezTo>
                  <a:pt x="8365" y="56741"/>
                  <a:pt x="8265" y="56541"/>
                  <a:pt x="8198" y="56408"/>
                </a:cubicBezTo>
                <a:cubicBezTo>
                  <a:pt x="7898" y="55774"/>
                  <a:pt x="7598" y="55007"/>
                  <a:pt x="7531" y="54306"/>
                </a:cubicBezTo>
                <a:close/>
                <a:moveTo>
                  <a:pt x="16371" y="55941"/>
                </a:moveTo>
                <a:cubicBezTo>
                  <a:pt x="16404" y="56674"/>
                  <a:pt x="15904" y="57342"/>
                  <a:pt x="15570" y="58042"/>
                </a:cubicBezTo>
                <a:cubicBezTo>
                  <a:pt x="15570" y="58009"/>
                  <a:pt x="15570" y="57975"/>
                  <a:pt x="15570" y="57942"/>
                </a:cubicBezTo>
                <a:cubicBezTo>
                  <a:pt x="15804" y="57241"/>
                  <a:pt x="16004" y="56574"/>
                  <a:pt x="16371" y="55941"/>
                </a:cubicBezTo>
                <a:close/>
                <a:moveTo>
                  <a:pt x="6342" y="56165"/>
                </a:moveTo>
                <a:cubicBezTo>
                  <a:pt x="7072" y="56165"/>
                  <a:pt x="7863" y="56835"/>
                  <a:pt x="8332" y="57241"/>
                </a:cubicBezTo>
                <a:cubicBezTo>
                  <a:pt x="8399" y="57308"/>
                  <a:pt x="8432" y="57342"/>
                  <a:pt x="8465" y="57375"/>
                </a:cubicBezTo>
                <a:cubicBezTo>
                  <a:pt x="8665" y="57708"/>
                  <a:pt x="8966" y="58042"/>
                  <a:pt x="9299" y="58175"/>
                </a:cubicBezTo>
                <a:cubicBezTo>
                  <a:pt x="9333" y="58242"/>
                  <a:pt x="9366" y="58276"/>
                  <a:pt x="9433" y="58342"/>
                </a:cubicBezTo>
                <a:cubicBezTo>
                  <a:pt x="9466" y="58376"/>
                  <a:pt x="9466" y="58409"/>
                  <a:pt x="9499" y="58476"/>
                </a:cubicBezTo>
                <a:cubicBezTo>
                  <a:pt x="9309" y="58421"/>
                  <a:pt x="9118" y="58367"/>
                  <a:pt x="8891" y="58367"/>
                </a:cubicBezTo>
                <a:cubicBezTo>
                  <a:pt x="8840" y="58367"/>
                  <a:pt x="8787" y="58369"/>
                  <a:pt x="8732" y="58376"/>
                </a:cubicBezTo>
                <a:cubicBezTo>
                  <a:pt x="8699" y="58376"/>
                  <a:pt x="8665" y="58409"/>
                  <a:pt x="8632" y="58442"/>
                </a:cubicBezTo>
                <a:cubicBezTo>
                  <a:pt x="8299" y="58342"/>
                  <a:pt x="7965" y="58242"/>
                  <a:pt x="7631" y="58209"/>
                </a:cubicBezTo>
                <a:cubicBezTo>
                  <a:pt x="7331" y="58109"/>
                  <a:pt x="7064" y="57975"/>
                  <a:pt x="6797" y="57875"/>
                </a:cubicBezTo>
                <a:cubicBezTo>
                  <a:pt x="6464" y="57708"/>
                  <a:pt x="6164" y="57508"/>
                  <a:pt x="5897" y="57275"/>
                </a:cubicBezTo>
                <a:cubicBezTo>
                  <a:pt x="5430" y="56875"/>
                  <a:pt x="5563" y="56274"/>
                  <a:pt x="6197" y="56174"/>
                </a:cubicBezTo>
                <a:cubicBezTo>
                  <a:pt x="6245" y="56168"/>
                  <a:pt x="6294" y="56165"/>
                  <a:pt x="6342" y="56165"/>
                </a:cubicBezTo>
                <a:close/>
                <a:moveTo>
                  <a:pt x="10066" y="57742"/>
                </a:moveTo>
                <a:lnTo>
                  <a:pt x="10066" y="57742"/>
                </a:lnTo>
                <a:cubicBezTo>
                  <a:pt x="10167" y="57875"/>
                  <a:pt x="10267" y="58009"/>
                  <a:pt x="10333" y="58142"/>
                </a:cubicBezTo>
                <a:cubicBezTo>
                  <a:pt x="10400" y="58309"/>
                  <a:pt x="10433" y="58442"/>
                  <a:pt x="10500" y="58576"/>
                </a:cubicBezTo>
                <a:cubicBezTo>
                  <a:pt x="10467" y="58576"/>
                  <a:pt x="10433" y="58609"/>
                  <a:pt x="10433" y="58609"/>
                </a:cubicBezTo>
                <a:cubicBezTo>
                  <a:pt x="10333" y="58542"/>
                  <a:pt x="10267" y="58442"/>
                  <a:pt x="10167" y="58342"/>
                </a:cubicBezTo>
                <a:cubicBezTo>
                  <a:pt x="10100" y="58142"/>
                  <a:pt x="10066" y="57942"/>
                  <a:pt x="10066" y="57742"/>
                </a:cubicBezTo>
                <a:close/>
                <a:moveTo>
                  <a:pt x="10934" y="58109"/>
                </a:moveTo>
                <a:cubicBezTo>
                  <a:pt x="11000" y="58342"/>
                  <a:pt x="11067" y="58576"/>
                  <a:pt x="11134" y="58843"/>
                </a:cubicBezTo>
                <a:cubicBezTo>
                  <a:pt x="11101" y="58843"/>
                  <a:pt x="11101" y="58876"/>
                  <a:pt x="11101" y="58876"/>
                </a:cubicBezTo>
                <a:cubicBezTo>
                  <a:pt x="11101" y="58909"/>
                  <a:pt x="11101" y="58943"/>
                  <a:pt x="11134" y="58943"/>
                </a:cubicBezTo>
                <a:cubicBezTo>
                  <a:pt x="11134" y="59043"/>
                  <a:pt x="11167" y="59143"/>
                  <a:pt x="11167" y="59276"/>
                </a:cubicBezTo>
                <a:cubicBezTo>
                  <a:pt x="11167" y="59243"/>
                  <a:pt x="11134" y="59210"/>
                  <a:pt x="11101" y="59210"/>
                </a:cubicBezTo>
                <a:cubicBezTo>
                  <a:pt x="11067" y="59076"/>
                  <a:pt x="11034" y="58976"/>
                  <a:pt x="11000" y="58843"/>
                </a:cubicBezTo>
                <a:cubicBezTo>
                  <a:pt x="10934" y="58676"/>
                  <a:pt x="10900" y="58476"/>
                  <a:pt x="10867" y="58309"/>
                </a:cubicBezTo>
                <a:cubicBezTo>
                  <a:pt x="10867" y="58242"/>
                  <a:pt x="10900" y="58175"/>
                  <a:pt x="10934" y="58109"/>
                </a:cubicBezTo>
                <a:close/>
                <a:moveTo>
                  <a:pt x="9166" y="58676"/>
                </a:moveTo>
                <a:lnTo>
                  <a:pt x="9166" y="58676"/>
                </a:lnTo>
                <a:cubicBezTo>
                  <a:pt x="9466" y="58709"/>
                  <a:pt x="9733" y="58809"/>
                  <a:pt x="10000" y="58976"/>
                </a:cubicBezTo>
                <a:cubicBezTo>
                  <a:pt x="10167" y="59109"/>
                  <a:pt x="10367" y="59243"/>
                  <a:pt x="10567" y="59343"/>
                </a:cubicBezTo>
                <a:lnTo>
                  <a:pt x="10700" y="59343"/>
                </a:lnTo>
                <a:cubicBezTo>
                  <a:pt x="10734" y="59343"/>
                  <a:pt x="10767" y="59343"/>
                  <a:pt x="10800" y="59310"/>
                </a:cubicBezTo>
                <a:cubicBezTo>
                  <a:pt x="10834" y="59376"/>
                  <a:pt x="10867" y="59476"/>
                  <a:pt x="10867" y="59543"/>
                </a:cubicBezTo>
                <a:cubicBezTo>
                  <a:pt x="10300" y="59376"/>
                  <a:pt x="9666" y="59043"/>
                  <a:pt x="9166" y="58676"/>
                </a:cubicBezTo>
                <a:close/>
                <a:moveTo>
                  <a:pt x="24010" y="59443"/>
                </a:moveTo>
                <a:lnTo>
                  <a:pt x="24010" y="59443"/>
                </a:lnTo>
                <a:cubicBezTo>
                  <a:pt x="24377" y="60077"/>
                  <a:pt x="24410" y="60844"/>
                  <a:pt x="24443" y="61578"/>
                </a:cubicBezTo>
                <a:cubicBezTo>
                  <a:pt x="24110" y="60944"/>
                  <a:pt x="23843" y="60110"/>
                  <a:pt x="24010" y="59443"/>
                </a:cubicBezTo>
                <a:close/>
                <a:moveTo>
                  <a:pt x="21608" y="60744"/>
                </a:moveTo>
                <a:cubicBezTo>
                  <a:pt x="21842" y="61711"/>
                  <a:pt x="21341" y="62545"/>
                  <a:pt x="20941" y="63379"/>
                </a:cubicBezTo>
                <a:cubicBezTo>
                  <a:pt x="20807" y="62512"/>
                  <a:pt x="21108" y="61478"/>
                  <a:pt x="21608" y="60744"/>
                </a:cubicBezTo>
                <a:close/>
                <a:moveTo>
                  <a:pt x="32516" y="56141"/>
                </a:moveTo>
                <a:lnTo>
                  <a:pt x="32516" y="56141"/>
                </a:lnTo>
                <a:cubicBezTo>
                  <a:pt x="32516" y="56141"/>
                  <a:pt x="31248" y="58976"/>
                  <a:pt x="31081" y="59310"/>
                </a:cubicBezTo>
                <a:cubicBezTo>
                  <a:pt x="30281" y="60677"/>
                  <a:pt x="29347" y="62012"/>
                  <a:pt x="28413" y="63312"/>
                </a:cubicBezTo>
                <a:cubicBezTo>
                  <a:pt x="26812" y="65514"/>
                  <a:pt x="25311" y="67749"/>
                  <a:pt x="23643" y="69850"/>
                </a:cubicBezTo>
                <a:cubicBezTo>
                  <a:pt x="23710" y="69350"/>
                  <a:pt x="23810" y="68816"/>
                  <a:pt x="23876" y="68283"/>
                </a:cubicBezTo>
                <a:cubicBezTo>
                  <a:pt x="24310" y="67182"/>
                  <a:pt x="24744" y="66114"/>
                  <a:pt x="25344" y="65114"/>
                </a:cubicBezTo>
                <a:cubicBezTo>
                  <a:pt x="26612" y="62979"/>
                  <a:pt x="28313" y="61111"/>
                  <a:pt x="29414" y="58876"/>
                </a:cubicBezTo>
                <a:cubicBezTo>
                  <a:pt x="29437" y="58805"/>
                  <a:pt x="29377" y="58734"/>
                  <a:pt x="29317" y="58734"/>
                </a:cubicBezTo>
                <a:cubicBezTo>
                  <a:pt x="29292" y="58734"/>
                  <a:pt x="29266" y="58747"/>
                  <a:pt x="29247" y="58776"/>
                </a:cubicBezTo>
                <a:cubicBezTo>
                  <a:pt x="27946" y="60911"/>
                  <a:pt x="26512" y="62912"/>
                  <a:pt x="25177" y="65014"/>
                </a:cubicBezTo>
                <a:cubicBezTo>
                  <a:pt x="24710" y="65714"/>
                  <a:pt x="24377" y="66448"/>
                  <a:pt x="24076" y="67215"/>
                </a:cubicBezTo>
                <a:cubicBezTo>
                  <a:pt x="24177" y="66515"/>
                  <a:pt x="24310" y="65814"/>
                  <a:pt x="24443" y="65114"/>
                </a:cubicBezTo>
                <a:cubicBezTo>
                  <a:pt x="25844" y="61178"/>
                  <a:pt x="28546" y="57575"/>
                  <a:pt x="32516" y="56141"/>
                </a:cubicBezTo>
                <a:close/>
                <a:moveTo>
                  <a:pt x="19974" y="68216"/>
                </a:moveTo>
                <a:cubicBezTo>
                  <a:pt x="20641" y="68583"/>
                  <a:pt x="20974" y="69317"/>
                  <a:pt x="21341" y="69984"/>
                </a:cubicBezTo>
                <a:cubicBezTo>
                  <a:pt x="20641" y="69684"/>
                  <a:pt x="20107" y="68983"/>
                  <a:pt x="19974" y="68216"/>
                </a:cubicBezTo>
                <a:close/>
                <a:moveTo>
                  <a:pt x="18139" y="57642"/>
                </a:moveTo>
                <a:cubicBezTo>
                  <a:pt x="18239" y="59210"/>
                  <a:pt x="18639" y="60844"/>
                  <a:pt x="18606" y="62378"/>
                </a:cubicBezTo>
                <a:cubicBezTo>
                  <a:pt x="18606" y="65147"/>
                  <a:pt x="18406" y="67916"/>
                  <a:pt x="18306" y="70684"/>
                </a:cubicBezTo>
                <a:cubicBezTo>
                  <a:pt x="18239" y="70584"/>
                  <a:pt x="18206" y="70484"/>
                  <a:pt x="18172" y="70384"/>
                </a:cubicBezTo>
                <a:cubicBezTo>
                  <a:pt x="18072" y="68183"/>
                  <a:pt x="17672" y="66014"/>
                  <a:pt x="17872" y="63779"/>
                </a:cubicBezTo>
                <a:cubicBezTo>
                  <a:pt x="17872" y="63746"/>
                  <a:pt x="17847" y="63729"/>
                  <a:pt x="17822" y="63729"/>
                </a:cubicBezTo>
                <a:cubicBezTo>
                  <a:pt x="17797" y="63729"/>
                  <a:pt x="17772" y="63746"/>
                  <a:pt x="17772" y="63779"/>
                </a:cubicBezTo>
                <a:cubicBezTo>
                  <a:pt x="17538" y="65681"/>
                  <a:pt x="17639" y="67582"/>
                  <a:pt x="17839" y="69484"/>
                </a:cubicBezTo>
                <a:cubicBezTo>
                  <a:pt x="17639" y="68916"/>
                  <a:pt x="17438" y="68349"/>
                  <a:pt x="17272" y="67782"/>
                </a:cubicBezTo>
                <a:cubicBezTo>
                  <a:pt x="17272" y="67749"/>
                  <a:pt x="17305" y="67749"/>
                  <a:pt x="17272" y="67716"/>
                </a:cubicBezTo>
                <a:cubicBezTo>
                  <a:pt x="16805" y="65481"/>
                  <a:pt x="16604" y="63446"/>
                  <a:pt x="17105" y="61211"/>
                </a:cubicBezTo>
                <a:cubicBezTo>
                  <a:pt x="17372" y="59977"/>
                  <a:pt x="17805" y="58843"/>
                  <a:pt x="18139" y="57642"/>
                </a:cubicBezTo>
                <a:close/>
                <a:moveTo>
                  <a:pt x="9145" y="63179"/>
                </a:moveTo>
                <a:cubicBezTo>
                  <a:pt x="9299" y="63179"/>
                  <a:pt x="9550" y="63220"/>
                  <a:pt x="9933" y="63312"/>
                </a:cubicBezTo>
                <a:cubicBezTo>
                  <a:pt x="11401" y="63679"/>
                  <a:pt x="12702" y="64847"/>
                  <a:pt x="13802" y="65781"/>
                </a:cubicBezTo>
                <a:cubicBezTo>
                  <a:pt x="15570" y="67349"/>
                  <a:pt x="16838" y="69150"/>
                  <a:pt x="18005" y="71151"/>
                </a:cubicBezTo>
                <a:cubicBezTo>
                  <a:pt x="18072" y="71352"/>
                  <a:pt x="18172" y="71585"/>
                  <a:pt x="18272" y="71785"/>
                </a:cubicBezTo>
                <a:cubicBezTo>
                  <a:pt x="18072" y="71585"/>
                  <a:pt x="17872" y="71385"/>
                  <a:pt x="17639" y="71185"/>
                </a:cubicBezTo>
                <a:cubicBezTo>
                  <a:pt x="17071" y="70317"/>
                  <a:pt x="16371" y="69517"/>
                  <a:pt x="15670" y="68750"/>
                </a:cubicBezTo>
                <a:cubicBezTo>
                  <a:pt x="14670" y="67616"/>
                  <a:pt x="13335" y="66882"/>
                  <a:pt x="12368" y="65781"/>
                </a:cubicBezTo>
                <a:cubicBezTo>
                  <a:pt x="12353" y="65765"/>
                  <a:pt x="12334" y="65759"/>
                  <a:pt x="12314" y="65759"/>
                </a:cubicBezTo>
                <a:cubicBezTo>
                  <a:pt x="12250" y="65759"/>
                  <a:pt x="12183" y="65830"/>
                  <a:pt x="12235" y="65881"/>
                </a:cubicBezTo>
                <a:cubicBezTo>
                  <a:pt x="13102" y="66948"/>
                  <a:pt x="14303" y="67616"/>
                  <a:pt x="15203" y="68616"/>
                </a:cubicBezTo>
                <a:cubicBezTo>
                  <a:pt x="15771" y="69217"/>
                  <a:pt x="16304" y="69884"/>
                  <a:pt x="16805" y="70518"/>
                </a:cubicBezTo>
                <a:cubicBezTo>
                  <a:pt x="16271" y="70151"/>
                  <a:pt x="15670" y="69817"/>
                  <a:pt x="15103" y="69517"/>
                </a:cubicBezTo>
                <a:cubicBezTo>
                  <a:pt x="12735" y="68183"/>
                  <a:pt x="11367" y="66515"/>
                  <a:pt x="9800" y="64347"/>
                </a:cubicBezTo>
                <a:cubicBezTo>
                  <a:pt x="9353" y="63742"/>
                  <a:pt x="8575" y="63179"/>
                  <a:pt x="9145" y="63179"/>
                </a:cubicBezTo>
                <a:close/>
                <a:moveTo>
                  <a:pt x="18005" y="74654"/>
                </a:moveTo>
                <a:lnTo>
                  <a:pt x="18005" y="74654"/>
                </a:lnTo>
                <a:cubicBezTo>
                  <a:pt x="18439" y="74921"/>
                  <a:pt x="18739" y="75354"/>
                  <a:pt x="19040" y="75755"/>
                </a:cubicBezTo>
                <a:cubicBezTo>
                  <a:pt x="18639" y="75454"/>
                  <a:pt x="18239" y="75121"/>
                  <a:pt x="18005" y="74654"/>
                </a:cubicBezTo>
                <a:close/>
                <a:moveTo>
                  <a:pt x="23743" y="76655"/>
                </a:moveTo>
                <a:lnTo>
                  <a:pt x="23743" y="76655"/>
                </a:lnTo>
                <a:cubicBezTo>
                  <a:pt x="23509" y="77489"/>
                  <a:pt x="23243" y="78256"/>
                  <a:pt x="22842" y="79024"/>
                </a:cubicBezTo>
                <a:cubicBezTo>
                  <a:pt x="22842" y="78857"/>
                  <a:pt x="22842" y="78657"/>
                  <a:pt x="22809" y="78457"/>
                </a:cubicBezTo>
                <a:cubicBezTo>
                  <a:pt x="23042" y="77923"/>
                  <a:pt x="23409" y="77156"/>
                  <a:pt x="23743" y="76655"/>
                </a:cubicBezTo>
                <a:close/>
                <a:moveTo>
                  <a:pt x="17939" y="45500"/>
                </a:moveTo>
                <a:cubicBezTo>
                  <a:pt x="18206" y="47468"/>
                  <a:pt x="18472" y="49436"/>
                  <a:pt x="18739" y="51404"/>
                </a:cubicBezTo>
                <a:cubicBezTo>
                  <a:pt x="19306" y="55674"/>
                  <a:pt x="20007" y="59943"/>
                  <a:pt x="20641" y="64213"/>
                </a:cubicBezTo>
                <a:cubicBezTo>
                  <a:pt x="20641" y="64213"/>
                  <a:pt x="20641" y="64213"/>
                  <a:pt x="20641" y="64246"/>
                </a:cubicBezTo>
                <a:cubicBezTo>
                  <a:pt x="20641" y="64280"/>
                  <a:pt x="20641" y="64280"/>
                  <a:pt x="20641" y="64313"/>
                </a:cubicBezTo>
                <a:cubicBezTo>
                  <a:pt x="20908" y="65948"/>
                  <a:pt x="21141" y="67582"/>
                  <a:pt x="21341" y="69217"/>
                </a:cubicBezTo>
                <a:cubicBezTo>
                  <a:pt x="21008" y="68616"/>
                  <a:pt x="20474" y="68049"/>
                  <a:pt x="19840" y="67816"/>
                </a:cubicBezTo>
                <a:cubicBezTo>
                  <a:pt x="19827" y="67811"/>
                  <a:pt x="19813" y="67809"/>
                  <a:pt x="19800" y="67809"/>
                </a:cubicBezTo>
                <a:cubicBezTo>
                  <a:pt x="19715" y="67809"/>
                  <a:pt x="19640" y="67896"/>
                  <a:pt x="19640" y="67982"/>
                </a:cubicBezTo>
                <a:cubicBezTo>
                  <a:pt x="19673" y="69017"/>
                  <a:pt x="20441" y="70017"/>
                  <a:pt x="21475" y="70217"/>
                </a:cubicBezTo>
                <a:cubicBezTo>
                  <a:pt x="21641" y="71585"/>
                  <a:pt x="21808" y="72919"/>
                  <a:pt x="21942" y="74287"/>
                </a:cubicBezTo>
                <a:cubicBezTo>
                  <a:pt x="22175" y="76388"/>
                  <a:pt x="22275" y="78490"/>
                  <a:pt x="22275" y="80525"/>
                </a:cubicBezTo>
                <a:cubicBezTo>
                  <a:pt x="21441" y="77189"/>
                  <a:pt x="19607" y="73953"/>
                  <a:pt x="18372" y="70885"/>
                </a:cubicBezTo>
                <a:cubicBezTo>
                  <a:pt x="18406" y="70885"/>
                  <a:pt x="18439" y="70885"/>
                  <a:pt x="18439" y="70818"/>
                </a:cubicBezTo>
                <a:cubicBezTo>
                  <a:pt x="18906" y="68883"/>
                  <a:pt x="18873" y="66882"/>
                  <a:pt x="18873" y="64914"/>
                </a:cubicBezTo>
                <a:cubicBezTo>
                  <a:pt x="18906" y="62679"/>
                  <a:pt x="19040" y="60477"/>
                  <a:pt x="18673" y="58276"/>
                </a:cubicBezTo>
                <a:cubicBezTo>
                  <a:pt x="18706" y="57742"/>
                  <a:pt x="18606" y="57241"/>
                  <a:pt x="18372" y="56774"/>
                </a:cubicBezTo>
                <a:cubicBezTo>
                  <a:pt x="18472" y="56408"/>
                  <a:pt x="18539" y="56074"/>
                  <a:pt x="18606" y="55707"/>
                </a:cubicBezTo>
                <a:cubicBezTo>
                  <a:pt x="18626" y="55589"/>
                  <a:pt x="18529" y="55505"/>
                  <a:pt x="18439" y="55505"/>
                </a:cubicBezTo>
                <a:cubicBezTo>
                  <a:pt x="18377" y="55505"/>
                  <a:pt x="18319" y="55545"/>
                  <a:pt x="18306" y="55640"/>
                </a:cubicBezTo>
                <a:cubicBezTo>
                  <a:pt x="18239" y="55874"/>
                  <a:pt x="18206" y="56141"/>
                  <a:pt x="18172" y="56408"/>
                </a:cubicBezTo>
                <a:cubicBezTo>
                  <a:pt x="18072" y="56941"/>
                  <a:pt x="17939" y="57475"/>
                  <a:pt x="17772" y="58009"/>
                </a:cubicBezTo>
                <a:cubicBezTo>
                  <a:pt x="17405" y="59310"/>
                  <a:pt x="16938" y="60577"/>
                  <a:pt x="16671" y="61945"/>
                </a:cubicBezTo>
                <a:cubicBezTo>
                  <a:pt x="16404" y="63112"/>
                  <a:pt x="16471" y="64313"/>
                  <a:pt x="16638" y="65514"/>
                </a:cubicBezTo>
                <a:cubicBezTo>
                  <a:pt x="16104" y="63312"/>
                  <a:pt x="15737" y="61044"/>
                  <a:pt x="15604" y="58743"/>
                </a:cubicBezTo>
                <a:cubicBezTo>
                  <a:pt x="15904" y="58276"/>
                  <a:pt x="16137" y="57675"/>
                  <a:pt x="16371" y="57175"/>
                </a:cubicBezTo>
                <a:cubicBezTo>
                  <a:pt x="16604" y="56641"/>
                  <a:pt x="16805" y="56041"/>
                  <a:pt x="16638" y="55474"/>
                </a:cubicBezTo>
                <a:cubicBezTo>
                  <a:pt x="16620" y="55385"/>
                  <a:pt x="16556" y="55344"/>
                  <a:pt x="16490" y="55344"/>
                </a:cubicBezTo>
                <a:cubicBezTo>
                  <a:pt x="16430" y="55344"/>
                  <a:pt x="16369" y="55377"/>
                  <a:pt x="16338" y="55440"/>
                </a:cubicBezTo>
                <a:cubicBezTo>
                  <a:pt x="16004" y="55907"/>
                  <a:pt x="15737" y="56474"/>
                  <a:pt x="15537" y="57041"/>
                </a:cubicBezTo>
                <a:cubicBezTo>
                  <a:pt x="15537" y="56274"/>
                  <a:pt x="15537" y="55474"/>
                  <a:pt x="15570" y="54706"/>
                </a:cubicBezTo>
                <a:cubicBezTo>
                  <a:pt x="15737" y="51771"/>
                  <a:pt x="16438" y="48936"/>
                  <a:pt x="17572" y="46300"/>
                </a:cubicBezTo>
                <a:cubicBezTo>
                  <a:pt x="17639" y="46500"/>
                  <a:pt x="17705" y="46734"/>
                  <a:pt x="17739" y="46934"/>
                </a:cubicBezTo>
                <a:cubicBezTo>
                  <a:pt x="17753" y="46976"/>
                  <a:pt x="17784" y="46994"/>
                  <a:pt x="17816" y="46994"/>
                </a:cubicBezTo>
                <a:cubicBezTo>
                  <a:pt x="17860" y="46994"/>
                  <a:pt x="17905" y="46959"/>
                  <a:pt x="17905" y="46901"/>
                </a:cubicBezTo>
                <a:cubicBezTo>
                  <a:pt x="17872" y="46567"/>
                  <a:pt x="17839" y="46234"/>
                  <a:pt x="17772" y="45900"/>
                </a:cubicBezTo>
                <a:cubicBezTo>
                  <a:pt x="17839" y="45767"/>
                  <a:pt x="17905" y="45633"/>
                  <a:pt x="17939" y="45500"/>
                </a:cubicBezTo>
                <a:close/>
                <a:moveTo>
                  <a:pt x="20874" y="82560"/>
                </a:moveTo>
                <a:cubicBezTo>
                  <a:pt x="21641" y="83160"/>
                  <a:pt x="21675" y="84394"/>
                  <a:pt x="21942" y="85328"/>
                </a:cubicBezTo>
                <a:cubicBezTo>
                  <a:pt x="21274" y="84594"/>
                  <a:pt x="21008" y="83560"/>
                  <a:pt x="20874" y="82560"/>
                </a:cubicBezTo>
                <a:close/>
                <a:moveTo>
                  <a:pt x="24177" y="84761"/>
                </a:moveTo>
                <a:lnTo>
                  <a:pt x="24177" y="84761"/>
                </a:lnTo>
                <a:cubicBezTo>
                  <a:pt x="24076" y="86029"/>
                  <a:pt x="23276" y="86996"/>
                  <a:pt x="22542" y="87997"/>
                </a:cubicBezTo>
                <a:cubicBezTo>
                  <a:pt x="22542" y="87830"/>
                  <a:pt x="22575" y="87663"/>
                  <a:pt x="22575" y="87530"/>
                </a:cubicBezTo>
                <a:cubicBezTo>
                  <a:pt x="23109" y="86596"/>
                  <a:pt x="23343" y="85395"/>
                  <a:pt x="24177" y="84761"/>
                </a:cubicBezTo>
                <a:close/>
                <a:moveTo>
                  <a:pt x="20074" y="0"/>
                </a:moveTo>
                <a:cubicBezTo>
                  <a:pt x="18806" y="367"/>
                  <a:pt x="18506" y="1602"/>
                  <a:pt x="18472" y="2802"/>
                </a:cubicBezTo>
                <a:cubicBezTo>
                  <a:pt x="18039" y="1802"/>
                  <a:pt x="17405" y="901"/>
                  <a:pt x="16671" y="134"/>
                </a:cubicBezTo>
                <a:cubicBezTo>
                  <a:pt x="16648" y="110"/>
                  <a:pt x="16616" y="99"/>
                  <a:pt x="16583" y="99"/>
                </a:cubicBezTo>
                <a:cubicBezTo>
                  <a:pt x="16522" y="99"/>
                  <a:pt x="16459" y="136"/>
                  <a:pt x="16438" y="201"/>
                </a:cubicBezTo>
                <a:cubicBezTo>
                  <a:pt x="16004" y="1535"/>
                  <a:pt x="15904" y="2869"/>
                  <a:pt x="16338" y="4070"/>
                </a:cubicBezTo>
                <a:cubicBezTo>
                  <a:pt x="15637" y="3403"/>
                  <a:pt x="14870" y="2869"/>
                  <a:pt x="14036" y="2502"/>
                </a:cubicBezTo>
                <a:cubicBezTo>
                  <a:pt x="14018" y="2496"/>
                  <a:pt x="14001" y="2494"/>
                  <a:pt x="13984" y="2494"/>
                </a:cubicBezTo>
                <a:cubicBezTo>
                  <a:pt x="13905" y="2494"/>
                  <a:pt x="13842" y="2553"/>
                  <a:pt x="13869" y="2636"/>
                </a:cubicBezTo>
                <a:cubicBezTo>
                  <a:pt x="14536" y="3903"/>
                  <a:pt x="14536" y="5338"/>
                  <a:pt x="15370" y="6505"/>
                </a:cubicBezTo>
                <a:cubicBezTo>
                  <a:pt x="15771" y="7106"/>
                  <a:pt x="16504" y="7506"/>
                  <a:pt x="17172" y="7906"/>
                </a:cubicBezTo>
                <a:cubicBezTo>
                  <a:pt x="17238" y="8240"/>
                  <a:pt x="17372" y="8573"/>
                  <a:pt x="17605" y="8840"/>
                </a:cubicBezTo>
                <a:cubicBezTo>
                  <a:pt x="17827" y="9125"/>
                  <a:pt x="18228" y="9410"/>
                  <a:pt x="18611" y="9410"/>
                </a:cubicBezTo>
                <a:cubicBezTo>
                  <a:pt x="18631" y="9410"/>
                  <a:pt x="18652" y="9409"/>
                  <a:pt x="18673" y="9407"/>
                </a:cubicBezTo>
                <a:cubicBezTo>
                  <a:pt x="18673" y="9441"/>
                  <a:pt x="18673" y="9441"/>
                  <a:pt x="18673" y="9441"/>
                </a:cubicBezTo>
                <a:cubicBezTo>
                  <a:pt x="18372" y="11776"/>
                  <a:pt x="18039" y="14111"/>
                  <a:pt x="17705" y="16446"/>
                </a:cubicBezTo>
                <a:cubicBezTo>
                  <a:pt x="17538" y="15879"/>
                  <a:pt x="17338" y="15278"/>
                  <a:pt x="17272" y="14678"/>
                </a:cubicBezTo>
                <a:lnTo>
                  <a:pt x="17272" y="14678"/>
                </a:lnTo>
                <a:cubicBezTo>
                  <a:pt x="17438" y="15145"/>
                  <a:pt x="17438" y="15612"/>
                  <a:pt x="17605" y="16079"/>
                </a:cubicBezTo>
                <a:cubicBezTo>
                  <a:pt x="17620" y="16124"/>
                  <a:pt x="17649" y="16142"/>
                  <a:pt x="17676" y="16142"/>
                </a:cubicBezTo>
                <a:cubicBezTo>
                  <a:pt x="17709" y="16142"/>
                  <a:pt x="17739" y="16115"/>
                  <a:pt x="17739" y="16079"/>
                </a:cubicBezTo>
                <a:cubicBezTo>
                  <a:pt x="17805" y="15412"/>
                  <a:pt x="17605" y="14644"/>
                  <a:pt x="17238" y="14111"/>
                </a:cubicBezTo>
                <a:cubicBezTo>
                  <a:pt x="17211" y="14083"/>
                  <a:pt x="17166" y="14067"/>
                  <a:pt x="17123" y="14067"/>
                </a:cubicBezTo>
                <a:cubicBezTo>
                  <a:pt x="17062" y="14067"/>
                  <a:pt x="17005" y="14099"/>
                  <a:pt x="17005" y="14177"/>
                </a:cubicBezTo>
                <a:cubicBezTo>
                  <a:pt x="16971" y="15078"/>
                  <a:pt x="17238" y="16012"/>
                  <a:pt x="17672" y="16813"/>
                </a:cubicBezTo>
                <a:cubicBezTo>
                  <a:pt x="17338" y="19248"/>
                  <a:pt x="17071" y="21683"/>
                  <a:pt x="16905" y="24118"/>
                </a:cubicBezTo>
                <a:cubicBezTo>
                  <a:pt x="16738" y="23918"/>
                  <a:pt x="16538" y="23751"/>
                  <a:pt x="16271" y="23751"/>
                </a:cubicBezTo>
                <a:cubicBezTo>
                  <a:pt x="16171" y="23751"/>
                  <a:pt x="16137" y="23818"/>
                  <a:pt x="16137" y="23884"/>
                </a:cubicBezTo>
                <a:cubicBezTo>
                  <a:pt x="16137" y="24485"/>
                  <a:pt x="16404" y="25118"/>
                  <a:pt x="16604" y="25686"/>
                </a:cubicBezTo>
                <a:cubicBezTo>
                  <a:pt x="16671" y="25786"/>
                  <a:pt x="16705" y="25919"/>
                  <a:pt x="16771" y="26019"/>
                </a:cubicBezTo>
                <a:cubicBezTo>
                  <a:pt x="16705" y="27220"/>
                  <a:pt x="16671" y="28454"/>
                  <a:pt x="16705" y="29688"/>
                </a:cubicBezTo>
                <a:cubicBezTo>
                  <a:pt x="16705" y="30789"/>
                  <a:pt x="16738" y="31923"/>
                  <a:pt x="16805" y="33024"/>
                </a:cubicBezTo>
                <a:cubicBezTo>
                  <a:pt x="16604" y="32557"/>
                  <a:pt x="16338" y="32123"/>
                  <a:pt x="16037" y="31823"/>
                </a:cubicBezTo>
                <a:cubicBezTo>
                  <a:pt x="16015" y="31801"/>
                  <a:pt x="15982" y="31790"/>
                  <a:pt x="15947" y="31790"/>
                </a:cubicBezTo>
                <a:cubicBezTo>
                  <a:pt x="15878" y="31790"/>
                  <a:pt x="15804" y="31834"/>
                  <a:pt x="15804" y="31923"/>
                </a:cubicBezTo>
                <a:cubicBezTo>
                  <a:pt x="15904" y="33024"/>
                  <a:pt x="16338" y="34025"/>
                  <a:pt x="16871" y="34992"/>
                </a:cubicBezTo>
                <a:cubicBezTo>
                  <a:pt x="16871" y="34992"/>
                  <a:pt x="16905" y="34992"/>
                  <a:pt x="16905" y="35026"/>
                </a:cubicBezTo>
                <a:cubicBezTo>
                  <a:pt x="17138" y="38261"/>
                  <a:pt x="17472" y="41497"/>
                  <a:pt x="17872" y="44699"/>
                </a:cubicBezTo>
                <a:lnTo>
                  <a:pt x="17639" y="45166"/>
                </a:lnTo>
                <a:cubicBezTo>
                  <a:pt x="17038" y="42231"/>
                  <a:pt x="15604" y="39495"/>
                  <a:pt x="14136" y="36860"/>
                </a:cubicBezTo>
                <a:cubicBezTo>
                  <a:pt x="14136" y="36827"/>
                  <a:pt x="14136" y="36793"/>
                  <a:pt x="14136" y="36793"/>
                </a:cubicBezTo>
                <a:cubicBezTo>
                  <a:pt x="14269" y="36427"/>
                  <a:pt x="14236" y="35893"/>
                  <a:pt x="14236" y="35559"/>
                </a:cubicBezTo>
                <a:cubicBezTo>
                  <a:pt x="14203" y="35092"/>
                  <a:pt x="14103" y="34592"/>
                  <a:pt x="13769" y="34258"/>
                </a:cubicBezTo>
                <a:cubicBezTo>
                  <a:pt x="13734" y="34235"/>
                  <a:pt x="13694" y="34224"/>
                  <a:pt x="13656" y="34224"/>
                </a:cubicBezTo>
                <a:cubicBezTo>
                  <a:pt x="13587" y="34224"/>
                  <a:pt x="13524" y="34260"/>
                  <a:pt x="13502" y="34325"/>
                </a:cubicBezTo>
                <a:cubicBezTo>
                  <a:pt x="13402" y="34725"/>
                  <a:pt x="13369" y="35159"/>
                  <a:pt x="13436" y="35593"/>
                </a:cubicBezTo>
                <a:cubicBezTo>
                  <a:pt x="13302" y="35359"/>
                  <a:pt x="13169" y="35126"/>
                  <a:pt x="13069" y="34925"/>
                </a:cubicBezTo>
                <a:cubicBezTo>
                  <a:pt x="12368" y="33625"/>
                  <a:pt x="11734" y="32290"/>
                  <a:pt x="11167" y="30989"/>
                </a:cubicBezTo>
                <a:cubicBezTo>
                  <a:pt x="11167" y="30956"/>
                  <a:pt x="11167" y="30956"/>
                  <a:pt x="11201" y="30956"/>
                </a:cubicBezTo>
                <a:cubicBezTo>
                  <a:pt x="11801" y="30456"/>
                  <a:pt x="11734" y="29221"/>
                  <a:pt x="11668" y="28521"/>
                </a:cubicBezTo>
                <a:cubicBezTo>
                  <a:pt x="11646" y="28456"/>
                  <a:pt x="11582" y="28405"/>
                  <a:pt x="11521" y="28405"/>
                </a:cubicBezTo>
                <a:cubicBezTo>
                  <a:pt x="11489" y="28405"/>
                  <a:pt x="11457" y="28419"/>
                  <a:pt x="11434" y="28454"/>
                </a:cubicBezTo>
                <a:cubicBezTo>
                  <a:pt x="11000" y="28988"/>
                  <a:pt x="10867" y="29655"/>
                  <a:pt x="10900" y="30356"/>
                </a:cubicBezTo>
                <a:cubicBezTo>
                  <a:pt x="9599" y="27220"/>
                  <a:pt x="8632" y="24018"/>
                  <a:pt x="7865" y="20649"/>
                </a:cubicBezTo>
                <a:cubicBezTo>
                  <a:pt x="7932" y="20549"/>
                  <a:pt x="7998" y="20482"/>
                  <a:pt x="8032" y="20382"/>
                </a:cubicBezTo>
                <a:cubicBezTo>
                  <a:pt x="8232" y="20215"/>
                  <a:pt x="8365" y="19981"/>
                  <a:pt x="8432" y="19781"/>
                </a:cubicBezTo>
                <a:cubicBezTo>
                  <a:pt x="9199" y="19681"/>
                  <a:pt x="10000" y="19414"/>
                  <a:pt x="10700" y="19081"/>
                </a:cubicBezTo>
                <a:cubicBezTo>
                  <a:pt x="11067" y="18881"/>
                  <a:pt x="12068" y="18047"/>
                  <a:pt x="11234" y="17680"/>
                </a:cubicBezTo>
                <a:cubicBezTo>
                  <a:pt x="11225" y="17671"/>
                  <a:pt x="11211" y="17667"/>
                  <a:pt x="11197" y="17667"/>
                </a:cubicBezTo>
                <a:cubicBezTo>
                  <a:pt x="11157" y="17667"/>
                  <a:pt x="11109" y="17698"/>
                  <a:pt x="11134" y="17747"/>
                </a:cubicBezTo>
                <a:cubicBezTo>
                  <a:pt x="11234" y="18113"/>
                  <a:pt x="11401" y="18247"/>
                  <a:pt x="11067" y="18547"/>
                </a:cubicBezTo>
                <a:cubicBezTo>
                  <a:pt x="10800" y="18814"/>
                  <a:pt x="10400" y="18981"/>
                  <a:pt x="10033" y="19114"/>
                </a:cubicBezTo>
                <a:cubicBezTo>
                  <a:pt x="9533" y="19314"/>
                  <a:pt x="8966" y="19481"/>
                  <a:pt x="8432" y="19581"/>
                </a:cubicBezTo>
                <a:cubicBezTo>
                  <a:pt x="9132" y="19314"/>
                  <a:pt x="9866" y="18847"/>
                  <a:pt x="10400" y="18414"/>
                </a:cubicBezTo>
                <a:cubicBezTo>
                  <a:pt x="11267" y="17680"/>
                  <a:pt x="11901" y="16813"/>
                  <a:pt x="12035" y="15678"/>
                </a:cubicBezTo>
                <a:cubicBezTo>
                  <a:pt x="12068" y="15612"/>
                  <a:pt x="12001" y="15578"/>
                  <a:pt x="11934" y="15545"/>
                </a:cubicBezTo>
                <a:cubicBezTo>
                  <a:pt x="11840" y="15536"/>
                  <a:pt x="11750" y="15531"/>
                  <a:pt x="11662" y="15531"/>
                </a:cubicBezTo>
                <a:cubicBezTo>
                  <a:pt x="10792" y="15531"/>
                  <a:pt x="10254" y="15970"/>
                  <a:pt x="9800" y="16546"/>
                </a:cubicBezTo>
                <a:cubicBezTo>
                  <a:pt x="10167" y="15678"/>
                  <a:pt x="10300" y="14744"/>
                  <a:pt x="10133" y="13777"/>
                </a:cubicBezTo>
                <a:cubicBezTo>
                  <a:pt x="10133" y="13714"/>
                  <a:pt x="10080" y="13690"/>
                  <a:pt x="10032" y="13690"/>
                </a:cubicBezTo>
                <a:cubicBezTo>
                  <a:pt x="10004" y="13690"/>
                  <a:pt x="9979" y="13698"/>
                  <a:pt x="9966" y="13710"/>
                </a:cubicBezTo>
                <a:cubicBezTo>
                  <a:pt x="9399" y="14311"/>
                  <a:pt x="8966" y="14911"/>
                  <a:pt x="8565" y="15578"/>
                </a:cubicBezTo>
                <a:cubicBezTo>
                  <a:pt x="8499" y="14678"/>
                  <a:pt x="8198" y="13777"/>
                  <a:pt x="7698" y="12943"/>
                </a:cubicBezTo>
                <a:cubicBezTo>
                  <a:pt x="7659" y="12904"/>
                  <a:pt x="7620" y="12888"/>
                  <a:pt x="7581" y="12888"/>
                </a:cubicBezTo>
                <a:cubicBezTo>
                  <a:pt x="7553" y="12888"/>
                  <a:pt x="7526" y="12896"/>
                  <a:pt x="7498" y="12910"/>
                </a:cubicBezTo>
                <a:cubicBezTo>
                  <a:pt x="6797" y="13644"/>
                  <a:pt x="6531" y="14644"/>
                  <a:pt x="6631" y="15645"/>
                </a:cubicBezTo>
                <a:cubicBezTo>
                  <a:pt x="6130" y="14945"/>
                  <a:pt x="5563" y="14311"/>
                  <a:pt x="5163" y="13744"/>
                </a:cubicBezTo>
                <a:cubicBezTo>
                  <a:pt x="5142" y="13702"/>
                  <a:pt x="5096" y="13674"/>
                  <a:pt x="5048" y="13674"/>
                </a:cubicBezTo>
                <a:cubicBezTo>
                  <a:pt x="5019" y="13674"/>
                  <a:pt x="4988" y="13685"/>
                  <a:pt x="4963" y="13710"/>
                </a:cubicBezTo>
                <a:cubicBezTo>
                  <a:pt x="4096" y="14778"/>
                  <a:pt x="4262" y="16312"/>
                  <a:pt x="5030" y="17446"/>
                </a:cubicBezTo>
                <a:cubicBezTo>
                  <a:pt x="4229" y="17079"/>
                  <a:pt x="3395" y="16879"/>
                  <a:pt x="2761" y="16813"/>
                </a:cubicBezTo>
                <a:cubicBezTo>
                  <a:pt x="2695" y="16813"/>
                  <a:pt x="2628" y="16913"/>
                  <a:pt x="2628" y="16979"/>
                </a:cubicBezTo>
                <a:cubicBezTo>
                  <a:pt x="3228" y="19081"/>
                  <a:pt x="5196" y="19981"/>
                  <a:pt x="7198" y="20182"/>
                </a:cubicBezTo>
                <a:cubicBezTo>
                  <a:pt x="7231" y="20182"/>
                  <a:pt x="7231" y="20182"/>
                  <a:pt x="7264" y="20148"/>
                </a:cubicBezTo>
                <a:cubicBezTo>
                  <a:pt x="7264" y="20182"/>
                  <a:pt x="7298" y="20182"/>
                  <a:pt x="7331" y="20182"/>
                </a:cubicBezTo>
                <a:cubicBezTo>
                  <a:pt x="7340" y="20186"/>
                  <a:pt x="7349" y="20188"/>
                  <a:pt x="7358" y="20188"/>
                </a:cubicBezTo>
                <a:cubicBezTo>
                  <a:pt x="7414" y="20188"/>
                  <a:pt x="7455" y="20106"/>
                  <a:pt x="7398" y="20048"/>
                </a:cubicBezTo>
                <a:cubicBezTo>
                  <a:pt x="7264" y="19948"/>
                  <a:pt x="7164" y="19781"/>
                  <a:pt x="7031" y="19615"/>
                </a:cubicBezTo>
                <a:cubicBezTo>
                  <a:pt x="7031" y="19581"/>
                  <a:pt x="7031" y="19581"/>
                  <a:pt x="7031" y="19548"/>
                </a:cubicBezTo>
                <a:cubicBezTo>
                  <a:pt x="7164" y="19681"/>
                  <a:pt x="7331" y="19848"/>
                  <a:pt x="7465" y="19981"/>
                </a:cubicBezTo>
                <a:lnTo>
                  <a:pt x="7465" y="20015"/>
                </a:lnTo>
                <a:cubicBezTo>
                  <a:pt x="7465" y="20148"/>
                  <a:pt x="7531" y="20215"/>
                  <a:pt x="7631" y="20215"/>
                </a:cubicBezTo>
                <a:cubicBezTo>
                  <a:pt x="7631" y="20248"/>
                  <a:pt x="7665" y="20315"/>
                  <a:pt x="7665" y="20348"/>
                </a:cubicBezTo>
                <a:cubicBezTo>
                  <a:pt x="7631" y="20382"/>
                  <a:pt x="7631" y="20415"/>
                  <a:pt x="7631" y="20448"/>
                </a:cubicBezTo>
                <a:cubicBezTo>
                  <a:pt x="7598" y="20448"/>
                  <a:pt x="7598" y="20482"/>
                  <a:pt x="7598" y="20482"/>
                </a:cubicBezTo>
                <a:cubicBezTo>
                  <a:pt x="7531" y="20615"/>
                  <a:pt x="7631" y="20749"/>
                  <a:pt x="7731" y="20749"/>
                </a:cubicBezTo>
                <a:cubicBezTo>
                  <a:pt x="8065" y="22316"/>
                  <a:pt x="8432" y="23851"/>
                  <a:pt x="8866" y="25385"/>
                </a:cubicBezTo>
                <a:lnTo>
                  <a:pt x="8832" y="25385"/>
                </a:lnTo>
                <a:cubicBezTo>
                  <a:pt x="8232" y="25385"/>
                  <a:pt x="7631" y="24885"/>
                  <a:pt x="7598" y="24285"/>
                </a:cubicBezTo>
                <a:lnTo>
                  <a:pt x="7598" y="24285"/>
                </a:lnTo>
                <a:cubicBezTo>
                  <a:pt x="7798" y="24385"/>
                  <a:pt x="7965" y="24551"/>
                  <a:pt x="8132" y="24718"/>
                </a:cubicBezTo>
                <a:cubicBezTo>
                  <a:pt x="8299" y="24885"/>
                  <a:pt x="8432" y="25152"/>
                  <a:pt x="8632" y="25319"/>
                </a:cubicBezTo>
                <a:cubicBezTo>
                  <a:pt x="8644" y="25325"/>
                  <a:pt x="8657" y="25327"/>
                  <a:pt x="8670" y="25327"/>
                </a:cubicBezTo>
                <a:cubicBezTo>
                  <a:pt x="8730" y="25327"/>
                  <a:pt x="8793" y="25268"/>
                  <a:pt x="8766" y="25185"/>
                </a:cubicBezTo>
                <a:cubicBezTo>
                  <a:pt x="8699" y="24952"/>
                  <a:pt x="8499" y="24718"/>
                  <a:pt x="8299" y="24518"/>
                </a:cubicBezTo>
                <a:cubicBezTo>
                  <a:pt x="8098" y="24285"/>
                  <a:pt x="7832" y="24084"/>
                  <a:pt x="7565" y="23918"/>
                </a:cubicBezTo>
                <a:cubicBezTo>
                  <a:pt x="7548" y="23909"/>
                  <a:pt x="7529" y="23905"/>
                  <a:pt x="7510" y="23905"/>
                </a:cubicBezTo>
                <a:cubicBezTo>
                  <a:pt x="7452" y="23905"/>
                  <a:pt x="7390" y="23943"/>
                  <a:pt x="7365" y="24018"/>
                </a:cubicBezTo>
                <a:cubicBezTo>
                  <a:pt x="7239" y="24804"/>
                  <a:pt x="7914" y="25561"/>
                  <a:pt x="8690" y="25561"/>
                </a:cubicBezTo>
                <a:cubicBezTo>
                  <a:pt x="8737" y="25561"/>
                  <a:pt x="8785" y="25558"/>
                  <a:pt x="8832" y="25552"/>
                </a:cubicBezTo>
                <a:cubicBezTo>
                  <a:pt x="8866" y="25552"/>
                  <a:pt x="8899" y="25519"/>
                  <a:pt x="8899" y="25485"/>
                </a:cubicBezTo>
                <a:cubicBezTo>
                  <a:pt x="9566" y="27854"/>
                  <a:pt x="10400" y="30155"/>
                  <a:pt x="11467" y="32390"/>
                </a:cubicBezTo>
                <a:cubicBezTo>
                  <a:pt x="10934" y="31690"/>
                  <a:pt x="10400" y="30989"/>
                  <a:pt x="9833" y="30322"/>
                </a:cubicBezTo>
                <a:cubicBezTo>
                  <a:pt x="7765" y="26720"/>
                  <a:pt x="4796" y="23317"/>
                  <a:pt x="326" y="23250"/>
                </a:cubicBezTo>
                <a:cubicBezTo>
                  <a:pt x="226" y="23250"/>
                  <a:pt x="226" y="23384"/>
                  <a:pt x="293" y="23417"/>
                </a:cubicBezTo>
                <a:cubicBezTo>
                  <a:pt x="2561" y="23918"/>
                  <a:pt x="4462" y="24451"/>
                  <a:pt x="6264" y="26019"/>
                </a:cubicBezTo>
                <a:cubicBezTo>
                  <a:pt x="7331" y="26920"/>
                  <a:pt x="8165" y="28054"/>
                  <a:pt x="8932" y="29221"/>
                </a:cubicBezTo>
                <a:cubicBezTo>
                  <a:pt x="6631" y="26553"/>
                  <a:pt x="4029" y="24218"/>
                  <a:pt x="426" y="23517"/>
                </a:cubicBezTo>
                <a:cubicBezTo>
                  <a:pt x="360" y="23517"/>
                  <a:pt x="326" y="23617"/>
                  <a:pt x="393" y="23617"/>
                </a:cubicBezTo>
                <a:cubicBezTo>
                  <a:pt x="3095" y="24651"/>
                  <a:pt x="5263" y="25786"/>
                  <a:pt x="7365" y="27820"/>
                </a:cubicBezTo>
                <a:cubicBezTo>
                  <a:pt x="8265" y="28688"/>
                  <a:pt x="9032" y="29622"/>
                  <a:pt x="9833" y="30589"/>
                </a:cubicBezTo>
                <a:lnTo>
                  <a:pt x="9833" y="30622"/>
                </a:lnTo>
                <a:cubicBezTo>
                  <a:pt x="8732" y="29455"/>
                  <a:pt x="7131" y="28888"/>
                  <a:pt x="5730" y="28187"/>
                </a:cubicBezTo>
                <a:cubicBezTo>
                  <a:pt x="3495" y="27087"/>
                  <a:pt x="1861" y="25252"/>
                  <a:pt x="126" y="23517"/>
                </a:cubicBezTo>
                <a:cubicBezTo>
                  <a:pt x="111" y="23502"/>
                  <a:pt x="95" y="23495"/>
                  <a:pt x="81" y="23495"/>
                </a:cubicBezTo>
                <a:cubicBezTo>
                  <a:pt x="34" y="23495"/>
                  <a:pt x="0" y="23566"/>
                  <a:pt x="26" y="23617"/>
                </a:cubicBezTo>
                <a:cubicBezTo>
                  <a:pt x="1294" y="25018"/>
                  <a:pt x="2594" y="26386"/>
                  <a:pt x="4129" y="27487"/>
                </a:cubicBezTo>
                <a:cubicBezTo>
                  <a:pt x="5930" y="28821"/>
                  <a:pt x="8098" y="29488"/>
                  <a:pt x="9900" y="30889"/>
                </a:cubicBezTo>
                <a:cubicBezTo>
                  <a:pt x="9909" y="30899"/>
                  <a:pt x="9919" y="30903"/>
                  <a:pt x="9929" y="30903"/>
                </a:cubicBezTo>
                <a:cubicBezTo>
                  <a:pt x="9953" y="30903"/>
                  <a:pt x="9976" y="30879"/>
                  <a:pt x="10000" y="30856"/>
                </a:cubicBezTo>
                <a:cubicBezTo>
                  <a:pt x="10000" y="30889"/>
                  <a:pt x="10033" y="30923"/>
                  <a:pt x="10033" y="30923"/>
                </a:cubicBezTo>
                <a:cubicBezTo>
                  <a:pt x="10066" y="30956"/>
                  <a:pt x="10100" y="30956"/>
                  <a:pt x="10133" y="30956"/>
                </a:cubicBezTo>
                <a:cubicBezTo>
                  <a:pt x="10667" y="31623"/>
                  <a:pt x="11201" y="32324"/>
                  <a:pt x="11768" y="33024"/>
                </a:cubicBezTo>
                <a:cubicBezTo>
                  <a:pt x="13102" y="35659"/>
                  <a:pt x="14503" y="38194"/>
                  <a:pt x="15704" y="40863"/>
                </a:cubicBezTo>
                <a:cubicBezTo>
                  <a:pt x="15270" y="40329"/>
                  <a:pt x="14570" y="39929"/>
                  <a:pt x="13969" y="39896"/>
                </a:cubicBezTo>
                <a:cubicBezTo>
                  <a:pt x="13836" y="39896"/>
                  <a:pt x="13802" y="40029"/>
                  <a:pt x="13836" y="40129"/>
                </a:cubicBezTo>
                <a:cubicBezTo>
                  <a:pt x="14193" y="40779"/>
                  <a:pt x="14931" y="41398"/>
                  <a:pt x="15710" y="41398"/>
                </a:cubicBezTo>
                <a:cubicBezTo>
                  <a:pt x="15730" y="41398"/>
                  <a:pt x="15750" y="41398"/>
                  <a:pt x="15771" y="41397"/>
                </a:cubicBezTo>
                <a:cubicBezTo>
                  <a:pt x="15837" y="41397"/>
                  <a:pt x="15871" y="41363"/>
                  <a:pt x="15871" y="41297"/>
                </a:cubicBezTo>
                <a:cubicBezTo>
                  <a:pt x="16471" y="42698"/>
                  <a:pt x="17005" y="44099"/>
                  <a:pt x="17438" y="45600"/>
                </a:cubicBezTo>
                <a:cubicBezTo>
                  <a:pt x="17071" y="46400"/>
                  <a:pt x="16738" y="47201"/>
                  <a:pt x="16471" y="48035"/>
                </a:cubicBezTo>
                <a:cubicBezTo>
                  <a:pt x="16571" y="47334"/>
                  <a:pt x="16504" y="46567"/>
                  <a:pt x="15971" y="46100"/>
                </a:cubicBezTo>
                <a:cubicBezTo>
                  <a:pt x="15929" y="46073"/>
                  <a:pt x="15882" y="46056"/>
                  <a:pt x="15839" y="46056"/>
                </a:cubicBezTo>
                <a:cubicBezTo>
                  <a:pt x="15777" y="46056"/>
                  <a:pt x="15723" y="46089"/>
                  <a:pt x="15704" y="46167"/>
                </a:cubicBezTo>
                <a:cubicBezTo>
                  <a:pt x="15570" y="46834"/>
                  <a:pt x="15737" y="47801"/>
                  <a:pt x="16238" y="48302"/>
                </a:cubicBezTo>
                <a:cubicBezTo>
                  <a:pt x="16238" y="48335"/>
                  <a:pt x="16271" y="48402"/>
                  <a:pt x="16271" y="48435"/>
                </a:cubicBezTo>
                <a:cubicBezTo>
                  <a:pt x="16271" y="48435"/>
                  <a:pt x="16304" y="48468"/>
                  <a:pt x="16304" y="48468"/>
                </a:cubicBezTo>
                <a:cubicBezTo>
                  <a:pt x="16004" y="49469"/>
                  <a:pt x="15737" y="50470"/>
                  <a:pt x="15504" y="51537"/>
                </a:cubicBezTo>
                <a:cubicBezTo>
                  <a:pt x="15437" y="51904"/>
                  <a:pt x="15370" y="52271"/>
                  <a:pt x="15337" y="52638"/>
                </a:cubicBezTo>
                <a:cubicBezTo>
                  <a:pt x="15404" y="51804"/>
                  <a:pt x="15404" y="50970"/>
                  <a:pt x="15404" y="50103"/>
                </a:cubicBezTo>
                <a:cubicBezTo>
                  <a:pt x="15404" y="48102"/>
                  <a:pt x="14703" y="46367"/>
                  <a:pt x="14336" y="44432"/>
                </a:cubicBezTo>
                <a:cubicBezTo>
                  <a:pt x="14320" y="44353"/>
                  <a:pt x="14267" y="44319"/>
                  <a:pt x="14212" y="44319"/>
                </a:cubicBezTo>
                <a:cubicBezTo>
                  <a:pt x="14151" y="44319"/>
                  <a:pt x="14087" y="44362"/>
                  <a:pt x="14069" y="44432"/>
                </a:cubicBezTo>
                <a:cubicBezTo>
                  <a:pt x="13135" y="48302"/>
                  <a:pt x="13669" y="52271"/>
                  <a:pt x="15037" y="55974"/>
                </a:cubicBezTo>
                <a:cubicBezTo>
                  <a:pt x="14970" y="59176"/>
                  <a:pt x="15437" y="62412"/>
                  <a:pt x="16204" y="65514"/>
                </a:cubicBezTo>
                <a:cubicBezTo>
                  <a:pt x="15037" y="63379"/>
                  <a:pt x="13302" y="61478"/>
                  <a:pt x="11601" y="59710"/>
                </a:cubicBezTo>
                <a:cubicBezTo>
                  <a:pt x="11568" y="59276"/>
                  <a:pt x="11501" y="58843"/>
                  <a:pt x="11467" y="58409"/>
                </a:cubicBezTo>
                <a:cubicBezTo>
                  <a:pt x="11934" y="57108"/>
                  <a:pt x="12668" y="55707"/>
                  <a:pt x="12101" y="54373"/>
                </a:cubicBezTo>
                <a:cubicBezTo>
                  <a:pt x="12085" y="54306"/>
                  <a:pt x="12043" y="54273"/>
                  <a:pt x="11997" y="54273"/>
                </a:cubicBezTo>
                <a:cubicBezTo>
                  <a:pt x="11951" y="54273"/>
                  <a:pt x="11901" y="54306"/>
                  <a:pt x="11868" y="54373"/>
                </a:cubicBezTo>
                <a:cubicBezTo>
                  <a:pt x="11701" y="54773"/>
                  <a:pt x="11501" y="55140"/>
                  <a:pt x="11301" y="55507"/>
                </a:cubicBezTo>
                <a:cubicBezTo>
                  <a:pt x="11334" y="54773"/>
                  <a:pt x="11334" y="54073"/>
                  <a:pt x="11367" y="53372"/>
                </a:cubicBezTo>
                <a:cubicBezTo>
                  <a:pt x="11367" y="53290"/>
                  <a:pt x="11300" y="53230"/>
                  <a:pt x="11220" y="53230"/>
                </a:cubicBezTo>
                <a:cubicBezTo>
                  <a:pt x="11203" y="53230"/>
                  <a:pt x="11185" y="53233"/>
                  <a:pt x="11167" y="53239"/>
                </a:cubicBezTo>
                <a:cubicBezTo>
                  <a:pt x="10133" y="53672"/>
                  <a:pt x="9700" y="54740"/>
                  <a:pt x="9733" y="55840"/>
                </a:cubicBezTo>
                <a:cubicBezTo>
                  <a:pt x="9132" y="55073"/>
                  <a:pt x="8332" y="54406"/>
                  <a:pt x="7498" y="53972"/>
                </a:cubicBezTo>
                <a:cubicBezTo>
                  <a:pt x="7480" y="53966"/>
                  <a:pt x="7461" y="53964"/>
                  <a:pt x="7443" y="53964"/>
                </a:cubicBezTo>
                <a:cubicBezTo>
                  <a:pt x="7365" y="53964"/>
                  <a:pt x="7298" y="54018"/>
                  <a:pt x="7298" y="54073"/>
                </a:cubicBezTo>
                <a:cubicBezTo>
                  <a:pt x="7265" y="54962"/>
                  <a:pt x="7655" y="55851"/>
                  <a:pt x="8050" y="56612"/>
                </a:cubicBezTo>
                <a:lnTo>
                  <a:pt x="8050" y="56612"/>
                </a:lnTo>
                <a:cubicBezTo>
                  <a:pt x="8037" y="56602"/>
                  <a:pt x="8018" y="56594"/>
                  <a:pt x="7998" y="56574"/>
                </a:cubicBezTo>
                <a:cubicBezTo>
                  <a:pt x="7614" y="56310"/>
                  <a:pt x="6919" y="55873"/>
                  <a:pt x="6323" y="55873"/>
                </a:cubicBezTo>
                <a:cubicBezTo>
                  <a:pt x="6091" y="55873"/>
                  <a:pt x="5874" y="55939"/>
                  <a:pt x="5697" y="56107"/>
                </a:cubicBezTo>
                <a:cubicBezTo>
                  <a:pt x="4796" y="56908"/>
                  <a:pt x="5763" y="57675"/>
                  <a:pt x="6864" y="58142"/>
                </a:cubicBezTo>
                <a:cubicBezTo>
                  <a:pt x="6697" y="58142"/>
                  <a:pt x="6531" y="58142"/>
                  <a:pt x="6397" y="58175"/>
                </a:cubicBezTo>
                <a:cubicBezTo>
                  <a:pt x="5130" y="58276"/>
                  <a:pt x="5030" y="59343"/>
                  <a:pt x="5497" y="60310"/>
                </a:cubicBezTo>
                <a:cubicBezTo>
                  <a:pt x="5513" y="60360"/>
                  <a:pt x="5563" y="60385"/>
                  <a:pt x="5617" y="60385"/>
                </a:cubicBezTo>
                <a:cubicBezTo>
                  <a:pt x="5672" y="60385"/>
                  <a:pt x="5730" y="60360"/>
                  <a:pt x="5763" y="60310"/>
                </a:cubicBezTo>
                <a:cubicBezTo>
                  <a:pt x="6195" y="59671"/>
                  <a:pt x="7030" y="59488"/>
                  <a:pt x="7905" y="59488"/>
                </a:cubicBezTo>
                <a:cubicBezTo>
                  <a:pt x="8721" y="59488"/>
                  <a:pt x="9572" y="59647"/>
                  <a:pt x="10167" y="59743"/>
                </a:cubicBezTo>
                <a:cubicBezTo>
                  <a:pt x="10178" y="59747"/>
                  <a:pt x="10188" y="59749"/>
                  <a:pt x="10197" y="59749"/>
                </a:cubicBezTo>
                <a:cubicBezTo>
                  <a:pt x="10272" y="59749"/>
                  <a:pt x="10289" y="59640"/>
                  <a:pt x="10200" y="59610"/>
                </a:cubicBezTo>
                <a:cubicBezTo>
                  <a:pt x="9619" y="59368"/>
                  <a:pt x="8780" y="59188"/>
                  <a:pt x="7952" y="59188"/>
                </a:cubicBezTo>
                <a:cubicBezTo>
                  <a:pt x="7068" y="59188"/>
                  <a:pt x="6197" y="59392"/>
                  <a:pt x="5663" y="59943"/>
                </a:cubicBezTo>
                <a:cubicBezTo>
                  <a:pt x="5497" y="59543"/>
                  <a:pt x="5396" y="59076"/>
                  <a:pt x="5730" y="58743"/>
                </a:cubicBezTo>
                <a:cubicBezTo>
                  <a:pt x="5963" y="58510"/>
                  <a:pt x="6359" y="58456"/>
                  <a:pt x="6713" y="58456"/>
                </a:cubicBezTo>
                <a:cubicBezTo>
                  <a:pt x="6865" y="58456"/>
                  <a:pt x="7010" y="58466"/>
                  <a:pt x="7131" y="58476"/>
                </a:cubicBezTo>
                <a:cubicBezTo>
                  <a:pt x="8065" y="58576"/>
                  <a:pt x="8766" y="59009"/>
                  <a:pt x="9633" y="59310"/>
                </a:cubicBezTo>
                <a:cubicBezTo>
                  <a:pt x="9633" y="59310"/>
                  <a:pt x="9666" y="59310"/>
                  <a:pt x="9666" y="59276"/>
                </a:cubicBezTo>
                <a:cubicBezTo>
                  <a:pt x="10100" y="59543"/>
                  <a:pt x="10533" y="59710"/>
                  <a:pt x="10967" y="59743"/>
                </a:cubicBezTo>
                <a:lnTo>
                  <a:pt x="11000" y="59810"/>
                </a:lnTo>
                <a:cubicBezTo>
                  <a:pt x="11020" y="59888"/>
                  <a:pt x="11074" y="59920"/>
                  <a:pt x="11135" y="59920"/>
                </a:cubicBezTo>
                <a:cubicBezTo>
                  <a:pt x="11179" y="59920"/>
                  <a:pt x="11226" y="59904"/>
                  <a:pt x="11267" y="59877"/>
                </a:cubicBezTo>
                <a:cubicBezTo>
                  <a:pt x="11301" y="59910"/>
                  <a:pt x="11334" y="59910"/>
                  <a:pt x="11367" y="59910"/>
                </a:cubicBezTo>
                <a:cubicBezTo>
                  <a:pt x="11401" y="59977"/>
                  <a:pt x="11401" y="60043"/>
                  <a:pt x="11434" y="60110"/>
                </a:cubicBezTo>
                <a:cubicBezTo>
                  <a:pt x="11449" y="60169"/>
                  <a:pt x="11495" y="60195"/>
                  <a:pt x="11543" y="60195"/>
                </a:cubicBezTo>
                <a:cubicBezTo>
                  <a:pt x="11605" y="60195"/>
                  <a:pt x="11668" y="60152"/>
                  <a:pt x="11668" y="60077"/>
                </a:cubicBezTo>
                <a:cubicBezTo>
                  <a:pt x="11668" y="60043"/>
                  <a:pt x="11668" y="60043"/>
                  <a:pt x="11668" y="60010"/>
                </a:cubicBezTo>
                <a:cubicBezTo>
                  <a:pt x="12502" y="60977"/>
                  <a:pt x="13335" y="61978"/>
                  <a:pt x="14103" y="63012"/>
                </a:cubicBezTo>
                <a:cubicBezTo>
                  <a:pt x="15070" y="64246"/>
                  <a:pt x="15771" y="65647"/>
                  <a:pt x="16604" y="66982"/>
                </a:cubicBezTo>
                <a:lnTo>
                  <a:pt x="16671" y="67282"/>
                </a:lnTo>
                <a:cubicBezTo>
                  <a:pt x="16871" y="67916"/>
                  <a:pt x="17071" y="68516"/>
                  <a:pt x="17272" y="69117"/>
                </a:cubicBezTo>
                <a:cubicBezTo>
                  <a:pt x="15225" y="65948"/>
                  <a:pt x="11937" y="62844"/>
                  <a:pt x="8572" y="62844"/>
                </a:cubicBezTo>
                <a:cubicBezTo>
                  <a:pt x="8537" y="62844"/>
                  <a:pt x="8501" y="62845"/>
                  <a:pt x="8465" y="62845"/>
                </a:cubicBezTo>
                <a:cubicBezTo>
                  <a:pt x="8332" y="62845"/>
                  <a:pt x="8265" y="63012"/>
                  <a:pt x="8365" y="63112"/>
                </a:cubicBezTo>
                <a:cubicBezTo>
                  <a:pt x="9866" y="64713"/>
                  <a:pt x="10867" y="66948"/>
                  <a:pt x="12635" y="68316"/>
                </a:cubicBezTo>
                <a:cubicBezTo>
                  <a:pt x="14103" y="69417"/>
                  <a:pt x="15971" y="70084"/>
                  <a:pt x="17405" y="71251"/>
                </a:cubicBezTo>
                <a:cubicBezTo>
                  <a:pt x="17672" y="71585"/>
                  <a:pt x="17939" y="71919"/>
                  <a:pt x="18206" y="72252"/>
                </a:cubicBezTo>
                <a:cubicBezTo>
                  <a:pt x="18215" y="72272"/>
                  <a:pt x="18228" y="72280"/>
                  <a:pt x="18240" y="72280"/>
                </a:cubicBezTo>
                <a:cubicBezTo>
                  <a:pt x="18269" y="72280"/>
                  <a:pt x="18296" y="72233"/>
                  <a:pt x="18272" y="72185"/>
                </a:cubicBezTo>
                <a:cubicBezTo>
                  <a:pt x="18239" y="72119"/>
                  <a:pt x="18206" y="72052"/>
                  <a:pt x="18172" y="71985"/>
                </a:cubicBezTo>
                <a:lnTo>
                  <a:pt x="18172" y="71985"/>
                </a:lnTo>
                <a:cubicBezTo>
                  <a:pt x="18306" y="72152"/>
                  <a:pt x="18472" y="72319"/>
                  <a:pt x="18573" y="72519"/>
                </a:cubicBezTo>
                <a:cubicBezTo>
                  <a:pt x="19140" y="73853"/>
                  <a:pt x="19707" y="75154"/>
                  <a:pt x="20240" y="76489"/>
                </a:cubicBezTo>
                <a:cubicBezTo>
                  <a:pt x="20140" y="76422"/>
                  <a:pt x="20040" y="76355"/>
                  <a:pt x="19940" y="76288"/>
                </a:cubicBezTo>
                <a:cubicBezTo>
                  <a:pt x="19673" y="75855"/>
                  <a:pt x="19306" y="75488"/>
                  <a:pt x="19006" y="75121"/>
                </a:cubicBezTo>
                <a:cubicBezTo>
                  <a:pt x="18673" y="74721"/>
                  <a:pt x="18239" y="74320"/>
                  <a:pt x="17739" y="74187"/>
                </a:cubicBezTo>
                <a:cubicBezTo>
                  <a:pt x="17721" y="74183"/>
                  <a:pt x="17704" y="74180"/>
                  <a:pt x="17686" y="74180"/>
                </a:cubicBezTo>
                <a:cubicBezTo>
                  <a:pt x="17574" y="74180"/>
                  <a:pt x="17481" y="74271"/>
                  <a:pt x="17538" y="74387"/>
                </a:cubicBezTo>
                <a:cubicBezTo>
                  <a:pt x="17972" y="75521"/>
                  <a:pt x="19173" y="76489"/>
                  <a:pt x="20374" y="76789"/>
                </a:cubicBezTo>
                <a:cubicBezTo>
                  <a:pt x="21174" y="78824"/>
                  <a:pt x="21875" y="80925"/>
                  <a:pt x="22242" y="83160"/>
                </a:cubicBezTo>
                <a:cubicBezTo>
                  <a:pt x="22242" y="83527"/>
                  <a:pt x="22208" y="83894"/>
                  <a:pt x="22175" y="84261"/>
                </a:cubicBezTo>
                <a:cubicBezTo>
                  <a:pt x="21975" y="83327"/>
                  <a:pt x="21508" y="82393"/>
                  <a:pt x="20774" y="82093"/>
                </a:cubicBezTo>
                <a:cubicBezTo>
                  <a:pt x="20738" y="82078"/>
                  <a:pt x="20704" y="82071"/>
                  <a:pt x="20674" y="82071"/>
                </a:cubicBezTo>
                <a:cubicBezTo>
                  <a:pt x="20568" y="82071"/>
                  <a:pt x="20507" y="82155"/>
                  <a:pt x="20507" y="82259"/>
                </a:cubicBezTo>
                <a:cubicBezTo>
                  <a:pt x="20674" y="83460"/>
                  <a:pt x="20974" y="85061"/>
                  <a:pt x="22075" y="85762"/>
                </a:cubicBezTo>
                <a:cubicBezTo>
                  <a:pt x="21741" y="89398"/>
                  <a:pt x="21108" y="93034"/>
                  <a:pt x="20107" y="96703"/>
                </a:cubicBezTo>
                <a:cubicBezTo>
                  <a:pt x="20086" y="96785"/>
                  <a:pt x="20155" y="96842"/>
                  <a:pt x="20218" y="96842"/>
                </a:cubicBezTo>
                <a:cubicBezTo>
                  <a:pt x="20257" y="96842"/>
                  <a:pt x="20294" y="96821"/>
                  <a:pt x="20307" y="96770"/>
                </a:cubicBezTo>
                <a:cubicBezTo>
                  <a:pt x="21375" y="94101"/>
                  <a:pt x="22075" y="91399"/>
                  <a:pt x="22475" y="88597"/>
                </a:cubicBezTo>
                <a:cubicBezTo>
                  <a:pt x="23609" y="87663"/>
                  <a:pt x="24710" y="85895"/>
                  <a:pt x="24543" y="84428"/>
                </a:cubicBezTo>
                <a:cubicBezTo>
                  <a:pt x="24518" y="84350"/>
                  <a:pt x="24452" y="84273"/>
                  <a:pt x="24377" y="84273"/>
                </a:cubicBezTo>
                <a:cubicBezTo>
                  <a:pt x="24355" y="84273"/>
                  <a:pt x="24333" y="84279"/>
                  <a:pt x="24310" y="84294"/>
                </a:cubicBezTo>
                <a:cubicBezTo>
                  <a:pt x="23409" y="84928"/>
                  <a:pt x="23109" y="85895"/>
                  <a:pt x="22675" y="86829"/>
                </a:cubicBezTo>
                <a:cubicBezTo>
                  <a:pt x="22942" y="84428"/>
                  <a:pt x="22976" y="81992"/>
                  <a:pt x="22909" y="79557"/>
                </a:cubicBezTo>
                <a:cubicBezTo>
                  <a:pt x="23710" y="78623"/>
                  <a:pt x="24010" y="77222"/>
                  <a:pt x="24210" y="76022"/>
                </a:cubicBezTo>
                <a:cubicBezTo>
                  <a:pt x="24237" y="75940"/>
                  <a:pt x="24154" y="75837"/>
                  <a:pt x="24068" y="75837"/>
                </a:cubicBezTo>
                <a:cubicBezTo>
                  <a:pt x="24048" y="75837"/>
                  <a:pt x="24028" y="75842"/>
                  <a:pt x="24010" y="75855"/>
                </a:cubicBezTo>
                <a:cubicBezTo>
                  <a:pt x="23776" y="76022"/>
                  <a:pt x="23176" y="76922"/>
                  <a:pt x="22809" y="77756"/>
                </a:cubicBezTo>
                <a:cubicBezTo>
                  <a:pt x="22776" y="77589"/>
                  <a:pt x="22776" y="77389"/>
                  <a:pt x="22776" y="77222"/>
                </a:cubicBezTo>
                <a:cubicBezTo>
                  <a:pt x="22976" y="74954"/>
                  <a:pt x="23243" y="72686"/>
                  <a:pt x="23576" y="70451"/>
                </a:cubicBezTo>
                <a:cubicBezTo>
                  <a:pt x="25177" y="68683"/>
                  <a:pt x="26445" y="66615"/>
                  <a:pt x="27812" y="64647"/>
                </a:cubicBezTo>
                <a:cubicBezTo>
                  <a:pt x="29814" y="61811"/>
                  <a:pt x="31749" y="59043"/>
                  <a:pt x="33183" y="55874"/>
                </a:cubicBezTo>
                <a:cubicBezTo>
                  <a:pt x="33239" y="55790"/>
                  <a:pt x="33177" y="55658"/>
                  <a:pt x="33077" y="55658"/>
                </a:cubicBezTo>
                <a:cubicBezTo>
                  <a:pt x="33058" y="55658"/>
                  <a:pt x="33037" y="55663"/>
                  <a:pt x="33016" y="55674"/>
                </a:cubicBezTo>
                <a:cubicBezTo>
                  <a:pt x="29080" y="56774"/>
                  <a:pt x="26278" y="60043"/>
                  <a:pt x="24710" y="63813"/>
                </a:cubicBezTo>
                <a:cubicBezTo>
                  <a:pt x="25044" y="62145"/>
                  <a:pt x="25411" y="60510"/>
                  <a:pt x="25811" y="58876"/>
                </a:cubicBezTo>
                <a:cubicBezTo>
                  <a:pt x="25811" y="58876"/>
                  <a:pt x="25811" y="58876"/>
                  <a:pt x="25811" y="58909"/>
                </a:cubicBezTo>
                <a:cubicBezTo>
                  <a:pt x="25828" y="58926"/>
                  <a:pt x="25853" y="58934"/>
                  <a:pt x="25878" y="58934"/>
                </a:cubicBezTo>
                <a:cubicBezTo>
                  <a:pt x="25903" y="58934"/>
                  <a:pt x="25928" y="58926"/>
                  <a:pt x="25944" y="58909"/>
                </a:cubicBezTo>
                <a:cubicBezTo>
                  <a:pt x="26011" y="58576"/>
                  <a:pt x="26045" y="58242"/>
                  <a:pt x="26045" y="57909"/>
                </a:cubicBezTo>
                <a:cubicBezTo>
                  <a:pt x="26278" y="56941"/>
                  <a:pt x="26512" y="56007"/>
                  <a:pt x="26778" y="55040"/>
                </a:cubicBezTo>
                <a:cubicBezTo>
                  <a:pt x="27612" y="54640"/>
                  <a:pt x="28413" y="53839"/>
                  <a:pt x="28780" y="53038"/>
                </a:cubicBezTo>
                <a:cubicBezTo>
                  <a:pt x="28809" y="52923"/>
                  <a:pt x="28762" y="52832"/>
                  <a:pt x="28662" y="52832"/>
                </a:cubicBezTo>
                <a:cubicBezTo>
                  <a:pt x="28647" y="52832"/>
                  <a:pt x="28631" y="52834"/>
                  <a:pt x="28613" y="52838"/>
                </a:cubicBezTo>
                <a:cubicBezTo>
                  <a:pt x="28046" y="52938"/>
                  <a:pt x="27546" y="53305"/>
                  <a:pt x="27112" y="53772"/>
                </a:cubicBezTo>
                <a:cubicBezTo>
                  <a:pt x="27312" y="53105"/>
                  <a:pt x="27479" y="52405"/>
                  <a:pt x="27679" y="51738"/>
                </a:cubicBezTo>
                <a:cubicBezTo>
                  <a:pt x="28179" y="51437"/>
                  <a:pt x="28613" y="51070"/>
                  <a:pt x="29047" y="50670"/>
                </a:cubicBezTo>
                <a:lnTo>
                  <a:pt x="29047" y="50670"/>
                </a:lnTo>
                <a:cubicBezTo>
                  <a:pt x="28980" y="50737"/>
                  <a:pt x="28947" y="50804"/>
                  <a:pt x="28913" y="50870"/>
                </a:cubicBezTo>
                <a:cubicBezTo>
                  <a:pt x="28886" y="50925"/>
                  <a:pt x="28926" y="50979"/>
                  <a:pt x="28959" y="50979"/>
                </a:cubicBezTo>
                <a:cubicBezTo>
                  <a:pt x="28967" y="50979"/>
                  <a:pt x="28974" y="50976"/>
                  <a:pt x="28980" y="50970"/>
                </a:cubicBezTo>
                <a:cubicBezTo>
                  <a:pt x="29147" y="50870"/>
                  <a:pt x="29247" y="50770"/>
                  <a:pt x="29347" y="50637"/>
                </a:cubicBezTo>
                <a:cubicBezTo>
                  <a:pt x="29386" y="50639"/>
                  <a:pt x="29425" y="50640"/>
                  <a:pt x="29465" y="50640"/>
                </a:cubicBezTo>
                <a:cubicBezTo>
                  <a:pt x="30743" y="50640"/>
                  <a:pt x="32274" y="49616"/>
                  <a:pt x="33083" y="48969"/>
                </a:cubicBezTo>
                <a:cubicBezTo>
                  <a:pt x="33183" y="48869"/>
                  <a:pt x="33083" y="48735"/>
                  <a:pt x="32983" y="48735"/>
                </a:cubicBezTo>
                <a:cubicBezTo>
                  <a:pt x="32182" y="48735"/>
                  <a:pt x="31348" y="48969"/>
                  <a:pt x="30548" y="49236"/>
                </a:cubicBezTo>
                <a:cubicBezTo>
                  <a:pt x="31548" y="48435"/>
                  <a:pt x="32382" y="47468"/>
                  <a:pt x="33016" y="46400"/>
                </a:cubicBezTo>
                <a:cubicBezTo>
                  <a:pt x="33050" y="46334"/>
                  <a:pt x="32983" y="46200"/>
                  <a:pt x="32883" y="46200"/>
                </a:cubicBezTo>
                <a:cubicBezTo>
                  <a:pt x="32851" y="46199"/>
                  <a:pt x="32819" y="46199"/>
                  <a:pt x="32788" y="46199"/>
                </a:cubicBezTo>
                <a:cubicBezTo>
                  <a:pt x="31700" y="46199"/>
                  <a:pt x="30861" y="46755"/>
                  <a:pt x="30147" y="47501"/>
                </a:cubicBezTo>
                <a:cubicBezTo>
                  <a:pt x="30481" y="46434"/>
                  <a:pt x="30481" y="45266"/>
                  <a:pt x="29947" y="44299"/>
                </a:cubicBezTo>
                <a:cubicBezTo>
                  <a:pt x="29906" y="44258"/>
                  <a:pt x="29852" y="44229"/>
                  <a:pt x="29801" y="44229"/>
                </a:cubicBezTo>
                <a:cubicBezTo>
                  <a:pt x="29770" y="44229"/>
                  <a:pt x="29739" y="44240"/>
                  <a:pt x="29714" y="44265"/>
                </a:cubicBezTo>
                <a:cubicBezTo>
                  <a:pt x="29013" y="44899"/>
                  <a:pt x="28546" y="45767"/>
                  <a:pt x="28246" y="46667"/>
                </a:cubicBezTo>
                <a:cubicBezTo>
                  <a:pt x="28113" y="46200"/>
                  <a:pt x="27913" y="45733"/>
                  <a:pt x="27612" y="45333"/>
                </a:cubicBezTo>
                <a:cubicBezTo>
                  <a:pt x="27435" y="45080"/>
                  <a:pt x="26682" y="44385"/>
                  <a:pt x="26169" y="44385"/>
                </a:cubicBezTo>
                <a:cubicBezTo>
                  <a:pt x="26005" y="44385"/>
                  <a:pt x="25866" y="44455"/>
                  <a:pt x="25778" y="44632"/>
                </a:cubicBezTo>
                <a:cubicBezTo>
                  <a:pt x="25344" y="45600"/>
                  <a:pt x="25711" y="46767"/>
                  <a:pt x="26045" y="47735"/>
                </a:cubicBezTo>
                <a:cubicBezTo>
                  <a:pt x="25609" y="47401"/>
                  <a:pt x="25094" y="47167"/>
                  <a:pt x="24607" y="47167"/>
                </a:cubicBezTo>
                <a:cubicBezTo>
                  <a:pt x="24460" y="47167"/>
                  <a:pt x="24316" y="47188"/>
                  <a:pt x="24177" y="47234"/>
                </a:cubicBezTo>
                <a:cubicBezTo>
                  <a:pt x="24110" y="47234"/>
                  <a:pt x="24076" y="47301"/>
                  <a:pt x="24076" y="47368"/>
                </a:cubicBezTo>
                <a:cubicBezTo>
                  <a:pt x="24043" y="48902"/>
                  <a:pt x="25578" y="50570"/>
                  <a:pt x="27145" y="50603"/>
                </a:cubicBezTo>
                <a:cubicBezTo>
                  <a:pt x="27245" y="50904"/>
                  <a:pt x="27345" y="51204"/>
                  <a:pt x="27446" y="51471"/>
                </a:cubicBezTo>
                <a:cubicBezTo>
                  <a:pt x="27479" y="51504"/>
                  <a:pt x="27479" y="51504"/>
                  <a:pt x="27512" y="51537"/>
                </a:cubicBezTo>
                <a:lnTo>
                  <a:pt x="27512" y="51571"/>
                </a:lnTo>
                <a:cubicBezTo>
                  <a:pt x="27479" y="51604"/>
                  <a:pt x="27479" y="51637"/>
                  <a:pt x="27479" y="51637"/>
                </a:cubicBezTo>
                <a:cubicBezTo>
                  <a:pt x="27179" y="52571"/>
                  <a:pt x="26912" y="53472"/>
                  <a:pt x="26612" y="54406"/>
                </a:cubicBezTo>
                <a:cubicBezTo>
                  <a:pt x="26612" y="54439"/>
                  <a:pt x="26612" y="54473"/>
                  <a:pt x="26612" y="54473"/>
                </a:cubicBezTo>
                <a:cubicBezTo>
                  <a:pt x="26578" y="54606"/>
                  <a:pt x="26545" y="54706"/>
                  <a:pt x="26512" y="54840"/>
                </a:cubicBezTo>
                <a:cubicBezTo>
                  <a:pt x="26378" y="54906"/>
                  <a:pt x="26245" y="55007"/>
                  <a:pt x="26145" y="55107"/>
                </a:cubicBezTo>
                <a:cubicBezTo>
                  <a:pt x="26045" y="55173"/>
                  <a:pt x="26145" y="55273"/>
                  <a:pt x="26211" y="55273"/>
                </a:cubicBezTo>
                <a:cubicBezTo>
                  <a:pt x="26278" y="55240"/>
                  <a:pt x="26345" y="55207"/>
                  <a:pt x="26378" y="55207"/>
                </a:cubicBezTo>
                <a:cubicBezTo>
                  <a:pt x="26211" y="55740"/>
                  <a:pt x="26045" y="56274"/>
                  <a:pt x="25911" y="56841"/>
                </a:cubicBezTo>
                <a:cubicBezTo>
                  <a:pt x="25778" y="56274"/>
                  <a:pt x="25544" y="55740"/>
                  <a:pt x="25177" y="55307"/>
                </a:cubicBezTo>
                <a:cubicBezTo>
                  <a:pt x="25154" y="55283"/>
                  <a:pt x="25122" y="55272"/>
                  <a:pt x="25090" y="55272"/>
                </a:cubicBezTo>
                <a:cubicBezTo>
                  <a:pt x="25033" y="55272"/>
                  <a:pt x="24977" y="55309"/>
                  <a:pt x="24977" y="55373"/>
                </a:cubicBezTo>
                <a:cubicBezTo>
                  <a:pt x="24777" y="56241"/>
                  <a:pt x="25144" y="57275"/>
                  <a:pt x="25544" y="58075"/>
                </a:cubicBezTo>
                <a:cubicBezTo>
                  <a:pt x="25277" y="59109"/>
                  <a:pt x="25010" y="60144"/>
                  <a:pt x="24744" y="61178"/>
                </a:cubicBezTo>
                <a:cubicBezTo>
                  <a:pt x="24710" y="60410"/>
                  <a:pt x="24510" y="59643"/>
                  <a:pt x="24076" y="59043"/>
                </a:cubicBezTo>
                <a:cubicBezTo>
                  <a:pt x="24058" y="59006"/>
                  <a:pt x="24010" y="58980"/>
                  <a:pt x="23964" y="58980"/>
                </a:cubicBezTo>
                <a:cubicBezTo>
                  <a:pt x="23927" y="58980"/>
                  <a:pt x="23891" y="58998"/>
                  <a:pt x="23876" y="59043"/>
                </a:cubicBezTo>
                <a:cubicBezTo>
                  <a:pt x="23476" y="59943"/>
                  <a:pt x="23876" y="61278"/>
                  <a:pt x="24510" y="62012"/>
                </a:cubicBezTo>
                <a:cubicBezTo>
                  <a:pt x="24510" y="62045"/>
                  <a:pt x="24510" y="62045"/>
                  <a:pt x="24510" y="62078"/>
                </a:cubicBezTo>
                <a:cubicBezTo>
                  <a:pt x="23876" y="64713"/>
                  <a:pt x="23343" y="67382"/>
                  <a:pt x="22976" y="70051"/>
                </a:cubicBezTo>
                <a:cubicBezTo>
                  <a:pt x="22742" y="70551"/>
                  <a:pt x="22509" y="71051"/>
                  <a:pt x="22242" y="71518"/>
                </a:cubicBezTo>
                <a:cubicBezTo>
                  <a:pt x="22195" y="71589"/>
                  <a:pt x="22264" y="71660"/>
                  <a:pt x="22333" y="71660"/>
                </a:cubicBezTo>
                <a:cubicBezTo>
                  <a:pt x="22361" y="71660"/>
                  <a:pt x="22389" y="71648"/>
                  <a:pt x="22409" y="71618"/>
                </a:cubicBezTo>
                <a:cubicBezTo>
                  <a:pt x="22475" y="71518"/>
                  <a:pt x="22509" y="71418"/>
                  <a:pt x="22575" y="71318"/>
                </a:cubicBezTo>
                <a:cubicBezTo>
                  <a:pt x="22595" y="71337"/>
                  <a:pt x="22625" y="71357"/>
                  <a:pt x="22654" y="71357"/>
                </a:cubicBezTo>
                <a:cubicBezTo>
                  <a:pt x="22675" y="71357"/>
                  <a:pt x="22695" y="71346"/>
                  <a:pt x="22709" y="71318"/>
                </a:cubicBezTo>
                <a:cubicBezTo>
                  <a:pt x="22739" y="71318"/>
                  <a:pt x="22768" y="71292"/>
                  <a:pt x="22774" y="71262"/>
                </a:cubicBezTo>
                <a:lnTo>
                  <a:pt x="22774" y="71262"/>
                </a:lnTo>
                <a:cubicBezTo>
                  <a:pt x="22675" y="72226"/>
                  <a:pt x="22575" y="73156"/>
                  <a:pt x="22475" y="74087"/>
                </a:cubicBezTo>
                <a:cubicBezTo>
                  <a:pt x="22142" y="70718"/>
                  <a:pt x="21608" y="67349"/>
                  <a:pt x="21074" y="64013"/>
                </a:cubicBezTo>
                <a:cubicBezTo>
                  <a:pt x="21074" y="63980"/>
                  <a:pt x="21108" y="63980"/>
                  <a:pt x="21108" y="63946"/>
                </a:cubicBezTo>
                <a:cubicBezTo>
                  <a:pt x="21808" y="62946"/>
                  <a:pt x="22275" y="61444"/>
                  <a:pt x="21842" y="60344"/>
                </a:cubicBezTo>
                <a:cubicBezTo>
                  <a:pt x="21820" y="60278"/>
                  <a:pt x="21756" y="60227"/>
                  <a:pt x="21686" y="60227"/>
                </a:cubicBezTo>
                <a:cubicBezTo>
                  <a:pt x="21649" y="60227"/>
                  <a:pt x="21610" y="60242"/>
                  <a:pt x="21575" y="60277"/>
                </a:cubicBezTo>
                <a:cubicBezTo>
                  <a:pt x="21208" y="60744"/>
                  <a:pt x="20874" y="61378"/>
                  <a:pt x="20741" y="62045"/>
                </a:cubicBezTo>
                <a:cubicBezTo>
                  <a:pt x="20340" y="59610"/>
                  <a:pt x="19974" y="57241"/>
                  <a:pt x="19640" y="54906"/>
                </a:cubicBezTo>
                <a:cubicBezTo>
                  <a:pt x="19473" y="53639"/>
                  <a:pt x="19306" y="52338"/>
                  <a:pt x="19140" y="51070"/>
                </a:cubicBezTo>
                <a:cubicBezTo>
                  <a:pt x="19740" y="50337"/>
                  <a:pt x="20107" y="49236"/>
                  <a:pt x="20040" y="48302"/>
                </a:cubicBezTo>
                <a:cubicBezTo>
                  <a:pt x="20040" y="48231"/>
                  <a:pt x="19957" y="48160"/>
                  <a:pt x="19873" y="48160"/>
                </a:cubicBezTo>
                <a:cubicBezTo>
                  <a:pt x="19838" y="48160"/>
                  <a:pt x="19803" y="48172"/>
                  <a:pt x="19773" y="48202"/>
                </a:cubicBezTo>
                <a:cubicBezTo>
                  <a:pt x="19440" y="48602"/>
                  <a:pt x="19106" y="49102"/>
                  <a:pt x="18939" y="49669"/>
                </a:cubicBezTo>
                <a:cubicBezTo>
                  <a:pt x="18739" y="48035"/>
                  <a:pt x="18506" y="46434"/>
                  <a:pt x="18306" y="44799"/>
                </a:cubicBezTo>
                <a:cubicBezTo>
                  <a:pt x="18906" y="43698"/>
                  <a:pt x="19573" y="42631"/>
                  <a:pt x="20307" y="41597"/>
                </a:cubicBezTo>
                <a:cubicBezTo>
                  <a:pt x="20329" y="41597"/>
                  <a:pt x="20352" y="41612"/>
                  <a:pt x="20374" y="41612"/>
                </a:cubicBezTo>
                <a:cubicBezTo>
                  <a:pt x="20385" y="41612"/>
                  <a:pt x="20396" y="41608"/>
                  <a:pt x="20407" y="41597"/>
                </a:cubicBezTo>
                <a:cubicBezTo>
                  <a:pt x="20717" y="41371"/>
                  <a:pt x="21194" y="41289"/>
                  <a:pt x="21617" y="41289"/>
                </a:cubicBezTo>
                <a:cubicBezTo>
                  <a:pt x="21694" y="41289"/>
                  <a:pt x="21769" y="41292"/>
                  <a:pt x="21842" y="41297"/>
                </a:cubicBezTo>
                <a:cubicBezTo>
                  <a:pt x="21675" y="41497"/>
                  <a:pt x="21508" y="41697"/>
                  <a:pt x="21274" y="41830"/>
                </a:cubicBezTo>
                <a:cubicBezTo>
                  <a:pt x="20908" y="42031"/>
                  <a:pt x="20574" y="41997"/>
                  <a:pt x="20207" y="42031"/>
                </a:cubicBezTo>
                <a:cubicBezTo>
                  <a:pt x="20107" y="42064"/>
                  <a:pt x="20040" y="42197"/>
                  <a:pt x="20140" y="42264"/>
                </a:cubicBezTo>
                <a:cubicBezTo>
                  <a:pt x="20283" y="42332"/>
                  <a:pt x="20429" y="42362"/>
                  <a:pt x="20577" y="42362"/>
                </a:cubicBezTo>
                <a:cubicBezTo>
                  <a:pt x="21224" y="42362"/>
                  <a:pt x="21882" y="41780"/>
                  <a:pt x="22208" y="41263"/>
                </a:cubicBezTo>
                <a:cubicBezTo>
                  <a:pt x="22275" y="41197"/>
                  <a:pt x="22208" y="41097"/>
                  <a:pt x="22142" y="41063"/>
                </a:cubicBezTo>
                <a:cubicBezTo>
                  <a:pt x="21986" y="41030"/>
                  <a:pt x="21812" y="41011"/>
                  <a:pt x="21632" y="41011"/>
                </a:cubicBezTo>
                <a:cubicBezTo>
                  <a:pt x="21271" y="41011"/>
                  <a:pt x="20885" y="41085"/>
                  <a:pt x="20574" y="41263"/>
                </a:cubicBezTo>
                <a:cubicBezTo>
                  <a:pt x="21141" y="40529"/>
                  <a:pt x="21741" y="39796"/>
                  <a:pt x="22409" y="39095"/>
                </a:cubicBezTo>
                <a:cubicBezTo>
                  <a:pt x="22809" y="38728"/>
                  <a:pt x="23176" y="38328"/>
                  <a:pt x="23576" y="37961"/>
                </a:cubicBezTo>
                <a:cubicBezTo>
                  <a:pt x="24443" y="37494"/>
                  <a:pt x="25411" y="37160"/>
                  <a:pt x="26311" y="36827"/>
                </a:cubicBezTo>
                <a:cubicBezTo>
                  <a:pt x="28446" y="35993"/>
                  <a:pt x="30448" y="35459"/>
                  <a:pt x="32749" y="35226"/>
                </a:cubicBezTo>
                <a:cubicBezTo>
                  <a:pt x="32849" y="35192"/>
                  <a:pt x="32849" y="35059"/>
                  <a:pt x="32749" y="35059"/>
                </a:cubicBezTo>
                <a:cubicBezTo>
                  <a:pt x="32623" y="35054"/>
                  <a:pt x="32497" y="35051"/>
                  <a:pt x="32371" y="35051"/>
                </a:cubicBezTo>
                <a:cubicBezTo>
                  <a:pt x="30052" y="35051"/>
                  <a:pt x="27931" y="35906"/>
                  <a:pt x="25811" y="36760"/>
                </a:cubicBezTo>
                <a:cubicBezTo>
                  <a:pt x="25277" y="36994"/>
                  <a:pt x="24677" y="37194"/>
                  <a:pt x="24143" y="37461"/>
                </a:cubicBezTo>
                <a:cubicBezTo>
                  <a:pt x="24143" y="37427"/>
                  <a:pt x="24143" y="37427"/>
                  <a:pt x="24143" y="37427"/>
                </a:cubicBezTo>
                <a:cubicBezTo>
                  <a:pt x="25411" y="36860"/>
                  <a:pt x="26512" y="36060"/>
                  <a:pt x="27712" y="35392"/>
                </a:cubicBezTo>
                <a:cubicBezTo>
                  <a:pt x="29147" y="34592"/>
                  <a:pt x="30815" y="34492"/>
                  <a:pt x="32382" y="34492"/>
                </a:cubicBezTo>
                <a:cubicBezTo>
                  <a:pt x="32572" y="34492"/>
                  <a:pt x="32922" y="34483"/>
                  <a:pt x="33327" y="34483"/>
                </a:cubicBezTo>
                <a:cubicBezTo>
                  <a:pt x="34706" y="34483"/>
                  <a:pt x="36728" y="34583"/>
                  <a:pt x="35284" y="35459"/>
                </a:cubicBezTo>
                <a:cubicBezTo>
                  <a:pt x="32883" y="36927"/>
                  <a:pt x="30815" y="37361"/>
                  <a:pt x="28046" y="37394"/>
                </a:cubicBezTo>
                <a:cubicBezTo>
                  <a:pt x="26211" y="37461"/>
                  <a:pt x="24577" y="37694"/>
                  <a:pt x="23009" y="38628"/>
                </a:cubicBezTo>
                <a:cubicBezTo>
                  <a:pt x="22950" y="38658"/>
                  <a:pt x="22970" y="38767"/>
                  <a:pt x="23045" y="38767"/>
                </a:cubicBezTo>
                <a:cubicBezTo>
                  <a:pt x="23055" y="38767"/>
                  <a:pt x="23065" y="38765"/>
                  <a:pt x="23076" y="38762"/>
                </a:cubicBezTo>
                <a:cubicBezTo>
                  <a:pt x="25711" y="37694"/>
                  <a:pt x="28279" y="37794"/>
                  <a:pt x="31081" y="37561"/>
                </a:cubicBezTo>
                <a:cubicBezTo>
                  <a:pt x="33183" y="37394"/>
                  <a:pt x="34984" y="35926"/>
                  <a:pt x="36752" y="34959"/>
                </a:cubicBezTo>
                <a:cubicBezTo>
                  <a:pt x="36886" y="34892"/>
                  <a:pt x="36852" y="34692"/>
                  <a:pt x="36719" y="34659"/>
                </a:cubicBezTo>
                <a:cubicBezTo>
                  <a:pt x="35171" y="34415"/>
                  <a:pt x="33653" y="34201"/>
                  <a:pt x="32125" y="34201"/>
                </a:cubicBezTo>
                <a:cubicBezTo>
                  <a:pt x="31347" y="34201"/>
                  <a:pt x="30568" y="34257"/>
                  <a:pt x="29781" y="34392"/>
                </a:cubicBezTo>
                <a:cubicBezTo>
                  <a:pt x="27946" y="34692"/>
                  <a:pt x="26445" y="35859"/>
                  <a:pt x="24844" y="36793"/>
                </a:cubicBezTo>
                <a:cubicBezTo>
                  <a:pt x="25844" y="35893"/>
                  <a:pt x="26878" y="35026"/>
                  <a:pt x="27846" y="34092"/>
                </a:cubicBezTo>
                <a:cubicBezTo>
                  <a:pt x="28813" y="33191"/>
                  <a:pt x="29781" y="32324"/>
                  <a:pt x="30781" y="31523"/>
                </a:cubicBezTo>
                <a:cubicBezTo>
                  <a:pt x="31148" y="31664"/>
                  <a:pt x="31538" y="31805"/>
                  <a:pt x="31912" y="31805"/>
                </a:cubicBezTo>
                <a:cubicBezTo>
                  <a:pt x="31980" y="31805"/>
                  <a:pt x="32048" y="31800"/>
                  <a:pt x="32116" y="31790"/>
                </a:cubicBezTo>
                <a:cubicBezTo>
                  <a:pt x="32382" y="31723"/>
                  <a:pt x="32816" y="31523"/>
                  <a:pt x="32749" y="31189"/>
                </a:cubicBezTo>
                <a:cubicBezTo>
                  <a:pt x="32716" y="30923"/>
                  <a:pt x="32349" y="30823"/>
                  <a:pt x="32116" y="30756"/>
                </a:cubicBezTo>
                <a:cubicBezTo>
                  <a:pt x="32082" y="30722"/>
                  <a:pt x="31982" y="30722"/>
                  <a:pt x="31915" y="30689"/>
                </a:cubicBezTo>
                <a:cubicBezTo>
                  <a:pt x="32516" y="30289"/>
                  <a:pt x="33150" y="29889"/>
                  <a:pt x="33783" y="29522"/>
                </a:cubicBezTo>
                <a:cubicBezTo>
                  <a:pt x="33817" y="29555"/>
                  <a:pt x="33850" y="29588"/>
                  <a:pt x="33917" y="29588"/>
                </a:cubicBezTo>
                <a:cubicBezTo>
                  <a:pt x="33984" y="29588"/>
                  <a:pt x="34017" y="29555"/>
                  <a:pt x="34050" y="29555"/>
                </a:cubicBezTo>
                <a:cubicBezTo>
                  <a:pt x="34217" y="29688"/>
                  <a:pt x="34384" y="29755"/>
                  <a:pt x="34584" y="29822"/>
                </a:cubicBezTo>
                <a:cubicBezTo>
                  <a:pt x="34604" y="29832"/>
                  <a:pt x="34620" y="29836"/>
                  <a:pt x="34635" y="29836"/>
                </a:cubicBezTo>
                <a:cubicBezTo>
                  <a:pt x="34670" y="29836"/>
                  <a:pt x="34694" y="29812"/>
                  <a:pt x="34717" y="29788"/>
                </a:cubicBezTo>
                <a:cubicBezTo>
                  <a:pt x="34751" y="29788"/>
                  <a:pt x="34751" y="29822"/>
                  <a:pt x="34784" y="29822"/>
                </a:cubicBezTo>
                <a:lnTo>
                  <a:pt x="34884" y="29822"/>
                </a:lnTo>
                <a:cubicBezTo>
                  <a:pt x="35852" y="31556"/>
                  <a:pt x="37386" y="33224"/>
                  <a:pt x="39521" y="33224"/>
                </a:cubicBezTo>
                <a:cubicBezTo>
                  <a:pt x="39654" y="33224"/>
                  <a:pt x="39688" y="33124"/>
                  <a:pt x="39654" y="33024"/>
                </a:cubicBezTo>
                <a:cubicBezTo>
                  <a:pt x="39321" y="32224"/>
                  <a:pt x="38887" y="31456"/>
                  <a:pt x="38220" y="30923"/>
                </a:cubicBezTo>
                <a:lnTo>
                  <a:pt x="38220" y="30923"/>
                </a:lnTo>
                <a:cubicBezTo>
                  <a:pt x="38283" y="30925"/>
                  <a:pt x="38345" y="30926"/>
                  <a:pt x="38408" y="30926"/>
                </a:cubicBezTo>
                <a:cubicBezTo>
                  <a:pt x="39341" y="30926"/>
                  <a:pt x="40226" y="30693"/>
                  <a:pt x="40788" y="30255"/>
                </a:cubicBezTo>
                <a:cubicBezTo>
                  <a:pt x="40822" y="30255"/>
                  <a:pt x="40822" y="30189"/>
                  <a:pt x="40788" y="30122"/>
                </a:cubicBezTo>
                <a:cubicBezTo>
                  <a:pt x="40365" y="29185"/>
                  <a:pt x="39258" y="28878"/>
                  <a:pt x="38087" y="28878"/>
                </a:cubicBezTo>
                <a:cubicBezTo>
                  <a:pt x="37965" y="28878"/>
                  <a:pt x="37842" y="28882"/>
                  <a:pt x="37720" y="28888"/>
                </a:cubicBezTo>
                <a:cubicBezTo>
                  <a:pt x="37886" y="28821"/>
                  <a:pt x="38053" y="28754"/>
                  <a:pt x="38220" y="28688"/>
                </a:cubicBezTo>
                <a:cubicBezTo>
                  <a:pt x="38887" y="28421"/>
                  <a:pt x="40255" y="27920"/>
                  <a:pt x="40288" y="27020"/>
                </a:cubicBezTo>
                <a:cubicBezTo>
                  <a:pt x="40325" y="26426"/>
                  <a:pt x="39795" y="26255"/>
                  <a:pt x="39224" y="26255"/>
                </a:cubicBezTo>
                <a:cubicBezTo>
                  <a:pt x="38770" y="26255"/>
                  <a:pt x="38290" y="26364"/>
                  <a:pt x="38053" y="26453"/>
                </a:cubicBezTo>
                <a:cubicBezTo>
                  <a:pt x="37820" y="26519"/>
                  <a:pt x="37586" y="26653"/>
                  <a:pt x="37319" y="26786"/>
                </a:cubicBezTo>
                <a:cubicBezTo>
                  <a:pt x="37920" y="26086"/>
                  <a:pt x="38387" y="25252"/>
                  <a:pt x="38587" y="24251"/>
                </a:cubicBezTo>
                <a:cubicBezTo>
                  <a:pt x="38620" y="24151"/>
                  <a:pt x="38553" y="24084"/>
                  <a:pt x="38487" y="24084"/>
                </a:cubicBezTo>
                <a:cubicBezTo>
                  <a:pt x="37253" y="24084"/>
                  <a:pt x="36485" y="24852"/>
                  <a:pt x="35918" y="25819"/>
                </a:cubicBezTo>
                <a:cubicBezTo>
                  <a:pt x="36152" y="24585"/>
                  <a:pt x="35718" y="23351"/>
                  <a:pt x="34817" y="22150"/>
                </a:cubicBezTo>
                <a:cubicBezTo>
                  <a:pt x="34781" y="22113"/>
                  <a:pt x="34724" y="22086"/>
                  <a:pt x="34675" y="22086"/>
                </a:cubicBezTo>
                <a:cubicBezTo>
                  <a:pt x="34634" y="22086"/>
                  <a:pt x="34599" y="22104"/>
                  <a:pt x="34584" y="22150"/>
                </a:cubicBezTo>
                <a:cubicBezTo>
                  <a:pt x="34150" y="23084"/>
                  <a:pt x="33950" y="24018"/>
                  <a:pt x="33883" y="24985"/>
                </a:cubicBezTo>
                <a:cubicBezTo>
                  <a:pt x="33750" y="24752"/>
                  <a:pt x="33617" y="24518"/>
                  <a:pt x="33517" y="24251"/>
                </a:cubicBezTo>
                <a:cubicBezTo>
                  <a:pt x="33483" y="24218"/>
                  <a:pt x="33416" y="24184"/>
                  <a:pt x="33350" y="24184"/>
                </a:cubicBezTo>
                <a:cubicBezTo>
                  <a:pt x="33316" y="24151"/>
                  <a:pt x="33316" y="24151"/>
                  <a:pt x="33283" y="24151"/>
                </a:cubicBezTo>
                <a:lnTo>
                  <a:pt x="33183" y="24151"/>
                </a:lnTo>
                <a:cubicBezTo>
                  <a:pt x="33116" y="24151"/>
                  <a:pt x="33083" y="24184"/>
                  <a:pt x="33050" y="24251"/>
                </a:cubicBezTo>
                <a:cubicBezTo>
                  <a:pt x="32549" y="25786"/>
                  <a:pt x="32416" y="27954"/>
                  <a:pt x="33717" y="29121"/>
                </a:cubicBezTo>
                <a:cubicBezTo>
                  <a:pt x="33717" y="29155"/>
                  <a:pt x="33717" y="29221"/>
                  <a:pt x="33750" y="29288"/>
                </a:cubicBezTo>
                <a:cubicBezTo>
                  <a:pt x="32916" y="29655"/>
                  <a:pt x="32116" y="30155"/>
                  <a:pt x="31315" y="30656"/>
                </a:cubicBezTo>
                <a:cubicBezTo>
                  <a:pt x="31215" y="30689"/>
                  <a:pt x="31148" y="30722"/>
                  <a:pt x="31081" y="30756"/>
                </a:cubicBezTo>
                <a:cubicBezTo>
                  <a:pt x="31048" y="30789"/>
                  <a:pt x="31048" y="30823"/>
                  <a:pt x="31048" y="30856"/>
                </a:cubicBezTo>
                <a:cubicBezTo>
                  <a:pt x="30414" y="31290"/>
                  <a:pt x="29781" y="31757"/>
                  <a:pt x="29180" y="32257"/>
                </a:cubicBezTo>
                <a:cubicBezTo>
                  <a:pt x="29547" y="31656"/>
                  <a:pt x="29747" y="30889"/>
                  <a:pt x="29414" y="30289"/>
                </a:cubicBezTo>
                <a:cubicBezTo>
                  <a:pt x="29394" y="30250"/>
                  <a:pt x="29352" y="30234"/>
                  <a:pt x="29313" y="30234"/>
                </a:cubicBezTo>
                <a:cubicBezTo>
                  <a:pt x="29286" y="30234"/>
                  <a:pt x="29261" y="30242"/>
                  <a:pt x="29247" y="30255"/>
                </a:cubicBezTo>
                <a:cubicBezTo>
                  <a:pt x="28713" y="30856"/>
                  <a:pt x="28413" y="31723"/>
                  <a:pt x="28646" y="32490"/>
                </a:cubicBezTo>
                <a:cubicBezTo>
                  <a:pt x="28580" y="32590"/>
                  <a:pt x="28546" y="32657"/>
                  <a:pt x="28513" y="32757"/>
                </a:cubicBezTo>
                <a:cubicBezTo>
                  <a:pt x="28513" y="32791"/>
                  <a:pt x="28513" y="32824"/>
                  <a:pt x="28513" y="32824"/>
                </a:cubicBezTo>
                <a:cubicBezTo>
                  <a:pt x="26745" y="34358"/>
                  <a:pt x="25077" y="36026"/>
                  <a:pt x="23476" y="37561"/>
                </a:cubicBezTo>
                <a:cubicBezTo>
                  <a:pt x="23443" y="37594"/>
                  <a:pt x="23409" y="37627"/>
                  <a:pt x="23376" y="37627"/>
                </a:cubicBezTo>
                <a:cubicBezTo>
                  <a:pt x="23343" y="37661"/>
                  <a:pt x="23343" y="37694"/>
                  <a:pt x="23343" y="37694"/>
                </a:cubicBezTo>
                <a:cubicBezTo>
                  <a:pt x="23142" y="37894"/>
                  <a:pt x="22942" y="38094"/>
                  <a:pt x="22742" y="38261"/>
                </a:cubicBezTo>
                <a:cubicBezTo>
                  <a:pt x="22509" y="38461"/>
                  <a:pt x="22275" y="38695"/>
                  <a:pt x="22075" y="38928"/>
                </a:cubicBezTo>
                <a:cubicBezTo>
                  <a:pt x="21908" y="39095"/>
                  <a:pt x="21741" y="39262"/>
                  <a:pt x="21608" y="39395"/>
                </a:cubicBezTo>
                <a:cubicBezTo>
                  <a:pt x="22409" y="37928"/>
                  <a:pt x="22909" y="36293"/>
                  <a:pt x="23343" y="34659"/>
                </a:cubicBezTo>
                <a:cubicBezTo>
                  <a:pt x="23576" y="33791"/>
                  <a:pt x="23843" y="32857"/>
                  <a:pt x="24076" y="31957"/>
                </a:cubicBezTo>
                <a:cubicBezTo>
                  <a:pt x="24443" y="31857"/>
                  <a:pt x="24810" y="31490"/>
                  <a:pt x="25044" y="31189"/>
                </a:cubicBezTo>
                <a:cubicBezTo>
                  <a:pt x="25311" y="30889"/>
                  <a:pt x="25477" y="30522"/>
                  <a:pt x="25444" y="30122"/>
                </a:cubicBezTo>
                <a:cubicBezTo>
                  <a:pt x="25444" y="30040"/>
                  <a:pt x="25376" y="29980"/>
                  <a:pt x="25297" y="29980"/>
                </a:cubicBezTo>
                <a:cubicBezTo>
                  <a:pt x="25279" y="29980"/>
                  <a:pt x="25262" y="29983"/>
                  <a:pt x="25244" y="29989"/>
                </a:cubicBezTo>
                <a:cubicBezTo>
                  <a:pt x="24877" y="30189"/>
                  <a:pt x="24577" y="30556"/>
                  <a:pt x="24377" y="30856"/>
                </a:cubicBezTo>
                <a:cubicBezTo>
                  <a:pt x="24677" y="29588"/>
                  <a:pt x="24910" y="28321"/>
                  <a:pt x="24977" y="27020"/>
                </a:cubicBezTo>
                <a:cubicBezTo>
                  <a:pt x="25005" y="27034"/>
                  <a:pt x="25038" y="27042"/>
                  <a:pt x="25072" y="27042"/>
                </a:cubicBezTo>
                <a:cubicBezTo>
                  <a:pt x="25121" y="27042"/>
                  <a:pt x="25172" y="27026"/>
                  <a:pt x="25211" y="26986"/>
                </a:cubicBezTo>
                <a:lnTo>
                  <a:pt x="25411" y="26686"/>
                </a:lnTo>
                <a:cubicBezTo>
                  <a:pt x="25511" y="26553"/>
                  <a:pt x="25578" y="26419"/>
                  <a:pt x="25644" y="26319"/>
                </a:cubicBezTo>
                <a:cubicBezTo>
                  <a:pt x="27412" y="25819"/>
                  <a:pt x="29247" y="23784"/>
                  <a:pt x="28546" y="21983"/>
                </a:cubicBezTo>
                <a:cubicBezTo>
                  <a:pt x="28533" y="21930"/>
                  <a:pt x="28498" y="21908"/>
                  <a:pt x="28464" y="21908"/>
                </a:cubicBezTo>
                <a:cubicBezTo>
                  <a:pt x="28412" y="21908"/>
                  <a:pt x="28360" y="21956"/>
                  <a:pt x="28380" y="22016"/>
                </a:cubicBezTo>
                <a:cubicBezTo>
                  <a:pt x="28947" y="23717"/>
                  <a:pt x="27345" y="25118"/>
                  <a:pt x="25878" y="25886"/>
                </a:cubicBezTo>
                <a:cubicBezTo>
                  <a:pt x="25978" y="25686"/>
                  <a:pt x="26078" y="25519"/>
                  <a:pt x="26145" y="25319"/>
                </a:cubicBezTo>
                <a:cubicBezTo>
                  <a:pt x="26178" y="25252"/>
                  <a:pt x="26211" y="25185"/>
                  <a:pt x="26245" y="25118"/>
                </a:cubicBezTo>
                <a:cubicBezTo>
                  <a:pt x="26245" y="25085"/>
                  <a:pt x="26245" y="25052"/>
                  <a:pt x="26245" y="25052"/>
                </a:cubicBezTo>
                <a:cubicBezTo>
                  <a:pt x="27546" y="24151"/>
                  <a:pt x="28346" y="22417"/>
                  <a:pt x="28179" y="20882"/>
                </a:cubicBezTo>
                <a:cubicBezTo>
                  <a:pt x="28179" y="20815"/>
                  <a:pt x="28113" y="20782"/>
                  <a:pt x="28046" y="20782"/>
                </a:cubicBezTo>
                <a:cubicBezTo>
                  <a:pt x="27479" y="20915"/>
                  <a:pt x="27145" y="21282"/>
                  <a:pt x="26845" y="21716"/>
                </a:cubicBezTo>
                <a:cubicBezTo>
                  <a:pt x="26878" y="21116"/>
                  <a:pt x="26878" y="20515"/>
                  <a:pt x="26845" y="20015"/>
                </a:cubicBezTo>
                <a:cubicBezTo>
                  <a:pt x="26845" y="19960"/>
                  <a:pt x="26801" y="19906"/>
                  <a:pt x="26748" y="19906"/>
                </a:cubicBezTo>
                <a:cubicBezTo>
                  <a:pt x="26736" y="19906"/>
                  <a:pt x="26724" y="19909"/>
                  <a:pt x="26712" y="19915"/>
                </a:cubicBezTo>
                <a:cubicBezTo>
                  <a:pt x="25878" y="20215"/>
                  <a:pt x="25344" y="20882"/>
                  <a:pt x="25144" y="21716"/>
                </a:cubicBezTo>
                <a:cubicBezTo>
                  <a:pt x="24962" y="21404"/>
                  <a:pt x="24353" y="20502"/>
                  <a:pt x="23935" y="20502"/>
                </a:cubicBezTo>
                <a:cubicBezTo>
                  <a:pt x="23818" y="20502"/>
                  <a:pt x="23716" y="20573"/>
                  <a:pt x="23643" y="20749"/>
                </a:cubicBezTo>
                <a:cubicBezTo>
                  <a:pt x="23609" y="20615"/>
                  <a:pt x="23576" y="20482"/>
                  <a:pt x="23543" y="20348"/>
                </a:cubicBezTo>
                <a:cubicBezTo>
                  <a:pt x="23543" y="20259"/>
                  <a:pt x="23483" y="20215"/>
                  <a:pt x="23424" y="20215"/>
                </a:cubicBezTo>
                <a:cubicBezTo>
                  <a:pt x="23395" y="20215"/>
                  <a:pt x="23365" y="20226"/>
                  <a:pt x="23343" y="20248"/>
                </a:cubicBezTo>
                <a:cubicBezTo>
                  <a:pt x="22175" y="21216"/>
                  <a:pt x="22275" y="24385"/>
                  <a:pt x="23643" y="25319"/>
                </a:cubicBezTo>
                <a:cubicBezTo>
                  <a:pt x="23042" y="25152"/>
                  <a:pt x="22475" y="24852"/>
                  <a:pt x="22042" y="24385"/>
                </a:cubicBezTo>
                <a:cubicBezTo>
                  <a:pt x="21741" y="24084"/>
                  <a:pt x="21575" y="23684"/>
                  <a:pt x="21508" y="23284"/>
                </a:cubicBezTo>
                <a:cubicBezTo>
                  <a:pt x="21441" y="22750"/>
                  <a:pt x="21775" y="22383"/>
                  <a:pt x="21975" y="21950"/>
                </a:cubicBezTo>
                <a:cubicBezTo>
                  <a:pt x="22002" y="21895"/>
                  <a:pt x="21963" y="21841"/>
                  <a:pt x="21929" y="21841"/>
                </a:cubicBezTo>
                <a:cubicBezTo>
                  <a:pt x="21922" y="21841"/>
                  <a:pt x="21914" y="21843"/>
                  <a:pt x="21908" y="21849"/>
                </a:cubicBezTo>
                <a:cubicBezTo>
                  <a:pt x="21108" y="22383"/>
                  <a:pt x="21108" y="23384"/>
                  <a:pt x="21508" y="24151"/>
                </a:cubicBezTo>
                <a:cubicBezTo>
                  <a:pt x="21975" y="24985"/>
                  <a:pt x="22976" y="25452"/>
                  <a:pt x="23910" y="25519"/>
                </a:cubicBezTo>
                <a:cubicBezTo>
                  <a:pt x="23910" y="25519"/>
                  <a:pt x="23943" y="25519"/>
                  <a:pt x="23943" y="25485"/>
                </a:cubicBezTo>
                <a:cubicBezTo>
                  <a:pt x="24043" y="25519"/>
                  <a:pt x="24110" y="25552"/>
                  <a:pt x="24177" y="25552"/>
                </a:cubicBezTo>
                <a:cubicBezTo>
                  <a:pt x="24277" y="25886"/>
                  <a:pt x="24343" y="26219"/>
                  <a:pt x="24377" y="26553"/>
                </a:cubicBezTo>
                <a:cubicBezTo>
                  <a:pt x="24396" y="26647"/>
                  <a:pt x="24468" y="26710"/>
                  <a:pt x="24539" y="26710"/>
                </a:cubicBezTo>
                <a:cubicBezTo>
                  <a:pt x="24594" y="26710"/>
                  <a:pt x="24648" y="26673"/>
                  <a:pt x="24677" y="26586"/>
                </a:cubicBezTo>
                <a:cubicBezTo>
                  <a:pt x="24710" y="26586"/>
                  <a:pt x="24744" y="26553"/>
                  <a:pt x="24744" y="26553"/>
                </a:cubicBezTo>
                <a:lnTo>
                  <a:pt x="24744" y="26553"/>
                </a:lnTo>
                <a:cubicBezTo>
                  <a:pt x="24543" y="28955"/>
                  <a:pt x="24076" y="31523"/>
                  <a:pt x="23343" y="33991"/>
                </a:cubicBezTo>
                <a:cubicBezTo>
                  <a:pt x="23476" y="33091"/>
                  <a:pt x="23476" y="32157"/>
                  <a:pt x="23309" y="31189"/>
                </a:cubicBezTo>
                <a:cubicBezTo>
                  <a:pt x="23009" y="29055"/>
                  <a:pt x="21141" y="28154"/>
                  <a:pt x="20207" y="26353"/>
                </a:cubicBezTo>
                <a:cubicBezTo>
                  <a:pt x="20184" y="26318"/>
                  <a:pt x="20148" y="26303"/>
                  <a:pt x="20114" y="26303"/>
                </a:cubicBezTo>
                <a:cubicBezTo>
                  <a:pt x="20048" y="26303"/>
                  <a:pt x="19985" y="26354"/>
                  <a:pt x="20007" y="26419"/>
                </a:cubicBezTo>
                <a:cubicBezTo>
                  <a:pt x="20541" y="28454"/>
                  <a:pt x="20274" y="30556"/>
                  <a:pt x="20541" y="32657"/>
                </a:cubicBezTo>
                <a:cubicBezTo>
                  <a:pt x="20807" y="34825"/>
                  <a:pt x="21875" y="36593"/>
                  <a:pt x="21508" y="38895"/>
                </a:cubicBezTo>
                <a:cubicBezTo>
                  <a:pt x="21241" y="39429"/>
                  <a:pt x="20974" y="39962"/>
                  <a:pt x="20674" y="40463"/>
                </a:cubicBezTo>
                <a:cubicBezTo>
                  <a:pt x="19740" y="41564"/>
                  <a:pt x="18906" y="42764"/>
                  <a:pt x="18206" y="44032"/>
                </a:cubicBezTo>
                <a:cubicBezTo>
                  <a:pt x="18039" y="42431"/>
                  <a:pt x="17839" y="40796"/>
                  <a:pt x="17705" y="39195"/>
                </a:cubicBezTo>
                <a:cubicBezTo>
                  <a:pt x="18172" y="38528"/>
                  <a:pt x="18439" y="37561"/>
                  <a:pt x="18272" y="36760"/>
                </a:cubicBezTo>
                <a:cubicBezTo>
                  <a:pt x="18254" y="36705"/>
                  <a:pt x="18205" y="36680"/>
                  <a:pt x="18154" y="36680"/>
                </a:cubicBezTo>
                <a:cubicBezTo>
                  <a:pt x="18112" y="36680"/>
                  <a:pt x="18069" y="36697"/>
                  <a:pt x="18039" y="36727"/>
                </a:cubicBezTo>
                <a:cubicBezTo>
                  <a:pt x="17872" y="36860"/>
                  <a:pt x="17672" y="37094"/>
                  <a:pt x="17538" y="37394"/>
                </a:cubicBezTo>
                <a:cubicBezTo>
                  <a:pt x="17372" y="35426"/>
                  <a:pt x="17238" y="33458"/>
                  <a:pt x="17172" y="31523"/>
                </a:cubicBezTo>
                <a:cubicBezTo>
                  <a:pt x="17138" y="31023"/>
                  <a:pt x="17138" y="30556"/>
                  <a:pt x="17105" y="30055"/>
                </a:cubicBezTo>
                <a:cubicBezTo>
                  <a:pt x="17805" y="29455"/>
                  <a:pt x="18139" y="28321"/>
                  <a:pt x="18106" y="27420"/>
                </a:cubicBezTo>
                <a:cubicBezTo>
                  <a:pt x="18106" y="27348"/>
                  <a:pt x="18036" y="27293"/>
                  <a:pt x="17973" y="27293"/>
                </a:cubicBezTo>
                <a:cubicBezTo>
                  <a:pt x="17948" y="27293"/>
                  <a:pt x="17924" y="27301"/>
                  <a:pt x="17905" y="27320"/>
                </a:cubicBezTo>
                <a:cubicBezTo>
                  <a:pt x="17538" y="27687"/>
                  <a:pt x="17272" y="28121"/>
                  <a:pt x="17138" y="28588"/>
                </a:cubicBezTo>
                <a:cubicBezTo>
                  <a:pt x="17138" y="27954"/>
                  <a:pt x="17138" y="27320"/>
                  <a:pt x="17172" y="26686"/>
                </a:cubicBezTo>
                <a:cubicBezTo>
                  <a:pt x="17205" y="26653"/>
                  <a:pt x="17205" y="26653"/>
                  <a:pt x="17205" y="26653"/>
                </a:cubicBezTo>
                <a:cubicBezTo>
                  <a:pt x="17372" y="22917"/>
                  <a:pt x="19273" y="19514"/>
                  <a:pt x="21274" y="16446"/>
                </a:cubicBezTo>
                <a:cubicBezTo>
                  <a:pt x="22809" y="14144"/>
                  <a:pt x="24910" y="12276"/>
                  <a:pt x="25944" y="9674"/>
                </a:cubicBezTo>
                <a:lnTo>
                  <a:pt x="25944" y="9674"/>
                </a:lnTo>
                <a:cubicBezTo>
                  <a:pt x="26011" y="10074"/>
                  <a:pt x="25944" y="10475"/>
                  <a:pt x="25778" y="10875"/>
                </a:cubicBezTo>
                <a:cubicBezTo>
                  <a:pt x="25678" y="11375"/>
                  <a:pt x="25511" y="11842"/>
                  <a:pt x="25344" y="12343"/>
                </a:cubicBezTo>
                <a:cubicBezTo>
                  <a:pt x="24877" y="13744"/>
                  <a:pt x="24143" y="15078"/>
                  <a:pt x="23376" y="16346"/>
                </a:cubicBezTo>
                <a:cubicBezTo>
                  <a:pt x="22075" y="18447"/>
                  <a:pt x="20074" y="20048"/>
                  <a:pt x="18539" y="22016"/>
                </a:cubicBezTo>
                <a:cubicBezTo>
                  <a:pt x="18514" y="22067"/>
                  <a:pt x="18567" y="22138"/>
                  <a:pt x="18623" y="22138"/>
                </a:cubicBezTo>
                <a:cubicBezTo>
                  <a:pt x="18640" y="22138"/>
                  <a:pt x="18657" y="22132"/>
                  <a:pt x="18673" y="22116"/>
                </a:cubicBezTo>
                <a:cubicBezTo>
                  <a:pt x="22475" y="18480"/>
                  <a:pt x="26011" y="14211"/>
                  <a:pt x="26411" y="8740"/>
                </a:cubicBezTo>
                <a:cubicBezTo>
                  <a:pt x="26411" y="8668"/>
                  <a:pt x="26325" y="8613"/>
                  <a:pt x="26251" y="8613"/>
                </a:cubicBezTo>
                <a:cubicBezTo>
                  <a:pt x="26223" y="8613"/>
                  <a:pt x="26197" y="8621"/>
                  <a:pt x="26178" y="8640"/>
                </a:cubicBezTo>
                <a:cubicBezTo>
                  <a:pt x="24443" y="10741"/>
                  <a:pt x="22242" y="12376"/>
                  <a:pt x="20574" y="14511"/>
                </a:cubicBezTo>
                <a:cubicBezTo>
                  <a:pt x="18939" y="16646"/>
                  <a:pt x="18106" y="19414"/>
                  <a:pt x="17805" y="22050"/>
                </a:cubicBezTo>
                <a:cubicBezTo>
                  <a:pt x="17805" y="22116"/>
                  <a:pt x="17839" y="22150"/>
                  <a:pt x="17872" y="22150"/>
                </a:cubicBezTo>
                <a:cubicBezTo>
                  <a:pt x="17672" y="22683"/>
                  <a:pt x="17505" y="23217"/>
                  <a:pt x="17372" y="23784"/>
                </a:cubicBezTo>
                <a:cubicBezTo>
                  <a:pt x="17639" y="20482"/>
                  <a:pt x="18072" y="17179"/>
                  <a:pt x="18472" y="13877"/>
                </a:cubicBezTo>
                <a:cubicBezTo>
                  <a:pt x="19006" y="13310"/>
                  <a:pt x="19440" y="12476"/>
                  <a:pt x="19540" y="11742"/>
                </a:cubicBezTo>
                <a:cubicBezTo>
                  <a:pt x="19540" y="11667"/>
                  <a:pt x="19484" y="11630"/>
                  <a:pt x="19413" y="11630"/>
                </a:cubicBezTo>
                <a:cubicBezTo>
                  <a:pt x="19390" y="11630"/>
                  <a:pt x="19365" y="11634"/>
                  <a:pt x="19340" y="11642"/>
                </a:cubicBezTo>
                <a:cubicBezTo>
                  <a:pt x="19073" y="11776"/>
                  <a:pt x="18839" y="12009"/>
                  <a:pt x="18673" y="12309"/>
                </a:cubicBezTo>
                <a:cubicBezTo>
                  <a:pt x="18739" y="11475"/>
                  <a:pt x="18839" y="10608"/>
                  <a:pt x="18906" y="9774"/>
                </a:cubicBezTo>
                <a:cubicBezTo>
                  <a:pt x="18939" y="9741"/>
                  <a:pt x="18973" y="9707"/>
                  <a:pt x="18973" y="9674"/>
                </a:cubicBezTo>
                <a:cubicBezTo>
                  <a:pt x="18973" y="9607"/>
                  <a:pt x="18939" y="9574"/>
                  <a:pt x="18939" y="9541"/>
                </a:cubicBezTo>
                <a:cubicBezTo>
                  <a:pt x="18939" y="9441"/>
                  <a:pt x="18939" y="9374"/>
                  <a:pt x="18973" y="9307"/>
                </a:cubicBezTo>
                <a:cubicBezTo>
                  <a:pt x="19673" y="9040"/>
                  <a:pt x="20274" y="8440"/>
                  <a:pt x="20441" y="7673"/>
                </a:cubicBezTo>
                <a:cubicBezTo>
                  <a:pt x="20474" y="7673"/>
                  <a:pt x="20541" y="7639"/>
                  <a:pt x="20574" y="7639"/>
                </a:cubicBezTo>
                <a:cubicBezTo>
                  <a:pt x="21058" y="8005"/>
                  <a:pt x="21598" y="8130"/>
                  <a:pt x="22165" y="8130"/>
                </a:cubicBezTo>
                <a:cubicBezTo>
                  <a:pt x="23408" y="8130"/>
                  <a:pt x="24782" y="7526"/>
                  <a:pt x="25983" y="7526"/>
                </a:cubicBezTo>
                <a:cubicBezTo>
                  <a:pt x="26083" y="7526"/>
                  <a:pt x="26181" y="7530"/>
                  <a:pt x="26278" y="7539"/>
                </a:cubicBezTo>
                <a:cubicBezTo>
                  <a:pt x="26289" y="7543"/>
                  <a:pt x="26299" y="7544"/>
                  <a:pt x="26309" y="7544"/>
                </a:cubicBezTo>
                <a:cubicBezTo>
                  <a:pt x="26391" y="7544"/>
                  <a:pt x="26441" y="7432"/>
                  <a:pt x="26411" y="7372"/>
                </a:cubicBezTo>
                <a:cubicBezTo>
                  <a:pt x="26230" y="6344"/>
                  <a:pt x="25225" y="6029"/>
                  <a:pt x="24293" y="6029"/>
                </a:cubicBezTo>
                <a:cubicBezTo>
                  <a:pt x="24198" y="6029"/>
                  <a:pt x="24103" y="6032"/>
                  <a:pt x="24010" y="6038"/>
                </a:cubicBezTo>
                <a:cubicBezTo>
                  <a:pt x="24944" y="5338"/>
                  <a:pt x="25444" y="4304"/>
                  <a:pt x="26011" y="3303"/>
                </a:cubicBezTo>
                <a:cubicBezTo>
                  <a:pt x="26078" y="3203"/>
                  <a:pt x="25978" y="3069"/>
                  <a:pt x="25878" y="3069"/>
                </a:cubicBezTo>
                <a:cubicBezTo>
                  <a:pt x="25616" y="3051"/>
                  <a:pt x="25348" y="3036"/>
                  <a:pt x="25080" y="3036"/>
                </a:cubicBezTo>
                <a:cubicBezTo>
                  <a:pt x="24356" y="3036"/>
                  <a:pt x="23636" y="3149"/>
                  <a:pt x="23076" y="3636"/>
                </a:cubicBezTo>
                <a:cubicBezTo>
                  <a:pt x="23276" y="2936"/>
                  <a:pt x="23343" y="2235"/>
                  <a:pt x="23209" y="1602"/>
                </a:cubicBezTo>
                <a:cubicBezTo>
                  <a:pt x="23209" y="1578"/>
                  <a:pt x="23159" y="1554"/>
                  <a:pt x="23118" y="1554"/>
                </a:cubicBezTo>
                <a:cubicBezTo>
                  <a:pt x="23101" y="1554"/>
                  <a:pt x="23086" y="1558"/>
                  <a:pt x="23076" y="1568"/>
                </a:cubicBezTo>
                <a:cubicBezTo>
                  <a:pt x="23009" y="1602"/>
                  <a:pt x="22942" y="1635"/>
                  <a:pt x="22909" y="1668"/>
                </a:cubicBezTo>
                <a:cubicBezTo>
                  <a:pt x="22909" y="1668"/>
                  <a:pt x="22909" y="1668"/>
                  <a:pt x="22942" y="1635"/>
                </a:cubicBezTo>
                <a:cubicBezTo>
                  <a:pt x="23009" y="1268"/>
                  <a:pt x="23209" y="1235"/>
                  <a:pt x="23176" y="934"/>
                </a:cubicBezTo>
                <a:cubicBezTo>
                  <a:pt x="23176" y="868"/>
                  <a:pt x="23142" y="801"/>
                  <a:pt x="23076" y="801"/>
                </a:cubicBezTo>
                <a:cubicBezTo>
                  <a:pt x="22906" y="757"/>
                  <a:pt x="22745" y="737"/>
                  <a:pt x="22592" y="737"/>
                </a:cubicBezTo>
                <a:cubicBezTo>
                  <a:pt x="21699" y="737"/>
                  <a:pt x="21102" y="1437"/>
                  <a:pt x="20674" y="2235"/>
                </a:cubicBezTo>
                <a:cubicBezTo>
                  <a:pt x="20574" y="1535"/>
                  <a:pt x="20374" y="834"/>
                  <a:pt x="20274" y="101"/>
                </a:cubicBezTo>
                <a:cubicBezTo>
                  <a:pt x="20240" y="34"/>
                  <a:pt x="20140" y="0"/>
                  <a:pt x="20074"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6"/>
          <p:cNvSpPr txBox="1">
            <a:spLocks noGrp="1"/>
          </p:cNvSpPr>
          <p:nvPr>
            <p:ph type="title"/>
          </p:nvPr>
        </p:nvSpPr>
        <p:spPr>
          <a:xfrm>
            <a:off x="720000" y="465739"/>
            <a:ext cx="7709700" cy="1164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259" name="Google Shape;259;p36"/>
          <p:cNvSpPr txBox="1">
            <a:spLocks noGrp="1"/>
          </p:cNvSpPr>
          <p:nvPr>
            <p:ph type="subTitle" idx="1"/>
          </p:nvPr>
        </p:nvSpPr>
        <p:spPr>
          <a:xfrm>
            <a:off x="2212650" y="3257221"/>
            <a:ext cx="4718700" cy="13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260" name="Google Shape;260;p36"/>
          <p:cNvSpPr txBox="1">
            <a:spLocks noGrp="1"/>
          </p:cNvSpPr>
          <p:nvPr>
            <p:ph type="subTitle" idx="2"/>
          </p:nvPr>
        </p:nvSpPr>
        <p:spPr>
          <a:xfrm>
            <a:off x="1876150" y="5562867"/>
            <a:ext cx="5391600" cy="579200"/>
          </a:xfrm>
          <a:prstGeom prst="rect">
            <a:avLst/>
          </a:prstGeom>
        </p:spPr>
        <p:txBody>
          <a:bodyPr spcFirstLastPara="1" wrap="square" lIns="91425" tIns="91425" rIns="91425" bIns="91425" anchor="t" anchorCtr="0">
            <a:noAutofit/>
          </a:bodyPr>
          <a:lstStyle>
            <a:lvl1pPr lvl="0" algn="ctr" rtl="0">
              <a:lnSpc>
                <a:spcPct val="100000"/>
              </a:lnSpc>
              <a:spcBef>
                <a:spcPts val="300"/>
              </a:spcBef>
              <a:spcAft>
                <a:spcPts val="0"/>
              </a:spcAft>
              <a:buSzPts val="18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ru-RU" smtClean="0"/>
              <a:t>Образец подзаголовка</a:t>
            </a:r>
            <a:endParaRPr/>
          </a:p>
        </p:txBody>
      </p:sp>
      <p:sp>
        <p:nvSpPr>
          <p:cNvPr id="261" name="Google Shape;261;p36"/>
          <p:cNvSpPr txBox="1"/>
          <p:nvPr/>
        </p:nvSpPr>
        <p:spPr>
          <a:xfrm>
            <a:off x="1876150" y="4570533"/>
            <a:ext cx="5391600" cy="8656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GB" sz="1200">
                <a:solidFill>
                  <a:srgbClr val="6B6BEE"/>
                </a:solidFill>
                <a:latin typeface="Montserrat"/>
                <a:ea typeface="Montserrat"/>
                <a:cs typeface="Montserrat"/>
                <a:sym typeface="Montserrat"/>
              </a:rPr>
              <a:t>CREDITS: This presentation template was created by </a:t>
            </a:r>
            <a:r>
              <a:rPr lang="en-GB" sz="1200">
                <a:solidFill>
                  <a:srgbClr val="6B6BEE"/>
                </a:solidFill>
                <a:uFill>
                  <a:noFill/>
                </a:uFill>
                <a:latin typeface="Montserrat"/>
                <a:ea typeface="Montserrat"/>
                <a:cs typeface="Montserrat"/>
                <a:sym typeface="Montserrat"/>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GB" sz="1200">
                <a:solidFill>
                  <a:srgbClr val="6B6BEE"/>
                </a:solidFill>
                <a:latin typeface="Montserrat"/>
                <a:ea typeface="Montserrat"/>
                <a:cs typeface="Montserrat"/>
                <a:sym typeface="Montserrat"/>
              </a:rPr>
              <a:t>, including icons by </a:t>
            </a:r>
            <a:r>
              <a:rPr lang="en-GB" sz="1200">
                <a:solidFill>
                  <a:srgbClr val="6B6BEE"/>
                </a:solidFill>
                <a:uFill>
                  <a:noFill/>
                </a:u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GB" sz="1200">
                <a:solidFill>
                  <a:srgbClr val="6B6BEE"/>
                </a:solidFill>
                <a:latin typeface="Montserrat"/>
                <a:ea typeface="Montserrat"/>
                <a:cs typeface="Montserrat"/>
                <a:sym typeface="Montserrat"/>
              </a:rPr>
              <a:t>, and infographics &amp; images by </a:t>
            </a:r>
            <a:r>
              <a:rPr lang="en-GB" sz="1200">
                <a:solidFill>
                  <a:srgbClr val="6B6BEE"/>
                </a:solidFill>
                <a:uFill>
                  <a:noFill/>
                </a:u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a:solidFill>
                <a:srgbClr val="6B6BEE"/>
              </a:solidFill>
              <a:latin typeface="Montserrat"/>
              <a:ea typeface="Montserrat"/>
              <a:cs typeface="Montserrat"/>
              <a:sym typeface="Montserrat"/>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6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9"/>
        <p:cNvGrpSpPr/>
        <p:nvPr/>
      </p:nvGrpSpPr>
      <p:grpSpPr>
        <a:xfrm>
          <a:off x="0" y="0"/>
          <a:ext cx="0" cy="0"/>
          <a:chOff x="0" y="0"/>
          <a:chExt cx="0" cy="0"/>
        </a:xfrm>
      </p:grpSpPr>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800B83C8-3FE6-4C5A-951C-DB864078C900}"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08333-3354-4778-9DAD-F6DBBD2A916F}" type="slidenum">
              <a:rPr lang="en-US" smtClean="0"/>
              <a:pPr/>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p:nvSpPr>
        <p:spPr>
          <a:xfrm>
            <a:off x="1914525" y="2043953"/>
            <a:ext cx="5314950" cy="2770095"/>
          </a:xfrm>
          <a:prstGeom prst="rect">
            <a:avLst/>
          </a:prstGeom>
          <a:solidFill>
            <a:schemeClr val="bg1">
              <a:alpha val="8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57350" y="1677549"/>
            <a:ext cx="5827457" cy="346472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440691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00B83C8-3FE6-4C5A-951C-DB864078C900}"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08333-3354-4778-9DAD-F6DBBD2A916F}" type="slidenum">
              <a:rPr lang="en-US" smtClean="0"/>
              <a:pPr/>
              <a:t>‹#›</a:t>
            </a:fld>
            <a:endParaRPr lang="en-US"/>
          </a:p>
        </p:txBody>
      </p:sp>
    </p:spTree>
    <p:extLst>
      <p:ext uri="{BB962C8B-B14F-4D97-AF65-F5344CB8AC3E}">
        <p14:creationId xmlns:p14="http://schemas.microsoft.com/office/powerpoint/2010/main" xmlns="" val="5227025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00B83C8-3FE6-4C5A-951C-DB864078C900}"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08333-3354-4778-9DAD-F6DBBD2A916F}" type="slidenum">
              <a:rPr lang="en-US" smtClean="0"/>
              <a:pPr/>
              <a:t>‹#›</a:t>
            </a:fld>
            <a:endParaRPr lang="en-US"/>
          </a:p>
        </p:txBody>
      </p:sp>
    </p:spTree>
    <p:extLst>
      <p:ext uri="{BB962C8B-B14F-4D97-AF65-F5344CB8AC3E}">
        <p14:creationId xmlns:p14="http://schemas.microsoft.com/office/powerpoint/2010/main" xmlns="" val="437373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800B83C8-3FE6-4C5A-951C-DB864078C900}" type="datetimeFigureOut">
              <a:rPr lang="en-US" smtClean="0"/>
              <a:pPr/>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308333-3354-4778-9DAD-F6DBBD2A916F}" type="slidenum">
              <a:rPr lang="en-US" smtClean="0"/>
              <a:pPr/>
              <a:t>‹#›</a:t>
            </a:fld>
            <a:endParaRPr lang="en-US"/>
          </a:p>
        </p:txBody>
      </p:sp>
    </p:spTree>
    <p:extLst>
      <p:ext uri="{BB962C8B-B14F-4D97-AF65-F5344CB8AC3E}">
        <p14:creationId xmlns:p14="http://schemas.microsoft.com/office/powerpoint/2010/main" xmlns="" val="21957977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800B83C8-3FE6-4C5A-951C-DB864078C900}" type="datetimeFigureOut">
              <a:rPr lang="en-US" smtClean="0"/>
              <a:pPr/>
              <a:t>10/27/2022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308333-3354-4778-9DAD-F6DBBD2A916F}" type="slidenum">
              <a:rPr lang="en-US" smtClean="0"/>
              <a:pPr/>
              <a:t>‹#›</a:t>
            </a:fld>
            <a:endParaRPr lang="en-US"/>
          </a:p>
        </p:txBody>
      </p:sp>
    </p:spTree>
    <p:extLst>
      <p:ext uri="{BB962C8B-B14F-4D97-AF65-F5344CB8AC3E}">
        <p14:creationId xmlns:p14="http://schemas.microsoft.com/office/powerpoint/2010/main" xmlns="" val="18661841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00B83C8-3FE6-4C5A-951C-DB864078C900}" type="datetimeFigureOut">
              <a:rPr lang="en-US" smtClean="0"/>
              <a:pPr/>
              <a:t>10/27/2022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308333-3354-4778-9DAD-F6DBBD2A916F}" type="slidenum">
              <a:rPr lang="en-US" smtClean="0"/>
              <a:pPr/>
              <a:t>‹#›</a:t>
            </a:fld>
            <a:endParaRPr lang="en-US"/>
          </a:p>
        </p:txBody>
      </p:sp>
    </p:spTree>
    <p:extLst>
      <p:ext uri="{BB962C8B-B14F-4D97-AF65-F5344CB8AC3E}">
        <p14:creationId xmlns:p14="http://schemas.microsoft.com/office/powerpoint/2010/main" xmlns="" val="19342518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B83C8-3FE6-4C5A-951C-DB864078C900}" type="datetimeFigureOut">
              <a:rPr lang="en-US" smtClean="0"/>
              <a:pPr/>
              <a:t>10/27/2022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308333-3354-4778-9DAD-F6DBBD2A916F}" type="slidenum">
              <a:rPr lang="en-US" smtClean="0"/>
              <a:pPr/>
              <a:t>‹#›</a:t>
            </a:fld>
            <a:endParaRPr lang="en-US"/>
          </a:p>
        </p:txBody>
      </p:sp>
    </p:spTree>
    <p:extLst>
      <p:ext uri="{BB962C8B-B14F-4D97-AF65-F5344CB8AC3E}">
        <p14:creationId xmlns:p14="http://schemas.microsoft.com/office/powerpoint/2010/main" xmlns="" val="38590283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00B83C8-3FE6-4C5A-951C-DB864078C900}" type="datetimeFigureOut">
              <a:rPr lang="en-US" smtClean="0"/>
              <a:pPr/>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308333-3354-4778-9DAD-F6DBBD2A916F}" type="slidenum">
              <a:rPr lang="en-US" smtClean="0"/>
              <a:pPr/>
              <a:t>‹#›</a:t>
            </a:fld>
            <a:endParaRPr lang="en-US"/>
          </a:p>
        </p:txBody>
      </p:sp>
    </p:spTree>
    <p:extLst>
      <p:ext uri="{BB962C8B-B14F-4D97-AF65-F5344CB8AC3E}">
        <p14:creationId xmlns:p14="http://schemas.microsoft.com/office/powerpoint/2010/main" xmlns="" val="16404388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00B83C8-3FE6-4C5A-951C-DB864078C900}" type="datetimeFigureOut">
              <a:rPr lang="en-US" smtClean="0"/>
              <a:pPr/>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308333-3354-4778-9DAD-F6DBBD2A916F}" type="slidenum">
              <a:rPr lang="en-US" smtClean="0"/>
              <a:pPr/>
              <a:t>‹#›</a:t>
            </a:fld>
            <a:endParaRPr lang="en-US"/>
          </a:p>
        </p:txBody>
      </p:sp>
    </p:spTree>
    <p:extLst>
      <p:ext uri="{BB962C8B-B14F-4D97-AF65-F5344CB8AC3E}">
        <p14:creationId xmlns:p14="http://schemas.microsoft.com/office/powerpoint/2010/main" xmlns="" val="28169459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00B83C8-3FE6-4C5A-951C-DB864078C900}"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08333-3354-4778-9DAD-F6DBBD2A916F}" type="slidenum">
              <a:rPr lang="en-US" smtClean="0"/>
              <a:pPr/>
              <a:t>‹#›</a:t>
            </a:fld>
            <a:endParaRPr lang="en-US"/>
          </a:p>
        </p:txBody>
      </p:sp>
    </p:spTree>
    <p:extLst>
      <p:ext uri="{BB962C8B-B14F-4D97-AF65-F5344CB8AC3E}">
        <p14:creationId xmlns:p14="http://schemas.microsoft.com/office/powerpoint/2010/main" xmlns="" val="334579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theme" Target="../theme/theme5.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7.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93367"/>
            <a:ext cx="77178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536633"/>
            <a:ext cx="7717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Cambay"/>
              <a:buChar char="●"/>
              <a:defRPr>
                <a:solidFill>
                  <a:schemeClr val="dk2"/>
                </a:solidFill>
                <a:latin typeface="Cambay"/>
                <a:ea typeface="Cambay"/>
                <a:cs typeface="Cambay"/>
                <a:sym typeface="Cambay"/>
              </a:defRPr>
            </a:lvl1pPr>
            <a:lvl2pPr marL="914400" lvl="1" indent="-317500">
              <a:lnSpc>
                <a:spcPct val="115000"/>
              </a:lnSpc>
              <a:spcBef>
                <a:spcPts val="1600"/>
              </a:spcBef>
              <a:spcAft>
                <a:spcPts val="0"/>
              </a:spcAft>
              <a:buClr>
                <a:schemeClr val="dk2"/>
              </a:buClr>
              <a:buSzPts val="1400"/>
              <a:buFont typeface="Cambay"/>
              <a:buChar char="○"/>
              <a:defRPr>
                <a:solidFill>
                  <a:schemeClr val="dk2"/>
                </a:solidFill>
                <a:latin typeface="Cambay"/>
                <a:ea typeface="Cambay"/>
                <a:cs typeface="Cambay"/>
                <a:sym typeface="Cambay"/>
              </a:defRPr>
            </a:lvl2pPr>
            <a:lvl3pPr marL="1371600" lvl="2" indent="-317500">
              <a:lnSpc>
                <a:spcPct val="115000"/>
              </a:lnSpc>
              <a:spcBef>
                <a:spcPts val="1600"/>
              </a:spcBef>
              <a:spcAft>
                <a:spcPts val="0"/>
              </a:spcAft>
              <a:buClr>
                <a:schemeClr val="dk2"/>
              </a:buClr>
              <a:buSzPts val="1400"/>
              <a:buFont typeface="Cambay"/>
              <a:buChar char="■"/>
              <a:defRPr>
                <a:solidFill>
                  <a:schemeClr val="dk2"/>
                </a:solidFill>
                <a:latin typeface="Cambay"/>
                <a:ea typeface="Cambay"/>
                <a:cs typeface="Cambay"/>
                <a:sym typeface="Cambay"/>
              </a:defRPr>
            </a:lvl3pPr>
            <a:lvl4pPr marL="1828800" lvl="3" indent="-317500">
              <a:lnSpc>
                <a:spcPct val="115000"/>
              </a:lnSpc>
              <a:spcBef>
                <a:spcPts val="1600"/>
              </a:spcBef>
              <a:spcAft>
                <a:spcPts val="0"/>
              </a:spcAft>
              <a:buClr>
                <a:schemeClr val="dk2"/>
              </a:buClr>
              <a:buSzPts val="1400"/>
              <a:buFont typeface="Cambay"/>
              <a:buChar char="●"/>
              <a:defRPr>
                <a:solidFill>
                  <a:schemeClr val="dk2"/>
                </a:solidFill>
                <a:latin typeface="Cambay"/>
                <a:ea typeface="Cambay"/>
                <a:cs typeface="Cambay"/>
                <a:sym typeface="Cambay"/>
              </a:defRPr>
            </a:lvl4pPr>
            <a:lvl5pPr marL="2286000" lvl="4" indent="-317500">
              <a:lnSpc>
                <a:spcPct val="115000"/>
              </a:lnSpc>
              <a:spcBef>
                <a:spcPts val="1600"/>
              </a:spcBef>
              <a:spcAft>
                <a:spcPts val="0"/>
              </a:spcAft>
              <a:buClr>
                <a:schemeClr val="dk2"/>
              </a:buClr>
              <a:buSzPts val="1400"/>
              <a:buFont typeface="Cambay"/>
              <a:buChar char="○"/>
              <a:defRPr>
                <a:solidFill>
                  <a:schemeClr val="dk2"/>
                </a:solidFill>
                <a:latin typeface="Cambay"/>
                <a:ea typeface="Cambay"/>
                <a:cs typeface="Cambay"/>
                <a:sym typeface="Cambay"/>
              </a:defRPr>
            </a:lvl5pPr>
            <a:lvl6pPr marL="2743200" lvl="5" indent="-317500">
              <a:lnSpc>
                <a:spcPct val="115000"/>
              </a:lnSpc>
              <a:spcBef>
                <a:spcPts val="1600"/>
              </a:spcBef>
              <a:spcAft>
                <a:spcPts val="0"/>
              </a:spcAft>
              <a:buClr>
                <a:schemeClr val="dk2"/>
              </a:buClr>
              <a:buSzPts val="1400"/>
              <a:buFont typeface="Cambay"/>
              <a:buChar char="■"/>
              <a:defRPr>
                <a:solidFill>
                  <a:schemeClr val="dk2"/>
                </a:solidFill>
                <a:latin typeface="Cambay"/>
                <a:ea typeface="Cambay"/>
                <a:cs typeface="Cambay"/>
                <a:sym typeface="Cambay"/>
              </a:defRPr>
            </a:lvl6pPr>
            <a:lvl7pPr marL="3200400" lvl="6" indent="-317500">
              <a:lnSpc>
                <a:spcPct val="115000"/>
              </a:lnSpc>
              <a:spcBef>
                <a:spcPts val="1600"/>
              </a:spcBef>
              <a:spcAft>
                <a:spcPts val="0"/>
              </a:spcAft>
              <a:buClr>
                <a:schemeClr val="dk2"/>
              </a:buClr>
              <a:buSzPts val="1400"/>
              <a:buFont typeface="Cambay"/>
              <a:buChar char="●"/>
              <a:defRPr>
                <a:solidFill>
                  <a:schemeClr val="dk2"/>
                </a:solidFill>
                <a:latin typeface="Cambay"/>
                <a:ea typeface="Cambay"/>
                <a:cs typeface="Cambay"/>
                <a:sym typeface="Cambay"/>
              </a:defRPr>
            </a:lvl7pPr>
            <a:lvl8pPr marL="3657600" lvl="7" indent="-317500">
              <a:lnSpc>
                <a:spcPct val="115000"/>
              </a:lnSpc>
              <a:spcBef>
                <a:spcPts val="1600"/>
              </a:spcBef>
              <a:spcAft>
                <a:spcPts val="0"/>
              </a:spcAft>
              <a:buClr>
                <a:schemeClr val="dk2"/>
              </a:buClr>
              <a:buSzPts val="1400"/>
              <a:buFont typeface="Cambay"/>
              <a:buChar char="○"/>
              <a:defRPr>
                <a:solidFill>
                  <a:schemeClr val="dk2"/>
                </a:solidFill>
                <a:latin typeface="Cambay"/>
                <a:ea typeface="Cambay"/>
                <a:cs typeface="Cambay"/>
                <a:sym typeface="Cambay"/>
              </a:defRPr>
            </a:lvl8pPr>
            <a:lvl9pPr marL="4114800" lvl="8" indent="-317500">
              <a:lnSpc>
                <a:spcPct val="115000"/>
              </a:lnSpc>
              <a:spcBef>
                <a:spcPts val="1600"/>
              </a:spcBef>
              <a:spcAft>
                <a:spcPts val="1600"/>
              </a:spcAft>
              <a:buClr>
                <a:schemeClr val="dk2"/>
              </a:buClr>
              <a:buSzPts val="1400"/>
              <a:buFont typeface="Cambay"/>
              <a:buChar char="■"/>
              <a:defRPr>
                <a:solidFill>
                  <a:schemeClr val="dk2"/>
                </a:solidFill>
                <a:latin typeface="Cambay"/>
                <a:ea typeface="Cambay"/>
                <a:cs typeface="Cambay"/>
                <a:sym typeface="Cambay"/>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663"/>
        <p:cNvGrpSpPr/>
        <p:nvPr/>
      </p:nvGrpSpPr>
      <p:grpSpPr>
        <a:xfrm>
          <a:off x="0" y="0"/>
          <a:ext cx="0" cy="0"/>
          <a:chOff x="0" y="0"/>
          <a:chExt cx="0" cy="0"/>
        </a:xfrm>
      </p:grpSpPr>
      <p:sp>
        <p:nvSpPr>
          <p:cNvPr id="1664" name="Google Shape;1664;p25"/>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665" name="Google Shape;1665;p25"/>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ED7ED"/>
            </a:gs>
            <a:gs pos="100000">
              <a:srgbClr val="E4F2FF"/>
            </a:gs>
          </a:gsLst>
          <a:lin ang="1619866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719367"/>
            <a:ext cx="7717500" cy="637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Staatliches"/>
              <a:buNone/>
              <a:defRPr sz="3200" b="1">
                <a:solidFill>
                  <a:schemeClr val="dk1"/>
                </a:solidFill>
                <a:latin typeface="Staatliches"/>
                <a:ea typeface="Staatliches"/>
                <a:cs typeface="Staatliches"/>
                <a:sym typeface="Staatliches"/>
              </a:defRPr>
            </a:lvl1pPr>
            <a:lvl2pPr lvl="1" algn="ctr">
              <a:spcBef>
                <a:spcPts val="0"/>
              </a:spcBef>
              <a:spcAft>
                <a:spcPts val="0"/>
              </a:spcAft>
              <a:buClr>
                <a:schemeClr val="dk1"/>
              </a:buClr>
              <a:buSzPts val="3200"/>
              <a:buFont typeface="Staatliches"/>
              <a:buNone/>
              <a:defRPr sz="3200" b="1">
                <a:solidFill>
                  <a:schemeClr val="dk1"/>
                </a:solidFill>
                <a:latin typeface="Staatliches"/>
                <a:ea typeface="Staatliches"/>
                <a:cs typeface="Staatliches"/>
                <a:sym typeface="Staatliches"/>
              </a:defRPr>
            </a:lvl2pPr>
            <a:lvl3pPr lvl="2" algn="ctr">
              <a:spcBef>
                <a:spcPts val="0"/>
              </a:spcBef>
              <a:spcAft>
                <a:spcPts val="0"/>
              </a:spcAft>
              <a:buClr>
                <a:schemeClr val="dk1"/>
              </a:buClr>
              <a:buSzPts val="3200"/>
              <a:buFont typeface="Staatliches"/>
              <a:buNone/>
              <a:defRPr sz="3200" b="1">
                <a:solidFill>
                  <a:schemeClr val="dk1"/>
                </a:solidFill>
                <a:latin typeface="Staatliches"/>
                <a:ea typeface="Staatliches"/>
                <a:cs typeface="Staatliches"/>
                <a:sym typeface="Staatliches"/>
              </a:defRPr>
            </a:lvl3pPr>
            <a:lvl4pPr lvl="3" algn="ctr">
              <a:spcBef>
                <a:spcPts val="0"/>
              </a:spcBef>
              <a:spcAft>
                <a:spcPts val="0"/>
              </a:spcAft>
              <a:buClr>
                <a:schemeClr val="dk1"/>
              </a:buClr>
              <a:buSzPts val="3200"/>
              <a:buFont typeface="Staatliches"/>
              <a:buNone/>
              <a:defRPr sz="3200" b="1">
                <a:solidFill>
                  <a:schemeClr val="dk1"/>
                </a:solidFill>
                <a:latin typeface="Staatliches"/>
                <a:ea typeface="Staatliches"/>
                <a:cs typeface="Staatliches"/>
                <a:sym typeface="Staatliches"/>
              </a:defRPr>
            </a:lvl4pPr>
            <a:lvl5pPr lvl="4" algn="ctr">
              <a:spcBef>
                <a:spcPts val="0"/>
              </a:spcBef>
              <a:spcAft>
                <a:spcPts val="0"/>
              </a:spcAft>
              <a:buClr>
                <a:schemeClr val="dk1"/>
              </a:buClr>
              <a:buSzPts val="3200"/>
              <a:buFont typeface="Staatliches"/>
              <a:buNone/>
              <a:defRPr sz="3200" b="1">
                <a:solidFill>
                  <a:schemeClr val="dk1"/>
                </a:solidFill>
                <a:latin typeface="Staatliches"/>
                <a:ea typeface="Staatliches"/>
                <a:cs typeface="Staatliches"/>
                <a:sym typeface="Staatliches"/>
              </a:defRPr>
            </a:lvl5pPr>
            <a:lvl6pPr lvl="5" algn="ctr">
              <a:spcBef>
                <a:spcPts val="0"/>
              </a:spcBef>
              <a:spcAft>
                <a:spcPts val="0"/>
              </a:spcAft>
              <a:buClr>
                <a:schemeClr val="dk1"/>
              </a:buClr>
              <a:buSzPts val="3200"/>
              <a:buFont typeface="Staatliches"/>
              <a:buNone/>
              <a:defRPr sz="3200" b="1">
                <a:solidFill>
                  <a:schemeClr val="dk1"/>
                </a:solidFill>
                <a:latin typeface="Staatliches"/>
                <a:ea typeface="Staatliches"/>
                <a:cs typeface="Staatliches"/>
                <a:sym typeface="Staatliches"/>
              </a:defRPr>
            </a:lvl6pPr>
            <a:lvl7pPr lvl="6" algn="ctr">
              <a:spcBef>
                <a:spcPts val="0"/>
              </a:spcBef>
              <a:spcAft>
                <a:spcPts val="0"/>
              </a:spcAft>
              <a:buClr>
                <a:schemeClr val="dk1"/>
              </a:buClr>
              <a:buSzPts val="3200"/>
              <a:buFont typeface="Staatliches"/>
              <a:buNone/>
              <a:defRPr sz="3200" b="1">
                <a:solidFill>
                  <a:schemeClr val="dk1"/>
                </a:solidFill>
                <a:latin typeface="Staatliches"/>
                <a:ea typeface="Staatliches"/>
                <a:cs typeface="Staatliches"/>
                <a:sym typeface="Staatliches"/>
              </a:defRPr>
            </a:lvl7pPr>
            <a:lvl8pPr lvl="7" algn="ctr">
              <a:spcBef>
                <a:spcPts val="0"/>
              </a:spcBef>
              <a:spcAft>
                <a:spcPts val="0"/>
              </a:spcAft>
              <a:buClr>
                <a:schemeClr val="dk1"/>
              </a:buClr>
              <a:buSzPts val="3200"/>
              <a:buFont typeface="Staatliches"/>
              <a:buNone/>
              <a:defRPr sz="3200" b="1">
                <a:solidFill>
                  <a:schemeClr val="dk1"/>
                </a:solidFill>
                <a:latin typeface="Staatliches"/>
                <a:ea typeface="Staatliches"/>
                <a:cs typeface="Staatliches"/>
                <a:sym typeface="Staatliches"/>
              </a:defRPr>
            </a:lvl8pPr>
            <a:lvl9pPr lvl="8" algn="ctr">
              <a:spcBef>
                <a:spcPts val="0"/>
              </a:spcBef>
              <a:spcAft>
                <a:spcPts val="0"/>
              </a:spcAft>
              <a:buClr>
                <a:schemeClr val="dk1"/>
              </a:buClr>
              <a:buSzPts val="3200"/>
              <a:buFont typeface="Staatliches"/>
              <a:buNone/>
              <a:defRPr sz="3200" b="1">
                <a:solidFill>
                  <a:schemeClr val="dk1"/>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713225" y="1729867"/>
            <a:ext cx="7717500" cy="4362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844"/>
        <p:cNvGrpSpPr/>
        <p:nvPr/>
      </p:nvGrpSpPr>
      <p:grpSpPr>
        <a:xfrm>
          <a:off x="0" y="0"/>
          <a:ext cx="0" cy="0"/>
          <a:chOff x="0" y="0"/>
          <a:chExt cx="0" cy="0"/>
        </a:xfrm>
      </p:grpSpPr>
      <p:sp>
        <p:nvSpPr>
          <p:cNvPr id="845" name="Google Shape;845;p30"/>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846" name="Google Shape;846;p30"/>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2pPr>
            <a:lvl3pPr lvl="2"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3pPr>
            <a:lvl4pPr lvl="3"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4pPr>
            <a:lvl5pPr lvl="4"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5pPr>
            <a:lvl6pPr lvl="5"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6pPr>
            <a:lvl7pPr lvl="6"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7pPr>
            <a:lvl8pPr lvl="7"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8pPr>
            <a:lvl9pPr lvl="8"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2pPr>
            <a:lvl3pPr marL="1371600" lvl="2" indent="-317500">
              <a:lnSpc>
                <a:spcPct val="100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3pPr>
            <a:lvl4pPr marL="1828800" lvl="3" indent="-317500">
              <a:lnSpc>
                <a:spcPct val="100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4pPr>
            <a:lvl5pPr marL="2286000" lvl="4" indent="-317500">
              <a:lnSpc>
                <a:spcPct val="100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5pPr>
            <a:lvl6pPr marL="2743200" lvl="5" indent="-317500">
              <a:lnSpc>
                <a:spcPct val="100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6pPr>
            <a:lvl7pPr marL="3200400" lvl="6" indent="-317500">
              <a:lnSpc>
                <a:spcPct val="100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7pPr>
            <a:lvl8pPr marL="3657600" lvl="7" indent="-317500">
              <a:lnSpc>
                <a:spcPct val="100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8pPr>
            <a:lvl9pPr marL="4114800" lvl="8" indent="-317500">
              <a:lnSpc>
                <a:spcPct val="100000"/>
              </a:lnSpc>
              <a:spcBef>
                <a:spcPts val="1600"/>
              </a:spcBef>
              <a:spcAft>
                <a:spcPts val="1600"/>
              </a:spcAft>
              <a:buClr>
                <a:schemeClr val="dk2"/>
              </a:buClr>
              <a:buSzPts val="1400"/>
              <a:buFont typeface="Anaheim"/>
              <a:buChar char="■"/>
              <a:defRPr>
                <a:solidFill>
                  <a:schemeClr val="dk2"/>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262"/>
        <p:cNvGrpSpPr/>
        <p:nvPr/>
      </p:nvGrpSpPr>
      <p:grpSpPr>
        <a:xfrm>
          <a:off x="0" y="0"/>
          <a:ext cx="0" cy="0"/>
          <a:chOff x="0" y="0"/>
          <a:chExt cx="0" cy="0"/>
        </a:xfrm>
      </p:grpSpPr>
      <p:sp>
        <p:nvSpPr>
          <p:cNvPr id="263" name="Google Shape;263;p37"/>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64" name="Google Shape;264;p37"/>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56"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B83C8-3FE6-4C5A-951C-DB864078C900}" type="datetimeFigureOut">
              <a:rPr lang="en-US" smtClean="0"/>
              <a:pPr/>
              <a:t>10/27/2022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08333-3354-4778-9DAD-F6DBBD2A916F}" type="slidenum">
              <a:rPr lang="en-US" smtClean="0"/>
              <a:pPr/>
              <a:t>‹#›</a:t>
            </a:fld>
            <a:endParaRPr lang="en-US"/>
          </a:p>
        </p:txBody>
      </p:sp>
      <p:pic>
        <p:nvPicPr>
          <p:cNvPr id="7" name="Picture 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p:nvSpPr>
        <p:spPr>
          <a:xfrm>
            <a:off x="88490" y="93263"/>
            <a:ext cx="8989142" cy="66282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1590" y="195488"/>
            <a:ext cx="8814926" cy="6431455"/>
          </a:xfrm>
          <a:prstGeom prst="rect">
            <a:avLst/>
          </a:prstGeom>
          <a:solidFill>
            <a:schemeClr val="bg1">
              <a:alpha val="8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4678917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Корнеплоды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81000" y="304800"/>
            <a:ext cx="8382000" cy="6172200"/>
          </a:xfrm>
        </p:spPr>
        <p:txBody>
          <a:bodyPr anchor="t"/>
          <a:lstStyle/>
          <a:p>
            <a:pPr>
              <a:buNone/>
            </a:pPr>
            <a:r>
              <a:rPr lang="ru-RU" dirty="0" smtClean="0"/>
              <a:t>	</a:t>
            </a:r>
            <a:r>
              <a:rPr lang="ru-RU" sz="1600" dirty="0" smtClean="0"/>
              <a:t>Первая группа имеет удлиненные корнеплоды, вытянутые в вертикальном направлении. Длина их примерно в 3-4 раза превышает толщину. </a:t>
            </a:r>
            <a:br>
              <a:rPr lang="ru-RU" sz="1600" dirty="0" smtClean="0"/>
            </a:br>
            <a:r>
              <a:rPr lang="ru-RU" sz="1600" dirty="0" smtClean="0"/>
              <a:t/>
            </a:r>
            <a:br>
              <a:rPr lang="ru-RU" sz="1600" dirty="0" smtClean="0"/>
            </a:br>
            <a:r>
              <a:rPr lang="ru-RU" sz="1600" dirty="0" smtClean="0"/>
              <a:t>В этой группе различают следующие формы корнеплодов: </a:t>
            </a:r>
            <a:br>
              <a:rPr lang="ru-RU" sz="1600" dirty="0" smtClean="0"/>
            </a:br>
            <a:r>
              <a:rPr lang="ru-RU" sz="1600" dirty="0" smtClean="0"/>
              <a:t/>
            </a:r>
            <a:br>
              <a:rPr lang="ru-RU" sz="1600" dirty="0" smtClean="0"/>
            </a:br>
            <a:r>
              <a:rPr lang="ru-RU" sz="1600" dirty="0" smtClean="0"/>
              <a:t>1) коническая - широкая вверху и равномерно сужающаяся к кончику корня. Примером могут служить различные сорта кормовой моркови;</a:t>
            </a:r>
          </a:p>
          <a:p>
            <a:pPr>
              <a:buNone/>
            </a:pPr>
            <a:r>
              <a:rPr lang="ru-RU" sz="1600" dirty="0" smtClean="0"/>
              <a:t>	2) цилиндрическая - примерно равная по диаметру в верхней и нижней частях (например, большинство корней длинных сортов турнепса). </a:t>
            </a:r>
            <a:br>
              <a:rPr lang="ru-RU" sz="1600" dirty="0" smtClean="0"/>
            </a:br>
            <a:r>
              <a:rPr lang="ru-RU" sz="1600" dirty="0" smtClean="0"/>
              <a:t/>
            </a:r>
            <a:br>
              <a:rPr lang="ru-RU" sz="1600" dirty="0" smtClean="0"/>
            </a:br>
            <a:r>
              <a:rPr lang="ru-RU" sz="1600" dirty="0" smtClean="0"/>
              <a:t>Вторая группа имеет корнеплоды округлые. Длина их обычно не более чем в два раза превышает ширину, но чаще всего бывает, равна, а иногда и меньше ширины. В этой группе различают следующие формы корнеплодов: </a:t>
            </a:r>
            <a:br>
              <a:rPr lang="ru-RU" sz="1600" dirty="0" smtClean="0"/>
            </a:br>
            <a:r>
              <a:rPr lang="ru-RU" sz="1600" dirty="0" smtClean="0"/>
              <a:t/>
            </a:r>
            <a:br>
              <a:rPr lang="ru-RU" sz="1600" dirty="0" smtClean="0"/>
            </a:br>
            <a:r>
              <a:rPr lang="ru-RU" sz="1600" dirty="0" smtClean="0"/>
              <a:t>1) шаровидная - с равным диаметром по всем направлениям и, следовательно, сходная с шаром; </a:t>
            </a:r>
            <a:br>
              <a:rPr lang="ru-RU" sz="1600" dirty="0" smtClean="0"/>
            </a:br>
            <a:r>
              <a:rPr lang="ru-RU" sz="1600" dirty="0" smtClean="0"/>
              <a:t/>
            </a:r>
            <a:br>
              <a:rPr lang="ru-RU" sz="1600" dirty="0" smtClean="0"/>
            </a:br>
            <a:r>
              <a:rPr lang="ru-RU" sz="1600" dirty="0" smtClean="0"/>
              <a:t>2) овальная - представляющая собой как бы несколько вытянутый по одному диаметру шар; </a:t>
            </a:r>
            <a:br>
              <a:rPr lang="ru-RU" sz="1600" dirty="0" smtClean="0"/>
            </a:br>
            <a:r>
              <a:rPr lang="ru-RU" sz="1600" dirty="0" smtClean="0"/>
              <a:t/>
            </a:r>
            <a:br>
              <a:rPr lang="ru-RU" sz="1600" dirty="0" smtClean="0"/>
            </a:br>
            <a:r>
              <a:rPr lang="ru-RU" sz="1600" dirty="0" smtClean="0"/>
              <a:t>3) плоская - напоминающая сильно сдавленный в одном направлении шар (например, сорт брюквы </a:t>
            </a:r>
            <a:r>
              <a:rPr lang="ru-RU" sz="1600" dirty="0" err="1" smtClean="0"/>
              <a:t>Красносельская</a:t>
            </a:r>
            <a:r>
              <a:rPr lang="ru-RU" sz="1600" dirty="0" smtClean="0"/>
              <a:t>).</a:t>
            </a:r>
          </a:p>
          <a:p>
            <a:pPr>
              <a:buNone/>
            </a:pPr>
            <a:r>
              <a:rPr lang="ru-RU" sz="1600" dirty="0" smtClean="0"/>
              <a:t>	Третья группа имеет корнеплоды несколько вытянутые, но в то же время толстые и является как бы переходной между первыми двумя. </a:t>
            </a:r>
            <a:br>
              <a:rPr lang="ru-RU" sz="1600" dirty="0" smtClean="0"/>
            </a:br>
            <a:endParaRPr lang="ru-RU" sz="1600" dirty="0">
              <a:solidFill>
                <a:schemeClr val="bg2"/>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5800" y="533400"/>
            <a:ext cx="7704000" cy="5605600"/>
          </a:xfrm>
        </p:spPr>
        <p:txBody>
          <a:bodyPr anchor="t"/>
          <a:lstStyle/>
          <a:p>
            <a:pPr>
              <a:buNone/>
            </a:pPr>
            <a:r>
              <a:rPr lang="ru-RU" dirty="0" smtClean="0"/>
              <a:t>	</a:t>
            </a:r>
            <a:r>
              <a:rPr lang="ru-RU" sz="2400" dirty="0" smtClean="0"/>
              <a:t>Наиболее типичной формой корнеплодов этой группы является </a:t>
            </a:r>
            <a:r>
              <a:rPr lang="ru-RU" sz="2400" dirty="0" err="1" smtClean="0"/>
              <a:t>мешковидная</a:t>
            </a:r>
            <a:r>
              <a:rPr lang="ru-RU" sz="2400" dirty="0" smtClean="0"/>
              <a:t>, представляющая не слишком длинный, но широкий цилиндр, напоминающий перевязанный вверху мешок (например, свекла </a:t>
            </a:r>
            <a:r>
              <a:rPr lang="ru-RU" sz="2400" dirty="0" err="1" smtClean="0"/>
              <a:t>Эккендорфская</a:t>
            </a:r>
            <a:r>
              <a:rPr lang="ru-RU" sz="2400" dirty="0" smtClean="0"/>
              <a:t>). </a:t>
            </a:r>
            <a:br>
              <a:rPr lang="ru-RU" sz="2400" dirty="0" smtClean="0"/>
            </a:br>
            <a:r>
              <a:rPr lang="ru-RU" sz="2400" dirty="0" smtClean="0"/>
              <a:t/>
            </a:r>
            <a:br>
              <a:rPr lang="ru-RU" sz="2400" dirty="0" smtClean="0"/>
            </a:br>
            <a:r>
              <a:rPr lang="ru-RU" sz="2400" dirty="0" smtClean="0"/>
              <a:t>Каждая из перечисленных форм может встречаться самостоятельно и в комбинации со всеми остальными. В последнем случае общие очертания корнеплода часто трудно поддаются определению. Равным образом каждая форма, даже в типичном ее виде, может иметь различные выражения. Так, наряду с типичной </a:t>
            </a:r>
            <a:r>
              <a:rPr lang="ru-RU" sz="2400" dirty="0" err="1" smtClean="0"/>
              <a:t>мешковидной</a:t>
            </a:r>
            <a:r>
              <a:rPr lang="ru-RU" sz="2400" dirty="0" smtClean="0"/>
              <a:t> формой корня существует </a:t>
            </a:r>
            <a:r>
              <a:rPr lang="ru-RU" sz="2400" dirty="0" err="1" smtClean="0"/>
              <a:t>укороченно-мешковидная</a:t>
            </a:r>
            <a:r>
              <a:rPr lang="ru-RU" sz="2400" dirty="0" smtClean="0"/>
              <a:t>, внешний облик которой будет несколько иным.</a:t>
            </a:r>
            <a:endParaRPr lang="ru-RU" dirty="0">
              <a:solidFill>
                <a:schemeClr val="bg2"/>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chor="t"/>
          <a:lstStyle/>
          <a:p>
            <a:pPr>
              <a:buNone/>
            </a:pPr>
            <a:r>
              <a:rPr lang="ru-RU" dirty="0" smtClean="0"/>
              <a:t>СТРОЕНИЕ РАСТЕНИЙ ВТОРОГО ГОДА ЖИЗНИ Корнеплоды, как правило, имеют двухлетний цикл развития. В первый год жизни из семени вырастает корнеплод с розеткой листьев, а во второй год образуются цветоносные побеги, на которых развиваются цветки и семена.</a:t>
            </a:r>
          </a:p>
          <a:p>
            <a:pPr>
              <a:buNone/>
            </a:pPr>
            <a:r>
              <a:rPr lang="ru-RU" dirty="0" smtClean="0"/>
              <a:t>У свеклы и моркови стеблевые листья сходны с прикорневыми. Отличаются они от прикорневых меньшими размерами, а у свеклы - и более короткими черешками. У брюквы и турнепса стеблевые листья более или менее вытянуто-треугольные. У турнепса листья более широкие, чем у брюквы, и своим основанием полностью охватывают стебель. У брюквы основания листьев охватывают стебель только наполовину.</a:t>
            </a:r>
          </a:p>
          <a:p>
            <a:pPr>
              <a:buNone/>
            </a:pPr>
            <a:r>
              <a:rPr lang="ru-RU" dirty="0" smtClean="0"/>
              <a:t>Растение свеклы второго года жизни в отличие от других видов корнеплодов отличается большим разнообразием по морфологическим признакам. В связи с этим существует несколько схем классификации типов кустов, но наименее сложная и широко применяемая классификация разработана в Белоцерковской опытно-селекционной станции ВНИС. Она предусматривает следующие типы: </a:t>
            </a:r>
            <a:br>
              <a:rPr lang="ru-RU" dirty="0" smtClean="0"/>
            </a:br>
            <a:r>
              <a:rPr lang="ru-RU" dirty="0" smtClean="0"/>
              <a:t/>
            </a:r>
            <a:br>
              <a:rPr lang="ru-RU" dirty="0" smtClean="0"/>
            </a:br>
            <a:r>
              <a:rPr lang="ru-RU" dirty="0" smtClean="0"/>
              <a:t>- у кустов первого типа развивается один главный центральный цветоносный стебель, который обычно разветвлен, имеет ветви второго и третьего порядка; </a:t>
            </a:r>
            <a:br>
              <a:rPr lang="ru-RU" dirty="0" smtClean="0"/>
            </a:br>
            <a:r>
              <a:rPr lang="ru-RU" dirty="0" smtClean="0"/>
              <a:t/>
            </a:r>
            <a:br>
              <a:rPr lang="ru-RU" dirty="0" smtClean="0"/>
            </a:br>
            <a:r>
              <a:rPr lang="ru-RU" dirty="0" smtClean="0"/>
              <a:t>- у кустов второго типа наряду с главным стеблем имеется несколько, хорошо развитых стеблей, отходящих непосредственно от головки корнеплода второстепенные стебли </a:t>
            </a:r>
            <a:br>
              <a:rPr lang="ru-RU" dirty="0" smtClean="0"/>
            </a:br>
            <a:r>
              <a:rPr lang="ru-RU" dirty="0" smtClean="0"/>
              <a:t/>
            </a:r>
            <a:br>
              <a:rPr lang="ru-RU" dirty="0" smtClean="0"/>
            </a:br>
            <a:r>
              <a:rPr lang="ru-RU" dirty="0" smtClean="0"/>
              <a:t>- у кустов третьего типа образуется несколько примерно одинаково развитых стеблей, отходящих непосредственно от головки корня и нет явно </a:t>
            </a:r>
            <a:r>
              <a:rPr lang="ru-RU" dirty="0" err="1" smtClean="0"/>
              <a:t>вырзженного</a:t>
            </a:r>
            <a:r>
              <a:rPr lang="ru-RU" dirty="0" smtClean="0"/>
              <a:t> центрального стебля.</a:t>
            </a:r>
          </a:p>
          <a:p>
            <a:pPr>
              <a:buNone/>
            </a:pPr>
            <a:endParaRPr lang="ru-RU" dirty="0">
              <a:solidFill>
                <a:schemeClr val="bg2"/>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chor="t"/>
          <a:lstStyle/>
          <a:p>
            <a:pPr>
              <a:buNone/>
            </a:pPr>
            <a:r>
              <a:rPr lang="ru-RU" sz="2400" dirty="0" smtClean="0">
                <a:latin typeface="Times New Roman" pitchFamily="18" charset="0"/>
                <a:cs typeface="Times New Roman" pitchFamily="18" charset="0"/>
              </a:rPr>
              <a:t>	СОРТА И ГИБРИДЫ КОРНЕПЛОДОВ Сахарная Свекла: </a:t>
            </a:r>
            <a:r>
              <a:rPr lang="ru-RU" sz="2400" dirty="0" err="1" smtClean="0">
                <a:latin typeface="Times New Roman" pitchFamily="18" charset="0"/>
                <a:cs typeface="Times New Roman" pitchFamily="18" charset="0"/>
              </a:rPr>
              <a:t>Северо-Кавказская</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a:t>
            </a:r>
            <a:r>
              <a:rPr lang="ru-RU" sz="2400" dirty="0" err="1" smtClean="0">
                <a:latin typeface="Times New Roman" pitchFamily="18" charset="0"/>
                <a:cs typeface="Times New Roman" pitchFamily="18" charset="0"/>
              </a:rPr>
              <a:t>дносемянная</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42 (Ско-42), Харьковская 3. Кормовая Свекла: </a:t>
            </a:r>
            <a:r>
              <a:rPr lang="ru-RU" sz="2400" dirty="0" err="1" smtClean="0">
                <a:latin typeface="Times New Roman" pitchFamily="18" charset="0"/>
                <a:cs typeface="Times New Roman" pitchFamily="18" charset="0"/>
              </a:rPr>
              <a:t>Эккендорфская</a:t>
            </a:r>
            <a:r>
              <a:rPr lang="ru-RU" sz="2400" dirty="0" smtClean="0">
                <a:latin typeface="Times New Roman" pitchFamily="18" charset="0"/>
                <a:cs typeface="Times New Roman" pitchFamily="18" charset="0"/>
              </a:rPr>
              <a:t> Желтая, Полусахарная Белая, </a:t>
            </a:r>
            <a:r>
              <a:rPr lang="ru-RU" sz="2400" dirty="0" err="1" smtClean="0">
                <a:latin typeface="Times New Roman" pitchFamily="18" charset="0"/>
                <a:cs typeface="Times New Roman" pitchFamily="18" charset="0"/>
              </a:rPr>
              <a:t>Первенеу</a:t>
            </a:r>
            <a:r>
              <a:rPr lang="ru-RU" sz="2400" dirty="0" smtClean="0">
                <a:latin typeface="Times New Roman" pitchFamily="18" charset="0"/>
                <a:cs typeface="Times New Roman" pitchFamily="18" charset="0"/>
              </a:rPr>
              <a:t> Ладожской, </a:t>
            </a:r>
            <a:r>
              <a:rPr lang="ru-RU" sz="2400" dirty="0" err="1" smtClean="0">
                <a:latin typeface="Times New Roman" pitchFamily="18" charset="0"/>
                <a:cs typeface="Times New Roman" pitchFamily="18" charset="0"/>
              </a:rPr>
              <a:t>Смолевичская</a:t>
            </a:r>
            <a:r>
              <a:rPr lang="ru-RU" sz="2400" dirty="0" smtClean="0">
                <a:latin typeface="Times New Roman" pitchFamily="18" charset="0"/>
                <a:cs typeface="Times New Roman" pitchFamily="18" charset="0"/>
              </a:rPr>
              <a:t>, Тамара, </a:t>
            </a:r>
            <a:r>
              <a:rPr lang="ru-RU" sz="2400" dirty="0" err="1" smtClean="0">
                <a:latin typeface="Times New Roman" pitchFamily="18" charset="0"/>
                <a:cs typeface="Times New Roman" pitchFamily="18" charset="0"/>
              </a:rPr>
              <a:t>Тимирязевская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Односеменная</a:t>
            </a:r>
            <a:r>
              <a:rPr lang="ru-RU" sz="2400" dirty="0" smtClean="0">
                <a:latin typeface="Times New Roman" pitchFamily="18" charset="0"/>
                <a:cs typeface="Times New Roman" pitchFamily="18" charset="0"/>
              </a:rPr>
              <a:t>. Морковь: Нантская 4, Несравненная, </a:t>
            </a:r>
            <a:r>
              <a:rPr lang="ru-RU" sz="2400" dirty="0" err="1" smtClean="0">
                <a:latin typeface="Times New Roman" pitchFamily="18" charset="0"/>
                <a:cs typeface="Times New Roman" pitchFamily="18" charset="0"/>
              </a:rPr>
              <a:t>Шантенэ</a:t>
            </a:r>
            <a:r>
              <a:rPr lang="ru-RU" sz="2400" dirty="0" smtClean="0">
                <a:latin typeface="Times New Roman" pitchFamily="18" charset="0"/>
                <a:cs typeface="Times New Roman" pitchFamily="18" charset="0"/>
              </a:rPr>
              <a:t> 246], </a:t>
            </a:r>
            <a:r>
              <a:rPr lang="ru-RU" sz="2400" dirty="0" err="1" smtClean="0">
                <a:latin typeface="Times New Roman" pitchFamily="18" charset="0"/>
                <a:cs typeface="Times New Roman" pitchFamily="18" charset="0"/>
              </a:rPr>
              <a:t>Лосиноостровская</a:t>
            </a:r>
            <a:r>
              <a:rPr lang="ru-RU" sz="2400" dirty="0" smtClean="0">
                <a:latin typeface="Times New Roman" pitchFamily="18" charset="0"/>
                <a:cs typeface="Times New Roman" pitchFamily="18" charset="0"/>
              </a:rPr>
              <a:t> 13, </a:t>
            </a:r>
            <a:r>
              <a:rPr lang="ru-RU" sz="2400" dirty="0" err="1" smtClean="0">
                <a:latin typeface="Times New Roman" pitchFamily="18" charset="0"/>
                <a:cs typeface="Times New Roman" pitchFamily="18" charset="0"/>
              </a:rPr>
              <a:t>Бирючекутская</a:t>
            </a:r>
            <a:r>
              <a:rPr lang="ru-RU" sz="2400" dirty="0" smtClean="0">
                <a:latin typeface="Times New Roman" pitchFamily="18" charset="0"/>
                <a:cs typeface="Times New Roman" pitchFamily="18" charset="0"/>
              </a:rPr>
              <a:t> 415, </a:t>
            </a:r>
            <a:r>
              <a:rPr lang="ru-RU" sz="2400" dirty="0" err="1" smtClean="0">
                <a:latin typeface="Times New Roman" pitchFamily="18" charset="0"/>
                <a:cs typeface="Times New Roman" pitchFamily="18" charset="0"/>
              </a:rPr>
              <a:t>Рогнеда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Нииох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Каллисто</a:t>
            </a:r>
            <a:r>
              <a:rPr lang="ru-RU" sz="2400" dirty="0" smtClean="0">
                <a:latin typeface="Times New Roman" pitchFamily="18" charset="0"/>
                <a:cs typeface="Times New Roman" pitchFamily="18" charset="0"/>
              </a:rPr>
              <a:t>. Брюква: </a:t>
            </a:r>
            <a:r>
              <a:rPr lang="ru-RU" sz="2400" dirty="0" err="1" smtClean="0">
                <a:latin typeface="Times New Roman" pitchFamily="18" charset="0"/>
                <a:cs typeface="Times New Roman" pitchFamily="18" charset="0"/>
              </a:rPr>
              <a:t>Вышегородская</a:t>
            </a:r>
            <a:r>
              <a:rPr lang="ru-RU" sz="2400" dirty="0" smtClean="0">
                <a:latin typeface="Times New Roman" pitchFamily="18" charset="0"/>
                <a:cs typeface="Times New Roman" pitchFamily="18" charset="0"/>
              </a:rPr>
              <a:t> Улучшенная, </a:t>
            </a:r>
            <a:r>
              <a:rPr lang="ru-RU" sz="2400" dirty="0" err="1" smtClean="0">
                <a:latin typeface="Times New Roman" pitchFamily="18" charset="0"/>
                <a:cs typeface="Times New Roman" pitchFamily="18" charset="0"/>
              </a:rPr>
              <a:t>Красносельская</a:t>
            </a:r>
            <a:r>
              <a:rPr lang="ru-RU" sz="2400" dirty="0" smtClean="0">
                <a:latin typeface="Times New Roman" pitchFamily="18" charset="0"/>
                <a:cs typeface="Times New Roman" pitchFamily="18" charset="0"/>
              </a:rPr>
              <a:t> Местная. </a:t>
            </a:r>
            <a:r>
              <a:rPr lang="ru-RU" sz="2400" dirty="0" err="1" smtClean="0">
                <a:latin typeface="Times New Roman" pitchFamily="18" charset="0"/>
                <a:cs typeface="Times New Roman" pitchFamily="18" charset="0"/>
              </a:rPr>
              <a:t>Гурнеис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Эсти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Назрис</a:t>
            </a:r>
            <a:r>
              <a:rPr lang="ru-RU" sz="2400" dirty="0" smtClean="0">
                <a:latin typeface="Times New Roman" pitchFamily="18" charset="0"/>
                <a:cs typeface="Times New Roman" pitchFamily="18" charset="0"/>
              </a:rPr>
              <a:t>, Куузику, </a:t>
            </a:r>
            <a:r>
              <a:rPr lang="ru-RU" sz="2400" dirty="0" err="1" smtClean="0">
                <a:latin typeface="Times New Roman" pitchFamily="18" charset="0"/>
                <a:cs typeface="Times New Roman" pitchFamily="18" charset="0"/>
              </a:rPr>
              <a:t>Остерзундомский</a:t>
            </a:r>
            <a:endParaRPr lang="ru-RU" sz="2400" dirty="0">
              <a:solidFill>
                <a:schemeClr val="bg2"/>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Отличие корнеплодов по семенам.</a:t>
            </a:r>
            <a:endParaRPr lang="ru-RU" sz="3200" dirty="0"/>
          </a:p>
        </p:txBody>
      </p:sp>
      <p:sp>
        <p:nvSpPr>
          <p:cNvPr id="3" name="Текст 2"/>
          <p:cNvSpPr>
            <a:spLocks noGrp="1"/>
          </p:cNvSpPr>
          <p:nvPr>
            <p:ph type="body" idx="1"/>
          </p:nvPr>
        </p:nvSpPr>
        <p:spPr>
          <a:xfrm>
            <a:off x="720000" y="1621000"/>
            <a:ext cx="7704000" cy="817400"/>
          </a:xfrm>
        </p:spPr>
        <p:txBody>
          <a:bodyPr anchor="t"/>
          <a:lstStyle/>
          <a:p>
            <a:pPr marL="0" indent="0">
              <a:buNone/>
            </a:pPr>
            <a:r>
              <a:rPr lang="ru-RU" sz="1400" dirty="0" smtClean="0">
                <a:solidFill>
                  <a:schemeClr val="bg2"/>
                </a:solidFill>
                <a:latin typeface="Times New Roman" pitchFamily="18" charset="0"/>
                <a:cs typeface="Times New Roman" pitchFamily="18" charset="0"/>
              </a:rPr>
              <a:t>Семенами в сельскохозяйственной терминологии часто называют не только подлинные семена, но и плоды и даже соплодия, то есть те части растения, которые могут служить посевным материалам.</a:t>
            </a:r>
            <a:endParaRPr lang="ru-RU" sz="1400" dirty="0">
              <a:solidFill>
                <a:schemeClr val="bg2"/>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838200" y="2590800"/>
          <a:ext cx="7620000" cy="4061460"/>
        </p:xfrm>
        <a:graphic>
          <a:graphicData uri="http://schemas.openxmlformats.org/drawingml/2006/table">
            <a:tbl>
              <a:tblPr firstRow="1" bandRow="1">
                <a:tableStyleId>{5C22544A-7EE6-4342-B048-85BDC9FD1C3A}</a:tableStyleId>
              </a:tblPr>
              <a:tblGrid>
                <a:gridCol w="1270000"/>
                <a:gridCol w="1270000"/>
                <a:gridCol w="1270000"/>
                <a:gridCol w="1270000"/>
                <a:gridCol w="1270000"/>
                <a:gridCol w="1270000"/>
              </a:tblGrid>
              <a:tr h="622300">
                <a:tc>
                  <a:txBody>
                    <a:bodyPr/>
                    <a:lstStyle/>
                    <a:p>
                      <a:pPr algn="ctr"/>
                      <a:r>
                        <a:rPr lang="ru-RU" dirty="0" smtClean="0">
                          <a:solidFill>
                            <a:schemeClr val="bg2"/>
                          </a:solidFill>
                          <a:latin typeface="Times New Roman" pitchFamily="18" charset="0"/>
                          <a:cs typeface="Times New Roman" pitchFamily="18" charset="0"/>
                        </a:rPr>
                        <a:t>Название вида</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Плоды или семена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Форма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Величина, мм</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Окраска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Масса 1000 семян (плодов), г</a:t>
                      </a:r>
                      <a:endParaRPr lang="ru-RU" dirty="0">
                        <a:solidFill>
                          <a:schemeClr val="bg2"/>
                        </a:solidFill>
                        <a:latin typeface="Times New Roman" pitchFamily="18" charset="0"/>
                        <a:cs typeface="Times New Roman" pitchFamily="18" charset="0"/>
                      </a:endParaRPr>
                    </a:p>
                  </a:txBody>
                  <a:tcPr anchor="ctr"/>
                </a:tc>
              </a:tr>
              <a:tr h="622300">
                <a:tc>
                  <a:txBody>
                    <a:bodyPr/>
                    <a:lstStyle/>
                    <a:p>
                      <a:pPr algn="ctr"/>
                      <a:r>
                        <a:rPr lang="ru-RU" dirty="0" smtClean="0">
                          <a:solidFill>
                            <a:schemeClr val="bg2"/>
                          </a:solidFill>
                          <a:latin typeface="Times New Roman" pitchFamily="18" charset="0"/>
                          <a:cs typeface="Times New Roman" pitchFamily="18" charset="0"/>
                        </a:rPr>
                        <a:t>Свекла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Соплодия (клубочки)</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Округло-угловатая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2-6</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Желто-бурая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18,0-25,0</a:t>
                      </a:r>
                      <a:endParaRPr lang="ru-RU" dirty="0">
                        <a:solidFill>
                          <a:schemeClr val="bg2"/>
                        </a:solidFill>
                        <a:latin typeface="Times New Roman" pitchFamily="18" charset="0"/>
                        <a:cs typeface="Times New Roman" pitchFamily="18" charset="0"/>
                      </a:endParaRPr>
                    </a:p>
                  </a:txBody>
                  <a:tcPr anchor="ctr"/>
                </a:tc>
              </a:tr>
              <a:tr h="622300">
                <a:tc>
                  <a:txBody>
                    <a:bodyPr/>
                    <a:lstStyle/>
                    <a:p>
                      <a:pPr algn="ctr"/>
                      <a:r>
                        <a:rPr lang="ru-RU" dirty="0" smtClean="0">
                          <a:solidFill>
                            <a:schemeClr val="bg2"/>
                          </a:solidFill>
                          <a:latin typeface="Times New Roman" pitchFamily="18" charset="0"/>
                          <a:cs typeface="Times New Roman" pitchFamily="18" charset="0"/>
                        </a:rPr>
                        <a:t>Морковь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err="1" smtClean="0">
                          <a:solidFill>
                            <a:schemeClr val="bg2"/>
                          </a:solidFill>
                          <a:latin typeface="Times New Roman" pitchFamily="18" charset="0"/>
                          <a:cs typeface="Times New Roman" pitchFamily="18" charset="0"/>
                        </a:rPr>
                        <a:t>Плодики</a:t>
                      </a:r>
                      <a:r>
                        <a:rPr lang="ru-RU" dirty="0" smtClean="0">
                          <a:solidFill>
                            <a:schemeClr val="bg2"/>
                          </a:solidFill>
                          <a:latin typeface="Times New Roman" pitchFamily="18" charset="0"/>
                          <a:cs typeface="Times New Roman" pitchFamily="18" charset="0"/>
                        </a:rPr>
                        <a:t> (</a:t>
                      </a:r>
                      <a:r>
                        <a:rPr lang="ru-RU" dirty="0" err="1" smtClean="0">
                          <a:solidFill>
                            <a:schemeClr val="bg2"/>
                          </a:solidFill>
                          <a:latin typeface="Times New Roman" pitchFamily="18" charset="0"/>
                          <a:cs typeface="Times New Roman" pitchFamily="18" charset="0"/>
                        </a:rPr>
                        <a:t>дву</a:t>
                      </a:r>
                      <a:r>
                        <a:rPr lang="ru-RU" baseline="0" dirty="0" smtClean="0">
                          <a:solidFill>
                            <a:schemeClr val="bg2"/>
                          </a:solidFill>
                          <a:latin typeface="Times New Roman" pitchFamily="18" charset="0"/>
                          <a:cs typeface="Times New Roman" pitchFamily="18" charset="0"/>
                        </a:rPr>
                        <a:t> </a:t>
                      </a:r>
                      <a:r>
                        <a:rPr lang="ru-RU" dirty="0" smtClean="0">
                          <a:solidFill>
                            <a:schemeClr val="bg2"/>
                          </a:solidFill>
                          <a:latin typeface="Times New Roman" pitchFamily="18" charset="0"/>
                          <a:cs typeface="Times New Roman" pitchFamily="18" charset="0"/>
                        </a:rPr>
                        <a:t>раздельная семянка)</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Удлиненно-яйцевидная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2-3</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Желтая, коричневая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2,0-2,5</a:t>
                      </a:r>
                      <a:endParaRPr lang="ru-RU" dirty="0">
                        <a:solidFill>
                          <a:schemeClr val="bg2"/>
                        </a:solidFill>
                        <a:latin typeface="Times New Roman" pitchFamily="18" charset="0"/>
                        <a:cs typeface="Times New Roman" pitchFamily="18" charset="0"/>
                      </a:endParaRPr>
                    </a:p>
                  </a:txBody>
                  <a:tcPr anchor="ctr"/>
                </a:tc>
              </a:tr>
              <a:tr h="622300">
                <a:tc>
                  <a:txBody>
                    <a:bodyPr/>
                    <a:lstStyle/>
                    <a:p>
                      <a:pPr algn="ctr"/>
                      <a:r>
                        <a:rPr lang="ru-RU" dirty="0" smtClean="0">
                          <a:solidFill>
                            <a:schemeClr val="bg2"/>
                          </a:solidFill>
                          <a:latin typeface="Times New Roman" pitchFamily="18" charset="0"/>
                          <a:cs typeface="Times New Roman" pitchFamily="18" charset="0"/>
                        </a:rPr>
                        <a:t>Брюква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Семена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Шаровидная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1-2</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Черная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2,0-3,5</a:t>
                      </a:r>
                      <a:endParaRPr lang="ru-RU" dirty="0">
                        <a:solidFill>
                          <a:schemeClr val="bg2"/>
                        </a:solidFill>
                        <a:latin typeface="Times New Roman" pitchFamily="18" charset="0"/>
                        <a:cs typeface="Times New Roman" pitchFamily="18" charset="0"/>
                      </a:endParaRPr>
                    </a:p>
                  </a:txBody>
                  <a:tcPr anchor="ctr"/>
                </a:tc>
              </a:tr>
              <a:tr h="622300">
                <a:tc>
                  <a:txBody>
                    <a:bodyPr/>
                    <a:lstStyle/>
                    <a:p>
                      <a:pPr algn="ctr"/>
                      <a:r>
                        <a:rPr lang="ru-RU" dirty="0" smtClean="0">
                          <a:solidFill>
                            <a:schemeClr val="bg2"/>
                          </a:solidFill>
                          <a:latin typeface="Times New Roman" pitchFamily="18" charset="0"/>
                          <a:cs typeface="Times New Roman" pitchFamily="18" charset="0"/>
                        </a:rPr>
                        <a:t>Турнепс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Семена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Шаровидная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1-2</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Коричневая, черная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1,5-2,5</a:t>
                      </a:r>
                      <a:endParaRPr lang="ru-RU" dirty="0">
                        <a:solidFill>
                          <a:schemeClr val="bg2"/>
                        </a:solidFill>
                        <a:latin typeface="Times New Roman" pitchFamily="18" charset="0"/>
                        <a:cs typeface="Times New Roman" pitchFamily="18" charset="0"/>
                      </a:endParaRPr>
                    </a:p>
                  </a:txBody>
                  <a:tcPr anchor="ctr"/>
                </a:tc>
              </a:tr>
              <a:tr h="622300">
                <a:tc>
                  <a:txBody>
                    <a:bodyPr/>
                    <a:lstStyle/>
                    <a:p>
                      <a:pPr algn="ctr"/>
                      <a:r>
                        <a:rPr lang="ru-RU" dirty="0" smtClean="0">
                          <a:solidFill>
                            <a:schemeClr val="bg2"/>
                          </a:solidFill>
                          <a:latin typeface="Times New Roman" pitchFamily="18" charset="0"/>
                          <a:cs typeface="Times New Roman" pitchFamily="18" charset="0"/>
                        </a:rPr>
                        <a:t>Цикорий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Плод-семянка</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Удлиненная, </a:t>
                      </a:r>
                      <a:r>
                        <a:rPr lang="ru-RU" dirty="0" err="1" smtClean="0">
                          <a:solidFill>
                            <a:schemeClr val="bg2"/>
                          </a:solidFill>
                          <a:latin typeface="Times New Roman" pitchFamily="18" charset="0"/>
                          <a:cs typeface="Times New Roman" pitchFamily="18" charset="0"/>
                        </a:rPr>
                        <a:t>гранистая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3-4</a:t>
                      </a:r>
                      <a:endParaRPr lang="ru-RU" dirty="0">
                        <a:solidFill>
                          <a:schemeClr val="bg2"/>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solidFill>
                            <a:schemeClr val="bg2"/>
                          </a:solidFill>
                          <a:latin typeface="Times New Roman" pitchFamily="18" charset="0"/>
                          <a:cs typeface="Times New Roman" pitchFamily="18" charset="0"/>
                        </a:rPr>
                        <a:t>Коричневая, черная</a:t>
                      </a:r>
                    </a:p>
                    <a:p>
                      <a:pPr algn="ct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2,6-3,0</a:t>
                      </a:r>
                      <a:endParaRPr lang="ru-RU" dirty="0">
                        <a:solidFill>
                          <a:schemeClr val="bg2"/>
                        </a:solidFill>
                        <a:latin typeface="Times New Roman" pitchFamily="18" charset="0"/>
                        <a:cs typeface="Times New Roman" pitchFamily="18" charset="0"/>
                      </a:endParaRPr>
                    </a:p>
                  </a:txBody>
                  <a:tcPr anchor="ct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chor="t"/>
          <a:lstStyle/>
          <a:p>
            <a:pPr>
              <a:buNone/>
            </a:pPr>
            <a:r>
              <a:rPr lang="ru-RU" sz="1400" dirty="0" smtClean="0"/>
              <a:t>	ХАРАКТЕРИСТИКА ПОСЕВНОГО МАТЕРИАЛА КОРНЕПЛОДОВ Клубочки свеклы представляют собой сростки ее плодов или соплодия. Число плодов, составляющих клубочки, колеблется обычно от 2 до 6, отчего и размер клубочков бывает различным. При созревании плодов чашелистики деревенеют и срастаются с их твердой оболочкой. </a:t>
            </a:r>
            <a:br>
              <a:rPr lang="ru-RU" sz="1400" dirty="0" smtClean="0"/>
            </a:br>
            <a:r>
              <a:rPr lang="ru-RU" sz="1400" dirty="0" smtClean="0"/>
              <a:t/>
            </a:r>
            <a:br>
              <a:rPr lang="ru-RU" sz="1400" dirty="0" smtClean="0"/>
            </a:br>
            <a:r>
              <a:rPr lang="ru-RU" sz="1400" dirty="0" smtClean="0"/>
              <a:t>Таким образом, клубочки свеклы являются сростками плодов, обросших одревесневшими чашелистиками. В настоящее время выведены сорта односемянной, или одноростковой свеклы, у которых в клубочках содержится преимущественно по одному семени. </a:t>
            </a:r>
            <a:br>
              <a:rPr lang="ru-RU" sz="1400" dirty="0" smtClean="0"/>
            </a:br>
            <a:r>
              <a:rPr lang="ru-RU" sz="1400" dirty="0" smtClean="0"/>
              <a:t/>
            </a:r>
            <a:br>
              <a:rPr lang="ru-RU" sz="1400" dirty="0" smtClean="0"/>
            </a:br>
            <a:r>
              <a:rPr lang="ru-RU" sz="1400" dirty="0" smtClean="0"/>
              <a:t>Каждый из плодов, образующих клубочек свеклы, является небольшим орешком, верхушка которого представляет собой более или менее плоскую или слабовыпуклую крышечку, при удалении которой обнаруживается горизонтально лежащее семя, которое имеет бурую блестящую оболочку. Семя состоит из </a:t>
            </a:r>
            <a:br>
              <a:rPr lang="ru-RU" sz="1400" dirty="0" smtClean="0"/>
            </a:br>
            <a:r>
              <a:rPr lang="ru-RU" sz="1400" dirty="0" smtClean="0"/>
              <a:t>зародыша, согнутого почти кольцом и окружающего перисперм (вместилище запасных питательных веществ), двух семядолей, </a:t>
            </a:r>
            <a:r>
              <a:rPr lang="ru-RU" sz="1400" dirty="0" err="1" smtClean="0"/>
              <a:t>почечки</a:t>
            </a:r>
            <a:r>
              <a:rPr lang="ru-RU" sz="1400" dirty="0" smtClean="0"/>
              <a:t>, подсемядольного колена и зародышевого корешка.</a:t>
            </a:r>
            <a:endParaRPr lang="ru-RU" sz="1400" dirty="0">
              <a:solidFill>
                <a:schemeClr val="bg2"/>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chor="t"/>
          <a:lstStyle/>
          <a:p>
            <a:pPr>
              <a:buNone/>
            </a:pPr>
            <a:r>
              <a:rPr lang="ru-RU" sz="1400" dirty="0" smtClean="0"/>
              <a:t>	Плод моркови - двураздельная семянка, которая при созреваний легко распадается на две части. На спинке каждой семянки располагаются 4-5 продольных, явственно выступающих ребрышек, под которыми проходят тонкие продольные канальца - масляные ходы, заполняемые эфирным маслом. Этому маслу семена моркови обязаны особым запахом. </a:t>
            </a:r>
            <a:br>
              <a:rPr lang="ru-RU" sz="1400" dirty="0" smtClean="0"/>
            </a:br>
            <a:r>
              <a:rPr lang="ru-RU" sz="1400" dirty="0" smtClean="0"/>
              <a:t/>
            </a:r>
            <a:br>
              <a:rPr lang="ru-RU" sz="1400" dirty="0" smtClean="0"/>
            </a:br>
            <a:r>
              <a:rPr lang="ru-RU" sz="1400" dirty="0" smtClean="0"/>
              <a:t>Семена турнепса и брюквы сходны между собой и мало отличаются друг от друга. Считают, что семена брюквы несколько темнее, чем семена турнепса, и масса 1000 семян больше. Однако определение по этим признакам может привести к ошибке, так как недозрелые семена брюквы имеют темно-коричневую окраску, как и семена турнепса. При необходимости установления подлинности семян этих видов корнеплодов на практике применяют следующий химический метод. Две пробы семян (по 100 штук) раскладывают в несколько маленьких пробирок, заливают 10%-ным раствором едкого натра и помещают в термостат на 2 часа при температуре 25-28° С. Вытяжка из семян брюквы светло-желтая, а из семян турнепса - светло-зеленая (салатная). </a:t>
            </a:r>
            <a:br>
              <a:rPr lang="ru-RU" sz="1400" dirty="0" smtClean="0"/>
            </a:br>
            <a:r>
              <a:rPr lang="ru-RU" sz="1400" dirty="0" smtClean="0"/>
              <a:t/>
            </a:r>
            <a:br>
              <a:rPr lang="ru-RU" sz="1400" dirty="0" smtClean="0"/>
            </a:br>
            <a:r>
              <a:rPr lang="ru-RU" sz="1400" dirty="0" smtClean="0"/>
              <a:t>Семена цикория </a:t>
            </a:r>
            <a:r>
              <a:rPr lang="ru-RU" sz="1400" dirty="0" err="1" smtClean="0"/>
              <a:t>гранистые</a:t>
            </a:r>
            <a:r>
              <a:rPr lang="ru-RU" sz="1400" dirty="0" smtClean="0"/>
              <a:t>, несколько сплюснутые, иногда </a:t>
            </a:r>
            <a:r>
              <a:rPr lang="ru-RU" sz="1400" dirty="0" err="1" smtClean="0"/>
              <a:t>слабосогнутые</a:t>
            </a:r>
            <a:r>
              <a:rPr lang="ru-RU" sz="1400" dirty="0" smtClean="0"/>
              <a:t>. На широкой верхушке семян имеется перепончатая окраина в виде белой бахромы. Окраска семян от коричневой до черной.</a:t>
            </a:r>
            <a:endParaRPr lang="ru-RU" sz="1400" dirty="0">
              <a:solidFill>
                <a:schemeClr val="bg2"/>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chor="t"/>
          <a:lstStyle/>
          <a:p>
            <a:pPr>
              <a:buNone/>
            </a:pPr>
            <a:r>
              <a:rPr lang="ru-RU" dirty="0" smtClean="0"/>
              <a:t>	ОПРЕДЕЛЕНИЕ КОРНЕПЛОДОВ ПО ВСХОДАМ </a:t>
            </a:r>
            <a:br>
              <a:rPr lang="ru-RU" dirty="0" smtClean="0"/>
            </a:br>
            <a:r>
              <a:rPr lang="ru-RU" dirty="0" smtClean="0"/>
              <a:t/>
            </a:r>
            <a:br>
              <a:rPr lang="ru-RU" dirty="0" smtClean="0"/>
            </a:br>
            <a:r>
              <a:rPr lang="ru-RU" dirty="0" smtClean="0"/>
              <a:t>При условии достаточного количества тепла, влаги и кислорода семена набухают и начинают прорастать. Прорастание начинается с того, что корешок и подсемядольное колено трогаются в рост и, прорвав оболочку семени, выходят наружу. Семядоли же еще некоторое время продолжают оставаться внутри плода, вследствие чего (у свеклы например) сохраняется связь между заключенными в семени питательными веществами и растущими частями. </a:t>
            </a:r>
            <a:br>
              <a:rPr lang="ru-RU" dirty="0" smtClean="0"/>
            </a:br>
            <a:r>
              <a:rPr lang="ru-RU" dirty="0" smtClean="0"/>
              <a:t/>
            </a:r>
            <a:br>
              <a:rPr lang="ru-RU" dirty="0" smtClean="0"/>
            </a:br>
            <a:r>
              <a:rPr lang="ru-RU" dirty="0" smtClean="0"/>
              <a:t>Ко времени, когда питательные </a:t>
            </a:r>
            <a:r>
              <a:rPr lang="ru-RU" dirty="0" err="1" smtClean="0"/>
              <a:t>вакества</a:t>
            </a:r>
            <a:r>
              <a:rPr lang="ru-RU" dirty="0" smtClean="0"/>
              <a:t> семени будут использованы полностью, семядоли выходят на дневную поверхность и зеленеют. Таким образом, семядоли являются как бы первыми листьями корнеплода.</a:t>
            </a:r>
            <a:br>
              <a:rPr lang="ru-RU" dirty="0" smtClean="0"/>
            </a:br>
            <a:r>
              <a:rPr lang="ru-RU" dirty="0" smtClean="0"/>
              <a:t/>
            </a:r>
            <a:br>
              <a:rPr lang="ru-RU" dirty="0" smtClean="0"/>
            </a:br>
            <a:r>
              <a:rPr lang="ru-RU" dirty="0" smtClean="0"/>
              <a:t>Вынесенные на поверхность почвы </a:t>
            </a:r>
            <a:r>
              <a:rPr lang="ru-RU" dirty="0" err="1" smtClean="0"/>
              <a:t>се`мядоли</a:t>
            </a:r>
            <a:r>
              <a:rPr lang="ru-RU" dirty="0" smtClean="0"/>
              <a:t> свеклы и моркови имеют удлиненную форму и этим хорошо отличаются от коротких, широких и на конце выемчатых семядолей брюквы и турнепса. </a:t>
            </a:r>
            <a:br>
              <a:rPr lang="ru-RU" dirty="0" smtClean="0"/>
            </a:br>
            <a:r>
              <a:rPr lang="ru-RU" dirty="0" smtClean="0"/>
              <a:t/>
            </a:r>
            <a:br>
              <a:rPr lang="ru-RU" dirty="0" smtClean="0"/>
            </a:br>
            <a:r>
              <a:rPr lang="ru-RU" dirty="0" smtClean="0"/>
              <a:t>Всходы корнеплодов: </a:t>
            </a:r>
            <a:br>
              <a:rPr lang="ru-RU" dirty="0" smtClean="0"/>
            </a:br>
            <a:r>
              <a:rPr lang="ru-RU" dirty="0" smtClean="0"/>
              <a:t/>
            </a:r>
            <a:br>
              <a:rPr lang="ru-RU" dirty="0" smtClean="0"/>
            </a:br>
            <a:r>
              <a:rPr lang="ru-RU" dirty="0" smtClean="0"/>
              <a:t>1 - свеклы; </a:t>
            </a:r>
            <a:br>
              <a:rPr lang="ru-RU" dirty="0" smtClean="0"/>
            </a:br>
            <a:r>
              <a:rPr lang="ru-RU" dirty="0" smtClean="0"/>
              <a:t>2 - моркови; </a:t>
            </a:r>
            <a:br>
              <a:rPr lang="ru-RU" dirty="0" smtClean="0"/>
            </a:br>
            <a:r>
              <a:rPr lang="ru-RU" dirty="0" smtClean="0"/>
              <a:t>3 - турнепса; </a:t>
            </a:r>
            <a:br>
              <a:rPr lang="ru-RU" dirty="0" smtClean="0"/>
            </a:br>
            <a:r>
              <a:rPr lang="ru-RU" dirty="0" smtClean="0"/>
              <a:t>4 - брюквы;</a:t>
            </a:r>
            <a:br>
              <a:rPr lang="ru-RU" dirty="0" smtClean="0"/>
            </a:br>
            <a:r>
              <a:rPr lang="ru-RU" dirty="0" smtClean="0"/>
              <a:t>5 - цикория</a:t>
            </a:r>
            <a:endParaRPr lang="ru-RU" dirty="0">
              <a:solidFill>
                <a:schemeClr val="bg2"/>
              </a:solidFill>
              <a:latin typeface="Times New Roman" pitchFamily="18" charset="0"/>
              <a:cs typeface="Times New Roman" pitchFamily="18" charset="0"/>
            </a:endParaRPr>
          </a:p>
        </p:txBody>
      </p:sp>
      <p:pic>
        <p:nvPicPr>
          <p:cNvPr id="1026" name="Picture 2" descr="C:\Users\1\Downloads\photo1664835772.jpeg"/>
          <p:cNvPicPr>
            <a:picLocks noChangeAspect="1" noChangeArrowheads="1"/>
          </p:cNvPicPr>
          <p:nvPr/>
        </p:nvPicPr>
        <p:blipFill>
          <a:blip r:embed="rId2"/>
          <a:srcRect l="16736" t="34479" r="17708" b="24271"/>
          <a:stretch>
            <a:fillRect/>
          </a:stretch>
        </p:blipFill>
        <p:spPr bwMode="auto">
          <a:xfrm>
            <a:off x="3581400" y="4419600"/>
            <a:ext cx="1981200" cy="221625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704000" cy="763600"/>
          </a:xfrm>
        </p:spPr>
        <p:txBody>
          <a:bodyPr/>
          <a:lstStyle/>
          <a:p>
            <a:r>
              <a:rPr lang="ru-RU" dirty="0" smtClean="0"/>
              <a:t>Отличительные признаки всходов.</a:t>
            </a:r>
            <a:endParaRPr lang="ru-RU" dirty="0"/>
          </a:p>
        </p:txBody>
      </p:sp>
      <p:graphicFrame>
        <p:nvGraphicFramePr>
          <p:cNvPr id="4" name="Таблица 3"/>
          <p:cNvGraphicFramePr>
            <a:graphicFrameLocks noGrp="1"/>
          </p:cNvGraphicFramePr>
          <p:nvPr/>
        </p:nvGraphicFramePr>
        <p:xfrm>
          <a:off x="228600" y="1295400"/>
          <a:ext cx="8686800" cy="5379806"/>
        </p:xfrm>
        <a:graphic>
          <a:graphicData uri="http://schemas.openxmlformats.org/drawingml/2006/table">
            <a:tbl>
              <a:tblPr firstRow="1" bandRow="1">
                <a:tableStyleId>{5C22544A-7EE6-4342-B048-85BDC9FD1C3A}</a:tableStyleId>
              </a:tblPr>
              <a:tblGrid>
                <a:gridCol w="1447800"/>
                <a:gridCol w="1447800"/>
                <a:gridCol w="1447800"/>
                <a:gridCol w="1447800"/>
                <a:gridCol w="1447800"/>
                <a:gridCol w="1447800"/>
              </a:tblGrid>
              <a:tr h="350606">
                <a:tc>
                  <a:txBody>
                    <a:bodyPr/>
                    <a:lstStyle/>
                    <a:p>
                      <a:pPr algn="ctr"/>
                      <a:r>
                        <a:rPr lang="ru-RU" dirty="0" smtClean="0">
                          <a:solidFill>
                            <a:schemeClr val="bg2"/>
                          </a:solidFill>
                          <a:latin typeface="Times New Roman" pitchFamily="18" charset="0"/>
                          <a:cs typeface="Times New Roman" pitchFamily="18" charset="0"/>
                        </a:rPr>
                        <a:t>Признак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Свекла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Морковь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Турнепс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Брюква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Цикорий </a:t>
                      </a:r>
                      <a:endParaRPr lang="ru-RU" dirty="0">
                        <a:solidFill>
                          <a:schemeClr val="bg2"/>
                        </a:solidFill>
                        <a:latin typeface="Times New Roman" pitchFamily="18" charset="0"/>
                        <a:cs typeface="Times New Roman" pitchFamily="18" charset="0"/>
                      </a:endParaRPr>
                    </a:p>
                  </a:txBody>
                  <a:tcPr anchor="ctr"/>
                </a:tc>
              </a:tr>
              <a:tr h="1095043">
                <a:tc>
                  <a:txBody>
                    <a:bodyPr/>
                    <a:lstStyle/>
                    <a:p>
                      <a:pPr algn="ctr"/>
                      <a:r>
                        <a:rPr lang="ru-RU" dirty="0" smtClean="0">
                          <a:solidFill>
                            <a:schemeClr val="bg2"/>
                          </a:solidFill>
                          <a:latin typeface="Times New Roman" pitchFamily="18" charset="0"/>
                          <a:cs typeface="Times New Roman" pitchFamily="18" charset="0"/>
                        </a:rPr>
                        <a:t>Семядоли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Длинные, ланцетные</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Длинные, почти линейные</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Овальные, с выемкой на конце</a:t>
                      </a:r>
                      <a:endParaRPr lang="ru-RU" dirty="0">
                        <a:solidFill>
                          <a:schemeClr val="bg2"/>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solidFill>
                            <a:schemeClr val="bg2"/>
                          </a:solidFill>
                          <a:latin typeface="Times New Roman" pitchFamily="18" charset="0"/>
                          <a:cs typeface="Times New Roman" pitchFamily="18" charset="0"/>
                        </a:rPr>
                        <a:t>Овальные, с выемкой на конце</a:t>
                      </a:r>
                    </a:p>
                    <a:p>
                      <a:pPr algn="ct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Обратнояйцевидные, вверху широко закругленные, с выемкой</a:t>
                      </a:r>
                      <a:endParaRPr lang="ru-RU" dirty="0">
                        <a:solidFill>
                          <a:schemeClr val="bg2"/>
                        </a:solidFill>
                        <a:latin typeface="Times New Roman" pitchFamily="18" charset="0"/>
                        <a:cs typeface="Times New Roman" pitchFamily="18" charset="0"/>
                      </a:endParaRPr>
                    </a:p>
                  </a:txBody>
                  <a:tcPr anchor="ctr"/>
                </a:tc>
              </a:tr>
              <a:tr h="691606">
                <a:tc>
                  <a:txBody>
                    <a:bodyPr/>
                    <a:lstStyle/>
                    <a:p>
                      <a:pPr algn="ctr"/>
                      <a:r>
                        <a:rPr lang="ru-RU" dirty="0" smtClean="0">
                          <a:solidFill>
                            <a:schemeClr val="bg2"/>
                          </a:solidFill>
                          <a:latin typeface="Times New Roman" pitchFamily="18" charset="0"/>
                          <a:cs typeface="Times New Roman" pitchFamily="18" charset="0"/>
                        </a:rPr>
                        <a:t>Пластинка первого листа</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Цельная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Сильно рассеченная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Цельная или </a:t>
                      </a:r>
                      <a:r>
                        <a:rPr lang="ru-RU" dirty="0" err="1" smtClean="0">
                          <a:solidFill>
                            <a:schemeClr val="bg2"/>
                          </a:solidFill>
                          <a:latin typeface="Times New Roman" pitchFamily="18" charset="0"/>
                          <a:cs typeface="Times New Roman" pitchFamily="18" charset="0"/>
                        </a:rPr>
                        <a:t>слабодольчатая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Цельная или </a:t>
                      </a:r>
                      <a:r>
                        <a:rPr lang="ru-RU" dirty="0" err="1" smtClean="0">
                          <a:solidFill>
                            <a:schemeClr val="bg2"/>
                          </a:solidFill>
                          <a:latin typeface="Times New Roman" pitchFamily="18" charset="0"/>
                          <a:cs typeface="Times New Roman" pitchFamily="18" charset="0"/>
                        </a:rPr>
                        <a:t>слабодольчатая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Цельная, по краю слегка выемчатая</a:t>
                      </a:r>
                      <a:endParaRPr lang="ru-RU" dirty="0">
                        <a:solidFill>
                          <a:schemeClr val="bg2"/>
                        </a:solidFill>
                        <a:latin typeface="Times New Roman" pitchFamily="18" charset="0"/>
                        <a:cs typeface="Times New Roman" pitchFamily="18" charset="0"/>
                      </a:endParaRPr>
                    </a:p>
                  </a:txBody>
                  <a:tcPr anchor="ctr"/>
                </a:tc>
              </a:tr>
              <a:tr h="691606">
                <a:tc>
                  <a:txBody>
                    <a:bodyPr/>
                    <a:lstStyle/>
                    <a:p>
                      <a:pPr algn="ctr"/>
                      <a:r>
                        <a:rPr lang="ru-RU" dirty="0" smtClean="0">
                          <a:solidFill>
                            <a:schemeClr val="bg2"/>
                          </a:solidFill>
                          <a:latin typeface="Times New Roman" pitchFamily="18" charset="0"/>
                          <a:cs typeface="Times New Roman" pitchFamily="18" charset="0"/>
                        </a:rPr>
                        <a:t>Форма первого листа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Овальная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Рассеченная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Овальная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Овальная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Продолговато-обратнояйцевидная</a:t>
                      </a:r>
                      <a:endParaRPr lang="ru-RU" dirty="0">
                        <a:solidFill>
                          <a:schemeClr val="bg2"/>
                        </a:solidFill>
                        <a:latin typeface="Times New Roman" pitchFamily="18" charset="0"/>
                        <a:cs typeface="Times New Roman" pitchFamily="18" charset="0"/>
                      </a:endParaRPr>
                    </a:p>
                  </a:txBody>
                  <a:tcPr anchor="ctr"/>
                </a:tc>
              </a:tr>
              <a:tr h="1095043">
                <a:tc>
                  <a:txBody>
                    <a:bodyPr/>
                    <a:lstStyle/>
                    <a:p>
                      <a:pPr algn="ctr"/>
                      <a:r>
                        <a:rPr lang="ru-RU" dirty="0" smtClean="0">
                          <a:solidFill>
                            <a:schemeClr val="bg2"/>
                          </a:solidFill>
                          <a:latin typeface="Times New Roman" pitchFamily="18" charset="0"/>
                          <a:cs typeface="Times New Roman" pitchFamily="18" charset="0"/>
                        </a:rPr>
                        <a:t>Поверхность первого листа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Гладкая </a:t>
                      </a:r>
                      <a:endParaRPr lang="ru-RU" dirty="0">
                        <a:solidFill>
                          <a:schemeClr val="bg2"/>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solidFill>
                            <a:schemeClr val="bg2"/>
                          </a:solidFill>
                          <a:latin typeface="Times New Roman" pitchFamily="18" charset="0"/>
                          <a:cs typeface="Times New Roman" pitchFamily="18" charset="0"/>
                        </a:rPr>
                        <a:t>Гладкая или с редкими и короткими волосками </a:t>
                      </a:r>
                    </a:p>
                    <a:p>
                      <a:pPr algn="ct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Густо опушенная</a:t>
                      </a:r>
                      <a:endParaRPr lang="ru-RU" dirty="0">
                        <a:solidFill>
                          <a:schemeClr val="bg2"/>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solidFill>
                            <a:schemeClr val="bg2"/>
                          </a:solidFill>
                          <a:latin typeface="Times New Roman" pitchFamily="18" charset="0"/>
                          <a:cs typeface="Times New Roman" pitchFamily="18" charset="0"/>
                        </a:rPr>
                        <a:t>Гладкая </a:t>
                      </a:r>
                    </a:p>
                    <a:p>
                      <a:pPr algn="ctr"/>
                      <a:r>
                        <a:rPr lang="ru-RU" dirty="0" smtClean="0">
                          <a:solidFill>
                            <a:schemeClr val="bg2"/>
                          </a:solidFill>
                          <a:latin typeface="Times New Roman" pitchFamily="18" charset="0"/>
                          <a:cs typeface="Times New Roman" pitchFamily="18" charset="0"/>
                        </a:rPr>
                        <a:t>или с редкими волосками</a:t>
                      </a:r>
                      <a:endParaRPr lang="ru-RU" dirty="0">
                        <a:solidFill>
                          <a:schemeClr val="bg2"/>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solidFill>
                            <a:schemeClr val="bg2"/>
                          </a:solidFill>
                          <a:latin typeface="Times New Roman" pitchFamily="18" charset="0"/>
                          <a:cs typeface="Times New Roman" pitchFamily="18" charset="0"/>
                        </a:rPr>
                        <a:t>Гладкая с редкими  короткими волосками  </a:t>
                      </a:r>
                    </a:p>
                    <a:p>
                      <a:pPr algn="ctr"/>
                      <a:endParaRPr lang="ru-RU" dirty="0">
                        <a:solidFill>
                          <a:schemeClr val="bg2"/>
                        </a:solidFill>
                        <a:latin typeface="Times New Roman" pitchFamily="18" charset="0"/>
                        <a:cs typeface="Times New Roman" pitchFamily="18" charset="0"/>
                      </a:endParaRPr>
                    </a:p>
                  </a:txBody>
                  <a:tcPr anchor="ctr"/>
                </a:tc>
              </a:tr>
              <a:tr h="489888">
                <a:tc>
                  <a:txBody>
                    <a:bodyPr/>
                    <a:lstStyle/>
                    <a:p>
                      <a:pPr algn="ctr"/>
                      <a:r>
                        <a:rPr lang="ru-RU" dirty="0" smtClean="0">
                          <a:solidFill>
                            <a:schemeClr val="bg2"/>
                          </a:solidFill>
                          <a:latin typeface="Times New Roman" pitchFamily="18" charset="0"/>
                          <a:cs typeface="Times New Roman" pitchFamily="18" charset="0"/>
                        </a:rPr>
                        <a:t>Окраска первого листа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Ярко-зеленая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Зеленая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Светло-зеленая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Темно-зеленая</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Зеленая</a:t>
                      </a:r>
                      <a:endParaRPr lang="ru-RU" dirty="0">
                        <a:solidFill>
                          <a:schemeClr val="bg2"/>
                        </a:solidFill>
                        <a:latin typeface="Times New Roman" pitchFamily="18" charset="0"/>
                        <a:cs typeface="Times New Roman" pitchFamily="18" charset="0"/>
                      </a:endParaRPr>
                    </a:p>
                  </a:txBody>
                  <a:tcPr anchor="ctr"/>
                </a:tc>
              </a:tr>
              <a:tr h="691606">
                <a:tc>
                  <a:txBody>
                    <a:bodyPr/>
                    <a:lstStyle/>
                    <a:p>
                      <a:pPr algn="ctr"/>
                      <a:r>
                        <a:rPr lang="ru-RU" dirty="0" smtClean="0">
                          <a:solidFill>
                            <a:schemeClr val="bg2"/>
                          </a:solidFill>
                          <a:latin typeface="Times New Roman" pitchFamily="18" charset="0"/>
                          <a:cs typeface="Times New Roman" pitchFamily="18" charset="0"/>
                        </a:rPr>
                        <a:t>Восковой налет на поверхности листа </a:t>
                      </a: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Нет </a:t>
                      </a:r>
                      <a:endParaRPr lang="ru-RU" dirty="0">
                        <a:solidFill>
                          <a:schemeClr val="bg2"/>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solidFill>
                            <a:schemeClr val="bg2"/>
                          </a:solidFill>
                          <a:latin typeface="Times New Roman" pitchFamily="18" charset="0"/>
                          <a:cs typeface="Times New Roman" pitchFamily="18" charset="0"/>
                        </a:rPr>
                        <a:t>Нет </a:t>
                      </a:r>
                    </a:p>
                    <a:p>
                      <a:pPr algn="ctr"/>
                      <a:endParaRPr lang="ru-RU" dirty="0">
                        <a:solidFill>
                          <a:schemeClr val="bg2"/>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solidFill>
                            <a:schemeClr val="bg2"/>
                          </a:solidFill>
                          <a:latin typeface="Times New Roman" pitchFamily="18" charset="0"/>
                          <a:cs typeface="Times New Roman" pitchFamily="18" charset="0"/>
                        </a:rPr>
                        <a:t>Нет </a:t>
                      </a:r>
                    </a:p>
                    <a:p>
                      <a:pPr algn="ctr"/>
                      <a:endParaRPr lang="ru-RU" dirty="0">
                        <a:solidFill>
                          <a:schemeClr val="bg2"/>
                        </a:solidFill>
                        <a:latin typeface="Times New Roman" pitchFamily="18" charset="0"/>
                        <a:cs typeface="Times New Roman" pitchFamily="18" charset="0"/>
                      </a:endParaRPr>
                    </a:p>
                  </a:txBody>
                  <a:tcPr anchor="ctr"/>
                </a:tc>
                <a:tc>
                  <a:txBody>
                    <a:bodyPr/>
                    <a:lstStyle/>
                    <a:p>
                      <a:pPr algn="ctr"/>
                      <a:r>
                        <a:rPr lang="ru-RU" dirty="0" smtClean="0">
                          <a:solidFill>
                            <a:schemeClr val="bg2"/>
                          </a:solidFill>
                          <a:latin typeface="Times New Roman" pitchFamily="18" charset="0"/>
                          <a:cs typeface="Times New Roman" pitchFamily="18" charset="0"/>
                        </a:rPr>
                        <a:t>Есть </a:t>
                      </a:r>
                      <a:endParaRPr lang="ru-RU" dirty="0">
                        <a:solidFill>
                          <a:schemeClr val="bg2"/>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solidFill>
                            <a:schemeClr val="bg2"/>
                          </a:solidFill>
                          <a:latin typeface="Times New Roman" pitchFamily="18" charset="0"/>
                          <a:cs typeface="Times New Roman" pitchFamily="18" charset="0"/>
                        </a:rPr>
                        <a:t>Нет </a:t>
                      </a:r>
                    </a:p>
                    <a:p>
                      <a:pPr algn="ctr"/>
                      <a:endParaRPr lang="ru-RU" dirty="0">
                        <a:solidFill>
                          <a:schemeClr val="bg2"/>
                        </a:solidFill>
                        <a:latin typeface="Times New Roman" pitchFamily="18" charset="0"/>
                        <a:cs typeface="Times New Roman" pitchFamily="18" charset="0"/>
                      </a:endParaRPr>
                    </a:p>
                  </a:txBody>
                  <a:tcPr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chor="t"/>
          <a:lstStyle/>
          <a:p>
            <a:pPr>
              <a:buNone/>
            </a:pPr>
            <a:r>
              <a:rPr lang="ru-RU" dirty="0" smtClean="0"/>
              <a:t>	В дальнейшем из почки, расположенной между семядолями, образуется первый настоящий лист. За ним появляется второй, третий и т.д. Эти первые листья еще недостаточно хорошо развиты, но даже в таком виде они типичны и характерны для различных видов корнеплодов. </a:t>
            </a:r>
            <a:br>
              <a:rPr lang="ru-RU" dirty="0" smtClean="0"/>
            </a:br>
            <a:r>
              <a:rPr lang="ru-RU" dirty="0" smtClean="0"/>
              <a:t/>
            </a:r>
            <a:br>
              <a:rPr lang="ru-RU" dirty="0" smtClean="0"/>
            </a:br>
            <a:r>
              <a:rPr lang="ru-RU" dirty="0" smtClean="0"/>
              <a:t>ОПРЕДЕЛЕНИЕ КОРНЕПЛОДОВ ПО КОРНЯМ </a:t>
            </a:r>
            <a:br>
              <a:rPr lang="ru-RU" dirty="0" smtClean="0"/>
            </a:br>
            <a:r>
              <a:rPr lang="ru-RU" dirty="0" smtClean="0"/>
              <a:t/>
            </a:r>
            <a:br>
              <a:rPr lang="ru-RU" dirty="0" smtClean="0"/>
            </a:br>
            <a:r>
              <a:rPr lang="ru-RU" dirty="0" smtClean="0"/>
              <a:t>После появления всходов одновременно с образованием листьев идет и развитие корня корнеплодов. Корнеплод является вместилищем запасных питательных веществ. Поглощение воды и минеральной пищи осуществляется при помощи богато разветвленной системы боковых корешков, проникающих в почву на большую глубину. </a:t>
            </a:r>
            <a:br>
              <a:rPr lang="ru-RU" dirty="0" smtClean="0"/>
            </a:br>
            <a:r>
              <a:rPr lang="ru-RU" dirty="0" smtClean="0"/>
              <a:t/>
            </a:r>
            <a:br>
              <a:rPr lang="ru-RU" dirty="0" smtClean="0"/>
            </a:br>
            <a:r>
              <a:rPr lang="ru-RU" dirty="0" smtClean="0"/>
              <a:t>Корнеплод по вертикали делится на три части: головку, шейку и собственно корень. Такое деление корня обусловлено в значительной мере происхождением этих частей, но имеет и хозяйственное значение. Головка является верхней частью корня и несет на себе листья. Нижняя граница ее совпадает с линией, проведенной через основания самых нижних листьев корнеплода. </a:t>
            </a:r>
            <a:br>
              <a:rPr lang="ru-RU" dirty="0" smtClean="0"/>
            </a:br>
            <a:r>
              <a:rPr lang="ru-RU" dirty="0" smtClean="0"/>
              <a:t/>
            </a:r>
            <a:br>
              <a:rPr lang="ru-RU" dirty="0" smtClean="0"/>
            </a:br>
            <a:r>
              <a:rPr lang="ru-RU" dirty="0" smtClean="0"/>
              <a:t>Головка корнеплода - образование стеблевое. Конус дальнейшего нарастания ее лежит в самом центре. Поэтому нижние, или наружные, листья корнеплода - самые старые, верхние, или внутренние, - самые молодые. </a:t>
            </a:r>
            <a:br>
              <a:rPr lang="ru-RU" dirty="0" smtClean="0"/>
            </a:br>
            <a:r>
              <a:rPr lang="ru-RU" dirty="0" smtClean="0"/>
              <a:t/>
            </a:r>
            <a:br>
              <a:rPr lang="ru-RU" dirty="0" smtClean="0"/>
            </a:br>
            <a:r>
              <a:rPr lang="ru-RU" dirty="0" smtClean="0"/>
              <a:t>Головка корнеплода развивается целиком над землей. Она </a:t>
            </a:r>
            <a:r>
              <a:rPr lang="ru-RU" dirty="0" err="1" smtClean="0"/>
              <a:t>древеснеет</a:t>
            </a:r>
            <a:r>
              <a:rPr lang="ru-RU" dirty="0" smtClean="0"/>
              <a:t> сильнее всего и беднее остальных частей корня сахаром.</a:t>
            </a:r>
            <a:endParaRPr lang="ru-RU" dirty="0">
              <a:solidFill>
                <a:schemeClr val="bg2"/>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381000"/>
            <a:ext cx="5715000" cy="6096000"/>
          </a:xfrm>
        </p:spPr>
        <p:txBody>
          <a:bodyPr anchor="t"/>
          <a:lstStyle/>
          <a:p>
            <a:pPr>
              <a:buNone/>
            </a:pPr>
            <a:r>
              <a:rPr lang="ru-RU" sz="1400" dirty="0" smtClean="0"/>
              <a:t>	Шейка корнеплода имеет более или менее цилиндрическую форму и у сахарной свеклы представляется в виде очень узкой части, расположенной между головкой и собственно корнем, и не несет на себе ни листьев, ни боковых корешков. Верхняя граница шейки совпадает с нижней границей головки.</a:t>
            </a:r>
          </a:p>
          <a:p>
            <a:pPr>
              <a:buNone/>
            </a:pPr>
            <a:r>
              <a:rPr lang="ru-RU" sz="1400" dirty="0" smtClean="0">
                <a:solidFill>
                  <a:schemeClr val="bg2"/>
                </a:solidFill>
                <a:latin typeface="Times New Roman" pitchFamily="18" charset="0"/>
                <a:cs typeface="Times New Roman" pitchFamily="18" charset="0"/>
              </a:rPr>
              <a:t>	Шейка корнеплода имеет более или менее цилиндрическую форму и у сахарной свеклы представляется в виде очень узкой части, расположенной между головкой и собственно корнем, и не несет на себе ни листьев, ни боковых корешков. Верхняя граница шейки совпадает с нижней границей головки.</a:t>
            </a:r>
          </a:p>
          <a:p>
            <a:pPr>
              <a:buNone/>
            </a:pPr>
            <a:r>
              <a:rPr lang="ru-RU" sz="1400" dirty="0" smtClean="0">
                <a:solidFill>
                  <a:schemeClr val="bg2"/>
                </a:solidFill>
                <a:latin typeface="Times New Roman" pitchFamily="18" charset="0"/>
                <a:cs typeface="Times New Roman" pitchFamily="18" charset="0"/>
              </a:rPr>
              <a:t>	Шейка образуется за счет разрастания подсемядольного колена зародыша. Однако при большой глубине посева подсемядольное колено значительно развивается и принимает на себя часть функций собственно корня, то есть образовывает боковые корешки. В этом случае шейке будет соответствовать только часть подсемядольного колена зародыша, другая же часть отойдет к собственно корню. Шейка, подобно головке, развивается преимущественно над землей, только частично располагаясь в земле. Для технических и кормовых целей шейка - полноценная часть корнеплода, как по содержанию питательных веществ, так и по отсутствию </a:t>
            </a:r>
            <a:r>
              <a:rPr lang="ru-RU" sz="1400" dirty="0" err="1" smtClean="0">
                <a:solidFill>
                  <a:schemeClr val="bg2"/>
                </a:solidFill>
                <a:latin typeface="Times New Roman" pitchFamily="18" charset="0"/>
                <a:cs typeface="Times New Roman" pitchFamily="18" charset="0"/>
              </a:rPr>
              <a:t>древеснеющих</a:t>
            </a:r>
            <a:r>
              <a:rPr lang="ru-RU" sz="1400" dirty="0" smtClean="0">
                <a:solidFill>
                  <a:schemeClr val="bg2"/>
                </a:solidFill>
                <a:latin typeface="Times New Roman" pitchFamily="18" charset="0"/>
                <a:cs typeface="Times New Roman" pitchFamily="18" charset="0"/>
              </a:rPr>
              <a:t> частей. В практической терминологии шейку и головку часто объединяют под общим названием «головка», противопоставляя эту часть подземной части корнеплода - корню.</a:t>
            </a:r>
          </a:p>
          <a:p>
            <a:pPr>
              <a:buNone/>
            </a:pPr>
            <a:endParaRPr lang="ru-RU" dirty="0">
              <a:solidFill>
                <a:schemeClr val="bg2"/>
              </a:solidFill>
              <a:latin typeface="Times New Roman" pitchFamily="18" charset="0"/>
              <a:cs typeface="Times New Roman" pitchFamily="18" charset="0"/>
            </a:endParaRPr>
          </a:p>
        </p:txBody>
      </p:sp>
      <p:pic>
        <p:nvPicPr>
          <p:cNvPr id="2050" name="Picture 2" descr="C:\Users\1\Downloads\photo1664836993.jpeg"/>
          <p:cNvPicPr>
            <a:picLocks noChangeAspect="1" noChangeArrowheads="1"/>
          </p:cNvPicPr>
          <p:nvPr/>
        </p:nvPicPr>
        <p:blipFill>
          <a:blip r:embed="rId2"/>
          <a:srcRect/>
          <a:stretch>
            <a:fillRect/>
          </a:stretch>
        </p:blipFill>
        <p:spPr bwMode="auto">
          <a:xfrm>
            <a:off x="6172200" y="990600"/>
            <a:ext cx="2748320" cy="4899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chor="t"/>
          <a:lstStyle/>
          <a:p>
            <a:pPr>
              <a:buNone/>
            </a:pPr>
            <a:r>
              <a:rPr lang="ru-RU" dirty="0" smtClean="0"/>
              <a:t>	Собственно корень представляет собой нижнюю, более или менее коническую часть корнеплода. Отличительной чертой его является присутствие боковых корешков, расположенных у свеклы в два продольных ряда, несколько скошенных вследствие спирального закручивания всего корнеплода. </a:t>
            </a:r>
            <a:br>
              <a:rPr lang="ru-RU" dirty="0" smtClean="0"/>
            </a:br>
            <a:r>
              <a:rPr lang="ru-RU" dirty="0" smtClean="0"/>
              <a:t/>
            </a:r>
            <a:br>
              <a:rPr lang="ru-RU" dirty="0" smtClean="0"/>
            </a:br>
            <a:r>
              <a:rPr lang="ru-RU" dirty="0" smtClean="0"/>
              <a:t>Следовательно, верхняя граница собственно корня проходит по линии, соединяющей самые верхние корешки обоих рядов. Та же линия будет служить нижней границей шейки. </a:t>
            </a:r>
            <a:br>
              <a:rPr lang="ru-RU" dirty="0" smtClean="0"/>
            </a:br>
            <a:r>
              <a:rPr lang="ru-RU" dirty="0" smtClean="0"/>
              <a:t/>
            </a:r>
            <a:br>
              <a:rPr lang="ru-RU" dirty="0" smtClean="0"/>
            </a:br>
            <a:r>
              <a:rPr lang="ru-RU" dirty="0" smtClean="0"/>
              <a:t>Собственно корень целиком развивается в земле. Для технического и кормового использования он, подобно шейке, является полноценной частью корнеплода. При уборке удаляются только самый нижний кончик его (не превышающий толщиной одного сантиметра) и все боковые корешки. </a:t>
            </a:r>
            <a:br>
              <a:rPr lang="ru-RU" dirty="0" smtClean="0"/>
            </a:br>
            <a:r>
              <a:rPr lang="ru-RU" dirty="0" smtClean="0"/>
              <a:t/>
            </a:r>
            <a:br>
              <a:rPr lang="ru-RU" dirty="0" smtClean="0"/>
            </a:br>
            <a:r>
              <a:rPr lang="ru-RU" dirty="0" smtClean="0"/>
              <a:t>В ненормальных условиях происходит сильное ветвление собственно корня, и вместо крупного конусовидного тела получается несколько менее крупных разветвленных корней, сильно понижающих ценность продукта. </a:t>
            </a:r>
            <a:br>
              <a:rPr lang="ru-RU" dirty="0" smtClean="0"/>
            </a:br>
            <a:r>
              <a:rPr lang="ru-RU" dirty="0" smtClean="0"/>
              <a:t/>
            </a:r>
            <a:br>
              <a:rPr lang="ru-RU" dirty="0" smtClean="0"/>
            </a:br>
            <a:r>
              <a:rPr lang="ru-RU" dirty="0" smtClean="0"/>
              <a:t>В этом случае типичное строение собственно корня нарушается. </a:t>
            </a:r>
            <a:br>
              <a:rPr lang="ru-RU" dirty="0" smtClean="0"/>
            </a:br>
            <a:r>
              <a:rPr lang="ru-RU" dirty="0" smtClean="0"/>
              <a:t/>
            </a:r>
            <a:br>
              <a:rPr lang="ru-RU" dirty="0" smtClean="0"/>
            </a:br>
            <a:r>
              <a:rPr lang="ru-RU" dirty="0" smtClean="0"/>
              <a:t>Форма корнеплода находится в тесной зависимости от развития отдельных его частей. Очень грубо и приближенно все сорта корнеплодов по их форме можно разделить на три группы.</a:t>
            </a:r>
            <a:endParaRPr lang="ru-RU" dirty="0">
              <a:solidFill>
                <a:schemeClr val="bg2"/>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18">
  <a:themeElements>
    <a:clrScheme name="Simple Light">
      <a:dk1>
        <a:srgbClr val="8989C9"/>
      </a:dk1>
      <a:lt1>
        <a:srgbClr val="FCEEE5"/>
      </a:lt1>
      <a:dk2>
        <a:srgbClr val="16004D"/>
      </a:dk2>
      <a:lt2>
        <a:srgbClr val="DF6D6D"/>
      </a:lt2>
      <a:accent1>
        <a:srgbClr val="FF8E77"/>
      </a:accent1>
      <a:accent2>
        <a:srgbClr val="FFB1A8"/>
      </a:accent2>
      <a:accent3>
        <a:srgbClr val="F1D2CE"/>
      </a:accent3>
      <a:accent4>
        <a:srgbClr val="9DBDD3"/>
      </a:accent4>
      <a:accent5>
        <a:srgbClr val="3C373D"/>
      </a:accent5>
      <a:accent6>
        <a:srgbClr val="FFFFFF"/>
      </a:accent6>
      <a:hlink>
        <a:srgbClr val="16004D"/>
      </a:hlink>
      <a:folHlink>
        <a:srgbClr val="0097A7"/>
      </a:folHlink>
    </a:clrScheme>
    <a:fontScheme name="Стандартная">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rean Playground Streaming Series MK Campaign by Slidesgo">
  <a:themeElements>
    <a:clrScheme name="Simple Light">
      <a:dk1>
        <a:srgbClr val="000000"/>
      </a:dk1>
      <a:lt1>
        <a:srgbClr val="FFFFFF"/>
      </a:lt1>
      <a:dk2>
        <a:srgbClr val="6AA84F"/>
      </a:dk2>
      <a:lt2>
        <a:srgbClr val="6FA8DC"/>
      </a:lt2>
      <a:accent1>
        <a:srgbClr val="C268AE"/>
      </a:accent1>
      <a:accent2>
        <a:srgbClr val="D0254D"/>
      </a:accent2>
      <a:accent3>
        <a:srgbClr val="0A5666"/>
      </a:accent3>
      <a:accent4>
        <a:srgbClr val="F1C232"/>
      </a:accent4>
      <a:accent5>
        <a:srgbClr val="CFE2F3"/>
      </a:accent5>
      <a:accent6>
        <a:srgbClr val="303030"/>
      </a:accent6>
      <a:hlink>
        <a:srgbClr val="000000"/>
      </a:hlink>
      <a:folHlink>
        <a:srgbClr val="0097A7"/>
      </a:folHlink>
    </a:clrScheme>
    <a:fontScheme name="Стандартная">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stel Presentation by Slidesgo">
  <a:themeElements>
    <a:clrScheme name="Simple Light">
      <a:dk1>
        <a:srgbClr val="020457"/>
      </a:dk1>
      <a:lt1>
        <a:srgbClr val="DFE8F9"/>
      </a:lt1>
      <a:dk2>
        <a:srgbClr val="6B6BEE"/>
      </a:dk2>
      <a:lt2>
        <a:srgbClr val="FFFFFF"/>
      </a:lt2>
      <a:accent1>
        <a:srgbClr val="FFCECE"/>
      </a:accent1>
      <a:accent2>
        <a:srgbClr val="FFF9E7"/>
      </a:accent2>
      <a:accent3>
        <a:srgbClr val="020457"/>
      </a:accent3>
      <a:accent4>
        <a:srgbClr val="DFE8F9"/>
      </a:accent4>
      <a:accent5>
        <a:srgbClr val="6B6BEE"/>
      </a:accent5>
      <a:accent6>
        <a:srgbClr val="FFF9E7"/>
      </a:accent6>
      <a:hlink>
        <a:srgbClr val="6B6BEE"/>
      </a:hlink>
      <a:folHlink>
        <a:srgbClr val="0097A7"/>
      </a:folHlink>
    </a:clrScheme>
    <a:fontScheme name="Стандартная">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Тема18</Template>
  <TotalTime>65</TotalTime>
  <Words>357</Words>
  <PresentationFormat>Экран (4:3)</PresentationFormat>
  <Paragraphs>99</Paragraphs>
  <Slides>13</Slides>
  <Notes>0</Notes>
  <HiddenSlides>0</HiddenSlides>
  <MMClips>0</MMClips>
  <ScaleCrop>false</ScaleCrop>
  <HeadingPairs>
    <vt:vector size="4" baseType="variant">
      <vt:variant>
        <vt:lpstr>Тема</vt:lpstr>
      </vt:variant>
      <vt:variant>
        <vt:i4>7</vt:i4>
      </vt:variant>
      <vt:variant>
        <vt:lpstr>Заголовки слайдов</vt:lpstr>
      </vt:variant>
      <vt:variant>
        <vt:i4>13</vt:i4>
      </vt:variant>
    </vt:vector>
  </HeadingPairs>
  <TitlesOfParts>
    <vt:vector size="20" baseType="lpstr">
      <vt:lpstr>Тема18</vt:lpstr>
      <vt:lpstr>Slidesgo Final Pages</vt:lpstr>
      <vt:lpstr>Korean Playground Streaming Series MK Campaign by Slidesgo</vt:lpstr>
      <vt:lpstr>1_Slidesgo Final Pages</vt:lpstr>
      <vt:lpstr>Pastel Presentation by Slidesgo</vt:lpstr>
      <vt:lpstr>2_Slidesgo Final Pages</vt:lpstr>
      <vt:lpstr>Тема Office</vt:lpstr>
      <vt:lpstr>Корнеплоды </vt:lpstr>
      <vt:lpstr>Отличие корнеплодов по семенам.</vt:lpstr>
      <vt:lpstr>Слайд 3</vt:lpstr>
      <vt:lpstr>Слайд 4</vt:lpstr>
      <vt:lpstr>Слайд 5</vt:lpstr>
      <vt:lpstr>Отличительные признаки всходов.</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Azamatpolitsu</dc:creator>
  <cp:lastModifiedBy>1</cp:lastModifiedBy>
  <cp:revision>9</cp:revision>
  <dcterms:created xsi:type="dcterms:W3CDTF">2022-10-03T21:54:51Z</dcterms:created>
  <dcterms:modified xsi:type="dcterms:W3CDTF">2022-10-27T16:32:39Z</dcterms:modified>
</cp:coreProperties>
</file>